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256" r:id="rId5"/>
    <p:sldId id="257" r:id="rId6"/>
    <p:sldId id="262" r:id="rId7"/>
    <p:sldId id="263" r:id="rId8"/>
    <p:sldId id="264" r:id="rId9"/>
    <p:sldId id="265" r:id="rId10"/>
    <p:sldId id="272" r:id="rId11"/>
    <p:sldId id="266" r:id="rId12"/>
    <p:sldId id="267" r:id="rId13"/>
    <p:sldId id="268" r:id="rId14"/>
    <p:sldId id="270" r:id="rId15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DEF3"/>
    <a:srgbClr val="CABFD9"/>
    <a:srgbClr val="048743"/>
    <a:srgbClr val="ADD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51E75A-436C-425B-BB5E-B973BCC3AA89}" v="210" dt="2026-07-11T15:11:02.0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7" autoAdjust="0"/>
    <p:restoredTop sz="96076" autoAdjust="0"/>
  </p:normalViewPr>
  <p:slideViewPr>
    <p:cSldViewPr snapToGrid="0">
      <p:cViewPr varScale="1">
        <p:scale>
          <a:sx n="59" d="100"/>
          <a:sy n="59" d="100"/>
        </p:scale>
        <p:origin x="72" y="10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undo redo custSel modSld">
      <pc:chgData name="Kylie Geard" userId="b930dff3-5db0-4b18-9d4c-f929b90677dc" providerId="ADAL" clId="{038610CA-6CAC-4665-9047-4DC39D1E2447}" dt="2026-07-11T15:11:02.008" v="401" actId="962"/>
      <pc:docMkLst>
        <pc:docMk/>
      </pc:docMkLst>
      <pc:sldChg chg="addSp delSp modSp mod modNotes">
        <pc:chgData name="Kylie Geard" userId="b930dff3-5db0-4b18-9d4c-f929b90677dc" providerId="ADAL" clId="{038610CA-6CAC-4665-9047-4DC39D1E2447}" dt="2026-07-10T19:32:04.597" v="368" actId="368"/>
        <pc:sldMkLst>
          <pc:docMk/>
          <pc:sldMk cId="3134695327" sldId="257"/>
        </pc:sldMkLst>
        <pc:spChg chg="mod">
          <ac:chgData name="Kylie Geard" userId="b930dff3-5db0-4b18-9d4c-f929b90677dc" providerId="ADAL" clId="{038610CA-6CAC-4665-9047-4DC39D1E2447}" dt="2026-07-10T18:35:36.551" v="126" actId="14100"/>
          <ac:spMkLst>
            <pc:docMk/>
            <pc:sldMk cId="3134695327" sldId="257"/>
            <ac:spMk id="3" creationId="{C0125EBA-3D3C-B476-55A0-EB65F2A1D28B}"/>
          </ac:spMkLst>
        </pc:spChg>
        <pc:spChg chg="mod ord">
          <ac:chgData name="Kylie Geard" userId="b930dff3-5db0-4b18-9d4c-f929b90677dc" providerId="ADAL" clId="{038610CA-6CAC-4665-9047-4DC39D1E2447}" dt="2026-07-10T18:55:05.260" v="325" actId="13244"/>
          <ac:spMkLst>
            <pc:docMk/>
            <pc:sldMk cId="3134695327" sldId="257"/>
            <ac:spMk id="6" creationId="{113789EF-4011-505C-3FAA-26F35EFC7153}"/>
          </ac:spMkLst>
        </pc:spChg>
        <pc:spChg chg="add del mod">
          <ac:chgData name="Kylie Geard" userId="b930dff3-5db0-4b18-9d4c-f929b90677dc" providerId="ADAL" clId="{038610CA-6CAC-4665-9047-4DC39D1E2447}" dt="2026-07-10T18:29:35.598" v="76" actId="478"/>
          <ac:spMkLst>
            <pc:docMk/>
            <pc:sldMk cId="3134695327" sldId="257"/>
            <ac:spMk id="8" creationId="{153580C8-06AB-327D-601A-B2562997208E}"/>
          </ac:spMkLst>
        </pc:spChg>
      </pc:sldChg>
      <pc:sldChg chg="delSp modSp mod modNotes">
        <pc:chgData name="Kylie Geard" userId="b930dff3-5db0-4b18-9d4c-f929b90677dc" providerId="ADAL" clId="{038610CA-6CAC-4665-9047-4DC39D1E2447}" dt="2026-07-10T19:32:04.604" v="370" actId="368"/>
        <pc:sldMkLst>
          <pc:docMk/>
          <pc:sldMk cId="302734377" sldId="262"/>
        </pc:sldMkLst>
        <pc:spChg chg="mod">
          <ac:chgData name="Kylie Geard" userId="b930dff3-5db0-4b18-9d4c-f929b90677dc" providerId="ADAL" clId="{038610CA-6CAC-4665-9047-4DC39D1E2447}" dt="2026-07-10T18:40:04.857" v="146" actId="1036"/>
          <ac:spMkLst>
            <pc:docMk/>
            <pc:sldMk cId="302734377" sldId="262"/>
            <ac:spMk id="2" creationId="{F28434CE-0433-1A35-F55A-E7B250D5FBDB}"/>
          </ac:spMkLst>
        </pc:spChg>
        <pc:spChg chg="mod">
          <ac:chgData name="Kylie Geard" userId="b930dff3-5db0-4b18-9d4c-f929b90677dc" providerId="ADAL" clId="{038610CA-6CAC-4665-9047-4DC39D1E2447}" dt="2026-07-10T18:38:21.229" v="137" actId="948"/>
          <ac:spMkLst>
            <pc:docMk/>
            <pc:sldMk cId="302734377" sldId="262"/>
            <ac:spMk id="4" creationId="{06224FFE-0A3D-7F20-714F-96185281D82F}"/>
          </ac:spMkLst>
        </pc:spChg>
        <pc:spChg chg="del mod">
          <ac:chgData name="Kylie Geard" userId="b930dff3-5db0-4b18-9d4c-f929b90677dc" providerId="ADAL" clId="{038610CA-6CAC-4665-9047-4DC39D1E2447}" dt="2026-07-10T18:31:56.719" v="90" actId="478"/>
          <ac:spMkLst>
            <pc:docMk/>
            <pc:sldMk cId="302734377" sldId="262"/>
            <ac:spMk id="5" creationId="{641F56E1-4F95-6CE3-1D53-4BAE1C6E1C7E}"/>
          </ac:spMkLst>
        </pc:spChg>
        <pc:spChg chg="ord">
          <ac:chgData name="Kylie Geard" userId="b930dff3-5db0-4b18-9d4c-f929b90677dc" providerId="ADAL" clId="{038610CA-6CAC-4665-9047-4DC39D1E2447}" dt="2026-07-10T19:01:35.271" v="366" actId="13244"/>
          <ac:spMkLst>
            <pc:docMk/>
            <pc:sldMk cId="302734377" sldId="262"/>
            <ac:spMk id="6" creationId="{043A589C-7F53-C1EF-7015-D8E5B5EE5855}"/>
          </ac:spMkLst>
        </pc:spChg>
        <pc:spChg chg="ord">
          <ac:chgData name="Kylie Geard" userId="b930dff3-5db0-4b18-9d4c-f929b90677dc" providerId="ADAL" clId="{038610CA-6CAC-4665-9047-4DC39D1E2447}" dt="2026-07-10T19:01:30.095" v="365" actId="13244"/>
          <ac:spMkLst>
            <pc:docMk/>
            <pc:sldMk cId="302734377" sldId="262"/>
            <ac:spMk id="7" creationId="{70940530-D327-22F7-394E-C24AF8B74AB1}"/>
          </ac:spMkLst>
        </pc:spChg>
        <pc:spChg chg="del mod">
          <ac:chgData name="Kylie Geard" userId="b930dff3-5db0-4b18-9d4c-f929b90677dc" providerId="ADAL" clId="{038610CA-6CAC-4665-9047-4DC39D1E2447}" dt="2026-07-10T18:25:53.488" v="2" actId="478"/>
          <ac:spMkLst>
            <pc:docMk/>
            <pc:sldMk cId="302734377" sldId="262"/>
            <ac:spMk id="8" creationId="{2453507A-F35A-03A0-D5E7-0508ACB4B1A7}"/>
          </ac:spMkLst>
        </pc:spChg>
        <pc:picChg chg="mod">
          <ac:chgData name="Kylie Geard" userId="b930dff3-5db0-4b18-9d4c-f929b90677dc" providerId="ADAL" clId="{038610CA-6CAC-4665-9047-4DC39D1E2447}" dt="2026-07-10T18:38:26.666" v="139" actId="1076"/>
          <ac:picMkLst>
            <pc:docMk/>
            <pc:sldMk cId="302734377" sldId="262"/>
            <ac:picMk id="9" creationId="{55994C09-6E99-337D-BB2D-4C76F3AE73D7}"/>
          </ac:picMkLst>
        </pc:picChg>
      </pc:sldChg>
      <pc:sldChg chg="addSp delSp modSp mod modNotes">
        <pc:chgData name="Kylie Geard" userId="b930dff3-5db0-4b18-9d4c-f929b90677dc" providerId="ADAL" clId="{038610CA-6CAC-4665-9047-4DC39D1E2447}" dt="2026-07-11T15:11:02.008" v="401" actId="962"/>
        <pc:sldMkLst>
          <pc:docMk/>
          <pc:sldMk cId="2623205344" sldId="263"/>
        </pc:sldMkLst>
        <pc:spChg chg="mod">
          <ac:chgData name="Kylie Geard" userId="b930dff3-5db0-4b18-9d4c-f929b90677dc" providerId="ADAL" clId="{038610CA-6CAC-4665-9047-4DC39D1E2447}" dt="2026-07-10T18:41:20.033" v="150" actId="6549"/>
          <ac:spMkLst>
            <pc:docMk/>
            <pc:sldMk cId="2623205344" sldId="263"/>
            <ac:spMk id="6" creationId="{C020A2C6-4297-CD6A-EEC1-C17E0012D090}"/>
          </ac:spMkLst>
        </pc:spChg>
        <pc:spChg chg="mod ord">
          <ac:chgData name="Kylie Geard" userId="b930dff3-5db0-4b18-9d4c-f929b90677dc" providerId="ADAL" clId="{038610CA-6CAC-4665-9047-4DC39D1E2447}" dt="2026-07-10T18:56:03.609" v="332" actId="20577"/>
          <ac:spMkLst>
            <pc:docMk/>
            <pc:sldMk cId="2623205344" sldId="263"/>
            <ac:spMk id="8" creationId="{A548BB08-BD39-D6E4-F530-62CD723B2A33}"/>
          </ac:spMkLst>
        </pc:spChg>
        <pc:spChg chg="mod ord">
          <ac:chgData name="Kylie Geard" userId="b930dff3-5db0-4b18-9d4c-f929b90677dc" providerId="ADAL" clId="{038610CA-6CAC-4665-9047-4DC39D1E2447}" dt="2026-07-10T18:55:43.014" v="326" actId="13244"/>
          <ac:spMkLst>
            <pc:docMk/>
            <pc:sldMk cId="2623205344" sldId="263"/>
            <ac:spMk id="10" creationId="{B4357495-4BF3-1968-C66C-492AEC4C1308}"/>
          </ac:spMkLst>
        </pc:spChg>
        <pc:spChg chg="add del mod">
          <ac:chgData name="Kylie Geard" userId="b930dff3-5db0-4b18-9d4c-f929b90677dc" providerId="ADAL" clId="{038610CA-6CAC-4665-9047-4DC39D1E2447}" dt="2026-07-10T18:44:47.252" v="167" actId="478"/>
          <ac:spMkLst>
            <pc:docMk/>
            <pc:sldMk cId="2623205344" sldId="263"/>
            <ac:spMk id="12" creationId="{96D3E1B8-60BA-4955-F047-3D72796A14F0}"/>
          </ac:spMkLst>
        </pc:spChg>
        <pc:graphicFrameChg chg="mod">
          <ac:chgData name="Kylie Geard" userId="b930dff3-5db0-4b18-9d4c-f929b90677dc" providerId="ADAL" clId="{038610CA-6CAC-4665-9047-4DC39D1E2447}" dt="2026-07-11T15:11:02.008" v="401" actId="962"/>
          <ac:graphicFrameMkLst>
            <pc:docMk/>
            <pc:sldMk cId="2623205344" sldId="263"/>
            <ac:graphicFrameMk id="13" creationId="{3E83B190-250D-5389-CD8E-B3352D687B8E}"/>
          </ac:graphicFrameMkLst>
        </pc:graphicFrameChg>
      </pc:sldChg>
      <pc:sldChg chg="delSp modSp mod modNotes">
        <pc:chgData name="Kylie Geard" userId="b930dff3-5db0-4b18-9d4c-f929b90677dc" providerId="ADAL" clId="{038610CA-6CAC-4665-9047-4DC39D1E2447}" dt="2026-07-10T19:32:04.613" v="374" actId="368"/>
        <pc:sldMkLst>
          <pc:docMk/>
          <pc:sldMk cId="4028540903" sldId="264"/>
        </pc:sldMkLst>
        <pc:spChg chg="mod">
          <ac:chgData name="Kylie Geard" userId="b930dff3-5db0-4b18-9d4c-f929b90677dc" providerId="ADAL" clId="{038610CA-6CAC-4665-9047-4DC39D1E2447}" dt="2026-07-10T18:42:03.143" v="153" actId="20577"/>
          <ac:spMkLst>
            <pc:docMk/>
            <pc:sldMk cId="4028540903" sldId="264"/>
            <ac:spMk id="5" creationId="{B65D2907-0F8B-A3CA-6792-2EBB35085825}"/>
          </ac:spMkLst>
        </pc:spChg>
        <pc:spChg chg="mod ord">
          <ac:chgData name="Kylie Geard" userId="b930dff3-5db0-4b18-9d4c-f929b90677dc" providerId="ADAL" clId="{038610CA-6CAC-4665-9047-4DC39D1E2447}" dt="2026-07-10T18:56:38.603" v="333" actId="13244"/>
          <ac:spMkLst>
            <pc:docMk/>
            <pc:sldMk cId="4028540903" sldId="264"/>
            <ac:spMk id="7" creationId="{6F448FF8-049F-552A-C59E-AAA14947B43C}"/>
          </ac:spMkLst>
        </pc:spChg>
        <pc:spChg chg="del mod">
          <ac:chgData name="Kylie Geard" userId="b930dff3-5db0-4b18-9d4c-f929b90677dc" providerId="ADAL" clId="{038610CA-6CAC-4665-9047-4DC39D1E2447}" dt="2026-07-10T18:46:23.818" v="229" actId="478"/>
          <ac:spMkLst>
            <pc:docMk/>
            <pc:sldMk cId="4028540903" sldId="264"/>
            <ac:spMk id="9" creationId="{DA74CFF0-7532-F6F8-5CFF-FBC0F453D6FF}"/>
          </ac:spMkLst>
        </pc:spChg>
      </pc:sldChg>
      <pc:sldChg chg="addSp delSp modSp mod modNotes">
        <pc:chgData name="Kylie Geard" userId="b930dff3-5db0-4b18-9d4c-f929b90677dc" providerId="ADAL" clId="{038610CA-6CAC-4665-9047-4DC39D1E2447}" dt="2026-07-10T19:32:04.613" v="376" actId="368"/>
        <pc:sldMkLst>
          <pc:docMk/>
          <pc:sldMk cId="612926564" sldId="265"/>
        </pc:sldMkLst>
        <pc:spChg chg="add del mod">
          <ac:chgData name="Kylie Geard" userId="b930dff3-5db0-4b18-9d4c-f929b90677dc" providerId="ADAL" clId="{038610CA-6CAC-4665-9047-4DC39D1E2447}" dt="2026-07-10T18:54:42.702" v="324" actId="478"/>
          <ac:spMkLst>
            <pc:docMk/>
            <pc:sldMk cId="612926564" sldId="265"/>
            <ac:spMk id="2" creationId="{B5DC06F7-1880-148B-51C0-9C5BFC3BB56F}"/>
          </ac:spMkLst>
        </pc:spChg>
        <pc:spChg chg="add mod ord">
          <ac:chgData name="Kylie Geard" userId="b930dff3-5db0-4b18-9d4c-f929b90677dc" providerId="ADAL" clId="{038610CA-6CAC-4665-9047-4DC39D1E2447}" dt="2026-07-10T18:57:10.012" v="334" actId="13244"/>
          <ac:spMkLst>
            <pc:docMk/>
            <pc:sldMk cId="612926564" sldId="265"/>
            <ac:spMk id="5" creationId="{EEC99617-BA41-265E-AB3E-51A337760198}"/>
          </ac:spMkLst>
        </pc:spChg>
        <pc:spChg chg="del">
          <ac:chgData name="Kylie Geard" userId="b930dff3-5db0-4b18-9d4c-f929b90677dc" providerId="ADAL" clId="{038610CA-6CAC-4665-9047-4DC39D1E2447}" dt="2026-07-10T18:26:02.828" v="3" actId="478"/>
          <ac:spMkLst>
            <pc:docMk/>
            <pc:sldMk cId="612926564" sldId="265"/>
            <ac:spMk id="6" creationId="{D3CBE42E-B8D6-6971-A047-952F9704F56E}"/>
          </ac:spMkLst>
        </pc:spChg>
        <pc:spChg chg="ord">
          <ac:chgData name="Kylie Geard" userId="b930dff3-5db0-4b18-9d4c-f929b90677dc" providerId="ADAL" clId="{038610CA-6CAC-4665-9047-4DC39D1E2447}" dt="2026-07-10T18:57:17.815" v="335" actId="13244"/>
          <ac:spMkLst>
            <pc:docMk/>
            <pc:sldMk cId="612926564" sldId="265"/>
            <ac:spMk id="11" creationId="{8F0BAFBC-4B03-7265-A324-163E1F06AD4E}"/>
          </ac:spMkLst>
        </pc:spChg>
        <pc:spChg chg="del">
          <ac:chgData name="Kylie Geard" userId="b930dff3-5db0-4b18-9d4c-f929b90677dc" providerId="ADAL" clId="{038610CA-6CAC-4665-9047-4DC39D1E2447}" dt="2026-07-10T18:51:17.874" v="272" actId="478"/>
          <ac:spMkLst>
            <pc:docMk/>
            <pc:sldMk cId="612926564" sldId="265"/>
            <ac:spMk id="23" creationId="{EBE476DB-83A9-CD55-5B90-23EB0950C061}"/>
          </ac:spMkLst>
        </pc:spChg>
        <pc:spChg chg="del mod">
          <ac:chgData name="Kylie Geard" userId="b930dff3-5db0-4b18-9d4c-f929b90677dc" providerId="ADAL" clId="{038610CA-6CAC-4665-9047-4DC39D1E2447}" dt="2026-07-10T18:51:16.133" v="271" actId="478"/>
          <ac:spMkLst>
            <pc:docMk/>
            <pc:sldMk cId="612926564" sldId="265"/>
            <ac:spMk id="25" creationId="{5E5091D7-1C55-A59C-A8ED-1B498E354FD9}"/>
          </ac:spMkLst>
        </pc:spChg>
      </pc:sldChg>
      <pc:sldChg chg="modSp mod modNotes">
        <pc:chgData name="Kylie Geard" userId="b930dff3-5db0-4b18-9d4c-f929b90677dc" providerId="ADAL" clId="{038610CA-6CAC-4665-9047-4DC39D1E2447}" dt="2026-07-10T19:32:04.630" v="380" actId="368"/>
        <pc:sldMkLst>
          <pc:docMk/>
          <pc:sldMk cId="1305341712" sldId="266"/>
        </pc:sldMkLst>
        <pc:spChg chg="ord">
          <ac:chgData name="Kylie Geard" userId="b930dff3-5db0-4b18-9d4c-f929b90677dc" providerId="ADAL" clId="{038610CA-6CAC-4665-9047-4DC39D1E2447}" dt="2026-07-10T18:58:08.556" v="342" actId="13244"/>
          <ac:spMkLst>
            <pc:docMk/>
            <pc:sldMk cId="1305341712" sldId="266"/>
            <ac:spMk id="15" creationId="{EB3A4897-1443-CAE8-D320-3B05FA77F21B}"/>
          </ac:spMkLst>
        </pc:spChg>
        <pc:spChg chg="ord">
          <ac:chgData name="Kylie Geard" userId="b930dff3-5db0-4b18-9d4c-f929b90677dc" providerId="ADAL" clId="{038610CA-6CAC-4665-9047-4DC39D1E2447}" dt="2026-07-10T18:58:25.762" v="345" actId="13244"/>
          <ac:spMkLst>
            <pc:docMk/>
            <pc:sldMk cId="1305341712" sldId="266"/>
            <ac:spMk id="17" creationId="{6FB197E3-DADE-DB55-9651-7506FCD1BB5E}"/>
          </ac:spMkLst>
        </pc:spChg>
        <pc:spChg chg="ord">
          <ac:chgData name="Kylie Geard" userId="b930dff3-5db0-4b18-9d4c-f929b90677dc" providerId="ADAL" clId="{038610CA-6CAC-4665-9047-4DC39D1E2447}" dt="2026-07-10T18:57:56.620" v="341" actId="13244"/>
          <ac:spMkLst>
            <pc:docMk/>
            <pc:sldMk cId="1305341712" sldId="266"/>
            <ac:spMk id="18" creationId="{72F96A1B-CF3F-F5E0-24EB-CB7348D515D9}"/>
          </ac:spMkLst>
        </pc:spChg>
        <pc:spChg chg="ord">
          <ac:chgData name="Kylie Geard" userId="b930dff3-5db0-4b18-9d4c-f929b90677dc" providerId="ADAL" clId="{038610CA-6CAC-4665-9047-4DC39D1E2447}" dt="2026-07-10T18:58:13.938" v="343" actId="13244"/>
          <ac:spMkLst>
            <pc:docMk/>
            <pc:sldMk cId="1305341712" sldId="266"/>
            <ac:spMk id="20" creationId="{BF639B28-65EE-5277-038C-6B539BDA7B67}"/>
          </ac:spMkLst>
        </pc:spChg>
        <pc:spChg chg="ord">
          <ac:chgData name="Kylie Geard" userId="b930dff3-5db0-4b18-9d4c-f929b90677dc" providerId="ADAL" clId="{038610CA-6CAC-4665-9047-4DC39D1E2447}" dt="2026-07-10T18:58:21.536" v="344" actId="13244"/>
          <ac:spMkLst>
            <pc:docMk/>
            <pc:sldMk cId="1305341712" sldId="266"/>
            <ac:spMk id="21" creationId="{3AB75506-A430-B01A-A805-E16C5892E16D}"/>
          </ac:spMkLst>
        </pc:spChg>
      </pc:sldChg>
      <pc:sldChg chg="modSp mod modNotes">
        <pc:chgData name="Kylie Geard" userId="b930dff3-5db0-4b18-9d4c-f929b90677dc" providerId="ADAL" clId="{038610CA-6CAC-4665-9047-4DC39D1E2447}" dt="2026-07-10T19:32:04.630" v="382" actId="368"/>
        <pc:sldMkLst>
          <pc:docMk/>
          <pc:sldMk cId="1930072638" sldId="267"/>
        </pc:sldMkLst>
        <pc:spChg chg="mod">
          <ac:chgData name="Kylie Geard" userId="b930dff3-5db0-4b18-9d4c-f929b90677dc" providerId="ADAL" clId="{038610CA-6CAC-4665-9047-4DC39D1E2447}" dt="2026-07-10T18:59:37.403" v="352" actId="948"/>
          <ac:spMkLst>
            <pc:docMk/>
            <pc:sldMk cId="1930072638" sldId="267"/>
            <ac:spMk id="104" creationId="{1149ABC0-68C0-606A-3BB5-AF1A29A5CDAB}"/>
          </ac:spMkLst>
        </pc:spChg>
        <pc:spChg chg="mod ord">
          <ac:chgData name="Kylie Geard" userId="b930dff3-5db0-4b18-9d4c-f929b90677dc" providerId="ADAL" clId="{038610CA-6CAC-4665-9047-4DC39D1E2447}" dt="2026-07-10T18:59:52.179" v="353" actId="13244"/>
          <ac:spMkLst>
            <pc:docMk/>
            <pc:sldMk cId="1930072638" sldId="267"/>
            <ac:spMk id="105" creationId="{732525AA-2DEE-CB3F-0753-FB025D5450A0}"/>
          </ac:spMkLst>
        </pc:spChg>
        <pc:spChg chg="ord">
          <ac:chgData name="Kylie Geard" userId="b930dff3-5db0-4b18-9d4c-f929b90677dc" providerId="ADAL" clId="{038610CA-6CAC-4665-9047-4DC39D1E2447}" dt="2026-07-10T18:59:00.311" v="346" actId="13244"/>
          <ac:spMkLst>
            <pc:docMk/>
            <pc:sldMk cId="1930072638" sldId="267"/>
            <ac:spMk id="977" creationId="{4F6510FE-A07C-1E07-E581-64BBC05B00F5}"/>
          </ac:spMkLst>
        </pc:spChg>
        <pc:spChg chg="ord">
          <ac:chgData name="Kylie Geard" userId="b930dff3-5db0-4b18-9d4c-f929b90677dc" providerId="ADAL" clId="{038610CA-6CAC-4665-9047-4DC39D1E2447}" dt="2026-07-10T18:59:11.201" v="347" actId="13244"/>
          <ac:spMkLst>
            <pc:docMk/>
            <pc:sldMk cId="1930072638" sldId="267"/>
            <ac:spMk id="979" creationId="{318F9B68-069B-595B-014C-75DB83AD0898}"/>
          </ac:spMkLst>
        </pc:spChg>
      </pc:sldChg>
      <pc:sldChg chg="modSp mod modNotes">
        <pc:chgData name="Kylie Geard" userId="b930dff3-5db0-4b18-9d4c-f929b90677dc" providerId="ADAL" clId="{038610CA-6CAC-4665-9047-4DC39D1E2447}" dt="2026-07-10T19:32:04.644" v="384" actId="368"/>
        <pc:sldMkLst>
          <pc:docMk/>
          <pc:sldMk cId="594929242" sldId="268"/>
        </pc:sldMkLst>
        <pc:spChg chg="mod">
          <ac:chgData name="Kylie Geard" userId="b930dff3-5db0-4b18-9d4c-f929b90677dc" providerId="ADAL" clId="{038610CA-6CAC-4665-9047-4DC39D1E2447}" dt="2026-07-10T19:00:58.177" v="364" actId="20577"/>
          <ac:spMkLst>
            <pc:docMk/>
            <pc:sldMk cId="594929242" sldId="268"/>
            <ac:spMk id="5" creationId="{B3E97C68-359F-B6BB-27FD-C455E3B04828}"/>
          </ac:spMkLst>
        </pc:spChg>
        <pc:spChg chg="ord">
          <ac:chgData name="Kylie Geard" userId="b930dff3-5db0-4b18-9d4c-f929b90677dc" providerId="ADAL" clId="{038610CA-6CAC-4665-9047-4DC39D1E2447}" dt="2026-07-10T19:00:26.182" v="355" actId="13244"/>
          <ac:spMkLst>
            <pc:docMk/>
            <pc:sldMk cId="594929242" sldId="268"/>
            <ac:spMk id="7" creationId="{9DDED029-82B0-F5A7-E599-C86766FCB713}"/>
          </ac:spMkLst>
        </pc:spChg>
        <pc:spChg chg="ord">
          <ac:chgData name="Kylie Geard" userId="b930dff3-5db0-4b18-9d4c-f929b90677dc" providerId="ADAL" clId="{038610CA-6CAC-4665-9047-4DC39D1E2447}" dt="2026-07-10T19:00:30.846" v="356" actId="13244"/>
          <ac:spMkLst>
            <pc:docMk/>
            <pc:sldMk cId="594929242" sldId="268"/>
            <ac:spMk id="9" creationId="{5532AB62-52A2-5757-0111-87A9F11176DF}"/>
          </ac:spMkLst>
        </pc:spChg>
      </pc:sldChg>
      <pc:sldChg chg="addSp modSp mod">
        <pc:chgData name="Kylie Geard" userId="b930dff3-5db0-4b18-9d4c-f929b90677dc" providerId="ADAL" clId="{038610CA-6CAC-4665-9047-4DC39D1E2447}" dt="2026-07-10T19:43:00.122" v="393" actId="1076"/>
        <pc:sldMkLst>
          <pc:docMk/>
          <pc:sldMk cId="774231728" sldId="270"/>
        </pc:sldMkLst>
        <pc:spChg chg="add mod ord">
          <ac:chgData name="Kylie Geard" userId="b930dff3-5db0-4b18-9d4c-f929b90677dc" providerId="ADAL" clId="{038610CA-6CAC-4665-9047-4DC39D1E2447}" dt="2026-07-10T19:00:05.264" v="354" actId="13244"/>
          <ac:spMkLst>
            <pc:docMk/>
            <pc:sldMk cId="774231728" sldId="270"/>
            <ac:spMk id="2" creationId="{03DC1538-E7E0-898E-F0ED-0194E7BEE17F}"/>
          </ac:spMkLst>
        </pc:spChg>
        <pc:spChg chg="mod">
          <ac:chgData name="Kylie Geard" userId="b930dff3-5db0-4b18-9d4c-f929b90677dc" providerId="ADAL" clId="{038610CA-6CAC-4665-9047-4DC39D1E2447}" dt="2026-07-10T19:43:00.122" v="393" actId="1076"/>
          <ac:spMkLst>
            <pc:docMk/>
            <pc:sldMk cId="774231728" sldId="270"/>
            <ac:spMk id="5" creationId="{6A88BC9E-87F9-CB52-37BE-CDB8CA78E4DA}"/>
          </ac:spMkLst>
        </pc:spChg>
      </pc:sldChg>
      <pc:sldChg chg="delSp modSp mod modNotes">
        <pc:chgData name="Kylie Geard" userId="b930dff3-5db0-4b18-9d4c-f929b90677dc" providerId="ADAL" clId="{038610CA-6CAC-4665-9047-4DC39D1E2447}" dt="2026-07-10T19:32:04.630" v="378" actId="368"/>
        <pc:sldMkLst>
          <pc:docMk/>
          <pc:sldMk cId="1454008364" sldId="272"/>
        </pc:sldMkLst>
        <pc:spChg chg="del mod">
          <ac:chgData name="Kylie Geard" userId="b930dff3-5db0-4b18-9d4c-f929b90677dc" providerId="ADAL" clId="{038610CA-6CAC-4665-9047-4DC39D1E2447}" dt="2026-07-10T18:26:16.569" v="5" actId="478"/>
          <ac:spMkLst>
            <pc:docMk/>
            <pc:sldMk cId="1454008364" sldId="272"/>
            <ac:spMk id="6" creationId="{AD19CDB7-EBB9-36E4-9CC8-01F5914903FD}"/>
          </ac:spMkLst>
        </pc:spChg>
        <pc:spChg chg="mod ord">
          <ac:chgData name="Kylie Geard" userId="b930dff3-5db0-4b18-9d4c-f929b90677dc" providerId="ADAL" clId="{038610CA-6CAC-4665-9047-4DC39D1E2447}" dt="2026-07-10T18:57:56.206" v="340" actId="13244"/>
          <ac:spMkLst>
            <pc:docMk/>
            <pc:sldMk cId="1454008364" sldId="272"/>
            <ac:spMk id="23" creationId="{5249A1FC-08F8-172F-4CB2-4B4D2DF73E7C}"/>
          </ac:spMkLst>
        </pc:spChg>
        <pc:spChg chg="del mod">
          <ac:chgData name="Kylie Geard" userId="b930dff3-5db0-4b18-9d4c-f929b90677dc" providerId="ADAL" clId="{038610CA-6CAC-4665-9047-4DC39D1E2447}" dt="2026-07-10T18:52:45.075" v="302" actId="478"/>
          <ac:spMkLst>
            <pc:docMk/>
            <pc:sldMk cId="1454008364" sldId="272"/>
            <ac:spMk id="25" creationId="{E2640F34-40F9-A4C0-E95E-3888AEE44683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974F0E-C392-42D2-AF94-7A7E1FAA3242}" type="doc">
      <dgm:prSet loTypeId="urn:microsoft.com/office/officeart/2005/8/layout/hierarchy3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3D68C226-4886-446A-8976-7DB07B0CA7BA}">
      <dgm:prSet phldrT="[Text]" phldr="0" custT="1"/>
      <dgm:spPr/>
      <dgm:t>
        <a:bodyPr/>
        <a:lstStyle/>
        <a:p>
          <a:pPr rtl="0"/>
          <a:r>
            <a:rPr lang="en-US" sz="1100" i="0" dirty="0">
              <a:latin typeface="Times New Roman"/>
              <a:cs typeface="Times New Roman"/>
            </a:rPr>
            <a:t> Theme 1: </a:t>
          </a:r>
          <a:r>
            <a:rPr lang="en-GB" sz="1200" i="0" dirty="0">
              <a:latin typeface="Times New Roman"/>
              <a:cs typeface="Times New Roman"/>
            </a:rPr>
            <a:t>“</a:t>
          </a:r>
          <a:r>
            <a:rPr lang="en-US" sz="1100" i="0" dirty="0">
              <a:latin typeface="Times New Roman"/>
              <a:cs typeface="Times New Roman"/>
            </a:rPr>
            <a:t>Others don't understand my disability</a:t>
          </a:r>
          <a:r>
            <a:rPr lang="en-GB" sz="1200" i="0" dirty="0">
              <a:latin typeface="Times New Roman"/>
              <a:cs typeface="Times New Roman"/>
            </a:rPr>
            <a:t>”</a:t>
          </a:r>
          <a:endParaRPr lang="en-US" sz="1200" i="0" dirty="0">
            <a:latin typeface="Times New Roman"/>
            <a:cs typeface="Times New Roman"/>
          </a:endParaRPr>
        </a:p>
      </dgm:t>
    </dgm:pt>
    <dgm:pt modelId="{420C1E4A-F18B-48D2-BFA4-0C7A9020F55E}" type="parTrans" cxnId="{036CEC8E-EA91-4F65-827C-13884238A532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2660F2-3427-4503-8D58-A290EF376A04}" type="sibTrans" cxnId="{036CEC8E-EA91-4F65-827C-13884238A532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62E535-9FB5-450B-A99D-04B5CA103D64}">
      <dgm:prSet phldrT="[Text]" phldr="0" custT="1"/>
      <dgm:spPr/>
      <dgm:t>
        <a:bodyPr/>
        <a:lstStyle/>
        <a:p>
          <a:pPr rtl="0"/>
          <a:r>
            <a:rPr lang="en-US" sz="1100" b="0" i="0">
              <a:latin typeface="Times New Roman"/>
              <a:cs typeface="Times New Roman"/>
            </a:rPr>
            <a:t>1.1: </a:t>
          </a:r>
          <a:r>
            <a:rPr lang="en-GB" sz="1200" b="0" i="0">
              <a:latin typeface="Times New Roman"/>
              <a:cs typeface="Times New Roman"/>
            </a:rPr>
            <a:t>“</a:t>
          </a:r>
          <a:r>
            <a:rPr lang="en-AU" sz="1100" b="0" i="0">
              <a:latin typeface="Times New Roman"/>
              <a:cs typeface="Times New Roman"/>
            </a:rPr>
            <a:t>I wish they would understand”</a:t>
          </a:r>
          <a:endParaRPr lang="en-AU" sz="1100" b="0" i="0" dirty="0">
            <a:latin typeface="Times New Roman"/>
            <a:cs typeface="Times New Roman"/>
          </a:endParaRPr>
        </a:p>
      </dgm:t>
    </dgm:pt>
    <dgm:pt modelId="{C1B42C38-A0DB-48C4-8AA4-721F8D6C8874}" type="parTrans" cxnId="{9E6767BC-0111-4A6B-8B7D-52A4707FEDC3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69A790-6D03-437F-B5BD-620CDDD04C5E}" type="sibTrans" cxnId="{9E6767BC-0111-4A6B-8B7D-52A4707FEDC3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21E6FE-B280-4799-BF03-BD187B12D714}">
      <dgm:prSet phldrT="[Text]" phldr="0" custT="1"/>
      <dgm:spPr/>
      <dgm:t>
        <a:bodyPr/>
        <a:lstStyle/>
        <a:p>
          <a:pPr rtl="0"/>
          <a:r>
            <a:rPr lang="en-US" sz="1100" i="0" dirty="0">
              <a:latin typeface="Times New Roman"/>
              <a:cs typeface="Times New Roman"/>
            </a:rPr>
            <a:t>1.2: </a:t>
          </a:r>
          <a:r>
            <a:rPr lang="en-GB" sz="1200" i="0" dirty="0">
              <a:latin typeface="Times New Roman"/>
              <a:cs typeface="Times New Roman"/>
            </a:rPr>
            <a:t>“</a:t>
          </a:r>
          <a:r>
            <a:rPr lang="en-US" sz="1100" i="0" dirty="0">
              <a:latin typeface="Times New Roman"/>
              <a:cs typeface="Times New Roman"/>
            </a:rPr>
            <a:t>I want to show up. I love face-to-face learning</a:t>
          </a:r>
          <a:r>
            <a:rPr lang="en-GB" sz="1200" i="0" dirty="0">
              <a:latin typeface="Times New Roman"/>
              <a:cs typeface="Times New Roman"/>
            </a:rPr>
            <a:t>”</a:t>
          </a:r>
          <a:endParaRPr lang="en-US" sz="1200" i="0" dirty="0">
            <a:latin typeface="Times New Roman"/>
            <a:cs typeface="Times New Roman"/>
          </a:endParaRPr>
        </a:p>
      </dgm:t>
    </dgm:pt>
    <dgm:pt modelId="{949D2D4F-FB22-49C2-B5E0-0361804CCBCF}" type="parTrans" cxnId="{9B9DE9CB-B8FF-4AA7-BE5B-E409A0B04B01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7D43C4-9292-4941-B264-BEAE649E039E}" type="sibTrans" cxnId="{9B9DE9CB-B8FF-4AA7-BE5B-E409A0B04B01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6BD848-AE53-4430-86C9-397FD79F1F61}">
      <dgm:prSet phldrT="[Text]" phldr="0" custT="1"/>
      <dgm:spPr/>
      <dgm:t>
        <a:bodyPr/>
        <a:lstStyle/>
        <a:p>
          <a:pPr rtl="0"/>
          <a:r>
            <a:rPr lang="en-US" sz="1100" i="0" dirty="0">
              <a:latin typeface="Times New Roman"/>
              <a:cs typeface="Times New Roman"/>
            </a:rPr>
            <a:t>Theme 2: </a:t>
          </a:r>
          <a:r>
            <a:rPr lang="en-GB" sz="1200" i="0" dirty="0">
              <a:latin typeface="Times New Roman"/>
              <a:cs typeface="Times New Roman"/>
            </a:rPr>
            <a:t>“</a:t>
          </a:r>
          <a:r>
            <a:rPr lang="en-US" sz="1100" i="0" dirty="0">
              <a:latin typeface="Times New Roman"/>
              <a:cs typeface="Times New Roman"/>
            </a:rPr>
            <a:t>There needs to be a more universal approach</a:t>
          </a:r>
          <a:r>
            <a:rPr lang="en-GB" sz="1200" i="0" dirty="0">
              <a:latin typeface="Times New Roman"/>
              <a:cs typeface="Times New Roman"/>
            </a:rPr>
            <a:t>”</a:t>
          </a:r>
          <a:endParaRPr lang="en-US" sz="1200" i="0" dirty="0">
            <a:latin typeface="Times New Roman"/>
            <a:cs typeface="Times New Roman"/>
          </a:endParaRPr>
        </a:p>
      </dgm:t>
    </dgm:pt>
    <dgm:pt modelId="{88ED100E-04A5-403C-AEFF-4EA89C9E6F54}" type="parTrans" cxnId="{AEA77AF6-BEEA-41FB-B419-BD558C6A8E99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843371-8241-4C2D-8ED1-C91F9AE1E42C}" type="sibTrans" cxnId="{AEA77AF6-BEEA-41FB-B419-BD558C6A8E99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597DAA-E86D-4D5D-B945-064223BCAAD0}">
      <dgm:prSet phldrT="[Text]" phldr="0" custT="1"/>
      <dgm:spPr/>
      <dgm:t>
        <a:bodyPr/>
        <a:lstStyle/>
        <a:p>
          <a:pPr rtl="0"/>
          <a:r>
            <a:rPr lang="en-US" sz="1100" i="0" dirty="0">
              <a:latin typeface="Times New Roman"/>
              <a:cs typeface="Times New Roman"/>
            </a:rPr>
            <a:t>2.1: </a:t>
          </a:r>
          <a:r>
            <a:rPr lang="en-GB" sz="1200" i="0" dirty="0">
              <a:latin typeface="Times New Roman"/>
              <a:cs typeface="Times New Roman"/>
            </a:rPr>
            <a:t>“</a:t>
          </a:r>
          <a:r>
            <a:rPr lang="en-US" sz="1100" i="0" dirty="0">
              <a:latin typeface="Times New Roman"/>
              <a:cs typeface="Times New Roman"/>
            </a:rPr>
            <a:t>I want to be respected and understood</a:t>
          </a:r>
          <a:r>
            <a:rPr lang="en-GB" sz="1200" i="0" dirty="0">
              <a:latin typeface="Times New Roman"/>
              <a:cs typeface="Times New Roman"/>
            </a:rPr>
            <a:t>”</a:t>
          </a:r>
          <a:endParaRPr lang="en-US" sz="1200" i="0" dirty="0">
            <a:latin typeface="Times New Roman"/>
            <a:cs typeface="Times New Roman"/>
          </a:endParaRPr>
        </a:p>
      </dgm:t>
    </dgm:pt>
    <dgm:pt modelId="{96114430-7A17-4A00-8814-F7631EAC2BE1}" type="parTrans" cxnId="{A46BEABE-7124-4469-9FDC-C06D0012D07F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05E791-F436-4406-B389-0F8131509C94}" type="sibTrans" cxnId="{A46BEABE-7124-4469-9FDC-C06D0012D07F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16890E-16DF-4137-A188-3E69FA0701E7}">
      <dgm:prSet phldrT="[Text]" phldr="0" custT="1"/>
      <dgm:spPr/>
      <dgm:t>
        <a:bodyPr/>
        <a:lstStyle/>
        <a:p>
          <a:pPr rtl="0"/>
          <a:r>
            <a:rPr lang="en-US" sz="1100" i="0" dirty="0">
              <a:latin typeface="Times New Roman"/>
              <a:cs typeface="Times New Roman"/>
            </a:rPr>
            <a:t>2.3: </a:t>
          </a:r>
          <a:r>
            <a:rPr lang="en-GB" sz="1200" i="0" dirty="0">
              <a:latin typeface="Times New Roman"/>
              <a:cs typeface="Times New Roman"/>
            </a:rPr>
            <a:t>“</a:t>
          </a:r>
          <a:r>
            <a:rPr lang="en-US" sz="1100" i="0" dirty="0">
              <a:latin typeface="Times New Roman"/>
              <a:cs typeface="Times New Roman"/>
            </a:rPr>
            <a:t>I want a variety of assignments</a:t>
          </a:r>
          <a:r>
            <a:rPr lang="en-GB" sz="1200" i="0" dirty="0">
              <a:latin typeface="Times New Roman"/>
              <a:cs typeface="Times New Roman"/>
            </a:rPr>
            <a:t>”</a:t>
          </a:r>
          <a:endParaRPr lang="en-US" sz="1200" i="0" dirty="0">
            <a:latin typeface="Times New Roman"/>
            <a:cs typeface="Times New Roman"/>
          </a:endParaRPr>
        </a:p>
      </dgm:t>
    </dgm:pt>
    <dgm:pt modelId="{4E8241B9-F25C-4F32-AB3B-415ED1089CC8}" type="parTrans" cxnId="{BFAE0B6F-ED71-4B86-A0BD-643C1182A071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929138-6110-4881-96C4-447A473EEA36}" type="sibTrans" cxnId="{BFAE0B6F-ED71-4B86-A0BD-643C1182A071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348784-51C3-412A-A409-7A5883090082}">
      <dgm:prSet phldr="0" custT="1"/>
      <dgm:spPr/>
      <dgm:t>
        <a:bodyPr/>
        <a:lstStyle/>
        <a:p>
          <a:pPr rtl="0"/>
          <a:r>
            <a:rPr lang="en-US" sz="1100" i="0" dirty="0">
              <a:latin typeface="Times New Roman"/>
              <a:cs typeface="Times New Roman"/>
            </a:rPr>
            <a:t>1.3: </a:t>
          </a:r>
          <a:r>
            <a:rPr lang="en-GB" sz="1200" i="0" dirty="0">
              <a:latin typeface="Times New Roman"/>
              <a:cs typeface="Times New Roman"/>
            </a:rPr>
            <a:t>“</a:t>
          </a:r>
          <a:r>
            <a:rPr lang="en-US" sz="1100" i="0" dirty="0">
              <a:latin typeface="Times New Roman"/>
              <a:cs typeface="Times New Roman"/>
            </a:rPr>
            <a:t>I want to be able to get help</a:t>
          </a:r>
          <a:r>
            <a:rPr lang="en-GB" sz="1200" i="0" dirty="0">
              <a:latin typeface="Times New Roman"/>
              <a:cs typeface="Times New Roman"/>
            </a:rPr>
            <a:t>”</a:t>
          </a:r>
          <a:endParaRPr lang="en-US" sz="1200" i="0" dirty="0">
            <a:latin typeface="Times New Roman"/>
            <a:cs typeface="Times New Roman"/>
          </a:endParaRPr>
        </a:p>
      </dgm:t>
    </dgm:pt>
    <dgm:pt modelId="{D1AC7FA7-0AE5-4E85-AD2D-3F755F46CB21}" type="parTrans" cxnId="{3874A7A3-BB69-406C-B5EB-CF3000517C76}">
      <dgm:prSet/>
      <dgm:spPr/>
      <dgm:t>
        <a:bodyPr/>
        <a:lstStyle/>
        <a:p>
          <a:endParaRPr lang="en-A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F7256F-E572-4619-8522-E150D047AE0A}" type="sibTrans" cxnId="{3874A7A3-BB69-406C-B5EB-CF3000517C76}">
      <dgm:prSet/>
      <dgm:spPr/>
      <dgm:t>
        <a:bodyPr/>
        <a:lstStyle/>
        <a:p>
          <a:endParaRPr lang="en-A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74988C-A425-408E-88E1-5201BA49B034}">
      <dgm:prSet phldr="0" custT="1"/>
      <dgm:spPr/>
      <dgm:t>
        <a:bodyPr/>
        <a:lstStyle/>
        <a:p>
          <a:pPr rtl="0"/>
          <a:r>
            <a:rPr lang="en-US" sz="1100" i="0" dirty="0">
              <a:latin typeface="Times New Roman"/>
              <a:cs typeface="Times New Roman"/>
            </a:rPr>
            <a:t>2.2: </a:t>
          </a:r>
          <a:r>
            <a:rPr lang="en-GB" sz="1200" i="0" dirty="0">
              <a:latin typeface="Times New Roman"/>
              <a:cs typeface="Times New Roman"/>
            </a:rPr>
            <a:t>“</a:t>
          </a:r>
          <a:r>
            <a:rPr lang="en-US" sz="1100" i="0" dirty="0">
              <a:latin typeface="Times New Roman"/>
              <a:cs typeface="Times New Roman"/>
            </a:rPr>
            <a:t>I want clear instructions from my teacher</a:t>
          </a:r>
          <a:r>
            <a:rPr lang="en-GB" sz="1200" i="0" dirty="0">
              <a:latin typeface="Times New Roman"/>
              <a:cs typeface="Times New Roman"/>
            </a:rPr>
            <a:t>”</a:t>
          </a:r>
          <a:endParaRPr lang="en-US" sz="1200" i="0" dirty="0">
            <a:latin typeface="Times New Roman"/>
            <a:cs typeface="Times New Roman"/>
          </a:endParaRPr>
        </a:p>
      </dgm:t>
    </dgm:pt>
    <dgm:pt modelId="{C000A8CB-C928-48EB-8462-BFF58C51D222}" type="parTrans" cxnId="{AA536D15-C406-4575-A2D8-EF9F18303312}">
      <dgm:prSet/>
      <dgm:spPr/>
      <dgm:t>
        <a:bodyPr/>
        <a:lstStyle/>
        <a:p>
          <a:endParaRPr lang="en-A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892EDF-853D-4BD2-AD08-EE95A7AD76B6}" type="sibTrans" cxnId="{AA536D15-C406-4575-A2D8-EF9F18303312}">
      <dgm:prSet/>
      <dgm:spPr/>
      <dgm:t>
        <a:bodyPr/>
        <a:lstStyle/>
        <a:p>
          <a:endParaRPr lang="en-A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4B7351-FA9A-423B-955A-B233BB8B3C17}">
      <dgm:prSet phldr="0" custT="1"/>
      <dgm:spPr/>
      <dgm:t>
        <a:bodyPr/>
        <a:lstStyle/>
        <a:p>
          <a:pPr rtl="0"/>
          <a:r>
            <a:rPr lang="en-US" sz="1100" i="0" dirty="0">
              <a:latin typeface="Times New Roman"/>
              <a:cs typeface="Times New Roman"/>
            </a:rPr>
            <a:t>Theme 3: </a:t>
          </a:r>
          <a:r>
            <a:rPr lang="en-GB" sz="1200" i="0" dirty="0">
              <a:latin typeface="Times New Roman"/>
              <a:cs typeface="Times New Roman"/>
            </a:rPr>
            <a:t>“</a:t>
          </a:r>
          <a:r>
            <a:rPr lang="en-US" sz="1100" i="0" dirty="0">
              <a:latin typeface="Times New Roman"/>
              <a:cs typeface="Times New Roman"/>
            </a:rPr>
            <a:t>I like it better that way because it is not everything or nothing</a:t>
          </a:r>
          <a:r>
            <a:rPr lang="en-GB" sz="1200" i="0" dirty="0">
              <a:latin typeface="Times New Roman"/>
              <a:cs typeface="Times New Roman"/>
            </a:rPr>
            <a:t>”</a:t>
          </a:r>
          <a:endParaRPr lang="en-US" sz="1200" i="0" dirty="0">
            <a:latin typeface="Times New Roman"/>
            <a:cs typeface="Times New Roman"/>
          </a:endParaRPr>
        </a:p>
      </dgm:t>
    </dgm:pt>
    <dgm:pt modelId="{18A22321-1E6A-423C-A676-1CBBF7E73B55}" type="parTrans" cxnId="{A6F8350D-F491-4198-B4A4-0549A3D78F12}">
      <dgm:prSet/>
      <dgm:spPr/>
      <dgm:t>
        <a:bodyPr/>
        <a:lstStyle/>
        <a:p>
          <a:endParaRPr lang="en-A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16D6DA-E441-4E85-BB6C-A2313313A5C9}" type="sibTrans" cxnId="{A6F8350D-F491-4198-B4A4-0549A3D78F12}">
      <dgm:prSet/>
      <dgm:spPr/>
      <dgm:t>
        <a:bodyPr/>
        <a:lstStyle/>
        <a:p>
          <a:endParaRPr lang="en-A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D329BC-3EF3-4075-B853-9979657605BA}">
      <dgm:prSet phldr="0" custT="1"/>
      <dgm:spPr/>
      <dgm:t>
        <a:bodyPr/>
        <a:lstStyle/>
        <a:p>
          <a:pPr rtl="0"/>
          <a:r>
            <a:rPr lang="en-US" sz="1100" i="0" dirty="0">
              <a:latin typeface="Times New Roman"/>
              <a:cs typeface="Times New Roman"/>
            </a:rPr>
            <a:t>3.1: </a:t>
          </a:r>
          <a:r>
            <a:rPr lang="en-GB" sz="1200" i="0" dirty="0">
              <a:latin typeface="Times New Roman"/>
              <a:cs typeface="Times New Roman"/>
            </a:rPr>
            <a:t>“</a:t>
          </a:r>
          <a:r>
            <a:rPr lang="en-US" sz="1100" i="0" dirty="0">
              <a:latin typeface="Times New Roman"/>
              <a:cs typeface="Times New Roman"/>
            </a:rPr>
            <a:t>I want to make something of myself</a:t>
          </a:r>
          <a:r>
            <a:rPr lang="en-GB" sz="1200" i="0" dirty="0">
              <a:latin typeface="Times New Roman"/>
              <a:cs typeface="Times New Roman"/>
            </a:rPr>
            <a:t>”</a:t>
          </a:r>
          <a:endParaRPr lang="en-US" sz="1200" i="0" dirty="0">
            <a:latin typeface="Times New Roman"/>
            <a:cs typeface="Times New Roman"/>
          </a:endParaRPr>
        </a:p>
      </dgm:t>
    </dgm:pt>
    <dgm:pt modelId="{AAD38755-356D-4014-A532-FA32EFF8A3A8}" type="parTrans" cxnId="{BC4068E9-2FAA-4669-A6F6-D3A8AC3B0683}">
      <dgm:prSet/>
      <dgm:spPr/>
      <dgm:t>
        <a:bodyPr/>
        <a:lstStyle/>
        <a:p>
          <a:endParaRPr lang="en-A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E2DE9C-A787-422C-B6FF-0479DB32CC14}" type="sibTrans" cxnId="{BC4068E9-2FAA-4669-A6F6-D3A8AC3B0683}">
      <dgm:prSet/>
      <dgm:spPr/>
      <dgm:t>
        <a:bodyPr/>
        <a:lstStyle/>
        <a:p>
          <a:endParaRPr lang="en-A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17D42E-0796-4AB3-8C2C-4FC0083A12C0}">
      <dgm:prSet phldr="0" custT="1"/>
      <dgm:spPr/>
      <dgm:t>
        <a:bodyPr/>
        <a:lstStyle/>
        <a:p>
          <a:pPr rtl="0"/>
          <a:r>
            <a:rPr lang="en-US" sz="1100" i="0" dirty="0">
              <a:latin typeface="Times New Roman"/>
              <a:cs typeface="Times New Roman"/>
            </a:rPr>
            <a:t>3.2: </a:t>
          </a:r>
          <a:r>
            <a:rPr lang="en-GB" sz="1200" i="0" dirty="0">
              <a:latin typeface="Times New Roman"/>
              <a:cs typeface="Times New Roman"/>
            </a:rPr>
            <a:t>“</a:t>
          </a:r>
          <a:r>
            <a:rPr lang="en-US" sz="1100" i="0" dirty="0">
              <a:latin typeface="Times New Roman"/>
              <a:cs typeface="Times New Roman"/>
            </a:rPr>
            <a:t>I got an A in that class</a:t>
          </a:r>
          <a:r>
            <a:rPr lang="en-GB" sz="1200" i="0" dirty="0">
              <a:latin typeface="Times New Roman"/>
              <a:cs typeface="Times New Roman"/>
            </a:rPr>
            <a:t>”</a:t>
          </a:r>
          <a:endParaRPr lang="en-US" sz="1200" i="0" dirty="0">
            <a:latin typeface="Times New Roman"/>
            <a:cs typeface="Times New Roman"/>
          </a:endParaRPr>
        </a:p>
      </dgm:t>
    </dgm:pt>
    <dgm:pt modelId="{506062F5-3DFE-4210-8CB5-58736E90912E}" type="parTrans" cxnId="{8E281E4A-3559-4267-98CA-EE22DAD4BF44}">
      <dgm:prSet/>
      <dgm:spPr/>
      <dgm:t>
        <a:bodyPr/>
        <a:lstStyle/>
        <a:p>
          <a:endParaRPr lang="en-A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E2DFDB-7A36-4F48-80E5-9CA5767DDC2B}" type="sibTrans" cxnId="{8E281E4A-3559-4267-98CA-EE22DAD4BF44}">
      <dgm:prSet/>
      <dgm:spPr/>
      <dgm:t>
        <a:bodyPr/>
        <a:lstStyle/>
        <a:p>
          <a:endParaRPr lang="en-A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8217E3-E84A-4757-844D-04664FDE7FDF}">
      <dgm:prSet phldr="0" custT="1"/>
      <dgm:spPr/>
      <dgm:t>
        <a:bodyPr/>
        <a:lstStyle/>
        <a:p>
          <a:pPr rtl="0"/>
          <a:r>
            <a:rPr lang="en-US" sz="1100" i="0" dirty="0">
              <a:latin typeface="Times New Roman"/>
              <a:cs typeface="Times New Roman"/>
            </a:rPr>
            <a:t>3.3: </a:t>
          </a:r>
          <a:r>
            <a:rPr lang="en-GB" sz="1200" i="0" dirty="0">
              <a:latin typeface="Times New Roman"/>
              <a:cs typeface="Times New Roman"/>
            </a:rPr>
            <a:t>“</a:t>
          </a:r>
          <a:r>
            <a:rPr lang="en-US" sz="1100" i="0" dirty="0">
              <a:latin typeface="Times New Roman"/>
              <a:cs typeface="Times New Roman"/>
            </a:rPr>
            <a:t>I enjoy my subject a lot</a:t>
          </a:r>
          <a:r>
            <a:rPr lang="en-GB" sz="1200" i="0" dirty="0">
              <a:latin typeface="Times New Roman"/>
              <a:cs typeface="Times New Roman"/>
            </a:rPr>
            <a:t>”</a:t>
          </a:r>
          <a:endParaRPr lang="en-US" sz="1200" i="0" dirty="0">
            <a:latin typeface="Times New Roman"/>
            <a:cs typeface="Times New Roman"/>
          </a:endParaRPr>
        </a:p>
      </dgm:t>
    </dgm:pt>
    <dgm:pt modelId="{DDF8A8BB-2E67-4C40-9383-F8AD8AC76D63}" type="parTrans" cxnId="{EF8A3744-D0BC-4D45-B523-A2879ACA14BC}">
      <dgm:prSet/>
      <dgm:spPr/>
      <dgm:t>
        <a:bodyPr/>
        <a:lstStyle/>
        <a:p>
          <a:endParaRPr lang="en-A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609AA3-714C-4758-9347-2511F1978F01}" type="sibTrans" cxnId="{EF8A3744-D0BC-4D45-B523-A2879ACA14BC}">
      <dgm:prSet/>
      <dgm:spPr/>
      <dgm:t>
        <a:bodyPr/>
        <a:lstStyle/>
        <a:p>
          <a:endParaRPr lang="en-A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112C7E-DD90-45D6-B70B-33DF4AB94721}">
      <dgm:prSet phldr="0" custT="1"/>
      <dgm:spPr/>
      <dgm:t>
        <a:bodyPr/>
        <a:lstStyle/>
        <a:p>
          <a:pPr rtl="0"/>
          <a:r>
            <a:rPr lang="en-US" sz="1100" i="0" dirty="0">
              <a:latin typeface="Times New Roman"/>
              <a:cs typeface="Times New Roman"/>
            </a:rPr>
            <a:t>1.4: </a:t>
          </a:r>
          <a:r>
            <a:rPr lang="en-GB" sz="1200" i="0" dirty="0">
              <a:latin typeface="Times New Roman"/>
              <a:cs typeface="Times New Roman"/>
            </a:rPr>
            <a:t>“</a:t>
          </a:r>
          <a:r>
            <a:rPr lang="en-US" sz="1100" i="0" dirty="0">
              <a:latin typeface="Times New Roman"/>
              <a:cs typeface="Times New Roman"/>
            </a:rPr>
            <a:t>I want to be seen as an intelligent person</a:t>
          </a:r>
          <a:r>
            <a:rPr lang="en-GB" sz="1200" i="0" dirty="0">
              <a:latin typeface="Times New Roman"/>
              <a:cs typeface="Times New Roman"/>
            </a:rPr>
            <a:t>”</a:t>
          </a:r>
          <a:endParaRPr lang="en-US" sz="1200" i="0" dirty="0">
            <a:latin typeface="Times New Roman"/>
            <a:cs typeface="Times New Roman"/>
          </a:endParaRPr>
        </a:p>
      </dgm:t>
    </dgm:pt>
    <dgm:pt modelId="{7398C242-0096-431B-B1DA-766F05B14AB8}" type="parTrans" cxnId="{97A439CD-2848-4993-A744-7A9228345FAB}">
      <dgm:prSet/>
      <dgm:spPr/>
      <dgm:t>
        <a:bodyPr/>
        <a:lstStyle/>
        <a:p>
          <a:endParaRPr lang="en-A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8C2097-1D94-40EE-AAFC-646E5A6AF12F}" type="sibTrans" cxnId="{97A439CD-2848-4993-A744-7A9228345FAB}">
      <dgm:prSet/>
      <dgm:spPr/>
      <dgm:t>
        <a:bodyPr/>
        <a:lstStyle/>
        <a:p>
          <a:endParaRPr lang="en-A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CB7C7B-B7AF-4DAC-A38F-D1795AA42F6E}" type="pres">
      <dgm:prSet presAssocID="{5E974F0E-C392-42D2-AF94-7A7E1FAA324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A8CADDB-9301-44C4-974C-17D81A7D3E89}" type="pres">
      <dgm:prSet presAssocID="{3D68C226-4886-446A-8976-7DB07B0CA7BA}" presName="root" presStyleCnt="0"/>
      <dgm:spPr/>
    </dgm:pt>
    <dgm:pt modelId="{1FB2769D-771A-4510-A0AB-934F5B4366A6}" type="pres">
      <dgm:prSet presAssocID="{3D68C226-4886-446A-8976-7DB07B0CA7BA}" presName="rootComposite" presStyleCnt="0"/>
      <dgm:spPr/>
    </dgm:pt>
    <dgm:pt modelId="{0A87C835-7816-4565-9A43-AD108E360E3E}" type="pres">
      <dgm:prSet presAssocID="{3D68C226-4886-446A-8976-7DB07B0CA7BA}" presName="rootText" presStyleLbl="node1" presStyleIdx="0" presStyleCnt="3"/>
      <dgm:spPr/>
    </dgm:pt>
    <dgm:pt modelId="{D4531E1B-4924-4344-B873-822C9531F311}" type="pres">
      <dgm:prSet presAssocID="{3D68C226-4886-446A-8976-7DB07B0CA7BA}" presName="rootConnector" presStyleLbl="node1" presStyleIdx="0" presStyleCnt="3"/>
      <dgm:spPr/>
    </dgm:pt>
    <dgm:pt modelId="{83FB19C2-0E8D-49DB-8A34-0CFAE4653CAC}" type="pres">
      <dgm:prSet presAssocID="{3D68C226-4886-446A-8976-7DB07B0CA7BA}" presName="childShape" presStyleCnt="0"/>
      <dgm:spPr/>
    </dgm:pt>
    <dgm:pt modelId="{C3E1D009-113A-4BE7-80EB-0D7324386010}" type="pres">
      <dgm:prSet presAssocID="{C1B42C38-A0DB-48C4-8AA4-721F8D6C8874}" presName="Name13" presStyleLbl="parChTrans1D2" presStyleIdx="0" presStyleCnt="10"/>
      <dgm:spPr/>
    </dgm:pt>
    <dgm:pt modelId="{120BE2FF-A8B6-4B21-81D7-A8064AED1B22}" type="pres">
      <dgm:prSet presAssocID="{1E62E535-9FB5-450B-A99D-04B5CA103D64}" presName="childText" presStyleLbl="bgAcc1" presStyleIdx="0" presStyleCnt="10">
        <dgm:presLayoutVars>
          <dgm:bulletEnabled val="1"/>
        </dgm:presLayoutVars>
      </dgm:prSet>
      <dgm:spPr/>
    </dgm:pt>
    <dgm:pt modelId="{F3028935-9B4B-46EC-8D0A-32D180CBD8BB}" type="pres">
      <dgm:prSet presAssocID="{949D2D4F-FB22-49C2-B5E0-0361804CCBCF}" presName="Name13" presStyleLbl="parChTrans1D2" presStyleIdx="1" presStyleCnt="10"/>
      <dgm:spPr/>
    </dgm:pt>
    <dgm:pt modelId="{B014C803-86FA-4D81-8858-0B8FB79C1E50}" type="pres">
      <dgm:prSet presAssocID="{DD21E6FE-B280-4799-BF03-BD187B12D714}" presName="childText" presStyleLbl="bgAcc1" presStyleIdx="1" presStyleCnt="10">
        <dgm:presLayoutVars>
          <dgm:bulletEnabled val="1"/>
        </dgm:presLayoutVars>
      </dgm:prSet>
      <dgm:spPr/>
    </dgm:pt>
    <dgm:pt modelId="{ED3C08D1-D179-4E0F-BE3B-811AAE002C94}" type="pres">
      <dgm:prSet presAssocID="{D1AC7FA7-0AE5-4E85-AD2D-3F755F46CB21}" presName="Name13" presStyleLbl="parChTrans1D2" presStyleIdx="2" presStyleCnt="10"/>
      <dgm:spPr/>
    </dgm:pt>
    <dgm:pt modelId="{0D693646-12FE-4D2D-A230-CE6992CCA00C}" type="pres">
      <dgm:prSet presAssocID="{97348784-51C3-412A-A409-7A5883090082}" presName="childText" presStyleLbl="bgAcc1" presStyleIdx="2" presStyleCnt="10">
        <dgm:presLayoutVars>
          <dgm:bulletEnabled val="1"/>
        </dgm:presLayoutVars>
      </dgm:prSet>
      <dgm:spPr/>
    </dgm:pt>
    <dgm:pt modelId="{04D33B9D-71FD-46A4-840B-E2A1DD9B64EB}" type="pres">
      <dgm:prSet presAssocID="{7398C242-0096-431B-B1DA-766F05B14AB8}" presName="Name13" presStyleLbl="parChTrans1D2" presStyleIdx="3" presStyleCnt="10"/>
      <dgm:spPr/>
    </dgm:pt>
    <dgm:pt modelId="{708C10E4-9E2A-404D-B2CB-577B4B24D12B}" type="pres">
      <dgm:prSet presAssocID="{3E112C7E-DD90-45D6-B70B-33DF4AB94721}" presName="childText" presStyleLbl="bgAcc1" presStyleIdx="3" presStyleCnt="10">
        <dgm:presLayoutVars>
          <dgm:bulletEnabled val="1"/>
        </dgm:presLayoutVars>
      </dgm:prSet>
      <dgm:spPr/>
    </dgm:pt>
    <dgm:pt modelId="{001A2561-89FC-4732-9521-99B286503B2F}" type="pres">
      <dgm:prSet presAssocID="{006BD848-AE53-4430-86C9-397FD79F1F61}" presName="root" presStyleCnt="0"/>
      <dgm:spPr/>
    </dgm:pt>
    <dgm:pt modelId="{68125735-15FD-4540-A908-DA63835F001D}" type="pres">
      <dgm:prSet presAssocID="{006BD848-AE53-4430-86C9-397FD79F1F61}" presName="rootComposite" presStyleCnt="0"/>
      <dgm:spPr/>
    </dgm:pt>
    <dgm:pt modelId="{4F414B61-C4AF-4E60-A1EC-69B069DB8731}" type="pres">
      <dgm:prSet presAssocID="{006BD848-AE53-4430-86C9-397FD79F1F61}" presName="rootText" presStyleLbl="node1" presStyleIdx="1" presStyleCnt="3"/>
      <dgm:spPr/>
    </dgm:pt>
    <dgm:pt modelId="{5E181752-5DBA-4447-A5CC-198D156F8CDF}" type="pres">
      <dgm:prSet presAssocID="{006BD848-AE53-4430-86C9-397FD79F1F61}" presName="rootConnector" presStyleLbl="node1" presStyleIdx="1" presStyleCnt="3"/>
      <dgm:spPr/>
    </dgm:pt>
    <dgm:pt modelId="{3779C76A-8642-4934-9940-F67468D88675}" type="pres">
      <dgm:prSet presAssocID="{006BD848-AE53-4430-86C9-397FD79F1F61}" presName="childShape" presStyleCnt="0"/>
      <dgm:spPr/>
    </dgm:pt>
    <dgm:pt modelId="{94EEB0CB-1DB6-42E8-AD42-2A3941EEE588}" type="pres">
      <dgm:prSet presAssocID="{96114430-7A17-4A00-8814-F7631EAC2BE1}" presName="Name13" presStyleLbl="parChTrans1D2" presStyleIdx="4" presStyleCnt="10"/>
      <dgm:spPr/>
    </dgm:pt>
    <dgm:pt modelId="{3063949B-DF44-4FF7-96CD-B470BF385D1B}" type="pres">
      <dgm:prSet presAssocID="{15597DAA-E86D-4D5D-B945-064223BCAAD0}" presName="childText" presStyleLbl="bgAcc1" presStyleIdx="4" presStyleCnt="10">
        <dgm:presLayoutVars>
          <dgm:bulletEnabled val="1"/>
        </dgm:presLayoutVars>
      </dgm:prSet>
      <dgm:spPr/>
    </dgm:pt>
    <dgm:pt modelId="{88CBEF5C-5C3A-4CD9-B327-BC53ACAB7E7F}" type="pres">
      <dgm:prSet presAssocID="{C000A8CB-C928-48EB-8462-BFF58C51D222}" presName="Name13" presStyleLbl="parChTrans1D2" presStyleIdx="5" presStyleCnt="10"/>
      <dgm:spPr/>
    </dgm:pt>
    <dgm:pt modelId="{51C1E7D9-85EC-4271-87EC-3CD970556108}" type="pres">
      <dgm:prSet presAssocID="{A074988C-A425-408E-88E1-5201BA49B034}" presName="childText" presStyleLbl="bgAcc1" presStyleIdx="5" presStyleCnt="10">
        <dgm:presLayoutVars>
          <dgm:bulletEnabled val="1"/>
        </dgm:presLayoutVars>
      </dgm:prSet>
      <dgm:spPr/>
    </dgm:pt>
    <dgm:pt modelId="{AD2BC02A-7ED9-4960-80EF-FE7863D7C13A}" type="pres">
      <dgm:prSet presAssocID="{4E8241B9-F25C-4F32-AB3B-415ED1089CC8}" presName="Name13" presStyleLbl="parChTrans1D2" presStyleIdx="6" presStyleCnt="10"/>
      <dgm:spPr/>
    </dgm:pt>
    <dgm:pt modelId="{174A08CD-B608-4433-AA96-81507BFD1B70}" type="pres">
      <dgm:prSet presAssocID="{C716890E-16DF-4137-A188-3E69FA0701E7}" presName="childText" presStyleLbl="bgAcc1" presStyleIdx="6" presStyleCnt="10">
        <dgm:presLayoutVars>
          <dgm:bulletEnabled val="1"/>
        </dgm:presLayoutVars>
      </dgm:prSet>
      <dgm:spPr/>
    </dgm:pt>
    <dgm:pt modelId="{7FB35BAE-4863-4C7F-A662-149B6D39BF7F}" type="pres">
      <dgm:prSet presAssocID="{804B7351-FA9A-423B-955A-B233BB8B3C17}" presName="root" presStyleCnt="0"/>
      <dgm:spPr/>
    </dgm:pt>
    <dgm:pt modelId="{771E4CCF-1431-41DD-A864-2DA115EBC28F}" type="pres">
      <dgm:prSet presAssocID="{804B7351-FA9A-423B-955A-B233BB8B3C17}" presName="rootComposite" presStyleCnt="0"/>
      <dgm:spPr/>
    </dgm:pt>
    <dgm:pt modelId="{FC093F05-C012-4CCD-BF6D-6BC754A33E4D}" type="pres">
      <dgm:prSet presAssocID="{804B7351-FA9A-423B-955A-B233BB8B3C17}" presName="rootText" presStyleLbl="node1" presStyleIdx="2" presStyleCnt="3"/>
      <dgm:spPr/>
    </dgm:pt>
    <dgm:pt modelId="{F8EEF91E-878E-4793-BB76-AA2F0D6C8975}" type="pres">
      <dgm:prSet presAssocID="{804B7351-FA9A-423B-955A-B233BB8B3C17}" presName="rootConnector" presStyleLbl="node1" presStyleIdx="2" presStyleCnt="3"/>
      <dgm:spPr/>
    </dgm:pt>
    <dgm:pt modelId="{6AE9B98D-1828-49CD-95F0-F61593E4730A}" type="pres">
      <dgm:prSet presAssocID="{804B7351-FA9A-423B-955A-B233BB8B3C17}" presName="childShape" presStyleCnt="0"/>
      <dgm:spPr/>
    </dgm:pt>
    <dgm:pt modelId="{014F194B-9365-4CC2-9573-4B161396D316}" type="pres">
      <dgm:prSet presAssocID="{AAD38755-356D-4014-A532-FA32EFF8A3A8}" presName="Name13" presStyleLbl="parChTrans1D2" presStyleIdx="7" presStyleCnt="10"/>
      <dgm:spPr/>
    </dgm:pt>
    <dgm:pt modelId="{5DBA5303-6C1B-441D-AFEE-6E12E9604E3D}" type="pres">
      <dgm:prSet presAssocID="{9DD329BC-3EF3-4075-B853-9979657605BA}" presName="childText" presStyleLbl="bgAcc1" presStyleIdx="7" presStyleCnt="10">
        <dgm:presLayoutVars>
          <dgm:bulletEnabled val="1"/>
        </dgm:presLayoutVars>
      </dgm:prSet>
      <dgm:spPr/>
    </dgm:pt>
    <dgm:pt modelId="{F883DF34-4C8F-4111-BF9B-7DF5D989C9D6}" type="pres">
      <dgm:prSet presAssocID="{506062F5-3DFE-4210-8CB5-58736E90912E}" presName="Name13" presStyleLbl="parChTrans1D2" presStyleIdx="8" presStyleCnt="10"/>
      <dgm:spPr/>
    </dgm:pt>
    <dgm:pt modelId="{FAC72972-876F-479A-B4CC-500947A4CF38}" type="pres">
      <dgm:prSet presAssocID="{2C17D42E-0796-4AB3-8C2C-4FC0083A12C0}" presName="childText" presStyleLbl="bgAcc1" presStyleIdx="8" presStyleCnt="10">
        <dgm:presLayoutVars>
          <dgm:bulletEnabled val="1"/>
        </dgm:presLayoutVars>
      </dgm:prSet>
      <dgm:spPr/>
    </dgm:pt>
    <dgm:pt modelId="{B7308D8F-C9DF-421C-93DF-0A7C5509E957}" type="pres">
      <dgm:prSet presAssocID="{DDF8A8BB-2E67-4C40-9383-F8AD8AC76D63}" presName="Name13" presStyleLbl="parChTrans1D2" presStyleIdx="9" presStyleCnt="10"/>
      <dgm:spPr/>
    </dgm:pt>
    <dgm:pt modelId="{C437C5DE-70AA-4E81-96AD-49CA4B5667E2}" type="pres">
      <dgm:prSet presAssocID="{A58217E3-E84A-4757-844D-04664FDE7FDF}" presName="childText" presStyleLbl="bgAcc1" presStyleIdx="9" presStyleCnt="10">
        <dgm:presLayoutVars>
          <dgm:bulletEnabled val="1"/>
        </dgm:presLayoutVars>
      </dgm:prSet>
      <dgm:spPr/>
    </dgm:pt>
  </dgm:ptLst>
  <dgm:cxnLst>
    <dgm:cxn modelId="{38991A01-4405-4E33-88F4-004729EBE8E8}" type="presOf" srcId="{006BD848-AE53-4430-86C9-397FD79F1F61}" destId="{5E181752-5DBA-4447-A5CC-198D156F8CDF}" srcOrd="1" destOrd="0" presId="urn:microsoft.com/office/officeart/2005/8/layout/hierarchy3"/>
    <dgm:cxn modelId="{23A3D001-A2CD-4552-BCBB-E4D75AAB2B6C}" type="presOf" srcId="{96114430-7A17-4A00-8814-F7631EAC2BE1}" destId="{94EEB0CB-1DB6-42E8-AD42-2A3941EEE588}" srcOrd="0" destOrd="0" presId="urn:microsoft.com/office/officeart/2005/8/layout/hierarchy3"/>
    <dgm:cxn modelId="{A6F8350D-F491-4198-B4A4-0549A3D78F12}" srcId="{5E974F0E-C392-42D2-AF94-7A7E1FAA3242}" destId="{804B7351-FA9A-423B-955A-B233BB8B3C17}" srcOrd="2" destOrd="0" parTransId="{18A22321-1E6A-423C-A676-1CBBF7E73B55}" sibTransId="{2716D6DA-E441-4E85-BB6C-A2313313A5C9}"/>
    <dgm:cxn modelId="{111E360E-10A6-4AE3-8548-0B57D1A7B708}" type="presOf" srcId="{97348784-51C3-412A-A409-7A5883090082}" destId="{0D693646-12FE-4D2D-A230-CE6992CCA00C}" srcOrd="0" destOrd="0" presId="urn:microsoft.com/office/officeart/2005/8/layout/hierarchy3"/>
    <dgm:cxn modelId="{FB1A3214-CA44-4A8E-B41C-8529C1B96E8F}" type="presOf" srcId="{804B7351-FA9A-423B-955A-B233BB8B3C17}" destId="{FC093F05-C012-4CCD-BF6D-6BC754A33E4D}" srcOrd="0" destOrd="0" presId="urn:microsoft.com/office/officeart/2005/8/layout/hierarchy3"/>
    <dgm:cxn modelId="{AA536D15-C406-4575-A2D8-EF9F18303312}" srcId="{006BD848-AE53-4430-86C9-397FD79F1F61}" destId="{A074988C-A425-408E-88E1-5201BA49B034}" srcOrd="1" destOrd="0" parTransId="{C000A8CB-C928-48EB-8462-BFF58C51D222}" sibTransId="{6B892EDF-853D-4BD2-AD08-EE95A7AD76B6}"/>
    <dgm:cxn modelId="{975E111E-1A64-4B34-A693-29F50BB2F33E}" type="presOf" srcId="{C1B42C38-A0DB-48C4-8AA4-721F8D6C8874}" destId="{C3E1D009-113A-4BE7-80EB-0D7324386010}" srcOrd="0" destOrd="0" presId="urn:microsoft.com/office/officeart/2005/8/layout/hierarchy3"/>
    <dgm:cxn modelId="{A6482B25-C6BE-42CF-B0FC-5CA2665B9307}" type="presOf" srcId="{506062F5-3DFE-4210-8CB5-58736E90912E}" destId="{F883DF34-4C8F-4111-BF9B-7DF5D989C9D6}" srcOrd="0" destOrd="0" presId="urn:microsoft.com/office/officeart/2005/8/layout/hierarchy3"/>
    <dgm:cxn modelId="{4F5F513E-9DE1-404C-9D05-CC2A1A401351}" type="presOf" srcId="{5E974F0E-C392-42D2-AF94-7A7E1FAA3242}" destId="{F3CB7C7B-B7AF-4DAC-A38F-D1795AA42F6E}" srcOrd="0" destOrd="0" presId="urn:microsoft.com/office/officeart/2005/8/layout/hierarchy3"/>
    <dgm:cxn modelId="{4C75E43F-D089-4B1D-BC93-61A0367B7C5E}" type="presOf" srcId="{D1AC7FA7-0AE5-4E85-AD2D-3F755F46CB21}" destId="{ED3C08D1-D179-4E0F-BE3B-811AAE002C94}" srcOrd="0" destOrd="0" presId="urn:microsoft.com/office/officeart/2005/8/layout/hierarchy3"/>
    <dgm:cxn modelId="{EF8A3744-D0BC-4D45-B523-A2879ACA14BC}" srcId="{804B7351-FA9A-423B-955A-B233BB8B3C17}" destId="{A58217E3-E84A-4757-844D-04664FDE7FDF}" srcOrd="2" destOrd="0" parTransId="{DDF8A8BB-2E67-4C40-9383-F8AD8AC76D63}" sibTransId="{3C609AA3-714C-4758-9347-2511F1978F01}"/>
    <dgm:cxn modelId="{85172946-4259-40B1-A213-09DEC8BA646B}" type="presOf" srcId="{3D68C226-4886-446A-8976-7DB07B0CA7BA}" destId="{D4531E1B-4924-4344-B873-822C9531F311}" srcOrd="1" destOrd="0" presId="urn:microsoft.com/office/officeart/2005/8/layout/hierarchy3"/>
    <dgm:cxn modelId="{8E281E4A-3559-4267-98CA-EE22DAD4BF44}" srcId="{804B7351-FA9A-423B-955A-B233BB8B3C17}" destId="{2C17D42E-0796-4AB3-8C2C-4FC0083A12C0}" srcOrd="1" destOrd="0" parTransId="{506062F5-3DFE-4210-8CB5-58736E90912E}" sibTransId="{D3E2DFDB-7A36-4F48-80E5-9CA5767DDC2B}"/>
    <dgm:cxn modelId="{78F8CE6A-B4A3-4D5E-8462-800E3592CC9A}" type="presOf" srcId="{9DD329BC-3EF3-4075-B853-9979657605BA}" destId="{5DBA5303-6C1B-441D-AFEE-6E12E9604E3D}" srcOrd="0" destOrd="0" presId="urn:microsoft.com/office/officeart/2005/8/layout/hierarchy3"/>
    <dgm:cxn modelId="{14C91F6B-1D7D-43E9-A437-79730B59F47C}" type="presOf" srcId="{15597DAA-E86D-4D5D-B945-064223BCAAD0}" destId="{3063949B-DF44-4FF7-96CD-B470BF385D1B}" srcOrd="0" destOrd="0" presId="urn:microsoft.com/office/officeart/2005/8/layout/hierarchy3"/>
    <dgm:cxn modelId="{BFAE0B6F-ED71-4B86-A0BD-643C1182A071}" srcId="{006BD848-AE53-4430-86C9-397FD79F1F61}" destId="{C716890E-16DF-4137-A188-3E69FA0701E7}" srcOrd="2" destOrd="0" parTransId="{4E8241B9-F25C-4F32-AB3B-415ED1089CC8}" sibTransId="{20929138-6110-4881-96C4-447A473EEA36}"/>
    <dgm:cxn modelId="{E4121859-320C-40B4-8F85-921AAE023918}" type="presOf" srcId="{DD21E6FE-B280-4799-BF03-BD187B12D714}" destId="{B014C803-86FA-4D81-8858-0B8FB79C1E50}" srcOrd="0" destOrd="0" presId="urn:microsoft.com/office/officeart/2005/8/layout/hierarchy3"/>
    <dgm:cxn modelId="{10449D85-B79A-47C8-9524-5500DF150261}" type="presOf" srcId="{2C17D42E-0796-4AB3-8C2C-4FC0083A12C0}" destId="{FAC72972-876F-479A-B4CC-500947A4CF38}" srcOrd="0" destOrd="0" presId="urn:microsoft.com/office/officeart/2005/8/layout/hierarchy3"/>
    <dgm:cxn modelId="{036CEC8E-EA91-4F65-827C-13884238A532}" srcId="{5E974F0E-C392-42D2-AF94-7A7E1FAA3242}" destId="{3D68C226-4886-446A-8976-7DB07B0CA7BA}" srcOrd="0" destOrd="0" parTransId="{420C1E4A-F18B-48D2-BFA4-0C7A9020F55E}" sibTransId="{022660F2-3427-4503-8D58-A290EF376A04}"/>
    <dgm:cxn modelId="{CD655D94-9211-43F1-9A60-B95B18F55200}" type="presOf" srcId="{1E62E535-9FB5-450B-A99D-04B5CA103D64}" destId="{120BE2FF-A8B6-4B21-81D7-A8064AED1B22}" srcOrd="0" destOrd="0" presId="urn:microsoft.com/office/officeart/2005/8/layout/hierarchy3"/>
    <dgm:cxn modelId="{3874A7A3-BB69-406C-B5EB-CF3000517C76}" srcId="{3D68C226-4886-446A-8976-7DB07B0CA7BA}" destId="{97348784-51C3-412A-A409-7A5883090082}" srcOrd="2" destOrd="0" parTransId="{D1AC7FA7-0AE5-4E85-AD2D-3F755F46CB21}" sibTransId="{27F7256F-E572-4619-8522-E150D047AE0A}"/>
    <dgm:cxn modelId="{9E6767BC-0111-4A6B-8B7D-52A4707FEDC3}" srcId="{3D68C226-4886-446A-8976-7DB07B0CA7BA}" destId="{1E62E535-9FB5-450B-A99D-04B5CA103D64}" srcOrd="0" destOrd="0" parTransId="{C1B42C38-A0DB-48C4-8AA4-721F8D6C8874}" sibTransId="{C869A790-6D03-437F-B5BD-620CDDD04C5E}"/>
    <dgm:cxn modelId="{A46BEABE-7124-4469-9FDC-C06D0012D07F}" srcId="{006BD848-AE53-4430-86C9-397FD79F1F61}" destId="{15597DAA-E86D-4D5D-B945-064223BCAAD0}" srcOrd="0" destOrd="0" parTransId="{96114430-7A17-4A00-8814-F7631EAC2BE1}" sibTransId="{1A05E791-F436-4406-B389-0F8131509C94}"/>
    <dgm:cxn modelId="{2D5FCCBF-703B-47BC-B83A-121F044E3071}" type="presOf" srcId="{AAD38755-356D-4014-A532-FA32EFF8A3A8}" destId="{014F194B-9365-4CC2-9573-4B161396D316}" srcOrd="0" destOrd="0" presId="urn:microsoft.com/office/officeart/2005/8/layout/hierarchy3"/>
    <dgm:cxn modelId="{9B9DE9CB-B8FF-4AA7-BE5B-E409A0B04B01}" srcId="{3D68C226-4886-446A-8976-7DB07B0CA7BA}" destId="{DD21E6FE-B280-4799-BF03-BD187B12D714}" srcOrd="1" destOrd="0" parTransId="{949D2D4F-FB22-49C2-B5E0-0361804CCBCF}" sibTransId="{067D43C4-9292-4941-B264-BEAE649E039E}"/>
    <dgm:cxn modelId="{97A439CD-2848-4993-A744-7A9228345FAB}" srcId="{3D68C226-4886-446A-8976-7DB07B0CA7BA}" destId="{3E112C7E-DD90-45D6-B70B-33DF4AB94721}" srcOrd="3" destOrd="0" parTransId="{7398C242-0096-431B-B1DA-766F05B14AB8}" sibTransId="{4B8C2097-1D94-40EE-AAFC-646E5A6AF12F}"/>
    <dgm:cxn modelId="{134E80D1-057C-4424-ADC5-D0ADE9521B44}" type="presOf" srcId="{949D2D4F-FB22-49C2-B5E0-0361804CCBCF}" destId="{F3028935-9B4B-46EC-8D0A-32D180CBD8BB}" srcOrd="0" destOrd="0" presId="urn:microsoft.com/office/officeart/2005/8/layout/hierarchy3"/>
    <dgm:cxn modelId="{A65628D8-64FB-4035-84EE-1D0796ABAB51}" type="presOf" srcId="{C000A8CB-C928-48EB-8462-BFF58C51D222}" destId="{88CBEF5C-5C3A-4CD9-B327-BC53ACAB7E7F}" srcOrd="0" destOrd="0" presId="urn:microsoft.com/office/officeart/2005/8/layout/hierarchy3"/>
    <dgm:cxn modelId="{B79E93DB-2654-49D6-8827-C71D27B3880D}" type="presOf" srcId="{7398C242-0096-431B-B1DA-766F05B14AB8}" destId="{04D33B9D-71FD-46A4-840B-E2A1DD9B64EB}" srcOrd="0" destOrd="0" presId="urn:microsoft.com/office/officeart/2005/8/layout/hierarchy3"/>
    <dgm:cxn modelId="{ED091DDC-09DF-4095-A374-088A63F53B83}" type="presOf" srcId="{DDF8A8BB-2E67-4C40-9383-F8AD8AC76D63}" destId="{B7308D8F-C9DF-421C-93DF-0A7C5509E957}" srcOrd="0" destOrd="0" presId="urn:microsoft.com/office/officeart/2005/8/layout/hierarchy3"/>
    <dgm:cxn modelId="{042ECAE0-3BBA-4DC4-BF1A-7DFA89C95234}" type="presOf" srcId="{C716890E-16DF-4137-A188-3E69FA0701E7}" destId="{174A08CD-B608-4433-AA96-81507BFD1B70}" srcOrd="0" destOrd="0" presId="urn:microsoft.com/office/officeart/2005/8/layout/hierarchy3"/>
    <dgm:cxn modelId="{64B369E2-8AFC-4956-9D31-5828B1B3EF74}" type="presOf" srcId="{804B7351-FA9A-423B-955A-B233BB8B3C17}" destId="{F8EEF91E-878E-4793-BB76-AA2F0D6C8975}" srcOrd="1" destOrd="0" presId="urn:microsoft.com/office/officeart/2005/8/layout/hierarchy3"/>
    <dgm:cxn modelId="{BC4068E9-2FAA-4669-A6F6-D3A8AC3B0683}" srcId="{804B7351-FA9A-423B-955A-B233BB8B3C17}" destId="{9DD329BC-3EF3-4075-B853-9979657605BA}" srcOrd="0" destOrd="0" parTransId="{AAD38755-356D-4014-A532-FA32EFF8A3A8}" sibTransId="{8FE2DE9C-A787-422C-B6FF-0479DB32CC14}"/>
    <dgm:cxn modelId="{8F8E90EE-1D68-400F-AAFA-EF599CDB1AF3}" type="presOf" srcId="{006BD848-AE53-4430-86C9-397FD79F1F61}" destId="{4F414B61-C4AF-4E60-A1EC-69B069DB8731}" srcOrd="0" destOrd="0" presId="urn:microsoft.com/office/officeart/2005/8/layout/hierarchy3"/>
    <dgm:cxn modelId="{0642D6EE-E7AA-4F22-8116-B5CEA76FD075}" type="presOf" srcId="{A58217E3-E84A-4757-844D-04664FDE7FDF}" destId="{C437C5DE-70AA-4E81-96AD-49CA4B5667E2}" srcOrd="0" destOrd="0" presId="urn:microsoft.com/office/officeart/2005/8/layout/hierarchy3"/>
    <dgm:cxn modelId="{B0C5C7F0-57FC-41A3-8497-44C1008BD227}" type="presOf" srcId="{3D68C226-4886-446A-8976-7DB07B0CA7BA}" destId="{0A87C835-7816-4565-9A43-AD108E360E3E}" srcOrd="0" destOrd="0" presId="urn:microsoft.com/office/officeart/2005/8/layout/hierarchy3"/>
    <dgm:cxn modelId="{3E0C89F1-FADC-43BD-B238-16C4F017F6BD}" type="presOf" srcId="{A074988C-A425-408E-88E1-5201BA49B034}" destId="{51C1E7D9-85EC-4271-87EC-3CD970556108}" srcOrd="0" destOrd="0" presId="urn:microsoft.com/office/officeart/2005/8/layout/hierarchy3"/>
    <dgm:cxn modelId="{AEA77AF6-BEEA-41FB-B419-BD558C6A8E99}" srcId="{5E974F0E-C392-42D2-AF94-7A7E1FAA3242}" destId="{006BD848-AE53-4430-86C9-397FD79F1F61}" srcOrd="1" destOrd="0" parTransId="{88ED100E-04A5-403C-AEFF-4EA89C9E6F54}" sibTransId="{B5843371-8241-4C2D-8ED1-C91F9AE1E42C}"/>
    <dgm:cxn modelId="{5556F6FD-0CA6-4FE1-88F4-35DFD366150B}" type="presOf" srcId="{3E112C7E-DD90-45D6-B70B-33DF4AB94721}" destId="{708C10E4-9E2A-404D-B2CB-577B4B24D12B}" srcOrd="0" destOrd="0" presId="urn:microsoft.com/office/officeart/2005/8/layout/hierarchy3"/>
    <dgm:cxn modelId="{3BFD9BFE-330E-44F9-AC05-B87F199AADE7}" type="presOf" srcId="{4E8241B9-F25C-4F32-AB3B-415ED1089CC8}" destId="{AD2BC02A-7ED9-4960-80EF-FE7863D7C13A}" srcOrd="0" destOrd="0" presId="urn:microsoft.com/office/officeart/2005/8/layout/hierarchy3"/>
    <dgm:cxn modelId="{220337A7-E107-498E-A9C2-4768C1D721B4}" type="presParOf" srcId="{F3CB7C7B-B7AF-4DAC-A38F-D1795AA42F6E}" destId="{0A8CADDB-9301-44C4-974C-17D81A7D3E89}" srcOrd="0" destOrd="0" presId="urn:microsoft.com/office/officeart/2005/8/layout/hierarchy3"/>
    <dgm:cxn modelId="{84C91B27-59BC-487B-85B0-20C9210CF9C1}" type="presParOf" srcId="{0A8CADDB-9301-44C4-974C-17D81A7D3E89}" destId="{1FB2769D-771A-4510-A0AB-934F5B4366A6}" srcOrd="0" destOrd="0" presId="urn:microsoft.com/office/officeart/2005/8/layout/hierarchy3"/>
    <dgm:cxn modelId="{B4664F8A-B83E-454F-8E0D-CB37B29145A4}" type="presParOf" srcId="{1FB2769D-771A-4510-A0AB-934F5B4366A6}" destId="{0A87C835-7816-4565-9A43-AD108E360E3E}" srcOrd="0" destOrd="0" presId="urn:microsoft.com/office/officeart/2005/8/layout/hierarchy3"/>
    <dgm:cxn modelId="{40B8E5D8-813F-474C-A036-332667BC282A}" type="presParOf" srcId="{1FB2769D-771A-4510-A0AB-934F5B4366A6}" destId="{D4531E1B-4924-4344-B873-822C9531F311}" srcOrd="1" destOrd="0" presId="urn:microsoft.com/office/officeart/2005/8/layout/hierarchy3"/>
    <dgm:cxn modelId="{17966371-8AAA-4163-8EAC-3AF7B187EE2A}" type="presParOf" srcId="{0A8CADDB-9301-44C4-974C-17D81A7D3E89}" destId="{83FB19C2-0E8D-49DB-8A34-0CFAE4653CAC}" srcOrd="1" destOrd="0" presId="urn:microsoft.com/office/officeart/2005/8/layout/hierarchy3"/>
    <dgm:cxn modelId="{0B6E4CD0-AE5B-4FAC-A3F9-F1245FE645FC}" type="presParOf" srcId="{83FB19C2-0E8D-49DB-8A34-0CFAE4653CAC}" destId="{C3E1D009-113A-4BE7-80EB-0D7324386010}" srcOrd="0" destOrd="0" presId="urn:microsoft.com/office/officeart/2005/8/layout/hierarchy3"/>
    <dgm:cxn modelId="{EB813804-CA70-4A43-A745-EDEE6F11E837}" type="presParOf" srcId="{83FB19C2-0E8D-49DB-8A34-0CFAE4653CAC}" destId="{120BE2FF-A8B6-4B21-81D7-A8064AED1B22}" srcOrd="1" destOrd="0" presId="urn:microsoft.com/office/officeart/2005/8/layout/hierarchy3"/>
    <dgm:cxn modelId="{161167C0-7D26-4720-8F83-4C0843F98768}" type="presParOf" srcId="{83FB19C2-0E8D-49DB-8A34-0CFAE4653CAC}" destId="{F3028935-9B4B-46EC-8D0A-32D180CBD8BB}" srcOrd="2" destOrd="0" presId="urn:microsoft.com/office/officeart/2005/8/layout/hierarchy3"/>
    <dgm:cxn modelId="{C1EB209D-E03F-4DBF-A01F-329616431E1F}" type="presParOf" srcId="{83FB19C2-0E8D-49DB-8A34-0CFAE4653CAC}" destId="{B014C803-86FA-4D81-8858-0B8FB79C1E50}" srcOrd="3" destOrd="0" presId="urn:microsoft.com/office/officeart/2005/8/layout/hierarchy3"/>
    <dgm:cxn modelId="{C072B628-3D95-4C5D-BBC2-5D16BC281E33}" type="presParOf" srcId="{83FB19C2-0E8D-49DB-8A34-0CFAE4653CAC}" destId="{ED3C08D1-D179-4E0F-BE3B-811AAE002C94}" srcOrd="4" destOrd="0" presId="urn:microsoft.com/office/officeart/2005/8/layout/hierarchy3"/>
    <dgm:cxn modelId="{C0BA6C0C-9EAA-4CB2-B45F-0F9F8E11C21D}" type="presParOf" srcId="{83FB19C2-0E8D-49DB-8A34-0CFAE4653CAC}" destId="{0D693646-12FE-4D2D-A230-CE6992CCA00C}" srcOrd="5" destOrd="0" presId="urn:microsoft.com/office/officeart/2005/8/layout/hierarchy3"/>
    <dgm:cxn modelId="{D8D7389C-89AD-47A5-9CDC-4348F376E66D}" type="presParOf" srcId="{83FB19C2-0E8D-49DB-8A34-0CFAE4653CAC}" destId="{04D33B9D-71FD-46A4-840B-E2A1DD9B64EB}" srcOrd="6" destOrd="0" presId="urn:microsoft.com/office/officeart/2005/8/layout/hierarchy3"/>
    <dgm:cxn modelId="{E5027E98-3088-4A15-A11E-DD030BD4266E}" type="presParOf" srcId="{83FB19C2-0E8D-49DB-8A34-0CFAE4653CAC}" destId="{708C10E4-9E2A-404D-B2CB-577B4B24D12B}" srcOrd="7" destOrd="0" presId="urn:microsoft.com/office/officeart/2005/8/layout/hierarchy3"/>
    <dgm:cxn modelId="{432997EC-9C24-4985-978A-006542908D49}" type="presParOf" srcId="{F3CB7C7B-B7AF-4DAC-A38F-D1795AA42F6E}" destId="{001A2561-89FC-4732-9521-99B286503B2F}" srcOrd="1" destOrd="0" presId="urn:microsoft.com/office/officeart/2005/8/layout/hierarchy3"/>
    <dgm:cxn modelId="{4B3361A6-4E53-4684-BF5F-47BB48CA55A5}" type="presParOf" srcId="{001A2561-89FC-4732-9521-99B286503B2F}" destId="{68125735-15FD-4540-A908-DA63835F001D}" srcOrd="0" destOrd="0" presId="urn:microsoft.com/office/officeart/2005/8/layout/hierarchy3"/>
    <dgm:cxn modelId="{FD67B298-259C-4F6A-B37E-CBE67D24D119}" type="presParOf" srcId="{68125735-15FD-4540-A908-DA63835F001D}" destId="{4F414B61-C4AF-4E60-A1EC-69B069DB8731}" srcOrd="0" destOrd="0" presId="urn:microsoft.com/office/officeart/2005/8/layout/hierarchy3"/>
    <dgm:cxn modelId="{1B282E94-0056-44DA-92AC-97A21A4CACE1}" type="presParOf" srcId="{68125735-15FD-4540-A908-DA63835F001D}" destId="{5E181752-5DBA-4447-A5CC-198D156F8CDF}" srcOrd="1" destOrd="0" presId="urn:microsoft.com/office/officeart/2005/8/layout/hierarchy3"/>
    <dgm:cxn modelId="{02A7BFA3-F0DA-421D-AB4E-6CF8EA70E91C}" type="presParOf" srcId="{001A2561-89FC-4732-9521-99B286503B2F}" destId="{3779C76A-8642-4934-9940-F67468D88675}" srcOrd="1" destOrd="0" presId="urn:microsoft.com/office/officeart/2005/8/layout/hierarchy3"/>
    <dgm:cxn modelId="{C832BB42-F6C5-4BA2-9C7F-446C0E82BC7B}" type="presParOf" srcId="{3779C76A-8642-4934-9940-F67468D88675}" destId="{94EEB0CB-1DB6-42E8-AD42-2A3941EEE588}" srcOrd="0" destOrd="0" presId="urn:microsoft.com/office/officeart/2005/8/layout/hierarchy3"/>
    <dgm:cxn modelId="{FFA69BE9-3FB1-4B3B-A9E5-917B9E9EAE9A}" type="presParOf" srcId="{3779C76A-8642-4934-9940-F67468D88675}" destId="{3063949B-DF44-4FF7-96CD-B470BF385D1B}" srcOrd="1" destOrd="0" presId="urn:microsoft.com/office/officeart/2005/8/layout/hierarchy3"/>
    <dgm:cxn modelId="{ADEDFAC7-C51A-4FCD-9867-9F1415AA0BCD}" type="presParOf" srcId="{3779C76A-8642-4934-9940-F67468D88675}" destId="{88CBEF5C-5C3A-4CD9-B327-BC53ACAB7E7F}" srcOrd="2" destOrd="0" presId="urn:microsoft.com/office/officeart/2005/8/layout/hierarchy3"/>
    <dgm:cxn modelId="{71D7A093-14F9-460A-A8D4-495C91E2F2DF}" type="presParOf" srcId="{3779C76A-8642-4934-9940-F67468D88675}" destId="{51C1E7D9-85EC-4271-87EC-3CD970556108}" srcOrd="3" destOrd="0" presId="urn:microsoft.com/office/officeart/2005/8/layout/hierarchy3"/>
    <dgm:cxn modelId="{97466A65-7DF9-43F9-AF4E-5322006D5516}" type="presParOf" srcId="{3779C76A-8642-4934-9940-F67468D88675}" destId="{AD2BC02A-7ED9-4960-80EF-FE7863D7C13A}" srcOrd="4" destOrd="0" presId="urn:microsoft.com/office/officeart/2005/8/layout/hierarchy3"/>
    <dgm:cxn modelId="{22DEBDA6-7EFE-4AA7-87DB-382C93B3A3F1}" type="presParOf" srcId="{3779C76A-8642-4934-9940-F67468D88675}" destId="{174A08CD-B608-4433-AA96-81507BFD1B70}" srcOrd="5" destOrd="0" presId="urn:microsoft.com/office/officeart/2005/8/layout/hierarchy3"/>
    <dgm:cxn modelId="{6ED00ECB-12A1-4871-A4C7-CB238BA6936C}" type="presParOf" srcId="{F3CB7C7B-B7AF-4DAC-A38F-D1795AA42F6E}" destId="{7FB35BAE-4863-4C7F-A662-149B6D39BF7F}" srcOrd="2" destOrd="0" presId="urn:microsoft.com/office/officeart/2005/8/layout/hierarchy3"/>
    <dgm:cxn modelId="{8A749849-352C-4449-804A-3E7DE89E58D7}" type="presParOf" srcId="{7FB35BAE-4863-4C7F-A662-149B6D39BF7F}" destId="{771E4CCF-1431-41DD-A864-2DA115EBC28F}" srcOrd="0" destOrd="0" presId="urn:microsoft.com/office/officeart/2005/8/layout/hierarchy3"/>
    <dgm:cxn modelId="{F5503F76-F5AE-4776-851D-D536F2C253A5}" type="presParOf" srcId="{771E4CCF-1431-41DD-A864-2DA115EBC28F}" destId="{FC093F05-C012-4CCD-BF6D-6BC754A33E4D}" srcOrd="0" destOrd="0" presId="urn:microsoft.com/office/officeart/2005/8/layout/hierarchy3"/>
    <dgm:cxn modelId="{077DBBAA-4218-4C96-9A37-080F4E166187}" type="presParOf" srcId="{771E4CCF-1431-41DD-A864-2DA115EBC28F}" destId="{F8EEF91E-878E-4793-BB76-AA2F0D6C8975}" srcOrd="1" destOrd="0" presId="urn:microsoft.com/office/officeart/2005/8/layout/hierarchy3"/>
    <dgm:cxn modelId="{6D713A0F-24EF-4ECF-81E4-B3DCD1A00A11}" type="presParOf" srcId="{7FB35BAE-4863-4C7F-A662-149B6D39BF7F}" destId="{6AE9B98D-1828-49CD-95F0-F61593E4730A}" srcOrd="1" destOrd="0" presId="urn:microsoft.com/office/officeart/2005/8/layout/hierarchy3"/>
    <dgm:cxn modelId="{73F0917B-A234-45CF-9485-9138867E5D0F}" type="presParOf" srcId="{6AE9B98D-1828-49CD-95F0-F61593E4730A}" destId="{014F194B-9365-4CC2-9573-4B161396D316}" srcOrd="0" destOrd="0" presId="urn:microsoft.com/office/officeart/2005/8/layout/hierarchy3"/>
    <dgm:cxn modelId="{AADA618E-5F5A-4FFC-A3A3-B59791108466}" type="presParOf" srcId="{6AE9B98D-1828-49CD-95F0-F61593E4730A}" destId="{5DBA5303-6C1B-441D-AFEE-6E12E9604E3D}" srcOrd="1" destOrd="0" presId="urn:microsoft.com/office/officeart/2005/8/layout/hierarchy3"/>
    <dgm:cxn modelId="{77C29B42-2056-4534-9E78-FB19F004346D}" type="presParOf" srcId="{6AE9B98D-1828-49CD-95F0-F61593E4730A}" destId="{F883DF34-4C8F-4111-BF9B-7DF5D989C9D6}" srcOrd="2" destOrd="0" presId="urn:microsoft.com/office/officeart/2005/8/layout/hierarchy3"/>
    <dgm:cxn modelId="{A0408CD3-FCDE-489C-878F-42CE21CB0939}" type="presParOf" srcId="{6AE9B98D-1828-49CD-95F0-F61593E4730A}" destId="{FAC72972-876F-479A-B4CC-500947A4CF38}" srcOrd="3" destOrd="0" presId="urn:microsoft.com/office/officeart/2005/8/layout/hierarchy3"/>
    <dgm:cxn modelId="{2CD4D172-F48E-4301-962B-C07AE36AB9FF}" type="presParOf" srcId="{6AE9B98D-1828-49CD-95F0-F61593E4730A}" destId="{B7308D8F-C9DF-421C-93DF-0A7C5509E957}" srcOrd="4" destOrd="0" presId="urn:microsoft.com/office/officeart/2005/8/layout/hierarchy3"/>
    <dgm:cxn modelId="{9299C7AF-BEF7-4C33-98B3-55C7EEC145AF}" type="presParOf" srcId="{6AE9B98D-1828-49CD-95F0-F61593E4730A}" destId="{C437C5DE-70AA-4E81-96AD-49CA4B5667E2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0773AB-5DDA-4B98-A3AE-F84F27CDB56C}" type="doc">
      <dgm:prSet loTypeId="urn:microsoft.com/office/officeart/2005/8/layout/hierarchy3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13EF7CFD-7316-42EB-A432-D6E825D35E16}">
      <dgm:prSet phldrT="[Text]"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AU" sz="1100" b="0" i="0" dirty="0">
              <a:latin typeface="Times New Roman"/>
              <a:ea typeface="+mn-ea"/>
              <a:cs typeface="Times New Roman"/>
            </a:rPr>
            <a:t>Theme 1. “It was really, really hard for me to manage university”</a:t>
          </a:r>
          <a:endParaRPr lang="en-GB" sz="1100" b="0" i="0" dirty="0">
            <a:latin typeface="Times New Roman"/>
            <a:ea typeface="+mn-ea"/>
            <a:cs typeface="Times New Roman"/>
          </a:endParaRPr>
        </a:p>
      </dgm:t>
    </dgm:pt>
    <dgm:pt modelId="{55A2B63B-0762-46FC-8F48-4A6A0FB48251}" type="parTrans" cxnId="{7D40BED6-681D-44FB-81DA-2ABF885A06C9}">
      <dgm:prSet/>
      <dgm:spPr/>
      <dgm:t>
        <a:bodyPr/>
        <a:lstStyle/>
        <a:p>
          <a:endParaRPr lang="en-GB" sz="1600" i="0"/>
        </a:p>
      </dgm:t>
    </dgm:pt>
    <dgm:pt modelId="{38DB33EC-03B5-4C7F-ABB9-EC0246C89A07}" type="sibTrans" cxnId="{7D40BED6-681D-44FB-81DA-2ABF885A06C9}">
      <dgm:prSet/>
      <dgm:spPr/>
      <dgm:t>
        <a:bodyPr/>
        <a:lstStyle/>
        <a:p>
          <a:endParaRPr lang="en-GB" sz="1600" i="0"/>
        </a:p>
      </dgm:t>
    </dgm:pt>
    <dgm:pt modelId="{0DC2DE61-BB3B-47BD-A73C-CE2FAA947BF1}">
      <dgm:prSet phldrT="[Text]"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GB" sz="1100" b="0" i="0" dirty="0">
              <a:latin typeface="Times New Roman"/>
              <a:ea typeface="+mn-ea"/>
              <a:cs typeface="Times New Roman"/>
            </a:rPr>
            <a:t>1.2 </a:t>
          </a:r>
          <a:r>
            <a:rPr lang="en-AU" sz="1100" b="0" i="0" dirty="0">
              <a:latin typeface="Times New Roman"/>
              <a:ea typeface="+mn-ea"/>
              <a:cs typeface="Times New Roman"/>
            </a:rPr>
            <a:t>“[Even if] I was promised an accessibility, that didn’t necessarily mean I got it”</a:t>
          </a:r>
        </a:p>
      </dgm:t>
    </dgm:pt>
    <dgm:pt modelId="{C1AA7A08-5BBF-4A1E-A91D-565DE88FEA68}" type="parTrans" cxnId="{6C7C6ED9-7F36-474D-BD42-CB6E0ABD9775}">
      <dgm:prSet/>
      <dgm:spPr/>
      <dgm:t>
        <a:bodyPr/>
        <a:lstStyle/>
        <a:p>
          <a:endParaRPr lang="en-GB" sz="1600" i="0"/>
        </a:p>
      </dgm:t>
    </dgm:pt>
    <dgm:pt modelId="{6C03EBA9-D2A3-49F4-8F6A-FD726A5D0EA7}" type="sibTrans" cxnId="{6C7C6ED9-7F36-474D-BD42-CB6E0ABD9775}">
      <dgm:prSet/>
      <dgm:spPr/>
      <dgm:t>
        <a:bodyPr/>
        <a:lstStyle/>
        <a:p>
          <a:endParaRPr lang="en-GB" sz="1600" i="0"/>
        </a:p>
      </dgm:t>
    </dgm:pt>
    <dgm:pt modelId="{1A6D3240-F0E6-4419-BBB2-7D225111F5CC}">
      <dgm:prSet phldrT="[Text]"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GB" sz="1100" b="0" i="0" dirty="0">
              <a:latin typeface="Times New Roman"/>
              <a:ea typeface="+mn-ea"/>
              <a:cs typeface="Times New Roman"/>
            </a:rPr>
            <a:t>1.3 “It’s exhausting to do that advocating”</a:t>
          </a:r>
          <a:endParaRPr lang="en-GB" sz="1100" b="0" i="0" dirty="0">
            <a:latin typeface="Times New Roman"/>
            <a:ea typeface="+mn-ea"/>
            <a:cs typeface="+mn-cs"/>
          </a:endParaRPr>
        </a:p>
      </dgm:t>
    </dgm:pt>
    <dgm:pt modelId="{BFCC6F09-0EDA-47DE-AADC-751FE9FF34EE}" type="parTrans" cxnId="{02377D77-4EBD-4C03-964C-57D5CCB3E5A0}">
      <dgm:prSet/>
      <dgm:spPr/>
      <dgm:t>
        <a:bodyPr/>
        <a:lstStyle/>
        <a:p>
          <a:endParaRPr lang="en-GB" sz="1600" i="0"/>
        </a:p>
      </dgm:t>
    </dgm:pt>
    <dgm:pt modelId="{BAADDD7C-1B81-44F8-A4B0-FC66414DEC9D}" type="sibTrans" cxnId="{02377D77-4EBD-4C03-964C-57D5CCB3E5A0}">
      <dgm:prSet/>
      <dgm:spPr/>
      <dgm:t>
        <a:bodyPr/>
        <a:lstStyle/>
        <a:p>
          <a:endParaRPr lang="en-GB" sz="1600" i="0"/>
        </a:p>
      </dgm:t>
    </dgm:pt>
    <dgm:pt modelId="{D5D63A52-DFA1-4734-9DF5-01DD06A4BDCC}">
      <dgm:prSet phldrT="[Text]"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AU" sz="1100" b="0" i="0" dirty="0">
              <a:latin typeface="Times New Roman"/>
              <a:ea typeface="+mn-ea"/>
              <a:cs typeface="Times New Roman"/>
            </a:rPr>
            <a:t>Theme 2. “The impact that had, it was huge”</a:t>
          </a:r>
          <a:endParaRPr lang="en-GB" sz="1100" b="0" i="0" dirty="0">
            <a:latin typeface="Times New Roman"/>
            <a:ea typeface="+mn-ea"/>
            <a:cs typeface="Times New Roman"/>
          </a:endParaRPr>
        </a:p>
      </dgm:t>
    </dgm:pt>
    <dgm:pt modelId="{61A2EE6A-E021-4743-89EE-B3589138F471}" type="parTrans" cxnId="{5B0D0331-3424-4167-A5B8-A82D7E468AB8}">
      <dgm:prSet/>
      <dgm:spPr/>
      <dgm:t>
        <a:bodyPr/>
        <a:lstStyle/>
        <a:p>
          <a:endParaRPr lang="en-GB" sz="1600" i="0"/>
        </a:p>
      </dgm:t>
    </dgm:pt>
    <dgm:pt modelId="{F6A69760-F62D-4D3C-BF9D-AC1E0CA4428A}" type="sibTrans" cxnId="{5B0D0331-3424-4167-A5B8-A82D7E468AB8}">
      <dgm:prSet/>
      <dgm:spPr/>
      <dgm:t>
        <a:bodyPr/>
        <a:lstStyle/>
        <a:p>
          <a:endParaRPr lang="en-GB" sz="1600" i="0"/>
        </a:p>
      </dgm:t>
    </dgm:pt>
    <dgm:pt modelId="{E4C5AE68-B957-44B1-B384-F754537B9FD1}">
      <dgm:prSet phldrT="[Text]"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GB" sz="1100" b="0" i="0" dirty="0">
              <a:latin typeface="Times New Roman"/>
              <a:ea typeface="+mn-ea"/>
              <a:cs typeface="Times New Roman"/>
            </a:rPr>
            <a:t>2.2 </a:t>
          </a:r>
          <a:r>
            <a:rPr lang="en-AU" sz="1100" b="0" i="0" dirty="0">
              <a:latin typeface="Times New Roman"/>
              <a:ea typeface="+mn-ea"/>
              <a:cs typeface="Times New Roman"/>
            </a:rPr>
            <a:t>“I saw my psychiatrist, and she told me, ‘you need to stop study like immediately’”</a:t>
          </a:r>
        </a:p>
      </dgm:t>
    </dgm:pt>
    <dgm:pt modelId="{0C051625-B48F-4A85-B5C8-EA7F7D7D31AE}" type="parTrans" cxnId="{17EBFFB8-66BE-4D7B-B7F8-694E67C577F6}">
      <dgm:prSet/>
      <dgm:spPr/>
      <dgm:t>
        <a:bodyPr/>
        <a:lstStyle/>
        <a:p>
          <a:endParaRPr lang="en-GB" sz="1600" i="0"/>
        </a:p>
      </dgm:t>
    </dgm:pt>
    <dgm:pt modelId="{C457B5A0-E8E4-40C5-920E-7CA3A231F2D1}" type="sibTrans" cxnId="{17EBFFB8-66BE-4D7B-B7F8-694E67C577F6}">
      <dgm:prSet/>
      <dgm:spPr/>
      <dgm:t>
        <a:bodyPr/>
        <a:lstStyle/>
        <a:p>
          <a:endParaRPr lang="en-GB" sz="1600" i="0"/>
        </a:p>
      </dgm:t>
    </dgm:pt>
    <dgm:pt modelId="{85C7F85D-A790-498A-ADD7-F7CC06A886BC}">
      <dgm:prSet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AU" sz="1100" b="0" i="0" dirty="0">
              <a:latin typeface="Times New Roman"/>
              <a:ea typeface="+mn-ea"/>
              <a:cs typeface="Times New Roman"/>
            </a:rPr>
            <a:t>1.1 “It’s kind of hard to focus... when you’re that burnt out"</a:t>
          </a:r>
        </a:p>
      </dgm:t>
    </dgm:pt>
    <dgm:pt modelId="{95B029C6-F500-4513-BDD1-0B0EB60DD7A0}" type="parTrans" cxnId="{0FE4F711-1B73-4A04-96B8-C93C848507C1}">
      <dgm:prSet/>
      <dgm:spPr/>
      <dgm:t>
        <a:bodyPr/>
        <a:lstStyle/>
        <a:p>
          <a:endParaRPr lang="en-AU" sz="1600" i="0"/>
        </a:p>
      </dgm:t>
    </dgm:pt>
    <dgm:pt modelId="{CA48D17F-3F20-4472-B2B1-3862BCDE3418}" type="sibTrans" cxnId="{0FE4F711-1B73-4A04-96B8-C93C848507C1}">
      <dgm:prSet/>
      <dgm:spPr/>
      <dgm:t>
        <a:bodyPr/>
        <a:lstStyle/>
        <a:p>
          <a:endParaRPr lang="en-AU" sz="1600" i="0"/>
        </a:p>
      </dgm:t>
    </dgm:pt>
    <dgm:pt modelId="{722394AD-1EA3-4B99-892B-1F9798B163B2}">
      <dgm:prSet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AU" sz="1100" b="0" i="0" dirty="0">
              <a:latin typeface="Times New Roman"/>
              <a:ea typeface="+mn-ea"/>
              <a:cs typeface="Times New Roman"/>
            </a:rPr>
            <a:t>Theme 3. “There’s a massive lack of UDL”</a:t>
          </a:r>
          <a:endParaRPr lang="en-GB" sz="1100" b="0" i="0" dirty="0">
            <a:latin typeface="Times New Roman"/>
            <a:ea typeface="+mn-ea"/>
            <a:cs typeface="Times New Roman"/>
          </a:endParaRPr>
        </a:p>
      </dgm:t>
    </dgm:pt>
    <dgm:pt modelId="{894727B4-FC20-4FC3-9AC7-0DF47019D3BA}" type="parTrans" cxnId="{C59DE6E2-6DB6-4822-96C0-CCADBE2D3019}">
      <dgm:prSet/>
      <dgm:spPr/>
      <dgm:t>
        <a:bodyPr/>
        <a:lstStyle/>
        <a:p>
          <a:endParaRPr lang="en-AU" sz="1600" i="0"/>
        </a:p>
      </dgm:t>
    </dgm:pt>
    <dgm:pt modelId="{9BCC78DE-D9D3-468B-BB7A-9F57FC5D89BA}" type="sibTrans" cxnId="{C59DE6E2-6DB6-4822-96C0-CCADBE2D3019}">
      <dgm:prSet/>
      <dgm:spPr/>
      <dgm:t>
        <a:bodyPr/>
        <a:lstStyle/>
        <a:p>
          <a:endParaRPr lang="en-AU" sz="1600" i="0"/>
        </a:p>
      </dgm:t>
    </dgm:pt>
    <dgm:pt modelId="{FCCAD82C-A17F-49C6-8909-B5C401CBE05E}">
      <dgm:prSet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AU" sz="1100" b="0" i="0" dirty="0">
              <a:latin typeface="Times New Roman"/>
              <a:ea typeface="+mn-ea"/>
              <a:cs typeface="Times New Roman"/>
            </a:rPr>
            <a:t>2.1 </a:t>
          </a:r>
          <a:r>
            <a:rPr lang="en-GB" sz="1100" b="0" i="0" dirty="0">
              <a:latin typeface="Times New Roman"/>
              <a:ea typeface="+mn-ea"/>
              <a:cs typeface="Times New Roman"/>
            </a:rPr>
            <a:t>“</a:t>
          </a:r>
          <a:r>
            <a:rPr lang="en-AU" sz="1100" b="0" i="0" dirty="0">
              <a:latin typeface="Times New Roman"/>
              <a:ea typeface="+mn-ea"/>
              <a:cs typeface="Times New Roman"/>
            </a:rPr>
            <a:t>It’s taken me four times as long to do everything”</a:t>
          </a:r>
          <a:endParaRPr lang="en-GB" sz="1100" b="0" i="0" dirty="0">
            <a:latin typeface="Times New Roman"/>
            <a:ea typeface="+mn-ea"/>
            <a:cs typeface="Times New Roman"/>
          </a:endParaRPr>
        </a:p>
      </dgm:t>
    </dgm:pt>
    <dgm:pt modelId="{01B7AA91-BF9E-4496-80BB-B54F458CAE48}" type="parTrans" cxnId="{05F4D41E-5B07-422E-B8D4-0D7C009C21A3}">
      <dgm:prSet/>
      <dgm:spPr/>
      <dgm:t>
        <a:bodyPr/>
        <a:lstStyle/>
        <a:p>
          <a:endParaRPr lang="en-AU" sz="1600" i="0"/>
        </a:p>
      </dgm:t>
    </dgm:pt>
    <dgm:pt modelId="{0A9349F4-3625-4920-A1E6-36D92E40BA51}" type="sibTrans" cxnId="{05F4D41E-5B07-422E-B8D4-0D7C009C21A3}">
      <dgm:prSet/>
      <dgm:spPr/>
      <dgm:t>
        <a:bodyPr/>
        <a:lstStyle/>
        <a:p>
          <a:endParaRPr lang="en-AU" sz="1600" i="0"/>
        </a:p>
      </dgm:t>
    </dgm:pt>
    <dgm:pt modelId="{0CCA9BD9-3548-4836-832A-0C78F0FB4F8C}">
      <dgm:prSet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GB" sz="1100" b="0" i="0" dirty="0">
              <a:latin typeface="Times New Roman"/>
              <a:ea typeface="+mn-ea"/>
              <a:cs typeface="Times New Roman"/>
            </a:rPr>
            <a:t>2.3</a:t>
          </a:r>
          <a:r>
            <a:rPr lang="en-GB" sz="1100" b="1" i="0" dirty="0">
              <a:latin typeface="Times New Roman"/>
              <a:ea typeface="+mn-ea"/>
              <a:cs typeface="Times New Roman"/>
            </a:rPr>
            <a:t> </a:t>
          </a:r>
          <a:r>
            <a:rPr lang="en-AU" sz="1100" b="0" i="0" dirty="0">
              <a:latin typeface="Times New Roman"/>
              <a:ea typeface="+mn-ea"/>
              <a:cs typeface="Times New Roman"/>
            </a:rPr>
            <a:t>“I just had to drop out of the units because I couldn’t keep up”</a:t>
          </a:r>
          <a:endParaRPr lang="en-AU" sz="1100" b="0" i="0" dirty="0">
            <a:latin typeface="Times New Roman"/>
            <a:ea typeface="+mn-ea"/>
            <a:cs typeface="+mn-cs"/>
          </a:endParaRPr>
        </a:p>
      </dgm:t>
    </dgm:pt>
    <dgm:pt modelId="{898B759E-4E00-4756-9B0C-4F3558007C5F}" type="parTrans" cxnId="{119945C6-E6AD-4CDC-B460-B2C83C0F0F81}">
      <dgm:prSet/>
      <dgm:spPr/>
      <dgm:t>
        <a:bodyPr/>
        <a:lstStyle/>
        <a:p>
          <a:endParaRPr lang="en-AU" sz="1600" i="0"/>
        </a:p>
      </dgm:t>
    </dgm:pt>
    <dgm:pt modelId="{A92C25D1-C32B-4AD3-B3FF-1ECAB0D69D59}" type="sibTrans" cxnId="{119945C6-E6AD-4CDC-B460-B2C83C0F0F81}">
      <dgm:prSet/>
      <dgm:spPr/>
      <dgm:t>
        <a:bodyPr/>
        <a:lstStyle/>
        <a:p>
          <a:endParaRPr lang="en-AU" sz="1600" i="0"/>
        </a:p>
      </dgm:t>
    </dgm:pt>
    <dgm:pt modelId="{AB23FD88-1689-4815-B597-B07AB84B33D9}">
      <dgm:prSet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GB" sz="1100" b="0" i="0" dirty="0">
              <a:latin typeface="Times New Roman"/>
              <a:ea typeface="+mn-ea"/>
              <a:cs typeface="Times New Roman"/>
            </a:rPr>
            <a:t>4.3 </a:t>
          </a:r>
          <a:r>
            <a:rPr lang="en-AU" sz="1100" b="0" i="0" dirty="0">
              <a:latin typeface="Times New Roman"/>
              <a:ea typeface="+mn-ea"/>
              <a:cs typeface="Times New Roman"/>
            </a:rPr>
            <a:t>“Respectful of the fact that there would be people in the class with... different ways of doing things” </a:t>
          </a:r>
        </a:p>
      </dgm:t>
    </dgm:pt>
    <dgm:pt modelId="{CABED187-E05A-432A-B86E-BCBFE648469A}" type="parTrans" cxnId="{1822DC58-5FB6-45FC-8C59-58DE45BFBEC9}">
      <dgm:prSet/>
      <dgm:spPr/>
      <dgm:t>
        <a:bodyPr/>
        <a:lstStyle/>
        <a:p>
          <a:endParaRPr lang="en-AU" sz="1600" i="0"/>
        </a:p>
      </dgm:t>
    </dgm:pt>
    <dgm:pt modelId="{1C381C13-F6D2-4794-8541-BE814AE3A00A}" type="sibTrans" cxnId="{1822DC58-5FB6-45FC-8C59-58DE45BFBEC9}">
      <dgm:prSet/>
      <dgm:spPr/>
      <dgm:t>
        <a:bodyPr/>
        <a:lstStyle/>
        <a:p>
          <a:endParaRPr lang="en-AU" sz="1600" i="0"/>
        </a:p>
      </dgm:t>
    </dgm:pt>
    <dgm:pt modelId="{0DB7197E-95E5-47C7-A346-5E58EFC21E76}">
      <dgm:prSet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GB" sz="1100" b="0" i="0" dirty="0">
              <a:latin typeface="Times New Roman"/>
              <a:ea typeface="+mn-ea"/>
              <a:cs typeface="Times New Roman"/>
            </a:rPr>
            <a:t>3.1 </a:t>
          </a:r>
          <a:r>
            <a:rPr lang="en-AU" sz="1100" b="0" i="0" dirty="0">
              <a:latin typeface="Times New Roman"/>
              <a:ea typeface="+mn-ea"/>
              <a:cs typeface="Times New Roman"/>
            </a:rPr>
            <a:t>“What’s the point of me learning all this?” </a:t>
          </a:r>
        </a:p>
      </dgm:t>
    </dgm:pt>
    <dgm:pt modelId="{88974A40-93A1-4A21-BD98-348F2EECB0BD}" type="parTrans" cxnId="{AA177164-5A23-4346-86EA-969EEFC9C437}">
      <dgm:prSet/>
      <dgm:spPr/>
      <dgm:t>
        <a:bodyPr/>
        <a:lstStyle/>
        <a:p>
          <a:endParaRPr lang="en-AU" sz="1600" i="0"/>
        </a:p>
      </dgm:t>
    </dgm:pt>
    <dgm:pt modelId="{A4C3CDF1-7D69-49BB-A605-6D8D7B70FB70}" type="sibTrans" cxnId="{AA177164-5A23-4346-86EA-969EEFC9C437}">
      <dgm:prSet/>
      <dgm:spPr/>
      <dgm:t>
        <a:bodyPr/>
        <a:lstStyle/>
        <a:p>
          <a:endParaRPr lang="en-AU" sz="1600" i="0"/>
        </a:p>
      </dgm:t>
    </dgm:pt>
    <dgm:pt modelId="{72918FA8-370A-4610-BFBF-F1B1C2A45E5F}">
      <dgm:prSet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GB" sz="1100" b="0" i="0" dirty="0">
              <a:latin typeface="Times New Roman"/>
              <a:ea typeface="+mn-ea"/>
              <a:cs typeface="Times New Roman"/>
            </a:rPr>
            <a:t>3.2 “She makes it really flexible”</a:t>
          </a:r>
          <a:endParaRPr lang="en-AU" sz="1100" b="0" i="0" dirty="0">
            <a:latin typeface="Times New Roman"/>
            <a:ea typeface="+mn-ea"/>
            <a:cs typeface="Times New Roman"/>
          </a:endParaRPr>
        </a:p>
      </dgm:t>
    </dgm:pt>
    <dgm:pt modelId="{0C272ED1-2A15-4039-9A53-EB8C3BDA942D}" type="parTrans" cxnId="{5CEA2D5E-FF7C-4886-ABEC-FAB7AF37A1C0}">
      <dgm:prSet/>
      <dgm:spPr/>
      <dgm:t>
        <a:bodyPr/>
        <a:lstStyle/>
        <a:p>
          <a:endParaRPr lang="en-AU" sz="1600" i="0"/>
        </a:p>
      </dgm:t>
    </dgm:pt>
    <dgm:pt modelId="{7CA8B1E9-86F1-4D69-B867-94A585618F2A}" type="sibTrans" cxnId="{5CEA2D5E-FF7C-4886-ABEC-FAB7AF37A1C0}">
      <dgm:prSet/>
      <dgm:spPr/>
      <dgm:t>
        <a:bodyPr/>
        <a:lstStyle/>
        <a:p>
          <a:endParaRPr lang="en-AU" sz="1600" i="0"/>
        </a:p>
      </dgm:t>
    </dgm:pt>
    <dgm:pt modelId="{7343EEE4-FB9A-4538-910B-9CC4DB9F210F}">
      <dgm:prSet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AU" sz="1100" b="0" i="0" dirty="0">
              <a:latin typeface="Times New Roman"/>
              <a:ea typeface="+mn-ea"/>
              <a:cs typeface="Times New Roman"/>
            </a:rPr>
            <a:t>Theme 4. “When the lecturers were engaged and listening, that made all the difference”</a:t>
          </a:r>
          <a:endParaRPr lang="en-GB" sz="1100" b="0" i="0" dirty="0">
            <a:latin typeface="Times New Roman"/>
            <a:ea typeface="+mn-ea"/>
            <a:cs typeface="Times New Roman"/>
          </a:endParaRPr>
        </a:p>
      </dgm:t>
    </dgm:pt>
    <dgm:pt modelId="{E437C743-F6AD-469A-B00C-06F46EA6FF1A}" type="parTrans" cxnId="{CC98734B-8D8E-42FC-A22D-6512007A4AFC}">
      <dgm:prSet/>
      <dgm:spPr/>
      <dgm:t>
        <a:bodyPr/>
        <a:lstStyle/>
        <a:p>
          <a:endParaRPr lang="en-AU" sz="1600" i="0"/>
        </a:p>
      </dgm:t>
    </dgm:pt>
    <dgm:pt modelId="{B91E026A-CED6-4513-8EDC-A59120EA9793}" type="sibTrans" cxnId="{CC98734B-8D8E-42FC-A22D-6512007A4AFC}">
      <dgm:prSet/>
      <dgm:spPr/>
      <dgm:t>
        <a:bodyPr/>
        <a:lstStyle/>
        <a:p>
          <a:endParaRPr lang="en-AU" sz="1600" i="0"/>
        </a:p>
      </dgm:t>
    </dgm:pt>
    <dgm:pt modelId="{080F5531-4245-4B4D-97ED-34E70DD2ABE1}">
      <dgm:prSet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GB" sz="1100" b="0" i="0" dirty="0">
              <a:latin typeface="Times New Roman"/>
              <a:ea typeface="+mn-ea"/>
              <a:cs typeface="Times New Roman"/>
            </a:rPr>
            <a:t>4.1 </a:t>
          </a:r>
          <a:r>
            <a:rPr lang="en-AU" sz="1100" b="0" i="0" dirty="0">
              <a:latin typeface="Times New Roman"/>
              <a:ea typeface="+mn-ea"/>
              <a:cs typeface="Times New Roman"/>
            </a:rPr>
            <a:t>“He is really, really, really passionate about his research”</a:t>
          </a:r>
        </a:p>
      </dgm:t>
    </dgm:pt>
    <dgm:pt modelId="{B152299C-3A6B-4B55-8D00-52D4D2E0A4B7}" type="parTrans" cxnId="{17203F76-7B51-4DD1-A21F-4104DFF31E9A}">
      <dgm:prSet/>
      <dgm:spPr/>
      <dgm:t>
        <a:bodyPr/>
        <a:lstStyle/>
        <a:p>
          <a:endParaRPr lang="en-AU" sz="1600" i="0"/>
        </a:p>
      </dgm:t>
    </dgm:pt>
    <dgm:pt modelId="{1B9B508B-7F16-463C-A171-ADB86925096F}" type="sibTrans" cxnId="{17203F76-7B51-4DD1-A21F-4104DFF31E9A}">
      <dgm:prSet/>
      <dgm:spPr/>
      <dgm:t>
        <a:bodyPr/>
        <a:lstStyle/>
        <a:p>
          <a:endParaRPr lang="en-AU" sz="1600" i="0"/>
        </a:p>
      </dgm:t>
    </dgm:pt>
    <dgm:pt modelId="{912E544E-C5CA-48F5-9CA1-F2A2833D7273}">
      <dgm:prSet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AU" sz="1100" b="0" i="0" dirty="0">
              <a:latin typeface="Times New Roman"/>
              <a:ea typeface="+mn-ea"/>
              <a:cs typeface="Times New Roman"/>
            </a:rPr>
            <a:t>4.2</a:t>
          </a:r>
          <a:r>
            <a:rPr lang="en-AU" sz="1100" b="1" i="0" dirty="0">
              <a:latin typeface="Times New Roman"/>
              <a:ea typeface="+mn-ea"/>
              <a:cs typeface="Times New Roman"/>
            </a:rPr>
            <a:t> </a:t>
          </a:r>
          <a:r>
            <a:rPr lang="en-AU" sz="1100" b="0" i="0" dirty="0">
              <a:latin typeface="Times New Roman"/>
              <a:ea typeface="+mn-ea"/>
              <a:cs typeface="Times New Roman"/>
            </a:rPr>
            <a:t>“He very much was curious about his students”</a:t>
          </a:r>
        </a:p>
      </dgm:t>
    </dgm:pt>
    <dgm:pt modelId="{AE0B697D-1573-4DDA-B8B2-2B7D4E38D1D5}" type="parTrans" cxnId="{A14BC13C-9094-497C-AA04-7988CE402883}">
      <dgm:prSet/>
      <dgm:spPr/>
      <dgm:t>
        <a:bodyPr/>
        <a:lstStyle/>
        <a:p>
          <a:endParaRPr lang="en-AU" sz="1600" i="0"/>
        </a:p>
      </dgm:t>
    </dgm:pt>
    <dgm:pt modelId="{15D115F6-EDD0-4E6C-AA6A-D18C3F5F97BB}" type="sibTrans" cxnId="{A14BC13C-9094-497C-AA04-7988CE402883}">
      <dgm:prSet/>
      <dgm:spPr/>
      <dgm:t>
        <a:bodyPr/>
        <a:lstStyle/>
        <a:p>
          <a:endParaRPr lang="en-AU" sz="1600" i="0"/>
        </a:p>
      </dgm:t>
    </dgm:pt>
    <dgm:pt modelId="{E8BCD338-E7C9-4BAC-B298-B8DF499EE69F}">
      <dgm:prSet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GB" sz="1100" b="0" i="0" dirty="0">
              <a:latin typeface="Times New Roman"/>
              <a:ea typeface="+mn-ea"/>
              <a:cs typeface="Times New Roman"/>
            </a:rPr>
            <a:t>3.3 “It wasn’t consistent every week”</a:t>
          </a:r>
        </a:p>
      </dgm:t>
    </dgm:pt>
    <dgm:pt modelId="{8225F8CF-F10C-412D-B205-4BB1D1E65116}" type="parTrans" cxnId="{00E38DA2-0861-4C26-886D-C40F8DDB3AA6}">
      <dgm:prSet/>
      <dgm:spPr/>
      <dgm:t>
        <a:bodyPr/>
        <a:lstStyle/>
        <a:p>
          <a:endParaRPr lang="en-AU" sz="1600" i="0"/>
        </a:p>
      </dgm:t>
    </dgm:pt>
    <dgm:pt modelId="{41E38EAC-8291-422B-BAF5-ABCFEFD27D57}" type="sibTrans" cxnId="{00E38DA2-0861-4C26-886D-C40F8DDB3AA6}">
      <dgm:prSet/>
      <dgm:spPr/>
      <dgm:t>
        <a:bodyPr/>
        <a:lstStyle/>
        <a:p>
          <a:endParaRPr lang="en-AU" sz="1600" i="0"/>
        </a:p>
      </dgm:t>
    </dgm:pt>
    <dgm:pt modelId="{2FE0E8F2-D377-4369-BFA8-5DEC00954FEE}">
      <dgm:prSet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AU" sz="1100" b="0" i="0" dirty="0">
              <a:latin typeface="Times New Roman"/>
              <a:ea typeface="+mn-ea"/>
              <a:cs typeface="Times New Roman"/>
            </a:rPr>
            <a:t>3.4 “They didn’t really give very clear instructions”</a:t>
          </a:r>
        </a:p>
      </dgm:t>
    </dgm:pt>
    <dgm:pt modelId="{16E6D2B6-54A6-4473-9EFF-7B8E5F59FD4C}" type="parTrans" cxnId="{D1CCC666-FBA1-4428-B270-8EB7A5C2A017}">
      <dgm:prSet/>
      <dgm:spPr/>
      <dgm:t>
        <a:bodyPr/>
        <a:lstStyle/>
        <a:p>
          <a:endParaRPr lang="en-AU" sz="1600" i="0"/>
        </a:p>
      </dgm:t>
    </dgm:pt>
    <dgm:pt modelId="{0FF01F21-9E07-42FC-8C52-0A71CAD9BA75}" type="sibTrans" cxnId="{D1CCC666-FBA1-4428-B270-8EB7A5C2A017}">
      <dgm:prSet/>
      <dgm:spPr/>
      <dgm:t>
        <a:bodyPr/>
        <a:lstStyle/>
        <a:p>
          <a:endParaRPr lang="en-AU" sz="1600" i="0"/>
        </a:p>
      </dgm:t>
    </dgm:pt>
    <dgm:pt modelId="{E00A5E13-69C5-4D3E-A117-47B6A11D81B6}" type="pres">
      <dgm:prSet presAssocID="{350773AB-5DDA-4B98-A3AE-F84F27CDB56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3989A0E-B54A-4AE2-901D-AFFF1AE785B5}" type="pres">
      <dgm:prSet presAssocID="{13EF7CFD-7316-42EB-A432-D6E825D35E16}" presName="root" presStyleCnt="0"/>
      <dgm:spPr/>
    </dgm:pt>
    <dgm:pt modelId="{61BEB739-B2B9-4302-BCAE-0A73A4E6CA50}" type="pres">
      <dgm:prSet presAssocID="{13EF7CFD-7316-42EB-A432-D6E825D35E16}" presName="rootComposite" presStyleCnt="0"/>
      <dgm:spPr/>
    </dgm:pt>
    <dgm:pt modelId="{10DB8B5F-86A7-4147-910C-8E1322AD77EB}" type="pres">
      <dgm:prSet presAssocID="{13EF7CFD-7316-42EB-A432-D6E825D35E16}" presName="rootText" presStyleLbl="node1" presStyleIdx="0" presStyleCnt="4" custScaleX="247409" custScaleY="162921"/>
      <dgm:spPr/>
    </dgm:pt>
    <dgm:pt modelId="{AB4B350A-999D-471B-A5B4-2C05AA59D283}" type="pres">
      <dgm:prSet presAssocID="{13EF7CFD-7316-42EB-A432-D6E825D35E16}" presName="rootConnector" presStyleLbl="node1" presStyleIdx="0" presStyleCnt="4"/>
      <dgm:spPr/>
    </dgm:pt>
    <dgm:pt modelId="{C3AF7B96-91FE-4BDF-926A-1D8ED60356A4}" type="pres">
      <dgm:prSet presAssocID="{13EF7CFD-7316-42EB-A432-D6E825D35E16}" presName="childShape" presStyleCnt="0"/>
      <dgm:spPr/>
    </dgm:pt>
    <dgm:pt modelId="{D6F36B96-E65E-493E-AFEB-79B4A6ADA3DE}" type="pres">
      <dgm:prSet presAssocID="{95B029C6-F500-4513-BDD1-0B0EB60DD7A0}" presName="Name13" presStyleLbl="parChTrans1D2" presStyleIdx="0" presStyleCnt="13"/>
      <dgm:spPr/>
    </dgm:pt>
    <dgm:pt modelId="{972E43E2-26CB-4A5F-A2C3-3A7218A3F308}" type="pres">
      <dgm:prSet presAssocID="{85C7F85D-A790-498A-ADD7-F7CC06A886BC}" presName="childText" presStyleLbl="bgAcc1" presStyleIdx="0" presStyleCnt="13" custScaleX="289110" custScaleY="196938">
        <dgm:presLayoutVars>
          <dgm:bulletEnabled val="1"/>
        </dgm:presLayoutVars>
      </dgm:prSet>
      <dgm:spPr/>
    </dgm:pt>
    <dgm:pt modelId="{E9280244-FB0C-4FA5-9E8A-20AE085A7DCE}" type="pres">
      <dgm:prSet presAssocID="{C1AA7A08-5BBF-4A1E-A91D-565DE88FEA68}" presName="Name13" presStyleLbl="parChTrans1D2" presStyleIdx="1" presStyleCnt="13"/>
      <dgm:spPr/>
    </dgm:pt>
    <dgm:pt modelId="{497D37A1-142B-4763-8320-07582D40A803}" type="pres">
      <dgm:prSet presAssocID="{0DC2DE61-BB3B-47BD-A73C-CE2FAA947BF1}" presName="childText" presStyleLbl="bgAcc1" presStyleIdx="1" presStyleCnt="13" custScaleX="289110" custScaleY="196938">
        <dgm:presLayoutVars>
          <dgm:bulletEnabled val="1"/>
        </dgm:presLayoutVars>
      </dgm:prSet>
      <dgm:spPr/>
    </dgm:pt>
    <dgm:pt modelId="{EBEA2288-8B05-4A18-A2FB-EB9CB540DE15}" type="pres">
      <dgm:prSet presAssocID="{BFCC6F09-0EDA-47DE-AADC-751FE9FF34EE}" presName="Name13" presStyleLbl="parChTrans1D2" presStyleIdx="2" presStyleCnt="13"/>
      <dgm:spPr/>
    </dgm:pt>
    <dgm:pt modelId="{C24C5206-BFAA-444C-8081-45810070B394}" type="pres">
      <dgm:prSet presAssocID="{1A6D3240-F0E6-4419-BBB2-7D225111F5CC}" presName="childText" presStyleLbl="bgAcc1" presStyleIdx="2" presStyleCnt="13" custScaleX="289110" custScaleY="196938">
        <dgm:presLayoutVars>
          <dgm:bulletEnabled val="1"/>
        </dgm:presLayoutVars>
      </dgm:prSet>
      <dgm:spPr/>
    </dgm:pt>
    <dgm:pt modelId="{B1730E97-5D90-4DEC-B6F2-E75377C44250}" type="pres">
      <dgm:prSet presAssocID="{D5D63A52-DFA1-4734-9DF5-01DD06A4BDCC}" presName="root" presStyleCnt="0"/>
      <dgm:spPr/>
    </dgm:pt>
    <dgm:pt modelId="{A2973905-1528-40DE-AB73-3B8B38DE3C8F}" type="pres">
      <dgm:prSet presAssocID="{D5D63A52-DFA1-4734-9DF5-01DD06A4BDCC}" presName="rootComposite" presStyleCnt="0"/>
      <dgm:spPr/>
    </dgm:pt>
    <dgm:pt modelId="{29651682-86AA-4C67-8CDC-146CE5F7FD6D}" type="pres">
      <dgm:prSet presAssocID="{D5D63A52-DFA1-4734-9DF5-01DD06A4BDCC}" presName="rootText" presStyleLbl="node1" presStyleIdx="1" presStyleCnt="4" custScaleX="247409" custScaleY="162921"/>
      <dgm:spPr/>
    </dgm:pt>
    <dgm:pt modelId="{377846A5-5979-4DF5-8F12-F885CA3A591A}" type="pres">
      <dgm:prSet presAssocID="{D5D63A52-DFA1-4734-9DF5-01DD06A4BDCC}" presName="rootConnector" presStyleLbl="node1" presStyleIdx="1" presStyleCnt="4"/>
      <dgm:spPr/>
    </dgm:pt>
    <dgm:pt modelId="{4AAC906A-267C-4F74-A1E6-6236D9760CF8}" type="pres">
      <dgm:prSet presAssocID="{D5D63A52-DFA1-4734-9DF5-01DD06A4BDCC}" presName="childShape" presStyleCnt="0"/>
      <dgm:spPr/>
    </dgm:pt>
    <dgm:pt modelId="{0FDDC93F-08B7-418D-B39E-4EA901C86126}" type="pres">
      <dgm:prSet presAssocID="{01B7AA91-BF9E-4496-80BB-B54F458CAE48}" presName="Name13" presStyleLbl="parChTrans1D2" presStyleIdx="3" presStyleCnt="13"/>
      <dgm:spPr/>
    </dgm:pt>
    <dgm:pt modelId="{7BFBE543-6559-44A8-9E0C-A383AE7A0B4B}" type="pres">
      <dgm:prSet presAssocID="{FCCAD82C-A17F-49C6-8909-B5C401CBE05E}" presName="childText" presStyleLbl="bgAcc1" presStyleIdx="3" presStyleCnt="13" custScaleX="289110" custScaleY="196938">
        <dgm:presLayoutVars>
          <dgm:bulletEnabled val="1"/>
        </dgm:presLayoutVars>
      </dgm:prSet>
      <dgm:spPr/>
    </dgm:pt>
    <dgm:pt modelId="{91907C51-077B-4815-9F89-4C8C722CA2E0}" type="pres">
      <dgm:prSet presAssocID="{0C051625-B48F-4A85-B5C8-EA7F7D7D31AE}" presName="Name13" presStyleLbl="parChTrans1D2" presStyleIdx="4" presStyleCnt="13"/>
      <dgm:spPr/>
    </dgm:pt>
    <dgm:pt modelId="{07C91D02-9080-40C5-A609-8259FD19C9DB}" type="pres">
      <dgm:prSet presAssocID="{E4C5AE68-B957-44B1-B384-F754537B9FD1}" presName="childText" presStyleLbl="bgAcc1" presStyleIdx="4" presStyleCnt="13" custScaleX="289110" custScaleY="196938">
        <dgm:presLayoutVars>
          <dgm:bulletEnabled val="1"/>
        </dgm:presLayoutVars>
      </dgm:prSet>
      <dgm:spPr/>
    </dgm:pt>
    <dgm:pt modelId="{B5CF4DFB-3511-4EDE-BA38-FB79517D33E2}" type="pres">
      <dgm:prSet presAssocID="{898B759E-4E00-4756-9B0C-4F3558007C5F}" presName="Name13" presStyleLbl="parChTrans1D2" presStyleIdx="5" presStyleCnt="13"/>
      <dgm:spPr/>
    </dgm:pt>
    <dgm:pt modelId="{DD7044C0-8CA9-4C4B-91CE-FC30FF8600AA}" type="pres">
      <dgm:prSet presAssocID="{0CCA9BD9-3548-4836-832A-0C78F0FB4F8C}" presName="childText" presStyleLbl="bgAcc1" presStyleIdx="5" presStyleCnt="13" custScaleX="289110" custScaleY="196938">
        <dgm:presLayoutVars>
          <dgm:bulletEnabled val="1"/>
        </dgm:presLayoutVars>
      </dgm:prSet>
      <dgm:spPr/>
    </dgm:pt>
    <dgm:pt modelId="{FC22BD50-E619-4D90-B2A1-6752DD13BEC8}" type="pres">
      <dgm:prSet presAssocID="{722394AD-1EA3-4B99-892B-1F9798B163B2}" presName="root" presStyleCnt="0"/>
      <dgm:spPr/>
    </dgm:pt>
    <dgm:pt modelId="{F8CB53F4-29D3-4CC8-A74B-86EB27E7E236}" type="pres">
      <dgm:prSet presAssocID="{722394AD-1EA3-4B99-892B-1F9798B163B2}" presName="rootComposite" presStyleCnt="0"/>
      <dgm:spPr/>
    </dgm:pt>
    <dgm:pt modelId="{255698F4-1CBD-47D7-A1D6-A6AFD5B790BF}" type="pres">
      <dgm:prSet presAssocID="{722394AD-1EA3-4B99-892B-1F9798B163B2}" presName="rootText" presStyleLbl="node1" presStyleIdx="2" presStyleCnt="4" custScaleX="247409" custScaleY="162921"/>
      <dgm:spPr/>
    </dgm:pt>
    <dgm:pt modelId="{0C6105F0-F134-4370-8E9E-07AE044974FA}" type="pres">
      <dgm:prSet presAssocID="{722394AD-1EA3-4B99-892B-1F9798B163B2}" presName="rootConnector" presStyleLbl="node1" presStyleIdx="2" presStyleCnt="4"/>
      <dgm:spPr/>
    </dgm:pt>
    <dgm:pt modelId="{4C10718A-E89F-4878-A4D6-74A6122FDDA1}" type="pres">
      <dgm:prSet presAssocID="{722394AD-1EA3-4B99-892B-1F9798B163B2}" presName="childShape" presStyleCnt="0"/>
      <dgm:spPr/>
    </dgm:pt>
    <dgm:pt modelId="{1144E265-3BFA-4803-8DC4-4A825FBC0A9D}" type="pres">
      <dgm:prSet presAssocID="{88974A40-93A1-4A21-BD98-348F2EECB0BD}" presName="Name13" presStyleLbl="parChTrans1D2" presStyleIdx="6" presStyleCnt="13"/>
      <dgm:spPr/>
    </dgm:pt>
    <dgm:pt modelId="{479055E8-3F9A-444C-A36C-CF7E716B024C}" type="pres">
      <dgm:prSet presAssocID="{0DB7197E-95E5-47C7-A346-5E58EFC21E76}" presName="childText" presStyleLbl="bgAcc1" presStyleIdx="6" presStyleCnt="13" custScaleX="289110" custScaleY="196938">
        <dgm:presLayoutVars>
          <dgm:bulletEnabled val="1"/>
        </dgm:presLayoutVars>
      </dgm:prSet>
      <dgm:spPr/>
    </dgm:pt>
    <dgm:pt modelId="{3863E914-2274-4542-87C4-3317B0D22401}" type="pres">
      <dgm:prSet presAssocID="{0C272ED1-2A15-4039-9A53-EB8C3BDA942D}" presName="Name13" presStyleLbl="parChTrans1D2" presStyleIdx="7" presStyleCnt="13"/>
      <dgm:spPr/>
    </dgm:pt>
    <dgm:pt modelId="{6DB93206-0028-4234-AB75-6D005DA9CB5E}" type="pres">
      <dgm:prSet presAssocID="{72918FA8-370A-4610-BFBF-F1B1C2A45E5F}" presName="childText" presStyleLbl="bgAcc1" presStyleIdx="7" presStyleCnt="13" custScaleX="289110" custScaleY="196938">
        <dgm:presLayoutVars>
          <dgm:bulletEnabled val="1"/>
        </dgm:presLayoutVars>
      </dgm:prSet>
      <dgm:spPr/>
    </dgm:pt>
    <dgm:pt modelId="{91953BC9-3DE8-4E4F-B9B8-369E5138D34F}" type="pres">
      <dgm:prSet presAssocID="{8225F8CF-F10C-412D-B205-4BB1D1E65116}" presName="Name13" presStyleLbl="parChTrans1D2" presStyleIdx="8" presStyleCnt="13"/>
      <dgm:spPr/>
    </dgm:pt>
    <dgm:pt modelId="{46C48A72-D9EF-45E7-B1D4-5D620E93FE70}" type="pres">
      <dgm:prSet presAssocID="{E8BCD338-E7C9-4BAC-B298-B8DF499EE69F}" presName="childText" presStyleLbl="bgAcc1" presStyleIdx="8" presStyleCnt="13" custScaleX="289110" custScaleY="196938">
        <dgm:presLayoutVars>
          <dgm:bulletEnabled val="1"/>
        </dgm:presLayoutVars>
      </dgm:prSet>
      <dgm:spPr/>
    </dgm:pt>
    <dgm:pt modelId="{15EAD07E-3939-43D3-93BD-ECDC35CCC421}" type="pres">
      <dgm:prSet presAssocID="{16E6D2B6-54A6-4473-9EFF-7B8E5F59FD4C}" presName="Name13" presStyleLbl="parChTrans1D2" presStyleIdx="9" presStyleCnt="13"/>
      <dgm:spPr/>
    </dgm:pt>
    <dgm:pt modelId="{FAF8FC82-9FFA-4F6E-8638-2DBFA9BD95BD}" type="pres">
      <dgm:prSet presAssocID="{2FE0E8F2-D377-4369-BFA8-5DEC00954FEE}" presName="childText" presStyleLbl="bgAcc1" presStyleIdx="9" presStyleCnt="13" custScaleX="289110" custScaleY="196938">
        <dgm:presLayoutVars>
          <dgm:bulletEnabled val="1"/>
        </dgm:presLayoutVars>
      </dgm:prSet>
      <dgm:spPr/>
    </dgm:pt>
    <dgm:pt modelId="{3B5510AB-3938-4C4A-A9D7-C9D15CBB402C}" type="pres">
      <dgm:prSet presAssocID="{7343EEE4-FB9A-4538-910B-9CC4DB9F210F}" presName="root" presStyleCnt="0"/>
      <dgm:spPr/>
    </dgm:pt>
    <dgm:pt modelId="{586C9B51-5D9F-461B-A899-2ED885BD5284}" type="pres">
      <dgm:prSet presAssocID="{7343EEE4-FB9A-4538-910B-9CC4DB9F210F}" presName="rootComposite" presStyleCnt="0"/>
      <dgm:spPr/>
    </dgm:pt>
    <dgm:pt modelId="{DE9B1CE2-65B8-4922-8271-9B50FC0ABCA5}" type="pres">
      <dgm:prSet presAssocID="{7343EEE4-FB9A-4538-910B-9CC4DB9F210F}" presName="rootText" presStyleLbl="node1" presStyleIdx="3" presStyleCnt="4" custScaleX="247409" custScaleY="162921"/>
      <dgm:spPr/>
    </dgm:pt>
    <dgm:pt modelId="{BF98AAD4-2F90-431B-991D-DF947A394C55}" type="pres">
      <dgm:prSet presAssocID="{7343EEE4-FB9A-4538-910B-9CC4DB9F210F}" presName="rootConnector" presStyleLbl="node1" presStyleIdx="3" presStyleCnt="4"/>
      <dgm:spPr/>
    </dgm:pt>
    <dgm:pt modelId="{504A0CF0-B430-4462-A12B-CECAE67BC17E}" type="pres">
      <dgm:prSet presAssocID="{7343EEE4-FB9A-4538-910B-9CC4DB9F210F}" presName="childShape" presStyleCnt="0"/>
      <dgm:spPr/>
    </dgm:pt>
    <dgm:pt modelId="{D00A6B4B-7B03-4309-BDA4-0E1D0FAB232D}" type="pres">
      <dgm:prSet presAssocID="{B152299C-3A6B-4B55-8D00-52D4D2E0A4B7}" presName="Name13" presStyleLbl="parChTrans1D2" presStyleIdx="10" presStyleCnt="13"/>
      <dgm:spPr/>
    </dgm:pt>
    <dgm:pt modelId="{757DD99F-CF93-4B3F-9BB7-09324FDBFB76}" type="pres">
      <dgm:prSet presAssocID="{080F5531-4245-4B4D-97ED-34E70DD2ABE1}" presName="childText" presStyleLbl="bgAcc1" presStyleIdx="10" presStyleCnt="13" custScaleX="289110" custScaleY="196938">
        <dgm:presLayoutVars>
          <dgm:bulletEnabled val="1"/>
        </dgm:presLayoutVars>
      </dgm:prSet>
      <dgm:spPr/>
    </dgm:pt>
    <dgm:pt modelId="{7EA0D583-A6E7-4CF4-B788-BF8AC30C2BE8}" type="pres">
      <dgm:prSet presAssocID="{AE0B697D-1573-4DDA-B8B2-2B7D4E38D1D5}" presName="Name13" presStyleLbl="parChTrans1D2" presStyleIdx="11" presStyleCnt="13"/>
      <dgm:spPr/>
    </dgm:pt>
    <dgm:pt modelId="{6B820BDB-1D85-4B9D-9061-D46D0CED1007}" type="pres">
      <dgm:prSet presAssocID="{912E544E-C5CA-48F5-9CA1-F2A2833D7273}" presName="childText" presStyleLbl="bgAcc1" presStyleIdx="11" presStyleCnt="13" custScaleX="289110" custScaleY="196938">
        <dgm:presLayoutVars>
          <dgm:bulletEnabled val="1"/>
        </dgm:presLayoutVars>
      </dgm:prSet>
      <dgm:spPr/>
    </dgm:pt>
    <dgm:pt modelId="{00557B8E-78B9-4056-8667-91C3857ABE70}" type="pres">
      <dgm:prSet presAssocID="{CABED187-E05A-432A-B86E-BCBFE648469A}" presName="Name13" presStyleLbl="parChTrans1D2" presStyleIdx="12" presStyleCnt="13"/>
      <dgm:spPr/>
    </dgm:pt>
    <dgm:pt modelId="{AF887877-89C2-4CCA-9923-744D14363219}" type="pres">
      <dgm:prSet presAssocID="{AB23FD88-1689-4815-B597-B07AB84B33D9}" presName="childText" presStyleLbl="bgAcc1" presStyleIdx="12" presStyleCnt="13" custScaleX="289110" custScaleY="196938">
        <dgm:presLayoutVars>
          <dgm:bulletEnabled val="1"/>
        </dgm:presLayoutVars>
      </dgm:prSet>
      <dgm:spPr/>
    </dgm:pt>
  </dgm:ptLst>
  <dgm:cxnLst>
    <dgm:cxn modelId="{055CBF01-F064-482D-861C-D2C55C3DC45C}" type="presOf" srcId="{080F5531-4245-4B4D-97ED-34E70DD2ABE1}" destId="{757DD99F-CF93-4B3F-9BB7-09324FDBFB76}" srcOrd="0" destOrd="0" presId="urn:microsoft.com/office/officeart/2005/8/layout/hierarchy3"/>
    <dgm:cxn modelId="{459F1909-1464-4AD3-A7FB-3A8534916932}" type="presOf" srcId="{898B759E-4E00-4756-9B0C-4F3558007C5F}" destId="{B5CF4DFB-3511-4EDE-BA38-FB79517D33E2}" srcOrd="0" destOrd="0" presId="urn:microsoft.com/office/officeart/2005/8/layout/hierarchy3"/>
    <dgm:cxn modelId="{9615F309-F1C4-4F10-8CB4-E00C596C5866}" type="presOf" srcId="{72918FA8-370A-4610-BFBF-F1B1C2A45E5F}" destId="{6DB93206-0028-4234-AB75-6D005DA9CB5E}" srcOrd="0" destOrd="0" presId="urn:microsoft.com/office/officeart/2005/8/layout/hierarchy3"/>
    <dgm:cxn modelId="{874CE50C-DB71-4E25-B742-9CDD26B88DBE}" type="presOf" srcId="{C1AA7A08-5BBF-4A1E-A91D-565DE88FEA68}" destId="{E9280244-FB0C-4FA5-9E8A-20AE085A7DCE}" srcOrd="0" destOrd="0" presId="urn:microsoft.com/office/officeart/2005/8/layout/hierarchy3"/>
    <dgm:cxn modelId="{0FE4F711-1B73-4A04-96B8-C93C848507C1}" srcId="{13EF7CFD-7316-42EB-A432-D6E825D35E16}" destId="{85C7F85D-A790-498A-ADD7-F7CC06A886BC}" srcOrd="0" destOrd="0" parTransId="{95B029C6-F500-4513-BDD1-0B0EB60DD7A0}" sibTransId="{CA48D17F-3F20-4472-B2B1-3862BCDE3418}"/>
    <dgm:cxn modelId="{57BE1114-5A80-4FE2-B37F-DEC5BC90D3BB}" type="presOf" srcId="{B152299C-3A6B-4B55-8D00-52D4D2E0A4B7}" destId="{D00A6B4B-7B03-4309-BDA4-0E1D0FAB232D}" srcOrd="0" destOrd="0" presId="urn:microsoft.com/office/officeart/2005/8/layout/hierarchy3"/>
    <dgm:cxn modelId="{E0173317-0488-4F40-9907-64AA610D8257}" type="presOf" srcId="{AE0B697D-1573-4DDA-B8B2-2B7D4E38D1D5}" destId="{7EA0D583-A6E7-4CF4-B788-BF8AC30C2BE8}" srcOrd="0" destOrd="0" presId="urn:microsoft.com/office/officeart/2005/8/layout/hierarchy3"/>
    <dgm:cxn modelId="{F3B2901E-4929-4BD5-A34C-4A3814C998A2}" type="presOf" srcId="{912E544E-C5CA-48F5-9CA1-F2A2833D7273}" destId="{6B820BDB-1D85-4B9D-9061-D46D0CED1007}" srcOrd="0" destOrd="0" presId="urn:microsoft.com/office/officeart/2005/8/layout/hierarchy3"/>
    <dgm:cxn modelId="{05F4D41E-5B07-422E-B8D4-0D7C009C21A3}" srcId="{D5D63A52-DFA1-4734-9DF5-01DD06A4BDCC}" destId="{FCCAD82C-A17F-49C6-8909-B5C401CBE05E}" srcOrd="0" destOrd="0" parTransId="{01B7AA91-BF9E-4496-80BB-B54F458CAE48}" sibTransId="{0A9349F4-3625-4920-A1E6-36D92E40BA51}"/>
    <dgm:cxn modelId="{CEEF731F-67D3-4B66-B6AD-2DC333E18185}" type="presOf" srcId="{0C272ED1-2A15-4039-9A53-EB8C3BDA942D}" destId="{3863E914-2274-4542-87C4-3317B0D22401}" srcOrd="0" destOrd="0" presId="urn:microsoft.com/office/officeart/2005/8/layout/hierarchy3"/>
    <dgm:cxn modelId="{00881521-0F01-450D-BD3E-978A14769CD1}" type="presOf" srcId="{BFCC6F09-0EDA-47DE-AADC-751FE9FF34EE}" destId="{EBEA2288-8B05-4A18-A2FB-EB9CB540DE15}" srcOrd="0" destOrd="0" presId="urn:microsoft.com/office/officeart/2005/8/layout/hierarchy3"/>
    <dgm:cxn modelId="{5B0D0331-3424-4167-A5B8-A82D7E468AB8}" srcId="{350773AB-5DDA-4B98-A3AE-F84F27CDB56C}" destId="{D5D63A52-DFA1-4734-9DF5-01DD06A4BDCC}" srcOrd="1" destOrd="0" parTransId="{61A2EE6A-E021-4743-89EE-B3589138F471}" sibTransId="{F6A69760-F62D-4D3C-BF9D-AC1E0CA4428A}"/>
    <dgm:cxn modelId="{8B2F4638-3B61-45EF-B9F7-BFB788D9EBAF}" type="presOf" srcId="{01B7AA91-BF9E-4496-80BB-B54F458CAE48}" destId="{0FDDC93F-08B7-418D-B39E-4EA901C86126}" srcOrd="0" destOrd="0" presId="urn:microsoft.com/office/officeart/2005/8/layout/hierarchy3"/>
    <dgm:cxn modelId="{A264F73B-99A6-443C-8FDE-077803BB7519}" type="presOf" srcId="{0DB7197E-95E5-47C7-A346-5E58EFC21E76}" destId="{479055E8-3F9A-444C-A36C-CF7E716B024C}" srcOrd="0" destOrd="0" presId="urn:microsoft.com/office/officeart/2005/8/layout/hierarchy3"/>
    <dgm:cxn modelId="{A14BC13C-9094-497C-AA04-7988CE402883}" srcId="{7343EEE4-FB9A-4538-910B-9CC4DB9F210F}" destId="{912E544E-C5CA-48F5-9CA1-F2A2833D7273}" srcOrd="1" destOrd="0" parTransId="{AE0B697D-1573-4DDA-B8B2-2B7D4E38D1D5}" sibTransId="{15D115F6-EDD0-4E6C-AA6A-D18C3F5F97BB}"/>
    <dgm:cxn modelId="{5CEA2D5E-FF7C-4886-ABEC-FAB7AF37A1C0}" srcId="{722394AD-1EA3-4B99-892B-1F9798B163B2}" destId="{72918FA8-370A-4610-BFBF-F1B1C2A45E5F}" srcOrd="1" destOrd="0" parTransId="{0C272ED1-2A15-4039-9A53-EB8C3BDA942D}" sibTransId="{7CA8B1E9-86F1-4D69-B867-94A585618F2A}"/>
    <dgm:cxn modelId="{6F0DD160-048E-4CBD-9B2E-5A967A2E7966}" type="presOf" srcId="{95B029C6-F500-4513-BDD1-0B0EB60DD7A0}" destId="{D6F36B96-E65E-493E-AFEB-79B4A6ADA3DE}" srcOrd="0" destOrd="0" presId="urn:microsoft.com/office/officeart/2005/8/layout/hierarchy3"/>
    <dgm:cxn modelId="{DFA4F663-B1A0-4905-99B0-F70833ED9F1A}" type="presOf" srcId="{85C7F85D-A790-498A-ADD7-F7CC06A886BC}" destId="{972E43E2-26CB-4A5F-A2C3-3A7218A3F308}" srcOrd="0" destOrd="0" presId="urn:microsoft.com/office/officeart/2005/8/layout/hierarchy3"/>
    <dgm:cxn modelId="{AA177164-5A23-4346-86EA-969EEFC9C437}" srcId="{722394AD-1EA3-4B99-892B-1F9798B163B2}" destId="{0DB7197E-95E5-47C7-A346-5E58EFC21E76}" srcOrd="0" destOrd="0" parTransId="{88974A40-93A1-4A21-BD98-348F2EECB0BD}" sibTransId="{A4C3CDF1-7D69-49BB-A605-6D8D7B70FB70}"/>
    <dgm:cxn modelId="{D1CCC666-FBA1-4428-B270-8EB7A5C2A017}" srcId="{722394AD-1EA3-4B99-892B-1F9798B163B2}" destId="{2FE0E8F2-D377-4369-BFA8-5DEC00954FEE}" srcOrd="3" destOrd="0" parTransId="{16E6D2B6-54A6-4473-9EFF-7B8E5F59FD4C}" sibTransId="{0FF01F21-9E07-42FC-8C52-0A71CAD9BA75}"/>
    <dgm:cxn modelId="{45AD6348-E9BD-4E37-8B67-10522DB6B6A7}" type="presOf" srcId="{E8BCD338-E7C9-4BAC-B298-B8DF499EE69F}" destId="{46C48A72-D9EF-45E7-B1D4-5D620E93FE70}" srcOrd="0" destOrd="0" presId="urn:microsoft.com/office/officeart/2005/8/layout/hierarchy3"/>
    <dgm:cxn modelId="{CC98734B-8D8E-42FC-A22D-6512007A4AFC}" srcId="{350773AB-5DDA-4B98-A3AE-F84F27CDB56C}" destId="{7343EEE4-FB9A-4538-910B-9CC4DB9F210F}" srcOrd="3" destOrd="0" parTransId="{E437C743-F6AD-469A-B00C-06F46EA6FF1A}" sibTransId="{B91E026A-CED6-4513-8EDC-A59120EA9793}"/>
    <dgm:cxn modelId="{24319B50-69FB-44EA-B9E0-3D22D439D765}" type="presOf" srcId="{AB23FD88-1689-4815-B597-B07AB84B33D9}" destId="{AF887877-89C2-4CCA-9923-744D14363219}" srcOrd="0" destOrd="0" presId="urn:microsoft.com/office/officeart/2005/8/layout/hierarchy3"/>
    <dgm:cxn modelId="{86341F51-AA63-4A13-85B0-D413485A8C84}" type="presOf" srcId="{CABED187-E05A-432A-B86E-BCBFE648469A}" destId="{00557B8E-78B9-4056-8667-91C3857ABE70}" srcOrd="0" destOrd="0" presId="urn:microsoft.com/office/officeart/2005/8/layout/hierarchy3"/>
    <dgm:cxn modelId="{6EE4BB51-E08D-4F81-A1EE-71D4A8ED97B8}" type="presOf" srcId="{FCCAD82C-A17F-49C6-8909-B5C401CBE05E}" destId="{7BFBE543-6559-44A8-9E0C-A383AE7A0B4B}" srcOrd="0" destOrd="0" presId="urn:microsoft.com/office/officeart/2005/8/layout/hierarchy3"/>
    <dgm:cxn modelId="{428CBC73-57ED-4646-9297-964FFC43230E}" type="presOf" srcId="{D5D63A52-DFA1-4734-9DF5-01DD06A4BDCC}" destId="{29651682-86AA-4C67-8CDC-146CE5F7FD6D}" srcOrd="0" destOrd="0" presId="urn:microsoft.com/office/officeart/2005/8/layout/hierarchy3"/>
    <dgm:cxn modelId="{17203F76-7B51-4DD1-A21F-4104DFF31E9A}" srcId="{7343EEE4-FB9A-4538-910B-9CC4DB9F210F}" destId="{080F5531-4245-4B4D-97ED-34E70DD2ABE1}" srcOrd="0" destOrd="0" parTransId="{B152299C-3A6B-4B55-8D00-52D4D2E0A4B7}" sibTransId="{1B9B508B-7F16-463C-A171-ADB86925096F}"/>
    <dgm:cxn modelId="{36CE2457-4467-4FF1-ADD1-45FE8F38A8FB}" type="presOf" srcId="{1A6D3240-F0E6-4419-BBB2-7D225111F5CC}" destId="{C24C5206-BFAA-444C-8081-45810070B394}" srcOrd="0" destOrd="0" presId="urn:microsoft.com/office/officeart/2005/8/layout/hierarchy3"/>
    <dgm:cxn modelId="{02377D77-4EBD-4C03-964C-57D5CCB3E5A0}" srcId="{13EF7CFD-7316-42EB-A432-D6E825D35E16}" destId="{1A6D3240-F0E6-4419-BBB2-7D225111F5CC}" srcOrd="2" destOrd="0" parTransId="{BFCC6F09-0EDA-47DE-AADC-751FE9FF34EE}" sibTransId="{BAADDD7C-1B81-44F8-A4B0-FC66414DEC9D}"/>
    <dgm:cxn modelId="{1822DC58-5FB6-45FC-8C59-58DE45BFBEC9}" srcId="{7343EEE4-FB9A-4538-910B-9CC4DB9F210F}" destId="{AB23FD88-1689-4815-B597-B07AB84B33D9}" srcOrd="2" destOrd="0" parTransId="{CABED187-E05A-432A-B86E-BCBFE648469A}" sibTransId="{1C381C13-F6D2-4794-8541-BE814AE3A00A}"/>
    <dgm:cxn modelId="{FFB3BC7E-3AD0-4E11-8897-A9207F88F659}" type="presOf" srcId="{13EF7CFD-7316-42EB-A432-D6E825D35E16}" destId="{AB4B350A-999D-471B-A5B4-2C05AA59D283}" srcOrd="1" destOrd="0" presId="urn:microsoft.com/office/officeart/2005/8/layout/hierarchy3"/>
    <dgm:cxn modelId="{83855597-CA93-47C1-A2DA-3A9A0C7E903D}" type="presOf" srcId="{722394AD-1EA3-4B99-892B-1F9798B163B2}" destId="{255698F4-1CBD-47D7-A1D6-A6AFD5B790BF}" srcOrd="0" destOrd="0" presId="urn:microsoft.com/office/officeart/2005/8/layout/hierarchy3"/>
    <dgm:cxn modelId="{3202BAA0-3CF0-415B-A4E6-A9C75CAEEBDC}" type="presOf" srcId="{8225F8CF-F10C-412D-B205-4BB1D1E65116}" destId="{91953BC9-3DE8-4E4F-B9B8-369E5138D34F}" srcOrd="0" destOrd="0" presId="urn:microsoft.com/office/officeart/2005/8/layout/hierarchy3"/>
    <dgm:cxn modelId="{563F49A2-75F3-4D67-A6D1-24E4319411AE}" type="presOf" srcId="{13EF7CFD-7316-42EB-A432-D6E825D35E16}" destId="{10DB8B5F-86A7-4147-910C-8E1322AD77EB}" srcOrd="0" destOrd="0" presId="urn:microsoft.com/office/officeart/2005/8/layout/hierarchy3"/>
    <dgm:cxn modelId="{00E38DA2-0861-4C26-886D-C40F8DDB3AA6}" srcId="{722394AD-1EA3-4B99-892B-1F9798B163B2}" destId="{E8BCD338-E7C9-4BAC-B298-B8DF499EE69F}" srcOrd="2" destOrd="0" parTransId="{8225F8CF-F10C-412D-B205-4BB1D1E65116}" sibTransId="{41E38EAC-8291-422B-BAF5-ABCFEFD27D57}"/>
    <dgm:cxn modelId="{CC00D8AB-71AE-4DB3-8EBD-796094494387}" type="presOf" srcId="{2FE0E8F2-D377-4369-BFA8-5DEC00954FEE}" destId="{FAF8FC82-9FFA-4F6E-8638-2DBFA9BD95BD}" srcOrd="0" destOrd="0" presId="urn:microsoft.com/office/officeart/2005/8/layout/hierarchy3"/>
    <dgm:cxn modelId="{17EBFFB8-66BE-4D7B-B7F8-694E67C577F6}" srcId="{D5D63A52-DFA1-4734-9DF5-01DD06A4BDCC}" destId="{E4C5AE68-B957-44B1-B384-F754537B9FD1}" srcOrd="1" destOrd="0" parTransId="{0C051625-B48F-4A85-B5C8-EA7F7D7D31AE}" sibTransId="{C457B5A0-E8E4-40C5-920E-7CA3A231F2D1}"/>
    <dgm:cxn modelId="{E8F577BF-4510-4FB7-AB0D-35D4D2DEA19E}" type="presOf" srcId="{0CCA9BD9-3548-4836-832A-0C78F0FB4F8C}" destId="{DD7044C0-8CA9-4C4B-91CE-FC30FF8600AA}" srcOrd="0" destOrd="0" presId="urn:microsoft.com/office/officeart/2005/8/layout/hierarchy3"/>
    <dgm:cxn modelId="{438EBBC0-F888-47E8-A3E4-6A6E2DE9467B}" type="presOf" srcId="{7343EEE4-FB9A-4538-910B-9CC4DB9F210F}" destId="{BF98AAD4-2F90-431B-991D-DF947A394C55}" srcOrd="1" destOrd="0" presId="urn:microsoft.com/office/officeart/2005/8/layout/hierarchy3"/>
    <dgm:cxn modelId="{38C4F5C5-49D0-47BF-A030-1BB9A80110B4}" type="presOf" srcId="{0C051625-B48F-4A85-B5C8-EA7F7D7D31AE}" destId="{91907C51-077B-4815-9F89-4C8C722CA2E0}" srcOrd="0" destOrd="0" presId="urn:microsoft.com/office/officeart/2005/8/layout/hierarchy3"/>
    <dgm:cxn modelId="{119945C6-E6AD-4CDC-B460-B2C83C0F0F81}" srcId="{D5D63A52-DFA1-4734-9DF5-01DD06A4BDCC}" destId="{0CCA9BD9-3548-4836-832A-0C78F0FB4F8C}" srcOrd="2" destOrd="0" parTransId="{898B759E-4E00-4756-9B0C-4F3558007C5F}" sibTransId="{A92C25D1-C32B-4AD3-B3FF-1ECAB0D69D59}"/>
    <dgm:cxn modelId="{5B2999CC-E6F0-484B-A312-F6BD2DC528BF}" type="presOf" srcId="{88974A40-93A1-4A21-BD98-348F2EECB0BD}" destId="{1144E265-3BFA-4803-8DC4-4A825FBC0A9D}" srcOrd="0" destOrd="0" presId="urn:microsoft.com/office/officeart/2005/8/layout/hierarchy3"/>
    <dgm:cxn modelId="{F5CFF6CD-53A4-4A76-B74E-D879C5BC17BA}" type="presOf" srcId="{7343EEE4-FB9A-4538-910B-9CC4DB9F210F}" destId="{DE9B1CE2-65B8-4922-8271-9B50FC0ABCA5}" srcOrd="0" destOrd="0" presId="urn:microsoft.com/office/officeart/2005/8/layout/hierarchy3"/>
    <dgm:cxn modelId="{9FBD3DD4-FDF3-4AD3-A6C3-88D0A0B7C068}" type="presOf" srcId="{E4C5AE68-B957-44B1-B384-F754537B9FD1}" destId="{07C91D02-9080-40C5-A609-8259FD19C9DB}" srcOrd="0" destOrd="0" presId="urn:microsoft.com/office/officeart/2005/8/layout/hierarchy3"/>
    <dgm:cxn modelId="{7D40BED6-681D-44FB-81DA-2ABF885A06C9}" srcId="{350773AB-5DDA-4B98-A3AE-F84F27CDB56C}" destId="{13EF7CFD-7316-42EB-A432-D6E825D35E16}" srcOrd="0" destOrd="0" parTransId="{55A2B63B-0762-46FC-8F48-4A6A0FB48251}" sibTransId="{38DB33EC-03B5-4C7F-ABB9-EC0246C89A07}"/>
    <dgm:cxn modelId="{CA4F8CD8-69FD-4A70-98E4-AE2D7A3E272C}" type="presOf" srcId="{16E6D2B6-54A6-4473-9EFF-7B8E5F59FD4C}" destId="{15EAD07E-3939-43D3-93BD-ECDC35CCC421}" srcOrd="0" destOrd="0" presId="urn:microsoft.com/office/officeart/2005/8/layout/hierarchy3"/>
    <dgm:cxn modelId="{6C7C6ED9-7F36-474D-BD42-CB6E0ABD9775}" srcId="{13EF7CFD-7316-42EB-A432-D6E825D35E16}" destId="{0DC2DE61-BB3B-47BD-A73C-CE2FAA947BF1}" srcOrd="1" destOrd="0" parTransId="{C1AA7A08-5BBF-4A1E-A91D-565DE88FEA68}" sibTransId="{6C03EBA9-D2A3-49F4-8F6A-FD726A5D0EA7}"/>
    <dgm:cxn modelId="{E05D3DDA-029B-48A4-B55E-F611B27F581C}" type="presOf" srcId="{D5D63A52-DFA1-4734-9DF5-01DD06A4BDCC}" destId="{377846A5-5979-4DF5-8F12-F885CA3A591A}" srcOrd="1" destOrd="0" presId="urn:microsoft.com/office/officeart/2005/8/layout/hierarchy3"/>
    <dgm:cxn modelId="{FC5C4ADE-7414-40DF-9F68-26E9C4C71B20}" type="presOf" srcId="{0DC2DE61-BB3B-47BD-A73C-CE2FAA947BF1}" destId="{497D37A1-142B-4763-8320-07582D40A803}" srcOrd="0" destOrd="0" presId="urn:microsoft.com/office/officeart/2005/8/layout/hierarchy3"/>
    <dgm:cxn modelId="{C59DE6E2-6DB6-4822-96C0-CCADBE2D3019}" srcId="{350773AB-5DDA-4B98-A3AE-F84F27CDB56C}" destId="{722394AD-1EA3-4B99-892B-1F9798B163B2}" srcOrd="2" destOrd="0" parTransId="{894727B4-FC20-4FC3-9AC7-0DF47019D3BA}" sibTransId="{9BCC78DE-D9D3-468B-BB7A-9F57FC5D89BA}"/>
    <dgm:cxn modelId="{4261DDF0-3423-4022-8388-FCC8E18743AD}" type="presOf" srcId="{722394AD-1EA3-4B99-892B-1F9798B163B2}" destId="{0C6105F0-F134-4370-8E9E-07AE044974FA}" srcOrd="1" destOrd="0" presId="urn:microsoft.com/office/officeart/2005/8/layout/hierarchy3"/>
    <dgm:cxn modelId="{904AC7F7-D7A8-4C71-9A52-A2DC6FFB9323}" type="presOf" srcId="{350773AB-5DDA-4B98-A3AE-F84F27CDB56C}" destId="{E00A5E13-69C5-4D3E-A117-47B6A11D81B6}" srcOrd="0" destOrd="0" presId="urn:microsoft.com/office/officeart/2005/8/layout/hierarchy3"/>
    <dgm:cxn modelId="{23D220D5-C3D9-4835-ADAD-02047704C58B}" type="presParOf" srcId="{E00A5E13-69C5-4D3E-A117-47B6A11D81B6}" destId="{33989A0E-B54A-4AE2-901D-AFFF1AE785B5}" srcOrd="0" destOrd="0" presId="urn:microsoft.com/office/officeart/2005/8/layout/hierarchy3"/>
    <dgm:cxn modelId="{BEBF88FC-A499-4A66-95B8-B85B0DD17295}" type="presParOf" srcId="{33989A0E-B54A-4AE2-901D-AFFF1AE785B5}" destId="{61BEB739-B2B9-4302-BCAE-0A73A4E6CA50}" srcOrd="0" destOrd="0" presId="urn:microsoft.com/office/officeart/2005/8/layout/hierarchy3"/>
    <dgm:cxn modelId="{4032241C-12E3-4BE7-A302-B2B96B784276}" type="presParOf" srcId="{61BEB739-B2B9-4302-BCAE-0A73A4E6CA50}" destId="{10DB8B5F-86A7-4147-910C-8E1322AD77EB}" srcOrd="0" destOrd="0" presId="urn:microsoft.com/office/officeart/2005/8/layout/hierarchy3"/>
    <dgm:cxn modelId="{5CE83613-4DCA-4A6C-BDD7-1486C0385E40}" type="presParOf" srcId="{61BEB739-B2B9-4302-BCAE-0A73A4E6CA50}" destId="{AB4B350A-999D-471B-A5B4-2C05AA59D283}" srcOrd="1" destOrd="0" presId="urn:microsoft.com/office/officeart/2005/8/layout/hierarchy3"/>
    <dgm:cxn modelId="{E687AEE5-3063-4663-8140-710468E10CAA}" type="presParOf" srcId="{33989A0E-B54A-4AE2-901D-AFFF1AE785B5}" destId="{C3AF7B96-91FE-4BDF-926A-1D8ED60356A4}" srcOrd="1" destOrd="0" presId="urn:microsoft.com/office/officeart/2005/8/layout/hierarchy3"/>
    <dgm:cxn modelId="{745F3CF9-B5F7-4209-95E7-4CB8478F8492}" type="presParOf" srcId="{C3AF7B96-91FE-4BDF-926A-1D8ED60356A4}" destId="{D6F36B96-E65E-493E-AFEB-79B4A6ADA3DE}" srcOrd="0" destOrd="0" presId="urn:microsoft.com/office/officeart/2005/8/layout/hierarchy3"/>
    <dgm:cxn modelId="{817EC8DA-D0F6-4E14-BE3A-09C1439AE250}" type="presParOf" srcId="{C3AF7B96-91FE-4BDF-926A-1D8ED60356A4}" destId="{972E43E2-26CB-4A5F-A2C3-3A7218A3F308}" srcOrd="1" destOrd="0" presId="urn:microsoft.com/office/officeart/2005/8/layout/hierarchy3"/>
    <dgm:cxn modelId="{CD3BE940-B7A3-4E15-A636-5A1B6F14DF07}" type="presParOf" srcId="{C3AF7B96-91FE-4BDF-926A-1D8ED60356A4}" destId="{E9280244-FB0C-4FA5-9E8A-20AE085A7DCE}" srcOrd="2" destOrd="0" presId="urn:microsoft.com/office/officeart/2005/8/layout/hierarchy3"/>
    <dgm:cxn modelId="{59B5E786-2A60-4FF2-96BD-90981880FC8D}" type="presParOf" srcId="{C3AF7B96-91FE-4BDF-926A-1D8ED60356A4}" destId="{497D37A1-142B-4763-8320-07582D40A803}" srcOrd="3" destOrd="0" presId="urn:microsoft.com/office/officeart/2005/8/layout/hierarchy3"/>
    <dgm:cxn modelId="{6A1BE98D-A99A-4BD7-9BB3-6E81D6B95627}" type="presParOf" srcId="{C3AF7B96-91FE-4BDF-926A-1D8ED60356A4}" destId="{EBEA2288-8B05-4A18-A2FB-EB9CB540DE15}" srcOrd="4" destOrd="0" presId="urn:microsoft.com/office/officeart/2005/8/layout/hierarchy3"/>
    <dgm:cxn modelId="{67EFC799-94F7-46FA-98E1-45CC9A6A3BB0}" type="presParOf" srcId="{C3AF7B96-91FE-4BDF-926A-1D8ED60356A4}" destId="{C24C5206-BFAA-444C-8081-45810070B394}" srcOrd="5" destOrd="0" presId="urn:microsoft.com/office/officeart/2005/8/layout/hierarchy3"/>
    <dgm:cxn modelId="{A168DC30-4CEE-45DE-AABD-899256639E8A}" type="presParOf" srcId="{E00A5E13-69C5-4D3E-A117-47B6A11D81B6}" destId="{B1730E97-5D90-4DEC-B6F2-E75377C44250}" srcOrd="1" destOrd="0" presId="urn:microsoft.com/office/officeart/2005/8/layout/hierarchy3"/>
    <dgm:cxn modelId="{6E6A642E-FCE7-4D21-8A28-A4C5647D2812}" type="presParOf" srcId="{B1730E97-5D90-4DEC-B6F2-E75377C44250}" destId="{A2973905-1528-40DE-AB73-3B8B38DE3C8F}" srcOrd="0" destOrd="0" presId="urn:microsoft.com/office/officeart/2005/8/layout/hierarchy3"/>
    <dgm:cxn modelId="{3B624559-760D-49E7-AD32-B07543F8A299}" type="presParOf" srcId="{A2973905-1528-40DE-AB73-3B8B38DE3C8F}" destId="{29651682-86AA-4C67-8CDC-146CE5F7FD6D}" srcOrd="0" destOrd="0" presId="urn:microsoft.com/office/officeart/2005/8/layout/hierarchy3"/>
    <dgm:cxn modelId="{DC44DAC4-F744-48F1-B642-ACE85D30948D}" type="presParOf" srcId="{A2973905-1528-40DE-AB73-3B8B38DE3C8F}" destId="{377846A5-5979-4DF5-8F12-F885CA3A591A}" srcOrd="1" destOrd="0" presId="urn:microsoft.com/office/officeart/2005/8/layout/hierarchy3"/>
    <dgm:cxn modelId="{82359819-3FFE-421D-8F1F-2957D230B887}" type="presParOf" srcId="{B1730E97-5D90-4DEC-B6F2-E75377C44250}" destId="{4AAC906A-267C-4F74-A1E6-6236D9760CF8}" srcOrd="1" destOrd="0" presId="urn:microsoft.com/office/officeart/2005/8/layout/hierarchy3"/>
    <dgm:cxn modelId="{DEF8B709-01F4-4FD2-B51A-9A148FD4AB59}" type="presParOf" srcId="{4AAC906A-267C-4F74-A1E6-6236D9760CF8}" destId="{0FDDC93F-08B7-418D-B39E-4EA901C86126}" srcOrd="0" destOrd="0" presId="urn:microsoft.com/office/officeart/2005/8/layout/hierarchy3"/>
    <dgm:cxn modelId="{130D31CB-90EF-4F32-B9E8-DB4458184AA5}" type="presParOf" srcId="{4AAC906A-267C-4F74-A1E6-6236D9760CF8}" destId="{7BFBE543-6559-44A8-9E0C-A383AE7A0B4B}" srcOrd="1" destOrd="0" presId="urn:microsoft.com/office/officeart/2005/8/layout/hierarchy3"/>
    <dgm:cxn modelId="{D059E41B-59C0-4310-99C8-94373124546F}" type="presParOf" srcId="{4AAC906A-267C-4F74-A1E6-6236D9760CF8}" destId="{91907C51-077B-4815-9F89-4C8C722CA2E0}" srcOrd="2" destOrd="0" presId="urn:microsoft.com/office/officeart/2005/8/layout/hierarchy3"/>
    <dgm:cxn modelId="{1227ECE7-27C6-49FB-8127-64331C72DB19}" type="presParOf" srcId="{4AAC906A-267C-4F74-A1E6-6236D9760CF8}" destId="{07C91D02-9080-40C5-A609-8259FD19C9DB}" srcOrd="3" destOrd="0" presId="urn:microsoft.com/office/officeart/2005/8/layout/hierarchy3"/>
    <dgm:cxn modelId="{6E7FDA6F-4EA2-46D1-A339-3FD78D7FBC07}" type="presParOf" srcId="{4AAC906A-267C-4F74-A1E6-6236D9760CF8}" destId="{B5CF4DFB-3511-4EDE-BA38-FB79517D33E2}" srcOrd="4" destOrd="0" presId="urn:microsoft.com/office/officeart/2005/8/layout/hierarchy3"/>
    <dgm:cxn modelId="{B3BD9C2B-0AAA-492A-855F-39666F9ACA29}" type="presParOf" srcId="{4AAC906A-267C-4F74-A1E6-6236D9760CF8}" destId="{DD7044C0-8CA9-4C4B-91CE-FC30FF8600AA}" srcOrd="5" destOrd="0" presId="urn:microsoft.com/office/officeart/2005/8/layout/hierarchy3"/>
    <dgm:cxn modelId="{E1E58750-5988-48BD-9CBD-BBF21F66E9A9}" type="presParOf" srcId="{E00A5E13-69C5-4D3E-A117-47B6A11D81B6}" destId="{FC22BD50-E619-4D90-B2A1-6752DD13BEC8}" srcOrd="2" destOrd="0" presId="urn:microsoft.com/office/officeart/2005/8/layout/hierarchy3"/>
    <dgm:cxn modelId="{FE3AEF5D-3D98-4A4A-B241-D5688C05C7E5}" type="presParOf" srcId="{FC22BD50-E619-4D90-B2A1-6752DD13BEC8}" destId="{F8CB53F4-29D3-4CC8-A74B-86EB27E7E236}" srcOrd="0" destOrd="0" presId="urn:microsoft.com/office/officeart/2005/8/layout/hierarchy3"/>
    <dgm:cxn modelId="{0CDC1351-B4CE-4C39-9705-11E5054A836E}" type="presParOf" srcId="{F8CB53F4-29D3-4CC8-A74B-86EB27E7E236}" destId="{255698F4-1CBD-47D7-A1D6-A6AFD5B790BF}" srcOrd="0" destOrd="0" presId="urn:microsoft.com/office/officeart/2005/8/layout/hierarchy3"/>
    <dgm:cxn modelId="{E6A4D70B-171D-44C8-821D-1134815DA664}" type="presParOf" srcId="{F8CB53F4-29D3-4CC8-A74B-86EB27E7E236}" destId="{0C6105F0-F134-4370-8E9E-07AE044974FA}" srcOrd="1" destOrd="0" presId="urn:microsoft.com/office/officeart/2005/8/layout/hierarchy3"/>
    <dgm:cxn modelId="{D6729F1C-FEB3-49B0-ADB8-DB3530B6C7E8}" type="presParOf" srcId="{FC22BD50-E619-4D90-B2A1-6752DD13BEC8}" destId="{4C10718A-E89F-4878-A4D6-74A6122FDDA1}" srcOrd="1" destOrd="0" presId="urn:microsoft.com/office/officeart/2005/8/layout/hierarchy3"/>
    <dgm:cxn modelId="{F56C485A-F54C-451E-A260-02FF3D6FC05C}" type="presParOf" srcId="{4C10718A-E89F-4878-A4D6-74A6122FDDA1}" destId="{1144E265-3BFA-4803-8DC4-4A825FBC0A9D}" srcOrd="0" destOrd="0" presId="urn:microsoft.com/office/officeart/2005/8/layout/hierarchy3"/>
    <dgm:cxn modelId="{688D04C2-0546-4659-BAC5-DEC43EE9E226}" type="presParOf" srcId="{4C10718A-E89F-4878-A4D6-74A6122FDDA1}" destId="{479055E8-3F9A-444C-A36C-CF7E716B024C}" srcOrd="1" destOrd="0" presId="urn:microsoft.com/office/officeart/2005/8/layout/hierarchy3"/>
    <dgm:cxn modelId="{42159E30-AAD3-4501-B636-92A44561471E}" type="presParOf" srcId="{4C10718A-E89F-4878-A4D6-74A6122FDDA1}" destId="{3863E914-2274-4542-87C4-3317B0D22401}" srcOrd="2" destOrd="0" presId="urn:microsoft.com/office/officeart/2005/8/layout/hierarchy3"/>
    <dgm:cxn modelId="{7E00B721-6C1B-4863-958E-043DE57F6BAB}" type="presParOf" srcId="{4C10718A-E89F-4878-A4D6-74A6122FDDA1}" destId="{6DB93206-0028-4234-AB75-6D005DA9CB5E}" srcOrd="3" destOrd="0" presId="urn:microsoft.com/office/officeart/2005/8/layout/hierarchy3"/>
    <dgm:cxn modelId="{DD77E620-BB49-44F6-979E-CB9340444BEA}" type="presParOf" srcId="{4C10718A-E89F-4878-A4D6-74A6122FDDA1}" destId="{91953BC9-3DE8-4E4F-B9B8-369E5138D34F}" srcOrd="4" destOrd="0" presId="urn:microsoft.com/office/officeart/2005/8/layout/hierarchy3"/>
    <dgm:cxn modelId="{81ADB36A-807B-448D-9547-9E8281E0594A}" type="presParOf" srcId="{4C10718A-E89F-4878-A4D6-74A6122FDDA1}" destId="{46C48A72-D9EF-45E7-B1D4-5D620E93FE70}" srcOrd="5" destOrd="0" presId="urn:microsoft.com/office/officeart/2005/8/layout/hierarchy3"/>
    <dgm:cxn modelId="{E749D9F4-FECF-4F8F-B386-D9BAAAFE1DEB}" type="presParOf" srcId="{4C10718A-E89F-4878-A4D6-74A6122FDDA1}" destId="{15EAD07E-3939-43D3-93BD-ECDC35CCC421}" srcOrd="6" destOrd="0" presId="urn:microsoft.com/office/officeart/2005/8/layout/hierarchy3"/>
    <dgm:cxn modelId="{7F48AEDF-A230-469E-AC09-8CE94EC87D1A}" type="presParOf" srcId="{4C10718A-E89F-4878-A4D6-74A6122FDDA1}" destId="{FAF8FC82-9FFA-4F6E-8638-2DBFA9BD95BD}" srcOrd="7" destOrd="0" presId="urn:microsoft.com/office/officeart/2005/8/layout/hierarchy3"/>
    <dgm:cxn modelId="{29B120B6-9FA8-4342-BD8F-AD60A8DF443C}" type="presParOf" srcId="{E00A5E13-69C5-4D3E-A117-47B6A11D81B6}" destId="{3B5510AB-3938-4C4A-A9D7-C9D15CBB402C}" srcOrd="3" destOrd="0" presId="urn:microsoft.com/office/officeart/2005/8/layout/hierarchy3"/>
    <dgm:cxn modelId="{73435360-4EC1-4450-85C9-64CCCA2D55D9}" type="presParOf" srcId="{3B5510AB-3938-4C4A-A9D7-C9D15CBB402C}" destId="{586C9B51-5D9F-461B-A899-2ED885BD5284}" srcOrd="0" destOrd="0" presId="urn:microsoft.com/office/officeart/2005/8/layout/hierarchy3"/>
    <dgm:cxn modelId="{D4410563-F949-478D-9754-1599C5FB6A35}" type="presParOf" srcId="{586C9B51-5D9F-461B-A899-2ED885BD5284}" destId="{DE9B1CE2-65B8-4922-8271-9B50FC0ABCA5}" srcOrd="0" destOrd="0" presId="urn:microsoft.com/office/officeart/2005/8/layout/hierarchy3"/>
    <dgm:cxn modelId="{D590D3E6-7EF1-48D0-82A7-73B12D988C14}" type="presParOf" srcId="{586C9B51-5D9F-461B-A899-2ED885BD5284}" destId="{BF98AAD4-2F90-431B-991D-DF947A394C55}" srcOrd="1" destOrd="0" presId="urn:microsoft.com/office/officeart/2005/8/layout/hierarchy3"/>
    <dgm:cxn modelId="{C94FB5BF-3B7F-459A-BF16-02BCA9FAEB90}" type="presParOf" srcId="{3B5510AB-3938-4C4A-A9D7-C9D15CBB402C}" destId="{504A0CF0-B430-4462-A12B-CECAE67BC17E}" srcOrd="1" destOrd="0" presId="urn:microsoft.com/office/officeart/2005/8/layout/hierarchy3"/>
    <dgm:cxn modelId="{F0EF7BE7-46EC-456C-B19B-EB9709A76DD1}" type="presParOf" srcId="{504A0CF0-B430-4462-A12B-CECAE67BC17E}" destId="{D00A6B4B-7B03-4309-BDA4-0E1D0FAB232D}" srcOrd="0" destOrd="0" presId="urn:microsoft.com/office/officeart/2005/8/layout/hierarchy3"/>
    <dgm:cxn modelId="{1A094A43-CA65-4842-B34B-B0A201982EE1}" type="presParOf" srcId="{504A0CF0-B430-4462-A12B-CECAE67BC17E}" destId="{757DD99F-CF93-4B3F-9BB7-09324FDBFB76}" srcOrd="1" destOrd="0" presId="urn:microsoft.com/office/officeart/2005/8/layout/hierarchy3"/>
    <dgm:cxn modelId="{AF3C7864-2663-438E-8F2D-A7D6EFE38EB7}" type="presParOf" srcId="{504A0CF0-B430-4462-A12B-CECAE67BC17E}" destId="{7EA0D583-A6E7-4CF4-B788-BF8AC30C2BE8}" srcOrd="2" destOrd="0" presId="urn:microsoft.com/office/officeart/2005/8/layout/hierarchy3"/>
    <dgm:cxn modelId="{6416E248-3506-4F6E-B293-68A69B79CCC3}" type="presParOf" srcId="{504A0CF0-B430-4462-A12B-CECAE67BC17E}" destId="{6B820BDB-1D85-4B9D-9061-D46D0CED1007}" srcOrd="3" destOrd="0" presId="urn:microsoft.com/office/officeart/2005/8/layout/hierarchy3"/>
    <dgm:cxn modelId="{853288BD-9079-4ADB-82F2-3846E4CEEB46}" type="presParOf" srcId="{504A0CF0-B430-4462-A12B-CECAE67BC17E}" destId="{00557B8E-78B9-4056-8667-91C3857ABE70}" srcOrd="4" destOrd="0" presId="urn:microsoft.com/office/officeart/2005/8/layout/hierarchy3"/>
    <dgm:cxn modelId="{1A777D12-9381-43D2-9BB0-F389060899A7}" type="presParOf" srcId="{504A0CF0-B430-4462-A12B-CECAE67BC17E}" destId="{AF887877-89C2-4CCA-9923-744D14363219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87C835-7816-4565-9A43-AD108E360E3E}">
      <dsp:nvSpPr>
        <dsp:cNvPr id="0" name=""/>
        <dsp:cNvSpPr/>
      </dsp:nvSpPr>
      <dsp:spPr>
        <a:xfrm>
          <a:off x="289523" y="3617"/>
          <a:ext cx="1558859" cy="77942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i="0" kern="1200" dirty="0">
              <a:latin typeface="Times New Roman"/>
              <a:cs typeface="Times New Roman"/>
            </a:rPr>
            <a:t> Theme 1: </a:t>
          </a:r>
          <a:r>
            <a:rPr lang="en-GB" sz="1200" i="0" kern="1200" dirty="0">
              <a:latin typeface="Times New Roman"/>
              <a:cs typeface="Times New Roman"/>
            </a:rPr>
            <a:t>“</a:t>
          </a:r>
          <a:r>
            <a:rPr lang="en-US" sz="1100" i="0" kern="1200" dirty="0">
              <a:latin typeface="Times New Roman"/>
              <a:cs typeface="Times New Roman"/>
            </a:rPr>
            <a:t>Others don't understand my disability</a:t>
          </a:r>
          <a:r>
            <a:rPr lang="en-GB" sz="1200" i="0" kern="1200" dirty="0">
              <a:latin typeface="Times New Roman"/>
              <a:cs typeface="Times New Roman"/>
            </a:rPr>
            <a:t>”</a:t>
          </a:r>
          <a:endParaRPr lang="en-US" sz="1200" i="0" kern="1200" dirty="0">
            <a:latin typeface="Times New Roman"/>
            <a:cs typeface="Times New Roman"/>
          </a:endParaRPr>
        </a:p>
      </dsp:txBody>
      <dsp:txXfrm>
        <a:off x="312352" y="26446"/>
        <a:ext cx="1513201" cy="733771"/>
      </dsp:txXfrm>
    </dsp:sp>
    <dsp:sp modelId="{C3E1D009-113A-4BE7-80EB-0D7324386010}">
      <dsp:nvSpPr>
        <dsp:cNvPr id="0" name=""/>
        <dsp:cNvSpPr/>
      </dsp:nvSpPr>
      <dsp:spPr>
        <a:xfrm>
          <a:off x="445409" y="783046"/>
          <a:ext cx="155885" cy="5845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572"/>
              </a:lnTo>
              <a:lnTo>
                <a:pt x="155885" y="58457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0BE2FF-A8B6-4B21-81D7-A8064AED1B22}">
      <dsp:nvSpPr>
        <dsp:cNvPr id="0" name=""/>
        <dsp:cNvSpPr/>
      </dsp:nvSpPr>
      <dsp:spPr>
        <a:xfrm>
          <a:off x="601295" y="977904"/>
          <a:ext cx="1247087" cy="77942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kern="1200">
              <a:latin typeface="Times New Roman"/>
              <a:cs typeface="Times New Roman"/>
            </a:rPr>
            <a:t>1.1: </a:t>
          </a:r>
          <a:r>
            <a:rPr lang="en-GB" sz="1200" b="0" i="0" kern="1200">
              <a:latin typeface="Times New Roman"/>
              <a:cs typeface="Times New Roman"/>
            </a:rPr>
            <a:t>“</a:t>
          </a:r>
          <a:r>
            <a:rPr lang="en-AU" sz="1100" b="0" i="0" kern="1200">
              <a:latin typeface="Times New Roman"/>
              <a:cs typeface="Times New Roman"/>
            </a:rPr>
            <a:t>I wish they would understand”</a:t>
          </a:r>
          <a:endParaRPr lang="en-AU" sz="1100" b="0" i="0" kern="1200" dirty="0">
            <a:latin typeface="Times New Roman"/>
            <a:cs typeface="Times New Roman"/>
          </a:endParaRPr>
        </a:p>
      </dsp:txBody>
      <dsp:txXfrm>
        <a:off x="624124" y="1000733"/>
        <a:ext cx="1201429" cy="733771"/>
      </dsp:txXfrm>
    </dsp:sp>
    <dsp:sp modelId="{F3028935-9B4B-46EC-8D0A-32D180CBD8BB}">
      <dsp:nvSpPr>
        <dsp:cNvPr id="0" name=""/>
        <dsp:cNvSpPr/>
      </dsp:nvSpPr>
      <dsp:spPr>
        <a:xfrm>
          <a:off x="445409" y="783046"/>
          <a:ext cx="155885" cy="1558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8859"/>
              </a:lnTo>
              <a:lnTo>
                <a:pt x="155885" y="155885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14C803-86FA-4D81-8858-0B8FB79C1E50}">
      <dsp:nvSpPr>
        <dsp:cNvPr id="0" name=""/>
        <dsp:cNvSpPr/>
      </dsp:nvSpPr>
      <dsp:spPr>
        <a:xfrm>
          <a:off x="601295" y="1952191"/>
          <a:ext cx="1247087" cy="77942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i="0" kern="1200" dirty="0">
              <a:latin typeface="Times New Roman"/>
              <a:cs typeface="Times New Roman"/>
            </a:rPr>
            <a:t>1.2: </a:t>
          </a:r>
          <a:r>
            <a:rPr lang="en-GB" sz="1200" i="0" kern="1200" dirty="0">
              <a:latin typeface="Times New Roman"/>
              <a:cs typeface="Times New Roman"/>
            </a:rPr>
            <a:t>“</a:t>
          </a:r>
          <a:r>
            <a:rPr lang="en-US" sz="1100" i="0" kern="1200" dirty="0">
              <a:latin typeface="Times New Roman"/>
              <a:cs typeface="Times New Roman"/>
            </a:rPr>
            <a:t>I want to show up. I love face-to-face learning</a:t>
          </a:r>
          <a:r>
            <a:rPr lang="en-GB" sz="1200" i="0" kern="1200" dirty="0">
              <a:latin typeface="Times New Roman"/>
              <a:cs typeface="Times New Roman"/>
            </a:rPr>
            <a:t>”</a:t>
          </a:r>
          <a:endParaRPr lang="en-US" sz="1200" i="0" kern="1200" dirty="0">
            <a:latin typeface="Times New Roman"/>
            <a:cs typeface="Times New Roman"/>
          </a:endParaRPr>
        </a:p>
      </dsp:txBody>
      <dsp:txXfrm>
        <a:off x="624124" y="1975020"/>
        <a:ext cx="1201429" cy="733771"/>
      </dsp:txXfrm>
    </dsp:sp>
    <dsp:sp modelId="{ED3C08D1-D179-4E0F-BE3B-811AAE002C94}">
      <dsp:nvSpPr>
        <dsp:cNvPr id="0" name=""/>
        <dsp:cNvSpPr/>
      </dsp:nvSpPr>
      <dsp:spPr>
        <a:xfrm>
          <a:off x="445409" y="783046"/>
          <a:ext cx="155885" cy="25331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3146"/>
              </a:lnTo>
              <a:lnTo>
                <a:pt x="155885" y="25331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693646-12FE-4D2D-A230-CE6992CCA00C}">
      <dsp:nvSpPr>
        <dsp:cNvPr id="0" name=""/>
        <dsp:cNvSpPr/>
      </dsp:nvSpPr>
      <dsp:spPr>
        <a:xfrm>
          <a:off x="601295" y="2926478"/>
          <a:ext cx="1247087" cy="77942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i="0" kern="1200" dirty="0">
              <a:latin typeface="Times New Roman"/>
              <a:cs typeface="Times New Roman"/>
            </a:rPr>
            <a:t>1.3: </a:t>
          </a:r>
          <a:r>
            <a:rPr lang="en-GB" sz="1200" i="0" kern="1200" dirty="0">
              <a:latin typeface="Times New Roman"/>
              <a:cs typeface="Times New Roman"/>
            </a:rPr>
            <a:t>“</a:t>
          </a:r>
          <a:r>
            <a:rPr lang="en-US" sz="1100" i="0" kern="1200" dirty="0">
              <a:latin typeface="Times New Roman"/>
              <a:cs typeface="Times New Roman"/>
            </a:rPr>
            <a:t>I want to be able to get help</a:t>
          </a:r>
          <a:r>
            <a:rPr lang="en-GB" sz="1200" i="0" kern="1200" dirty="0">
              <a:latin typeface="Times New Roman"/>
              <a:cs typeface="Times New Roman"/>
            </a:rPr>
            <a:t>”</a:t>
          </a:r>
          <a:endParaRPr lang="en-US" sz="1200" i="0" kern="1200" dirty="0">
            <a:latin typeface="Times New Roman"/>
            <a:cs typeface="Times New Roman"/>
          </a:endParaRPr>
        </a:p>
      </dsp:txBody>
      <dsp:txXfrm>
        <a:off x="624124" y="2949307"/>
        <a:ext cx="1201429" cy="733771"/>
      </dsp:txXfrm>
    </dsp:sp>
    <dsp:sp modelId="{04D33B9D-71FD-46A4-840B-E2A1DD9B64EB}">
      <dsp:nvSpPr>
        <dsp:cNvPr id="0" name=""/>
        <dsp:cNvSpPr/>
      </dsp:nvSpPr>
      <dsp:spPr>
        <a:xfrm>
          <a:off x="445409" y="783046"/>
          <a:ext cx="155885" cy="35074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07433"/>
              </a:lnTo>
              <a:lnTo>
                <a:pt x="155885" y="350743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8C10E4-9E2A-404D-B2CB-577B4B24D12B}">
      <dsp:nvSpPr>
        <dsp:cNvPr id="0" name=""/>
        <dsp:cNvSpPr/>
      </dsp:nvSpPr>
      <dsp:spPr>
        <a:xfrm>
          <a:off x="601295" y="3900765"/>
          <a:ext cx="1247087" cy="77942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i="0" kern="1200" dirty="0">
              <a:latin typeface="Times New Roman"/>
              <a:cs typeface="Times New Roman"/>
            </a:rPr>
            <a:t>1.4: </a:t>
          </a:r>
          <a:r>
            <a:rPr lang="en-GB" sz="1200" i="0" kern="1200" dirty="0">
              <a:latin typeface="Times New Roman"/>
              <a:cs typeface="Times New Roman"/>
            </a:rPr>
            <a:t>“</a:t>
          </a:r>
          <a:r>
            <a:rPr lang="en-US" sz="1100" i="0" kern="1200" dirty="0">
              <a:latin typeface="Times New Roman"/>
              <a:cs typeface="Times New Roman"/>
            </a:rPr>
            <a:t>I want to be seen as an intelligent person</a:t>
          </a:r>
          <a:r>
            <a:rPr lang="en-GB" sz="1200" i="0" kern="1200" dirty="0">
              <a:latin typeface="Times New Roman"/>
              <a:cs typeface="Times New Roman"/>
            </a:rPr>
            <a:t>”</a:t>
          </a:r>
          <a:endParaRPr lang="en-US" sz="1200" i="0" kern="1200" dirty="0">
            <a:latin typeface="Times New Roman"/>
            <a:cs typeface="Times New Roman"/>
          </a:endParaRPr>
        </a:p>
      </dsp:txBody>
      <dsp:txXfrm>
        <a:off x="624124" y="3923594"/>
        <a:ext cx="1201429" cy="733771"/>
      </dsp:txXfrm>
    </dsp:sp>
    <dsp:sp modelId="{4F414B61-C4AF-4E60-A1EC-69B069DB8731}">
      <dsp:nvSpPr>
        <dsp:cNvPr id="0" name=""/>
        <dsp:cNvSpPr/>
      </dsp:nvSpPr>
      <dsp:spPr>
        <a:xfrm>
          <a:off x="2238097" y="3617"/>
          <a:ext cx="1558859" cy="77942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i="0" kern="1200" dirty="0">
              <a:latin typeface="Times New Roman"/>
              <a:cs typeface="Times New Roman"/>
            </a:rPr>
            <a:t>Theme 2: </a:t>
          </a:r>
          <a:r>
            <a:rPr lang="en-GB" sz="1200" i="0" kern="1200" dirty="0">
              <a:latin typeface="Times New Roman"/>
              <a:cs typeface="Times New Roman"/>
            </a:rPr>
            <a:t>“</a:t>
          </a:r>
          <a:r>
            <a:rPr lang="en-US" sz="1100" i="0" kern="1200" dirty="0">
              <a:latin typeface="Times New Roman"/>
              <a:cs typeface="Times New Roman"/>
            </a:rPr>
            <a:t>There needs to be a more universal approach</a:t>
          </a:r>
          <a:r>
            <a:rPr lang="en-GB" sz="1200" i="0" kern="1200" dirty="0">
              <a:latin typeface="Times New Roman"/>
              <a:cs typeface="Times New Roman"/>
            </a:rPr>
            <a:t>”</a:t>
          </a:r>
          <a:endParaRPr lang="en-US" sz="1200" i="0" kern="1200" dirty="0">
            <a:latin typeface="Times New Roman"/>
            <a:cs typeface="Times New Roman"/>
          </a:endParaRPr>
        </a:p>
      </dsp:txBody>
      <dsp:txXfrm>
        <a:off x="2260926" y="26446"/>
        <a:ext cx="1513201" cy="733771"/>
      </dsp:txXfrm>
    </dsp:sp>
    <dsp:sp modelId="{94EEB0CB-1DB6-42E8-AD42-2A3941EEE588}">
      <dsp:nvSpPr>
        <dsp:cNvPr id="0" name=""/>
        <dsp:cNvSpPr/>
      </dsp:nvSpPr>
      <dsp:spPr>
        <a:xfrm>
          <a:off x="2393983" y="783046"/>
          <a:ext cx="155885" cy="5845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572"/>
              </a:lnTo>
              <a:lnTo>
                <a:pt x="155885" y="58457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63949B-DF44-4FF7-96CD-B470BF385D1B}">
      <dsp:nvSpPr>
        <dsp:cNvPr id="0" name=""/>
        <dsp:cNvSpPr/>
      </dsp:nvSpPr>
      <dsp:spPr>
        <a:xfrm>
          <a:off x="2549869" y="977904"/>
          <a:ext cx="1247087" cy="77942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i="0" kern="1200" dirty="0">
              <a:latin typeface="Times New Roman"/>
              <a:cs typeface="Times New Roman"/>
            </a:rPr>
            <a:t>2.1: </a:t>
          </a:r>
          <a:r>
            <a:rPr lang="en-GB" sz="1200" i="0" kern="1200" dirty="0">
              <a:latin typeface="Times New Roman"/>
              <a:cs typeface="Times New Roman"/>
            </a:rPr>
            <a:t>“</a:t>
          </a:r>
          <a:r>
            <a:rPr lang="en-US" sz="1100" i="0" kern="1200" dirty="0">
              <a:latin typeface="Times New Roman"/>
              <a:cs typeface="Times New Roman"/>
            </a:rPr>
            <a:t>I want to be respected and understood</a:t>
          </a:r>
          <a:r>
            <a:rPr lang="en-GB" sz="1200" i="0" kern="1200" dirty="0">
              <a:latin typeface="Times New Roman"/>
              <a:cs typeface="Times New Roman"/>
            </a:rPr>
            <a:t>”</a:t>
          </a:r>
          <a:endParaRPr lang="en-US" sz="1200" i="0" kern="1200" dirty="0">
            <a:latin typeface="Times New Roman"/>
            <a:cs typeface="Times New Roman"/>
          </a:endParaRPr>
        </a:p>
      </dsp:txBody>
      <dsp:txXfrm>
        <a:off x="2572698" y="1000733"/>
        <a:ext cx="1201429" cy="733771"/>
      </dsp:txXfrm>
    </dsp:sp>
    <dsp:sp modelId="{88CBEF5C-5C3A-4CD9-B327-BC53ACAB7E7F}">
      <dsp:nvSpPr>
        <dsp:cNvPr id="0" name=""/>
        <dsp:cNvSpPr/>
      </dsp:nvSpPr>
      <dsp:spPr>
        <a:xfrm>
          <a:off x="2393983" y="783046"/>
          <a:ext cx="155885" cy="1558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8859"/>
              </a:lnTo>
              <a:lnTo>
                <a:pt x="155885" y="155885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C1E7D9-85EC-4271-87EC-3CD970556108}">
      <dsp:nvSpPr>
        <dsp:cNvPr id="0" name=""/>
        <dsp:cNvSpPr/>
      </dsp:nvSpPr>
      <dsp:spPr>
        <a:xfrm>
          <a:off x="2549869" y="1952191"/>
          <a:ext cx="1247087" cy="77942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i="0" kern="1200" dirty="0">
              <a:latin typeface="Times New Roman"/>
              <a:cs typeface="Times New Roman"/>
            </a:rPr>
            <a:t>2.2: </a:t>
          </a:r>
          <a:r>
            <a:rPr lang="en-GB" sz="1200" i="0" kern="1200" dirty="0">
              <a:latin typeface="Times New Roman"/>
              <a:cs typeface="Times New Roman"/>
            </a:rPr>
            <a:t>“</a:t>
          </a:r>
          <a:r>
            <a:rPr lang="en-US" sz="1100" i="0" kern="1200" dirty="0">
              <a:latin typeface="Times New Roman"/>
              <a:cs typeface="Times New Roman"/>
            </a:rPr>
            <a:t>I want clear instructions from my teacher</a:t>
          </a:r>
          <a:r>
            <a:rPr lang="en-GB" sz="1200" i="0" kern="1200" dirty="0">
              <a:latin typeface="Times New Roman"/>
              <a:cs typeface="Times New Roman"/>
            </a:rPr>
            <a:t>”</a:t>
          </a:r>
          <a:endParaRPr lang="en-US" sz="1200" i="0" kern="1200" dirty="0">
            <a:latin typeface="Times New Roman"/>
            <a:cs typeface="Times New Roman"/>
          </a:endParaRPr>
        </a:p>
      </dsp:txBody>
      <dsp:txXfrm>
        <a:off x="2572698" y="1975020"/>
        <a:ext cx="1201429" cy="733771"/>
      </dsp:txXfrm>
    </dsp:sp>
    <dsp:sp modelId="{AD2BC02A-7ED9-4960-80EF-FE7863D7C13A}">
      <dsp:nvSpPr>
        <dsp:cNvPr id="0" name=""/>
        <dsp:cNvSpPr/>
      </dsp:nvSpPr>
      <dsp:spPr>
        <a:xfrm>
          <a:off x="2393983" y="783046"/>
          <a:ext cx="155885" cy="25331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3146"/>
              </a:lnTo>
              <a:lnTo>
                <a:pt x="155885" y="25331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4A08CD-B608-4433-AA96-81507BFD1B70}">
      <dsp:nvSpPr>
        <dsp:cNvPr id="0" name=""/>
        <dsp:cNvSpPr/>
      </dsp:nvSpPr>
      <dsp:spPr>
        <a:xfrm>
          <a:off x="2549869" y="2926478"/>
          <a:ext cx="1247087" cy="77942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i="0" kern="1200" dirty="0">
              <a:latin typeface="Times New Roman"/>
              <a:cs typeface="Times New Roman"/>
            </a:rPr>
            <a:t>2.3: </a:t>
          </a:r>
          <a:r>
            <a:rPr lang="en-GB" sz="1200" i="0" kern="1200" dirty="0">
              <a:latin typeface="Times New Roman"/>
              <a:cs typeface="Times New Roman"/>
            </a:rPr>
            <a:t>“</a:t>
          </a:r>
          <a:r>
            <a:rPr lang="en-US" sz="1100" i="0" kern="1200" dirty="0">
              <a:latin typeface="Times New Roman"/>
              <a:cs typeface="Times New Roman"/>
            </a:rPr>
            <a:t>I want a variety of assignments</a:t>
          </a:r>
          <a:r>
            <a:rPr lang="en-GB" sz="1200" i="0" kern="1200" dirty="0">
              <a:latin typeface="Times New Roman"/>
              <a:cs typeface="Times New Roman"/>
            </a:rPr>
            <a:t>”</a:t>
          </a:r>
          <a:endParaRPr lang="en-US" sz="1200" i="0" kern="1200" dirty="0">
            <a:latin typeface="Times New Roman"/>
            <a:cs typeface="Times New Roman"/>
          </a:endParaRPr>
        </a:p>
      </dsp:txBody>
      <dsp:txXfrm>
        <a:off x="2572698" y="2949307"/>
        <a:ext cx="1201429" cy="733771"/>
      </dsp:txXfrm>
    </dsp:sp>
    <dsp:sp modelId="{FC093F05-C012-4CCD-BF6D-6BC754A33E4D}">
      <dsp:nvSpPr>
        <dsp:cNvPr id="0" name=""/>
        <dsp:cNvSpPr/>
      </dsp:nvSpPr>
      <dsp:spPr>
        <a:xfrm>
          <a:off x="4186671" y="3617"/>
          <a:ext cx="1558859" cy="77942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i="0" kern="1200" dirty="0">
              <a:latin typeface="Times New Roman"/>
              <a:cs typeface="Times New Roman"/>
            </a:rPr>
            <a:t>Theme 3: </a:t>
          </a:r>
          <a:r>
            <a:rPr lang="en-GB" sz="1200" i="0" kern="1200" dirty="0">
              <a:latin typeface="Times New Roman"/>
              <a:cs typeface="Times New Roman"/>
            </a:rPr>
            <a:t>“</a:t>
          </a:r>
          <a:r>
            <a:rPr lang="en-US" sz="1100" i="0" kern="1200" dirty="0">
              <a:latin typeface="Times New Roman"/>
              <a:cs typeface="Times New Roman"/>
            </a:rPr>
            <a:t>I like it better that way because it is not everything or nothing</a:t>
          </a:r>
          <a:r>
            <a:rPr lang="en-GB" sz="1200" i="0" kern="1200" dirty="0">
              <a:latin typeface="Times New Roman"/>
              <a:cs typeface="Times New Roman"/>
            </a:rPr>
            <a:t>”</a:t>
          </a:r>
          <a:endParaRPr lang="en-US" sz="1200" i="0" kern="1200" dirty="0">
            <a:latin typeface="Times New Roman"/>
            <a:cs typeface="Times New Roman"/>
          </a:endParaRPr>
        </a:p>
      </dsp:txBody>
      <dsp:txXfrm>
        <a:off x="4209500" y="26446"/>
        <a:ext cx="1513201" cy="733771"/>
      </dsp:txXfrm>
    </dsp:sp>
    <dsp:sp modelId="{014F194B-9365-4CC2-9573-4B161396D316}">
      <dsp:nvSpPr>
        <dsp:cNvPr id="0" name=""/>
        <dsp:cNvSpPr/>
      </dsp:nvSpPr>
      <dsp:spPr>
        <a:xfrm>
          <a:off x="4342557" y="783046"/>
          <a:ext cx="155885" cy="5845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572"/>
              </a:lnTo>
              <a:lnTo>
                <a:pt x="155885" y="58457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BA5303-6C1B-441D-AFEE-6E12E9604E3D}">
      <dsp:nvSpPr>
        <dsp:cNvPr id="0" name=""/>
        <dsp:cNvSpPr/>
      </dsp:nvSpPr>
      <dsp:spPr>
        <a:xfrm>
          <a:off x="4498443" y="977904"/>
          <a:ext cx="1247087" cy="77942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i="0" kern="1200" dirty="0">
              <a:latin typeface="Times New Roman"/>
              <a:cs typeface="Times New Roman"/>
            </a:rPr>
            <a:t>3.1: </a:t>
          </a:r>
          <a:r>
            <a:rPr lang="en-GB" sz="1200" i="0" kern="1200" dirty="0">
              <a:latin typeface="Times New Roman"/>
              <a:cs typeface="Times New Roman"/>
            </a:rPr>
            <a:t>“</a:t>
          </a:r>
          <a:r>
            <a:rPr lang="en-US" sz="1100" i="0" kern="1200" dirty="0">
              <a:latin typeface="Times New Roman"/>
              <a:cs typeface="Times New Roman"/>
            </a:rPr>
            <a:t>I want to make something of myself</a:t>
          </a:r>
          <a:r>
            <a:rPr lang="en-GB" sz="1200" i="0" kern="1200" dirty="0">
              <a:latin typeface="Times New Roman"/>
              <a:cs typeface="Times New Roman"/>
            </a:rPr>
            <a:t>”</a:t>
          </a:r>
          <a:endParaRPr lang="en-US" sz="1200" i="0" kern="1200" dirty="0">
            <a:latin typeface="Times New Roman"/>
            <a:cs typeface="Times New Roman"/>
          </a:endParaRPr>
        </a:p>
      </dsp:txBody>
      <dsp:txXfrm>
        <a:off x="4521272" y="1000733"/>
        <a:ext cx="1201429" cy="733771"/>
      </dsp:txXfrm>
    </dsp:sp>
    <dsp:sp modelId="{F883DF34-4C8F-4111-BF9B-7DF5D989C9D6}">
      <dsp:nvSpPr>
        <dsp:cNvPr id="0" name=""/>
        <dsp:cNvSpPr/>
      </dsp:nvSpPr>
      <dsp:spPr>
        <a:xfrm>
          <a:off x="4342557" y="783046"/>
          <a:ext cx="155885" cy="1558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8859"/>
              </a:lnTo>
              <a:lnTo>
                <a:pt x="155885" y="155885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C72972-876F-479A-B4CC-500947A4CF38}">
      <dsp:nvSpPr>
        <dsp:cNvPr id="0" name=""/>
        <dsp:cNvSpPr/>
      </dsp:nvSpPr>
      <dsp:spPr>
        <a:xfrm>
          <a:off x="4498443" y="1952191"/>
          <a:ext cx="1247087" cy="77942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i="0" kern="1200" dirty="0">
              <a:latin typeface="Times New Roman"/>
              <a:cs typeface="Times New Roman"/>
            </a:rPr>
            <a:t>3.2: </a:t>
          </a:r>
          <a:r>
            <a:rPr lang="en-GB" sz="1200" i="0" kern="1200" dirty="0">
              <a:latin typeface="Times New Roman"/>
              <a:cs typeface="Times New Roman"/>
            </a:rPr>
            <a:t>“</a:t>
          </a:r>
          <a:r>
            <a:rPr lang="en-US" sz="1100" i="0" kern="1200" dirty="0">
              <a:latin typeface="Times New Roman"/>
              <a:cs typeface="Times New Roman"/>
            </a:rPr>
            <a:t>I got an A in that class</a:t>
          </a:r>
          <a:r>
            <a:rPr lang="en-GB" sz="1200" i="0" kern="1200" dirty="0">
              <a:latin typeface="Times New Roman"/>
              <a:cs typeface="Times New Roman"/>
            </a:rPr>
            <a:t>”</a:t>
          </a:r>
          <a:endParaRPr lang="en-US" sz="1200" i="0" kern="1200" dirty="0">
            <a:latin typeface="Times New Roman"/>
            <a:cs typeface="Times New Roman"/>
          </a:endParaRPr>
        </a:p>
      </dsp:txBody>
      <dsp:txXfrm>
        <a:off x="4521272" y="1975020"/>
        <a:ext cx="1201429" cy="733771"/>
      </dsp:txXfrm>
    </dsp:sp>
    <dsp:sp modelId="{B7308D8F-C9DF-421C-93DF-0A7C5509E957}">
      <dsp:nvSpPr>
        <dsp:cNvPr id="0" name=""/>
        <dsp:cNvSpPr/>
      </dsp:nvSpPr>
      <dsp:spPr>
        <a:xfrm>
          <a:off x="4342557" y="783046"/>
          <a:ext cx="155885" cy="25331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3146"/>
              </a:lnTo>
              <a:lnTo>
                <a:pt x="155885" y="25331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37C5DE-70AA-4E81-96AD-49CA4B5667E2}">
      <dsp:nvSpPr>
        <dsp:cNvPr id="0" name=""/>
        <dsp:cNvSpPr/>
      </dsp:nvSpPr>
      <dsp:spPr>
        <a:xfrm>
          <a:off x="4498443" y="2926478"/>
          <a:ext cx="1247087" cy="77942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i="0" kern="1200" dirty="0">
              <a:latin typeface="Times New Roman"/>
              <a:cs typeface="Times New Roman"/>
            </a:rPr>
            <a:t>3.3: </a:t>
          </a:r>
          <a:r>
            <a:rPr lang="en-GB" sz="1200" i="0" kern="1200" dirty="0">
              <a:latin typeface="Times New Roman"/>
              <a:cs typeface="Times New Roman"/>
            </a:rPr>
            <a:t>“</a:t>
          </a:r>
          <a:r>
            <a:rPr lang="en-US" sz="1100" i="0" kern="1200" dirty="0">
              <a:latin typeface="Times New Roman"/>
              <a:cs typeface="Times New Roman"/>
            </a:rPr>
            <a:t>I enjoy my subject a lot</a:t>
          </a:r>
          <a:r>
            <a:rPr lang="en-GB" sz="1200" i="0" kern="1200" dirty="0">
              <a:latin typeface="Times New Roman"/>
              <a:cs typeface="Times New Roman"/>
            </a:rPr>
            <a:t>”</a:t>
          </a:r>
          <a:endParaRPr lang="en-US" sz="1200" i="0" kern="1200" dirty="0">
            <a:latin typeface="Times New Roman"/>
            <a:cs typeface="Times New Roman"/>
          </a:endParaRPr>
        </a:p>
      </dsp:txBody>
      <dsp:txXfrm>
        <a:off x="4521272" y="2949307"/>
        <a:ext cx="1201429" cy="7337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DB8B5F-86A7-4147-910C-8E1322AD77EB}">
      <dsp:nvSpPr>
        <dsp:cNvPr id="0" name=""/>
        <dsp:cNvSpPr/>
      </dsp:nvSpPr>
      <dsp:spPr>
        <a:xfrm>
          <a:off x="469" y="1089473"/>
          <a:ext cx="1836880" cy="6048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100" b="0" i="0" kern="1200" dirty="0">
              <a:latin typeface="Times New Roman"/>
              <a:ea typeface="+mn-ea"/>
              <a:cs typeface="Times New Roman"/>
            </a:rPr>
            <a:t>Theme 1. “It was really, really hard for me to manage university”</a:t>
          </a:r>
          <a:endParaRPr lang="en-GB" sz="1100" b="0" i="0" kern="1200" dirty="0">
            <a:latin typeface="Times New Roman"/>
            <a:ea typeface="+mn-ea"/>
            <a:cs typeface="Times New Roman"/>
          </a:endParaRPr>
        </a:p>
      </dsp:txBody>
      <dsp:txXfrm>
        <a:off x="18183" y="1107187"/>
        <a:ext cx="1801452" cy="569372"/>
      </dsp:txXfrm>
    </dsp:sp>
    <dsp:sp modelId="{D6F36B96-E65E-493E-AFEB-79B4A6ADA3DE}">
      <dsp:nvSpPr>
        <dsp:cNvPr id="0" name=""/>
        <dsp:cNvSpPr/>
      </dsp:nvSpPr>
      <dsp:spPr>
        <a:xfrm>
          <a:off x="184157" y="1694274"/>
          <a:ext cx="183688" cy="458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8345"/>
              </a:lnTo>
              <a:lnTo>
                <a:pt x="183688" y="45834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2E43E2-26CB-4A5F-A2C3-3A7218A3F308}">
      <dsp:nvSpPr>
        <dsp:cNvPr id="0" name=""/>
        <dsp:cNvSpPr/>
      </dsp:nvSpPr>
      <dsp:spPr>
        <a:xfrm>
          <a:off x="367845" y="1787079"/>
          <a:ext cx="1717190" cy="73108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100" b="0" i="0" kern="1200" dirty="0">
              <a:latin typeface="Times New Roman"/>
              <a:ea typeface="+mn-ea"/>
              <a:cs typeface="Times New Roman"/>
            </a:rPr>
            <a:t>1.1 “It’s kind of hard to focus... when you’re that burnt out"</a:t>
          </a:r>
        </a:p>
      </dsp:txBody>
      <dsp:txXfrm>
        <a:off x="389258" y="1808492"/>
        <a:ext cx="1674364" cy="688254"/>
      </dsp:txXfrm>
    </dsp:sp>
    <dsp:sp modelId="{E9280244-FB0C-4FA5-9E8A-20AE085A7DCE}">
      <dsp:nvSpPr>
        <dsp:cNvPr id="0" name=""/>
        <dsp:cNvSpPr/>
      </dsp:nvSpPr>
      <dsp:spPr>
        <a:xfrm>
          <a:off x="184157" y="1694274"/>
          <a:ext cx="183688" cy="12822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2231"/>
              </a:lnTo>
              <a:lnTo>
                <a:pt x="183688" y="128223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7D37A1-142B-4763-8320-07582D40A803}">
      <dsp:nvSpPr>
        <dsp:cNvPr id="0" name=""/>
        <dsp:cNvSpPr/>
      </dsp:nvSpPr>
      <dsp:spPr>
        <a:xfrm>
          <a:off x="367845" y="2610965"/>
          <a:ext cx="1717190" cy="73108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0" i="0" kern="1200" dirty="0">
              <a:latin typeface="Times New Roman"/>
              <a:ea typeface="+mn-ea"/>
              <a:cs typeface="Times New Roman"/>
            </a:rPr>
            <a:t>1.2 </a:t>
          </a:r>
          <a:r>
            <a:rPr lang="en-AU" sz="1100" b="0" i="0" kern="1200" dirty="0">
              <a:latin typeface="Times New Roman"/>
              <a:ea typeface="+mn-ea"/>
              <a:cs typeface="Times New Roman"/>
            </a:rPr>
            <a:t>“[Even if] I was promised an accessibility, that didn’t necessarily mean I got it”</a:t>
          </a:r>
        </a:p>
      </dsp:txBody>
      <dsp:txXfrm>
        <a:off x="389258" y="2632378"/>
        <a:ext cx="1674364" cy="688254"/>
      </dsp:txXfrm>
    </dsp:sp>
    <dsp:sp modelId="{EBEA2288-8B05-4A18-A2FB-EB9CB540DE15}">
      <dsp:nvSpPr>
        <dsp:cNvPr id="0" name=""/>
        <dsp:cNvSpPr/>
      </dsp:nvSpPr>
      <dsp:spPr>
        <a:xfrm>
          <a:off x="184157" y="1694274"/>
          <a:ext cx="183688" cy="21061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6117"/>
              </a:lnTo>
              <a:lnTo>
                <a:pt x="183688" y="210611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4C5206-BFAA-444C-8081-45810070B394}">
      <dsp:nvSpPr>
        <dsp:cNvPr id="0" name=""/>
        <dsp:cNvSpPr/>
      </dsp:nvSpPr>
      <dsp:spPr>
        <a:xfrm>
          <a:off x="367845" y="3434851"/>
          <a:ext cx="1717190" cy="73108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0" i="0" kern="1200" dirty="0">
              <a:latin typeface="Times New Roman"/>
              <a:ea typeface="+mn-ea"/>
              <a:cs typeface="Times New Roman"/>
            </a:rPr>
            <a:t>1.3 “It’s exhausting to do that advocating”</a:t>
          </a:r>
          <a:endParaRPr lang="en-GB" sz="1100" b="0" i="0" kern="1200" dirty="0">
            <a:latin typeface="Times New Roman"/>
            <a:ea typeface="+mn-ea"/>
            <a:cs typeface="+mn-cs"/>
          </a:endParaRPr>
        </a:p>
      </dsp:txBody>
      <dsp:txXfrm>
        <a:off x="389258" y="3456264"/>
        <a:ext cx="1674364" cy="688254"/>
      </dsp:txXfrm>
    </dsp:sp>
    <dsp:sp modelId="{29651682-86AA-4C67-8CDC-146CE5F7FD6D}">
      <dsp:nvSpPr>
        <dsp:cNvPr id="0" name=""/>
        <dsp:cNvSpPr/>
      </dsp:nvSpPr>
      <dsp:spPr>
        <a:xfrm>
          <a:off x="2022961" y="1089473"/>
          <a:ext cx="1836880" cy="6048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100" b="0" i="0" kern="1200" dirty="0">
              <a:latin typeface="Times New Roman"/>
              <a:ea typeface="+mn-ea"/>
              <a:cs typeface="Times New Roman"/>
            </a:rPr>
            <a:t>Theme 2. “The impact that had, it was huge”</a:t>
          </a:r>
          <a:endParaRPr lang="en-GB" sz="1100" b="0" i="0" kern="1200" dirty="0">
            <a:latin typeface="Times New Roman"/>
            <a:ea typeface="+mn-ea"/>
            <a:cs typeface="Times New Roman"/>
          </a:endParaRPr>
        </a:p>
      </dsp:txBody>
      <dsp:txXfrm>
        <a:off x="2040675" y="1107187"/>
        <a:ext cx="1801452" cy="569372"/>
      </dsp:txXfrm>
    </dsp:sp>
    <dsp:sp modelId="{0FDDC93F-08B7-418D-B39E-4EA901C86126}">
      <dsp:nvSpPr>
        <dsp:cNvPr id="0" name=""/>
        <dsp:cNvSpPr/>
      </dsp:nvSpPr>
      <dsp:spPr>
        <a:xfrm>
          <a:off x="2206650" y="1694274"/>
          <a:ext cx="183688" cy="458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8345"/>
              </a:lnTo>
              <a:lnTo>
                <a:pt x="183688" y="45834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FBE543-6559-44A8-9E0C-A383AE7A0B4B}">
      <dsp:nvSpPr>
        <dsp:cNvPr id="0" name=""/>
        <dsp:cNvSpPr/>
      </dsp:nvSpPr>
      <dsp:spPr>
        <a:xfrm>
          <a:off x="2390338" y="1787079"/>
          <a:ext cx="1717190" cy="73108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100" b="0" i="0" kern="1200" dirty="0">
              <a:latin typeface="Times New Roman"/>
              <a:ea typeface="+mn-ea"/>
              <a:cs typeface="Times New Roman"/>
            </a:rPr>
            <a:t>2.1 </a:t>
          </a:r>
          <a:r>
            <a:rPr lang="en-GB" sz="1100" b="0" i="0" kern="1200" dirty="0">
              <a:latin typeface="Times New Roman"/>
              <a:ea typeface="+mn-ea"/>
              <a:cs typeface="Times New Roman"/>
            </a:rPr>
            <a:t>“</a:t>
          </a:r>
          <a:r>
            <a:rPr lang="en-AU" sz="1100" b="0" i="0" kern="1200" dirty="0">
              <a:latin typeface="Times New Roman"/>
              <a:ea typeface="+mn-ea"/>
              <a:cs typeface="Times New Roman"/>
            </a:rPr>
            <a:t>It’s taken me four times as long to do everything”</a:t>
          </a:r>
          <a:endParaRPr lang="en-GB" sz="1100" b="0" i="0" kern="1200" dirty="0">
            <a:latin typeface="Times New Roman"/>
            <a:ea typeface="+mn-ea"/>
            <a:cs typeface="Times New Roman"/>
          </a:endParaRPr>
        </a:p>
      </dsp:txBody>
      <dsp:txXfrm>
        <a:off x="2411751" y="1808492"/>
        <a:ext cx="1674364" cy="688254"/>
      </dsp:txXfrm>
    </dsp:sp>
    <dsp:sp modelId="{91907C51-077B-4815-9F89-4C8C722CA2E0}">
      <dsp:nvSpPr>
        <dsp:cNvPr id="0" name=""/>
        <dsp:cNvSpPr/>
      </dsp:nvSpPr>
      <dsp:spPr>
        <a:xfrm>
          <a:off x="2206650" y="1694274"/>
          <a:ext cx="183688" cy="12822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2231"/>
              </a:lnTo>
              <a:lnTo>
                <a:pt x="183688" y="128223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C91D02-9080-40C5-A609-8259FD19C9DB}">
      <dsp:nvSpPr>
        <dsp:cNvPr id="0" name=""/>
        <dsp:cNvSpPr/>
      </dsp:nvSpPr>
      <dsp:spPr>
        <a:xfrm>
          <a:off x="2390338" y="2610965"/>
          <a:ext cx="1717190" cy="73108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0" i="0" kern="1200" dirty="0">
              <a:latin typeface="Times New Roman"/>
              <a:ea typeface="+mn-ea"/>
              <a:cs typeface="Times New Roman"/>
            </a:rPr>
            <a:t>2.2 </a:t>
          </a:r>
          <a:r>
            <a:rPr lang="en-AU" sz="1100" b="0" i="0" kern="1200" dirty="0">
              <a:latin typeface="Times New Roman"/>
              <a:ea typeface="+mn-ea"/>
              <a:cs typeface="Times New Roman"/>
            </a:rPr>
            <a:t>“I saw my psychiatrist, and she told me, ‘you need to stop study like immediately’”</a:t>
          </a:r>
        </a:p>
      </dsp:txBody>
      <dsp:txXfrm>
        <a:off x="2411751" y="2632378"/>
        <a:ext cx="1674364" cy="688254"/>
      </dsp:txXfrm>
    </dsp:sp>
    <dsp:sp modelId="{B5CF4DFB-3511-4EDE-BA38-FB79517D33E2}">
      <dsp:nvSpPr>
        <dsp:cNvPr id="0" name=""/>
        <dsp:cNvSpPr/>
      </dsp:nvSpPr>
      <dsp:spPr>
        <a:xfrm>
          <a:off x="2206650" y="1694274"/>
          <a:ext cx="183688" cy="21061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6117"/>
              </a:lnTo>
              <a:lnTo>
                <a:pt x="183688" y="210611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7044C0-8CA9-4C4B-91CE-FC30FF8600AA}">
      <dsp:nvSpPr>
        <dsp:cNvPr id="0" name=""/>
        <dsp:cNvSpPr/>
      </dsp:nvSpPr>
      <dsp:spPr>
        <a:xfrm>
          <a:off x="2390338" y="3434851"/>
          <a:ext cx="1717190" cy="73108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0" i="0" kern="1200" dirty="0">
              <a:latin typeface="Times New Roman"/>
              <a:ea typeface="+mn-ea"/>
              <a:cs typeface="Times New Roman"/>
            </a:rPr>
            <a:t>2.3</a:t>
          </a:r>
          <a:r>
            <a:rPr lang="en-GB" sz="1100" b="1" i="0" kern="1200" dirty="0">
              <a:latin typeface="Times New Roman"/>
              <a:ea typeface="+mn-ea"/>
              <a:cs typeface="Times New Roman"/>
            </a:rPr>
            <a:t> </a:t>
          </a:r>
          <a:r>
            <a:rPr lang="en-AU" sz="1100" b="0" i="0" kern="1200" dirty="0">
              <a:latin typeface="Times New Roman"/>
              <a:ea typeface="+mn-ea"/>
              <a:cs typeface="Times New Roman"/>
            </a:rPr>
            <a:t>“I just had to drop out of the units because I couldn’t keep up”</a:t>
          </a:r>
          <a:endParaRPr lang="en-AU" sz="1100" b="0" i="0" kern="1200" dirty="0">
            <a:latin typeface="Times New Roman"/>
            <a:ea typeface="+mn-ea"/>
            <a:cs typeface="+mn-cs"/>
          </a:endParaRPr>
        </a:p>
      </dsp:txBody>
      <dsp:txXfrm>
        <a:off x="2411751" y="3456264"/>
        <a:ext cx="1674364" cy="688254"/>
      </dsp:txXfrm>
    </dsp:sp>
    <dsp:sp modelId="{255698F4-1CBD-47D7-A1D6-A6AFD5B790BF}">
      <dsp:nvSpPr>
        <dsp:cNvPr id="0" name=""/>
        <dsp:cNvSpPr/>
      </dsp:nvSpPr>
      <dsp:spPr>
        <a:xfrm>
          <a:off x="4045454" y="1089473"/>
          <a:ext cx="1836880" cy="6048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100" b="0" i="0" kern="1200" dirty="0">
              <a:latin typeface="Times New Roman"/>
              <a:ea typeface="+mn-ea"/>
              <a:cs typeface="Times New Roman"/>
            </a:rPr>
            <a:t>Theme 3. “There’s a massive lack of UDL”</a:t>
          </a:r>
          <a:endParaRPr lang="en-GB" sz="1100" b="0" i="0" kern="1200" dirty="0">
            <a:latin typeface="Times New Roman"/>
            <a:ea typeface="+mn-ea"/>
            <a:cs typeface="Times New Roman"/>
          </a:endParaRPr>
        </a:p>
      </dsp:txBody>
      <dsp:txXfrm>
        <a:off x="4063168" y="1107187"/>
        <a:ext cx="1801452" cy="569372"/>
      </dsp:txXfrm>
    </dsp:sp>
    <dsp:sp modelId="{1144E265-3BFA-4803-8DC4-4A825FBC0A9D}">
      <dsp:nvSpPr>
        <dsp:cNvPr id="0" name=""/>
        <dsp:cNvSpPr/>
      </dsp:nvSpPr>
      <dsp:spPr>
        <a:xfrm>
          <a:off x="4229142" y="1694274"/>
          <a:ext cx="183688" cy="458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8345"/>
              </a:lnTo>
              <a:lnTo>
                <a:pt x="183688" y="45834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9055E8-3F9A-444C-A36C-CF7E716B024C}">
      <dsp:nvSpPr>
        <dsp:cNvPr id="0" name=""/>
        <dsp:cNvSpPr/>
      </dsp:nvSpPr>
      <dsp:spPr>
        <a:xfrm>
          <a:off x="4412830" y="1787079"/>
          <a:ext cx="1717190" cy="73108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0" i="0" kern="1200" dirty="0">
              <a:latin typeface="Times New Roman"/>
              <a:ea typeface="+mn-ea"/>
              <a:cs typeface="Times New Roman"/>
            </a:rPr>
            <a:t>3.1 </a:t>
          </a:r>
          <a:r>
            <a:rPr lang="en-AU" sz="1100" b="0" i="0" kern="1200" dirty="0">
              <a:latin typeface="Times New Roman"/>
              <a:ea typeface="+mn-ea"/>
              <a:cs typeface="Times New Roman"/>
            </a:rPr>
            <a:t>“What’s the point of me learning all this?” </a:t>
          </a:r>
        </a:p>
      </dsp:txBody>
      <dsp:txXfrm>
        <a:off x="4434243" y="1808492"/>
        <a:ext cx="1674364" cy="688254"/>
      </dsp:txXfrm>
    </dsp:sp>
    <dsp:sp modelId="{3863E914-2274-4542-87C4-3317B0D22401}">
      <dsp:nvSpPr>
        <dsp:cNvPr id="0" name=""/>
        <dsp:cNvSpPr/>
      </dsp:nvSpPr>
      <dsp:spPr>
        <a:xfrm>
          <a:off x="4229142" y="1694274"/>
          <a:ext cx="183688" cy="12822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2231"/>
              </a:lnTo>
              <a:lnTo>
                <a:pt x="183688" y="128223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B93206-0028-4234-AB75-6D005DA9CB5E}">
      <dsp:nvSpPr>
        <dsp:cNvPr id="0" name=""/>
        <dsp:cNvSpPr/>
      </dsp:nvSpPr>
      <dsp:spPr>
        <a:xfrm>
          <a:off x="4412830" y="2610965"/>
          <a:ext cx="1717190" cy="73108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0" i="0" kern="1200" dirty="0">
              <a:latin typeface="Times New Roman"/>
              <a:ea typeface="+mn-ea"/>
              <a:cs typeface="Times New Roman"/>
            </a:rPr>
            <a:t>3.2 “She makes it really flexible”</a:t>
          </a:r>
          <a:endParaRPr lang="en-AU" sz="1100" b="0" i="0" kern="1200" dirty="0">
            <a:latin typeface="Times New Roman"/>
            <a:ea typeface="+mn-ea"/>
            <a:cs typeface="Times New Roman"/>
          </a:endParaRPr>
        </a:p>
      </dsp:txBody>
      <dsp:txXfrm>
        <a:off x="4434243" y="2632378"/>
        <a:ext cx="1674364" cy="688254"/>
      </dsp:txXfrm>
    </dsp:sp>
    <dsp:sp modelId="{91953BC9-3DE8-4E4F-B9B8-369E5138D34F}">
      <dsp:nvSpPr>
        <dsp:cNvPr id="0" name=""/>
        <dsp:cNvSpPr/>
      </dsp:nvSpPr>
      <dsp:spPr>
        <a:xfrm>
          <a:off x="4229142" y="1694274"/>
          <a:ext cx="183688" cy="21061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6117"/>
              </a:lnTo>
              <a:lnTo>
                <a:pt x="183688" y="210611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C48A72-D9EF-45E7-B1D4-5D620E93FE70}">
      <dsp:nvSpPr>
        <dsp:cNvPr id="0" name=""/>
        <dsp:cNvSpPr/>
      </dsp:nvSpPr>
      <dsp:spPr>
        <a:xfrm>
          <a:off x="4412830" y="3434851"/>
          <a:ext cx="1717190" cy="73108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0" i="0" kern="1200" dirty="0">
              <a:latin typeface="Times New Roman"/>
              <a:ea typeface="+mn-ea"/>
              <a:cs typeface="Times New Roman"/>
            </a:rPr>
            <a:t>3.3 “It wasn’t consistent every week”</a:t>
          </a:r>
        </a:p>
      </dsp:txBody>
      <dsp:txXfrm>
        <a:off x="4434243" y="3456264"/>
        <a:ext cx="1674364" cy="688254"/>
      </dsp:txXfrm>
    </dsp:sp>
    <dsp:sp modelId="{15EAD07E-3939-43D3-93BD-ECDC35CCC421}">
      <dsp:nvSpPr>
        <dsp:cNvPr id="0" name=""/>
        <dsp:cNvSpPr/>
      </dsp:nvSpPr>
      <dsp:spPr>
        <a:xfrm>
          <a:off x="4229142" y="1694274"/>
          <a:ext cx="183688" cy="2930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0003"/>
              </a:lnTo>
              <a:lnTo>
                <a:pt x="183688" y="293000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F8FC82-9FFA-4F6E-8638-2DBFA9BD95BD}">
      <dsp:nvSpPr>
        <dsp:cNvPr id="0" name=""/>
        <dsp:cNvSpPr/>
      </dsp:nvSpPr>
      <dsp:spPr>
        <a:xfrm>
          <a:off x="4412830" y="4258737"/>
          <a:ext cx="1717190" cy="73108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100" b="0" i="0" kern="1200" dirty="0">
              <a:latin typeface="Times New Roman"/>
              <a:ea typeface="+mn-ea"/>
              <a:cs typeface="Times New Roman"/>
            </a:rPr>
            <a:t>3.4 “They didn’t really give very clear instructions”</a:t>
          </a:r>
        </a:p>
      </dsp:txBody>
      <dsp:txXfrm>
        <a:off x="4434243" y="4280150"/>
        <a:ext cx="1674364" cy="688254"/>
      </dsp:txXfrm>
    </dsp:sp>
    <dsp:sp modelId="{DE9B1CE2-65B8-4922-8271-9B50FC0ABCA5}">
      <dsp:nvSpPr>
        <dsp:cNvPr id="0" name=""/>
        <dsp:cNvSpPr/>
      </dsp:nvSpPr>
      <dsp:spPr>
        <a:xfrm>
          <a:off x="6067946" y="1089473"/>
          <a:ext cx="1836880" cy="6048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100" b="0" i="0" kern="1200" dirty="0">
              <a:latin typeface="Times New Roman"/>
              <a:ea typeface="+mn-ea"/>
              <a:cs typeface="Times New Roman"/>
            </a:rPr>
            <a:t>Theme 4. “When the lecturers were engaged and listening, that made all the difference”</a:t>
          </a:r>
          <a:endParaRPr lang="en-GB" sz="1100" b="0" i="0" kern="1200" dirty="0">
            <a:latin typeface="Times New Roman"/>
            <a:ea typeface="+mn-ea"/>
            <a:cs typeface="Times New Roman"/>
          </a:endParaRPr>
        </a:p>
      </dsp:txBody>
      <dsp:txXfrm>
        <a:off x="6085660" y="1107187"/>
        <a:ext cx="1801452" cy="569372"/>
      </dsp:txXfrm>
    </dsp:sp>
    <dsp:sp modelId="{D00A6B4B-7B03-4309-BDA4-0E1D0FAB232D}">
      <dsp:nvSpPr>
        <dsp:cNvPr id="0" name=""/>
        <dsp:cNvSpPr/>
      </dsp:nvSpPr>
      <dsp:spPr>
        <a:xfrm>
          <a:off x="6251634" y="1694274"/>
          <a:ext cx="183688" cy="458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8345"/>
              </a:lnTo>
              <a:lnTo>
                <a:pt x="183688" y="45834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7DD99F-CF93-4B3F-9BB7-09324FDBFB76}">
      <dsp:nvSpPr>
        <dsp:cNvPr id="0" name=""/>
        <dsp:cNvSpPr/>
      </dsp:nvSpPr>
      <dsp:spPr>
        <a:xfrm>
          <a:off x="6435322" y="1787079"/>
          <a:ext cx="1717190" cy="73108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0" i="0" kern="1200" dirty="0">
              <a:latin typeface="Times New Roman"/>
              <a:ea typeface="+mn-ea"/>
              <a:cs typeface="Times New Roman"/>
            </a:rPr>
            <a:t>4.1 </a:t>
          </a:r>
          <a:r>
            <a:rPr lang="en-AU" sz="1100" b="0" i="0" kern="1200" dirty="0">
              <a:latin typeface="Times New Roman"/>
              <a:ea typeface="+mn-ea"/>
              <a:cs typeface="Times New Roman"/>
            </a:rPr>
            <a:t>“He is really, really, really passionate about his research”</a:t>
          </a:r>
        </a:p>
      </dsp:txBody>
      <dsp:txXfrm>
        <a:off x="6456735" y="1808492"/>
        <a:ext cx="1674364" cy="688254"/>
      </dsp:txXfrm>
    </dsp:sp>
    <dsp:sp modelId="{7EA0D583-A6E7-4CF4-B788-BF8AC30C2BE8}">
      <dsp:nvSpPr>
        <dsp:cNvPr id="0" name=""/>
        <dsp:cNvSpPr/>
      </dsp:nvSpPr>
      <dsp:spPr>
        <a:xfrm>
          <a:off x="6251634" y="1694274"/>
          <a:ext cx="183688" cy="12822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2231"/>
              </a:lnTo>
              <a:lnTo>
                <a:pt x="183688" y="128223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820BDB-1D85-4B9D-9061-D46D0CED1007}">
      <dsp:nvSpPr>
        <dsp:cNvPr id="0" name=""/>
        <dsp:cNvSpPr/>
      </dsp:nvSpPr>
      <dsp:spPr>
        <a:xfrm>
          <a:off x="6435322" y="2610965"/>
          <a:ext cx="1717190" cy="73108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100" b="0" i="0" kern="1200" dirty="0">
              <a:latin typeface="Times New Roman"/>
              <a:ea typeface="+mn-ea"/>
              <a:cs typeface="Times New Roman"/>
            </a:rPr>
            <a:t>4.2</a:t>
          </a:r>
          <a:r>
            <a:rPr lang="en-AU" sz="1100" b="1" i="0" kern="1200" dirty="0">
              <a:latin typeface="Times New Roman"/>
              <a:ea typeface="+mn-ea"/>
              <a:cs typeface="Times New Roman"/>
            </a:rPr>
            <a:t> </a:t>
          </a:r>
          <a:r>
            <a:rPr lang="en-AU" sz="1100" b="0" i="0" kern="1200" dirty="0">
              <a:latin typeface="Times New Roman"/>
              <a:ea typeface="+mn-ea"/>
              <a:cs typeface="Times New Roman"/>
            </a:rPr>
            <a:t>“He very much was curious about his students”</a:t>
          </a:r>
        </a:p>
      </dsp:txBody>
      <dsp:txXfrm>
        <a:off x="6456735" y="2632378"/>
        <a:ext cx="1674364" cy="688254"/>
      </dsp:txXfrm>
    </dsp:sp>
    <dsp:sp modelId="{00557B8E-78B9-4056-8667-91C3857ABE70}">
      <dsp:nvSpPr>
        <dsp:cNvPr id="0" name=""/>
        <dsp:cNvSpPr/>
      </dsp:nvSpPr>
      <dsp:spPr>
        <a:xfrm>
          <a:off x="6251634" y="1694274"/>
          <a:ext cx="183688" cy="21061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6117"/>
              </a:lnTo>
              <a:lnTo>
                <a:pt x="183688" y="210611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887877-89C2-4CCA-9923-744D14363219}">
      <dsp:nvSpPr>
        <dsp:cNvPr id="0" name=""/>
        <dsp:cNvSpPr/>
      </dsp:nvSpPr>
      <dsp:spPr>
        <a:xfrm>
          <a:off x="6435322" y="3434851"/>
          <a:ext cx="1717190" cy="73108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0" i="0" kern="1200" dirty="0">
              <a:latin typeface="Times New Roman"/>
              <a:ea typeface="+mn-ea"/>
              <a:cs typeface="Times New Roman"/>
            </a:rPr>
            <a:t>4.3 </a:t>
          </a:r>
          <a:r>
            <a:rPr lang="en-AU" sz="1100" b="0" i="0" kern="1200" dirty="0">
              <a:latin typeface="Times New Roman"/>
              <a:ea typeface="+mn-ea"/>
              <a:cs typeface="Times New Roman"/>
            </a:rPr>
            <a:t>“Respectful of the fact that there would be people in the class with... different ways of doing things” </a:t>
          </a:r>
        </a:p>
      </dsp:txBody>
      <dsp:txXfrm>
        <a:off x="6456735" y="3456264"/>
        <a:ext cx="1674364" cy="6882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D53091-5EAC-4F45-AAEF-62DDFAF4EC5C}" type="datetimeFigureOut">
              <a:t>7/12/2026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1D8DC8-9D26-4F9E-90F3-5C03E8196957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663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D8DC8-9D26-4F9E-90F3-5C03E8196957}" type="slidenum"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187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610569-2AF4-4ADB-9ED3-8D4326ADEF01}" type="slidenum"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167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D8DC8-9D26-4F9E-90F3-5C03E8196957}" type="slidenum"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848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D8DC8-9D26-4F9E-90F3-5C03E8196957}" type="slidenum"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490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D8DC8-9D26-4F9E-90F3-5C03E8196957}" type="slidenum"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7716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53C83-0C6F-6153-8B80-50961CD26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E40C2A-5D87-DBA3-D214-D9B8A744F1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A9296B-CD01-3274-A6EB-94316D1DDC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C46A6B-9FF7-9285-4E51-FB716805DA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D8DC8-9D26-4F9E-90F3-5C03E8196957}" type="slidenum"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879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D8DC8-9D26-4F9E-90F3-5C03E8196957}" type="slidenum"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133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D8DC8-9D26-4F9E-90F3-5C03E8196957}" type="slidenum"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218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D8DC8-9D26-4F9E-90F3-5C03E8196957}" type="slidenum"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456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3E3AE-913A-4F9D-0AEF-2A4F969A8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CB26EE-7392-FB99-DBD1-BC069E1142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690CA2-E1E4-B7FC-9C7E-CBEE6A9B8A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>
              <a:highlight>
                <a:srgbClr val="FFFFFF"/>
              </a:highlight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F17A67-64DA-7134-25E7-E7911AA21A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D8DC8-9D26-4F9E-90F3-5C03E8196957}" type="slidenum"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98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ri.star@mq.edu.a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77/1362361324123787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89/aut.2020.29014.njw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udlguidelines.cast.org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doi.org/10.1089/aut.2023.0139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ohchr.org/en/documents/general-comments-and-recommendations/general-comment-no-4-2016-article-24-right-inclusive" TargetMode="External"/><Relationship Id="rId5" Type="http://schemas.openxmlformats.org/officeDocument/2006/relationships/hyperlink" Target="https://www.education.gov.au/higher-education-statistics/student-data/selected-higher-education-statistics-2021-student-data" TargetMode="External"/><Relationship Id="rId4" Type="http://schemas.openxmlformats.org/officeDocument/2006/relationships/hyperlink" Target="https://doi.org/10.1177/13623613231219744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25949/31301548.v1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25949/31301548.v1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ari.star@mq.edu.au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doi.org/10.25949/31301548.v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>
                <a:latin typeface="Arial"/>
                <a:ea typeface="+mj-lt"/>
                <a:cs typeface="Arial"/>
              </a:rPr>
              <a:t>Beyond Accessibility: Neurodivergent Students’ Experiences of Universal Design for Learning in Higher Education</a:t>
            </a:r>
            <a:r>
              <a:rPr lang="en-US" sz="3600" dirty="0">
                <a:latin typeface="Arial"/>
                <a:ea typeface="+mj-lt"/>
                <a:cs typeface="Arial"/>
              </a:rPr>
              <a:t> </a:t>
            </a:r>
            <a:endParaRPr lang="en-GB" sz="3600" dirty="0">
              <a:latin typeface="Arial"/>
              <a:ea typeface="+mj-lt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51692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60000"/>
              </a:lnSpc>
            </a:pPr>
            <a:r>
              <a:rPr lang="en-GB">
                <a:latin typeface="Arial"/>
                <a:cs typeface="Arial"/>
              </a:rPr>
              <a:t>Ari Star (she/her)</a:t>
            </a:r>
            <a:endParaRPr lang="en-US">
              <a:latin typeface="Arial"/>
              <a:cs typeface="Arial"/>
            </a:endParaRPr>
          </a:p>
          <a:p>
            <a:pPr>
              <a:lnSpc>
                <a:spcPct val="160000"/>
              </a:lnSpc>
            </a:pPr>
            <a:r>
              <a:rPr lang="en-GB" dirty="0" err="1">
                <a:latin typeface="Arial"/>
                <a:cs typeface="Arial"/>
              </a:rPr>
              <a:t>BHuSci</a:t>
            </a:r>
            <a:r>
              <a:rPr lang="en-GB" dirty="0">
                <a:latin typeface="Arial"/>
                <a:cs typeface="Arial"/>
              </a:rPr>
              <a:t>, BPhil, </a:t>
            </a:r>
            <a:r>
              <a:rPr lang="en-GB" dirty="0" err="1">
                <a:latin typeface="Arial"/>
                <a:cs typeface="Arial"/>
              </a:rPr>
              <a:t>MRes</a:t>
            </a:r>
            <a:endParaRPr lang="en-GB">
              <a:latin typeface="Arial"/>
              <a:cs typeface="Arial"/>
            </a:endParaRPr>
          </a:p>
          <a:p>
            <a:pPr>
              <a:lnSpc>
                <a:spcPct val="160000"/>
              </a:lnSpc>
            </a:pPr>
            <a:r>
              <a:rPr lang="en-GB">
                <a:latin typeface="Arial"/>
                <a:cs typeface="Arial"/>
              </a:rPr>
              <a:t>Research Assistant, Macquarie University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12E8280-DB3C-19DB-5EBD-10F41406677D}"/>
              </a:ext>
            </a:extLst>
          </p:cNvPr>
          <p:cNvSpPr txBox="1">
            <a:spLocks/>
          </p:cNvSpPr>
          <p:nvPr/>
        </p:nvSpPr>
        <p:spPr>
          <a:xfrm>
            <a:off x="1044" y="6139602"/>
            <a:ext cx="12181561" cy="7163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60000"/>
              </a:lnSpc>
            </a:pPr>
            <a:r>
              <a:rPr lang="en-GB" dirty="0">
                <a:latin typeface="Arial"/>
                <a:cs typeface="Arial"/>
              </a:rPr>
              <a:t>To connect: </a:t>
            </a:r>
            <a:r>
              <a:rPr lang="en-GB" dirty="0">
                <a:latin typeface="Arial"/>
                <a:cs typeface="Arial"/>
                <a:hlinkClick r:id="rId2"/>
              </a:rPr>
              <a:t>ari.star@mq.edu.au</a:t>
            </a:r>
            <a:r>
              <a:rPr lang="en-GB">
                <a:latin typeface="Arial"/>
                <a:cs typeface="Arial"/>
              </a:rPr>
              <a:t> or LinkedIn @aristar1 </a:t>
            </a:r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7074767-C573-CC5A-E98E-42036268B655}"/>
              </a:ext>
            </a:extLst>
          </p:cNvPr>
          <p:cNvSpPr txBox="1">
            <a:spLocks/>
          </p:cNvSpPr>
          <p:nvPr/>
        </p:nvSpPr>
        <p:spPr>
          <a:xfrm>
            <a:off x="11069419" y="6467648"/>
            <a:ext cx="836707" cy="391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GB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latin typeface="Arial"/>
                <a:cs typeface="Arial"/>
              </a:rPr>
              <a:t>1 of 11</a:t>
            </a:r>
            <a:endParaRPr lang="en-US"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13789EF-4011-505C-3FAA-26F35EFC7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853207" cy="1117600"/>
          </a:xfrm>
        </p:spPr>
        <p:txBody>
          <a:bodyPr>
            <a:normAutofit fontScale="90000"/>
          </a:bodyPr>
          <a:lstStyle/>
          <a:p>
            <a:r>
              <a:rPr lang="en-GB" sz="3100" dirty="0">
                <a:latin typeface="Arial"/>
                <a:cs typeface="Arial"/>
              </a:rPr>
              <a:t>Introduction</a:t>
            </a:r>
            <a:br>
              <a:rPr lang="en-GB" sz="2000" dirty="0">
                <a:latin typeface="Arial"/>
                <a:cs typeface="Arial"/>
              </a:rPr>
            </a:br>
            <a:br>
              <a:rPr lang="en-GB" sz="2000" dirty="0">
                <a:latin typeface="Arial"/>
                <a:cs typeface="Arial"/>
              </a:rPr>
            </a:br>
            <a:r>
              <a:rPr lang="en-GB" sz="4000" b="1" dirty="0">
                <a:latin typeface="Arial"/>
                <a:cs typeface="Arial"/>
              </a:rPr>
              <a:t>Defining neurodiversity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25EBA-3D3C-B476-55A0-EB65F2A1D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75075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3600"/>
              </a:spcAft>
            </a:pPr>
            <a:r>
              <a:rPr lang="en-US" sz="2400" dirty="0">
                <a:latin typeface="Arial"/>
                <a:cs typeface="Arial"/>
              </a:rPr>
              <a:t>What is </a:t>
            </a:r>
            <a:r>
              <a:rPr lang="en-US" sz="2400" b="1" dirty="0">
                <a:latin typeface="Arial"/>
                <a:cs typeface="Arial"/>
              </a:rPr>
              <a:t>neurodiversity</a:t>
            </a:r>
            <a:r>
              <a:rPr lang="en-US" sz="2400" dirty="0">
                <a:latin typeface="Arial"/>
                <a:cs typeface="Arial"/>
              </a:rPr>
              <a:t>?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AU" sz="2400" dirty="0">
                <a:latin typeface="Arial"/>
                <a:cs typeface="Arial"/>
              </a:rPr>
              <a:t>Collectively by autistic activists in the 1990s</a:t>
            </a:r>
            <a:r>
              <a:rPr lang="en-AU" sz="2400" baseline="30000" dirty="0">
                <a:latin typeface="Arial"/>
                <a:cs typeface="Arial"/>
              </a:rPr>
              <a:t>1</a:t>
            </a:r>
            <a:endParaRPr lang="en-AU" sz="2400" dirty="0">
              <a:latin typeface="Arial"/>
              <a:cs typeface="Arial"/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AU" sz="2400" dirty="0">
                <a:latin typeface="Arial"/>
                <a:cs typeface="Arial"/>
              </a:rPr>
              <a:t>Refers to the </a:t>
            </a:r>
            <a:r>
              <a:rPr lang="en-AU" sz="2400" b="1" dirty="0">
                <a:latin typeface="Arial"/>
                <a:cs typeface="Arial"/>
              </a:rPr>
              <a:t>variation in human neurology</a:t>
            </a:r>
            <a:r>
              <a:rPr lang="en-AU" sz="2400" baseline="30000" dirty="0">
                <a:latin typeface="Arial"/>
                <a:cs typeface="Arial"/>
              </a:rPr>
              <a:t>1</a:t>
            </a:r>
            <a:endParaRPr lang="en-AU" sz="2400" dirty="0">
              <a:latin typeface="Arial"/>
              <a:cs typeface="Arial"/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AU" sz="2400" dirty="0">
                <a:latin typeface="Arial"/>
                <a:cs typeface="Arial"/>
              </a:rPr>
              <a:t>Argues against the idea that conditions like Autism, ADHD and Dyslexia are pathological issues that should be </a:t>
            </a:r>
            <a:r>
              <a:rPr lang="en-AU" sz="2400" b="1" dirty="0">
                <a:latin typeface="Arial"/>
                <a:cs typeface="Arial"/>
              </a:rPr>
              <a:t>‘treated’ </a:t>
            </a:r>
            <a:r>
              <a:rPr lang="en-AU" sz="2400" dirty="0">
                <a:latin typeface="Arial"/>
                <a:cs typeface="Arial"/>
              </a:rPr>
              <a:t>or </a:t>
            </a:r>
            <a:r>
              <a:rPr lang="en-AU" sz="2400" b="1" dirty="0">
                <a:latin typeface="Arial"/>
                <a:cs typeface="Arial"/>
              </a:rPr>
              <a:t>‘fixed’</a:t>
            </a:r>
            <a:r>
              <a:rPr lang="en-AU" sz="2400" baseline="30000" dirty="0">
                <a:latin typeface="Arial"/>
                <a:cs typeface="Arial"/>
              </a:rPr>
              <a:t>1</a:t>
            </a:r>
            <a:endParaRPr lang="en-AU" sz="2400" dirty="0">
              <a:latin typeface="Arial"/>
              <a:cs typeface="Arial"/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AU" sz="2400" dirty="0">
                <a:latin typeface="Arial"/>
                <a:cs typeface="Arial"/>
              </a:rPr>
              <a:t>The neurodiversity paradigm offers a model for interpreting such diversity</a:t>
            </a:r>
            <a:r>
              <a:rPr lang="en-AU" sz="2400" baseline="30000" dirty="0">
                <a:latin typeface="Arial"/>
                <a:cs typeface="Arial"/>
              </a:rPr>
              <a:t>2</a:t>
            </a:r>
            <a:endParaRPr lang="en-GB" sz="1400" dirty="0"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8C6AD5-26B6-8648-8950-FE85A553F656}"/>
              </a:ext>
            </a:extLst>
          </p:cNvPr>
          <p:cNvSpPr txBox="1"/>
          <p:nvPr/>
        </p:nvSpPr>
        <p:spPr>
          <a:xfrm>
            <a:off x="0" y="6303210"/>
            <a:ext cx="1221873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Botha, M., Chapman</a:t>
            </a:r>
            <a:r>
              <a:rPr lang="en-AU" sz="800" b="0" i="0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, 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R</a:t>
            </a:r>
            <a:r>
              <a:rPr lang="en-AU" sz="800" b="0" i="0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., 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Giwa </a:t>
            </a:r>
            <a:r>
              <a:rPr lang="en-AU" sz="800" dirty="0" err="1">
                <a:solidFill>
                  <a:srgbClr val="000000"/>
                </a:solidFill>
                <a:ea typeface="+mn-lt"/>
                <a:cs typeface="+mn-lt"/>
              </a:rPr>
              <a:t>Onaiwu</a:t>
            </a:r>
            <a:r>
              <a:rPr lang="en-AU" sz="800" b="0" i="0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, M., 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Kapp, S. K., Stannard Ashley</a:t>
            </a:r>
            <a:r>
              <a:rPr lang="en-AU" sz="800" b="0" i="0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, 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A</a:t>
            </a:r>
            <a:r>
              <a:rPr lang="en-AU" sz="800" b="0" i="0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., &amp; 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Walker</a:t>
            </a:r>
            <a:r>
              <a:rPr lang="en-AU" sz="800" b="0" i="0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, 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N</a:t>
            </a:r>
            <a:r>
              <a:rPr lang="en-AU" sz="800" b="0" i="0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. (2024). 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The neurodiversity concept was developed collectively: An overdue correction on the origins </a:t>
            </a:r>
            <a:r>
              <a:rPr lang="en-AU" sz="800" b="0" i="0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of 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neurodiversity theory</a:t>
            </a:r>
            <a:r>
              <a:rPr lang="en-AU" sz="800" b="0" i="0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.</a:t>
            </a:r>
            <a:r>
              <a:rPr lang="en-AU" sz="800" b="0" i="1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 Autism, 28</a:t>
            </a:r>
            <a:r>
              <a:rPr lang="en-AU" sz="800" b="0" i="0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(6), 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1591-1594</a:t>
            </a:r>
            <a:r>
              <a:rPr lang="en-AU" sz="800" b="0" i="0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. </a:t>
            </a:r>
            <a:r>
              <a:rPr lang="en-AU" sz="800" b="0" i="0" strike="noStrike" baseline="0" dirty="0">
                <a:solidFill>
                  <a:srgbClr val="000000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10.1177/13623613241237871</a:t>
            </a:r>
            <a:endParaRPr lang="en-AU" sz="800" dirty="0"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Walker</a:t>
            </a:r>
            <a:r>
              <a:rPr lang="en-AU" sz="800" b="0" i="0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, 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N</a:t>
            </a:r>
            <a:r>
              <a:rPr lang="en-AU" sz="800" b="0" i="0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., &amp; 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Raymaker</a:t>
            </a:r>
            <a:r>
              <a:rPr lang="en-AU" sz="800" b="0" i="0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, 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D</a:t>
            </a:r>
            <a:r>
              <a:rPr lang="en-AU" sz="800" b="0" i="0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. 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M</a:t>
            </a:r>
            <a:r>
              <a:rPr lang="en-AU" sz="800" b="0" i="0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. (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2021</a:t>
            </a:r>
            <a:r>
              <a:rPr lang="en-AU" sz="800" b="0" i="0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). 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Toward a </a:t>
            </a:r>
            <a:r>
              <a:rPr lang="en-AU" sz="800" dirty="0" err="1">
                <a:solidFill>
                  <a:srgbClr val="000000"/>
                </a:solidFill>
                <a:ea typeface="+mn-lt"/>
                <a:cs typeface="+mn-lt"/>
              </a:rPr>
              <a:t>neuroqueer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 future: An interview with Nick Walker</a:t>
            </a:r>
            <a:r>
              <a:rPr lang="en-AU" sz="800" b="0" i="0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.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AU" sz="800" b="0" i="1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Autism in Adulthood, </a:t>
            </a:r>
            <a:r>
              <a:rPr lang="en-AU" sz="800" i="1" dirty="0">
                <a:solidFill>
                  <a:srgbClr val="000000"/>
                </a:solidFill>
                <a:ea typeface="+mn-lt"/>
                <a:cs typeface="+mn-lt"/>
              </a:rPr>
              <a:t>3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(1</a:t>
            </a:r>
            <a:r>
              <a:rPr lang="en-AU" sz="800" b="0" i="0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), 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5–10</a:t>
            </a:r>
            <a:r>
              <a:rPr lang="en-AU" sz="800" b="0" i="0" u="none" strike="noStrike" baseline="0" dirty="0">
                <a:solidFill>
                  <a:srgbClr val="000000"/>
                </a:solidFill>
                <a:ea typeface="+mn-lt"/>
                <a:cs typeface="+mn-lt"/>
              </a:rPr>
              <a:t>.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AU" sz="800" b="0" i="0" strike="noStrike" baseline="0" dirty="0">
                <a:solidFill>
                  <a:srgbClr val="000000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https://doi.org/10.1089/aut.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2020.29014</a:t>
            </a:r>
            <a:r>
              <a:rPr lang="en-AU" sz="800" b="0" i="0" strike="noStrike" baseline="0" dirty="0">
                <a:solidFill>
                  <a:srgbClr val="000000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AU" sz="800" dirty="0">
                <a:solidFill>
                  <a:srgbClr val="000000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njw</a:t>
            </a:r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4219261-C92E-004C-B381-DCCCBAB2C9E9}"/>
              </a:ext>
            </a:extLst>
          </p:cNvPr>
          <p:cNvSpPr txBox="1">
            <a:spLocks/>
          </p:cNvSpPr>
          <p:nvPr/>
        </p:nvSpPr>
        <p:spPr>
          <a:xfrm>
            <a:off x="11069419" y="6467648"/>
            <a:ext cx="836707" cy="391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GB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latin typeface="Arial"/>
                <a:cs typeface="Arial"/>
              </a:rPr>
              <a:t>2 of 11</a:t>
            </a:r>
            <a:endParaRPr lang="en-US"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4695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44CB2-B319-7E0C-66E2-21388327B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434CE-0433-1A35-F55A-E7B250D5F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77748"/>
            <a:ext cx="5853207" cy="1134302"/>
          </a:xfrm>
        </p:spPr>
        <p:txBody>
          <a:bodyPr>
            <a:normAutofit fontScale="90000"/>
          </a:bodyPr>
          <a:lstStyle/>
          <a:p>
            <a:r>
              <a:rPr lang="en-GB" sz="3100" dirty="0">
                <a:latin typeface="Arial"/>
                <a:cs typeface="Arial"/>
              </a:rPr>
              <a:t>Introduction</a:t>
            </a:r>
            <a:br>
              <a:rPr lang="en-GB" sz="2000" dirty="0">
                <a:latin typeface="Arial"/>
                <a:cs typeface="Arial"/>
              </a:rPr>
            </a:br>
            <a:br>
              <a:rPr lang="en-GB" sz="2000" dirty="0">
                <a:latin typeface="Arial"/>
                <a:cs typeface="Arial"/>
              </a:rPr>
            </a:br>
            <a:r>
              <a:rPr lang="en-GB" sz="4000" b="1" dirty="0">
                <a:latin typeface="Arial"/>
                <a:cs typeface="Arial"/>
              </a:rPr>
              <a:t>Thesis aims</a:t>
            </a:r>
            <a:endParaRPr lang="en-US" sz="4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224FFE-0A3D-7F20-714F-96185281D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9349" y="1591502"/>
            <a:ext cx="8059523" cy="406431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en-US" sz="2400" dirty="0">
                <a:latin typeface="Arial"/>
                <a:cs typeface="Arial"/>
              </a:rPr>
              <a:t>Number of neurodivergent university students increasing</a:t>
            </a:r>
            <a:r>
              <a:rPr lang="en-US" sz="2400" baseline="30000" dirty="0">
                <a:latin typeface="Arial"/>
                <a:cs typeface="Arial"/>
              </a:rPr>
              <a:t>3,4,5</a:t>
            </a:r>
            <a:endParaRPr lang="en-US" sz="2400" dirty="0">
              <a:latin typeface="Arial"/>
              <a:cs typeface="Arial"/>
            </a:endParaRPr>
          </a:p>
          <a:p>
            <a:pPr marL="342900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en-US" sz="2400" dirty="0">
                <a:latin typeface="Arial"/>
                <a:cs typeface="Arial"/>
              </a:rPr>
              <a:t>Disproportionate </a:t>
            </a:r>
            <a:r>
              <a:rPr lang="en-US" sz="2400" b="1" dirty="0">
                <a:latin typeface="Arial"/>
                <a:cs typeface="Arial"/>
              </a:rPr>
              <a:t>challenges</a:t>
            </a:r>
            <a:r>
              <a:rPr lang="en-US" sz="2400" baseline="30000" dirty="0">
                <a:latin typeface="Arial"/>
                <a:cs typeface="Arial"/>
              </a:rPr>
              <a:t>3,4,6,7</a:t>
            </a:r>
            <a:endParaRPr lang="en-US" sz="2400" dirty="0">
              <a:latin typeface="Arial"/>
              <a:cs typeface="Arial"/>
            </a:endParaRPr>
          </a:p>
          <a:p>
            <a:pPr marL="342900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AutoNum type="arabicPeriod"/>
            </a:pPr>
            <a:r>
              <a:rPr lang="en-US" sz="2400" dirty="0">
                <a:latin typeface="Arial"/>
                <a:cs typeface="Arial"/>
              </a:rPr>
              <a:t>Proposed beneficial inclusive education framework: </a:t>
            </a:r>
            <a:r>
              <a:rPr lang="en-US" sz="2400" b="1" dirty="0">
                <a:latin typeface="Arial"/>
                <a:cs typeface="Arial"/>
              </a:rPr>
              <a:t>Universal Design for Learning</a:t>
            </a:r>
            <a:r>
              <a:rPr lang="en-US" sz="2400" dirty="0">
                <a:latin typeface="Arial"/>
                <a:cs typeface="Arial"/>
              </a:rPr>
              <a:t> (UDL)</a:t>
            </a:r>
            <a:r>
              <a:rPr lang="en-US" sz="2400" baseline="30000" dirty="0">
                <a:latin typeface="Arial"/>
                <a:cs typeface="Arial"/>
              </a:rPr>
              <a:t>8</a:t>
            </a:r>
            <a:endParaRPr lang="en-US"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i="1" dirty="0">
                <a:latin typeface="Arial"/>
                <a:cs typeface="Arial"/>
              </a:rPr>
              <a:t>Aim: Investigate the role of UDL on neurodivergent students’ university experiences.</a:t>
            </a:r>
            <a:endParaRPr lang="en-GB" sz="2400" dirty="0">
              <a:latin typeface="Arial"/>
              <a:cs typeface="Arial"/>
            </a:endParaRPr>
          </a:p>
        </p:txBody>
      </p:sp>
      <p:pic>
        <p:nvPicPr>
          <p:cNvPr id="9" name="Content Placeholder 6" descr="Venn diagram illustrating the three principles of Universal Design for Learning (UDL). A purple circle on the left is labeled “Representation,” a blue circle on the right is labeled “Action and Expression,” and a green circle at the bottom is labeled “Engagement.” The circles overlap, creating lighter blended areas where the principles intersect. At the center, where all three circles overlap, a light gray area is labeled “UDL.” The diagram visually conveys that Universal Design for Learning is achieved through the integration of multiple means of representation, action and expression, and engagement.">
            <a:extLst>
              <a:ext uri="{FF2B5EF4-FFF2-40B4-BE49-F238E27FC236}">
                <a16:creationId xmlns:a16="http://schemas.microsoft.com/office/drawing/2014/main" id="{55994C09-6E99-337D-BB2D-4C76F3AE7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3165" y="981008"/>
            <a:ext cx="3276896" cy="3153091"/>
          </a:xfrm>
          <a:prstGeom prst="rect">
            <a:avLst/>
          </a:prstGeom>
        </p:spPr>
      </p:pic>
      <p:sp>
        <p:nvSpPr>
          <p:cNvPr id="10" name="TextBox 19">
            <a:extLst>
              <a:ext uri="{FF2B5EF4-FFF2-40B4-BE49-F238E27FC236}">
                <a16:creationId xmlns:a16="http://schemas.microsoft.com/office/drawing/2014/main" id="{06B44025-3929-AE2C-4A6E-6D9629ABEC99}"/>
              </a:ext>
            </a:extLst>
          </p:cNvPr>
          <p:cNvSpPr txBox="1"/>
          <p:nvPr/>
        </p:nvSpPr>
        <p:spPr>
          <a:xfrm>
            <a:off x="8731594" y="4243751"/>
            <a:ext cx="2738857" cy="11256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000" b="1" dirty="0">
                <a:latin typeface="Arial"/>
                <a:ea typeface="Arial MT Pro"/>
                <a:cs typeface="Arial"/>
                <a:sym typeface="Arial MT Pro"/>
              </a:rPr>
              <a:t>Figure 1.</a:t>
            </a:r>
            <a:endParaRPr lang="en-US" sz="1000" b="1" dirty="0">
              <a:latin typeface="Arial"/>
              <a:ea typeface="Arial MT Pro"/>
              <a:cs typeface="Arial"/>
            </a:endParaRPr>
          </a:p>
          <a:p>
            <a:pPr algn="l">
              <a:lnSpc>
                <a:spcPct val="150000"/>
              </a:lnSpc>
            </a:pPr>
            <a:r>
              <a:rPr lang="en-US" sz="1000" dirty="0">
                <a:latin typeface="Arial"/>
                <a:ea typeface="Arial MT Pro"/>
                <a:cs typeface="Arial"/>
                <a:sym typeface="Arial MT Pro"/>
              </a:rPr>
              <a:t>Principles of Universal Design for Learning (UDL).</a:t>
            </a:r>
            <a:endParaRPr lang="en-US" sz="1000" dirty="0">
              <a:latin typeface="Arial"/>
              <a:ea typeface="Arial MT Pro"/>
              <a:cs typeface="Arial"/>
            </a:endParaRPr>
          </a:p>
          <a:p>
            <a:pPr algn="l">
              <a:lnSpc>
                <a:spcPct val="150000"/>
              </a:lnSpc>
            </a:pPr>
            <a:r>
              <a:rPr lang="en-US" sz="1000" dirty="0">
                <a:latin typeface="Arial"/>
                <a:ea typeface="Arial MT Pro"/>
                <a:cs typeface="Arial"/>
                <a:sym typeface="Arial MT Pro"/>
              </a:rPr>
              <a:t>Adapted from </a:t>
            </a:r>
            <a:r>
              <a:rPr lang="en-US" sz="1000" i="1" dirty="0">
                <a:latin typeface="Arial"/>
                <a:ea typeface="Arial MT Pro Italics"/>
                <a:cs typeface="Arial"/>
                <a:sym typeface="Arial MT Pro Italics"/>
              </a:rPr>
              <a:t>Principles of UDL</a:t>
            </a:r>
            <a:r>
              <a:rPr lang="en-US" sz="1000" dirty="0">
                <a:latin typeface="Arial"/>
                <a:ea typeface="Arial MT Pro Italics"/>
                <a:cs typeface="Arial"/>
                <a:sym typeface="Arial MT Pro Italics"/>
              </a:rPr>
              <a:t>, by Centre for Innovation in Campus Mental Health</a:t>
            </a:r>
            <a:r>
              <a:rPr lang="en-US" sz="1000" dirty="0">
                <a:latin typeface="Arial"/>
                <a:ea typeface="Arial MT Pro"/>
                <a:cs typeface="Arial"/>
                <a:sym typeface="Arial MT Pro"/>
              </a:rPr>
              <a:t>, n.d.</a:t>
            </a:r>
            <a:endParaRPr lang="en-US" sz="1000" dirty="0">
              <a:latin typeface="Arial"/>
              <a:ea typeface="Arial MT Pro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940530-D327-22F7-394E-C24AF8B74AB1}"/>
              </a:ext>
            </a:extLst>
          </p:cNvPr>
          <p:cNvSpPr txBox="1"/>
          <p:nvPr/>
        </p:nvSpPr>
        <p:spPr>
          <a:xfrm>
            <a:off x="271397" y="5835041"/>
            <a:ext cx="1092895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3. </a:t>
            </a:r>
            <a:r>
              <a:rPr lang="en-AU" sz="800" kern="12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Tan, </a:t>
            </a:r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D. W., Rabuka, M., Haar, T</a:t>
            </a:r>
            <a:r>
              <a:rPr lang="en-AU" sz="800" kern="12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., </a:t>
            </a:r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&amp; Pellicano, E. (</a:t>
            </a:r>
            <a:r>
              <a:rPr lang="en-AU" sz="800" kern="12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2024</a:t>
            </a:r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). </a:t>
            </a:r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https://doi.org/10.1177/13623613231219744</a:t>
            </a:r>
            <a:endParaRPr lang="en-AU" sz="800" kern="1200" dirty="0">
              <a:solidFill>
                <a:srgbClr val="000000"/>
              </a:solidFill>
              <a:latin typeface="Arial"/>
              <a:ea typeface="Calibri"/>
              <a:cs typeface="Arial"/>
            </a:endParaRPr>
          </a:p>
          <a:p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4. </a:t>
            </a:r>
            <a:r>
              <a:rPr lang="en-AU" sz="800" kern="12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Australian Government Department of Education</a:t>
            </a:r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. (2021</a:t>
            </a:r>
            <a:r>
              <a:rPr lang="en-AU" sz="800" kern="12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, </a:t>
            </a:r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October). </a:t>
            </a:r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https://www.education.gov.au/higher-education-statistics/student-data/selected-higher-education-statistics-2021-student-data</a:t>
            </a:r>
            <a:endParaRPr lang="en-AU" sz="800" kern="1200" dirty="0">
              <a:solidFill>
                <a:srgbClr val="000000"/>
              </a:solidFill>
              <a:latin typeface="Arial"/>
              <a:ea typeface="Calibri"/>
              <a:cs typeface="Arial"/>
            </a:endParaRPr>
          </a:p>
          <a:p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5. </a:t>
            </a:r>
            <a:r>
              <a:rPr lang="en-AU" sz="800" kern="12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United Nations</a:t>
            </a:r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. (2016). </a:t>
            </a:r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https://www.ohchr.org/en/documents/general-comments-and-recommendations/general-comment-no-4-2016-article-24-right-inclusive</a:t>
            </a:r>
            <a:endParaRPr lang="en-AU" sz="800" kern="1200" dirty="0">
              <a:solidFill>
                <a:srgbClr val="000000"/>
              </a:solidFill>
              <a:latin typeface="Arial"/>
              <a:ea typeface="Calibri"/>
              <a:cs typeface="Arial"/>
            </a:endParaRPr>
          </a:p>
          <a:p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6. </a:t>
            </a:r>
            <a:r>
              <a:rPr lang="en-AU" sz="800" kern="12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Stockwell</a:t>
            </a:r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, K. M., Robertson, Z. S., Lampi, A. J., Steinmann, T., Morgan, E</a:t>
            </a:r>
            <a:r>
              <a:rPr lang="en-AU" sz="800" kern="12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., </a:t>
            </a:r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&amp; Jaswal, V. K. (</a:t>
            </a:r>
            <a:r>
              <a:rPr lang="en-AU" sz="800" kern="12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2025</a:t>
            </a:r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). </a:t>
            </a:r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https://doi.org/10.1089/aut.2023.0139</a:t>
            </a:r>
            <a:endParaRPr lang="en-AU" sz="800" kern="1200" dirty="0">
              <a:solidFill>
                <a:srgbClr val="000000"/>
              </a:solidFill>
              <a:latin typeface="Arial"/>
              <a:ea typeface="Calibri"/>
              <a:cs typeface="Arial"/>
            </a:endParaRPr>
          </a:p>
          <a:p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7. </a:t>
            </a:r>
            <a:r>
              <a:rPr lang="en-AU" sz="800" kern="12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Newman</a:t>
            </a:r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, L., Wagner, M., </a:t>
            </a:r>
            <a:r>
              <a:rPr lang="en-AU" sz="800" dirty="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Knokey</a:t>
            </a:r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, A.-M., Marder, C., Nagle, K., Shaver, D., Wei, X., Cameto, R., Contreras, E., Ferguson, K., Greene, S., Schwarting, M</a:t>
            </a:r>
            <a:r>
              <a:rPr lang="en-AU" sz="800" kern="12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., </a:t>
            </a:r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&amp; Buckley, J. A. (</a:t>
            </a:r>
            <a:r>
              <a:rPr lang="en-AU" sz="800" kern="12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2011</a:t>
            </a:r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). </a:t>
            </a:r>
            <a:endParaRPr lang="en-AU" sz="800" kern="1200" dirty="0">
              <a:solidFill>
                <a:srgbClr val="000000"/>
              </a:solidFill>
              <a:latin typeface="Arial"/>
              <a:ea typeface="Calibri"/>
              <a:cs typeface="Arial"/>
            </a:endParaRPr>
          </a:p>
          <a:p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8. </a:t>
            </a:r>
            <a:r>
              <a:rPr lang="en-AU" sz="800" kern="12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CAST</a:t>
            </a:r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. (</a:t>
            </a:r>
            <a:r>
              <a:rPr lang="en-AU" sz="800" kern="12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2024</a:t>
            </a:r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).</a:t>
            </a:r>
            <a:r>
              <a:rPr lang="en-AU" sz="800" i="1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 </a:t>
            </a:r>
            <a:r>
              <a:rPr lang="en-AU" sz="800" dirty="0">
                <a:solidFill>
                  <a:srgbClr val="000000"/>
                </a:solidFill>
                <a:latin typeface="Arial"/>
                <a:ea typeface="Calibri"/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https://udlguidelines.cast.</a:t>
            </a:r>
            <a:r>
              <a:rPr lang="en-AU" sz="800" dirty="0">
                <a:latin typeface="Arial"/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org</a:t>
            </a:r>
            <a:endParaRPr lang="en-GB" sz="800" dirty="0">
              <a:latin typeface="Arial"/>
              <a:cs typeface="Arial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43A589C-7F53-C1EF-7015-D8E5B5EE5855}"/>
              </a:ext>
            </a:extLst>
          </p:cNvPr>
          <p:cNvSpPr txBox="1">
            <a:spLocks/>
          </p:cNvSpPr>
          <p:nvPr/>
        </p:nvSpPr>
        <p:spPr>
          <a:xfrm>
            <a:off x="11069419" y="6467648"/>
            <a:ext cx="836707" cy="391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GB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latin typeface="Arial"/>
                <a:cs typeface="Arial"/>
              </a:rPr>
              <a:t>3 of 11</a:t>
            </a:r>
            <a:endParaRPr lang="en-US"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734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4357495-4BF3-1968-C66C-492AEC4C1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144" y="595900"/>
            <a:ext cx="5139772" cy="864038"/>
          </a:xfrm>
        </p:spPr>
        <p:txBody>
          <a:bodyPr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000" b="1" dirty="0">
                <a:latin typeface="Arial"/>
                <a:cs typeface="Arial"/>
              </a:rPr>
              <a:t>Systematic Review</a:t>
            </a:r>
            <a:br>
              <a:rPr lang="en-GB" sz="4000" b="1" dirty="0">
                <a:latin typeface="Arial"/>
                <a:cs typeface="Arial"/>
              </a:rPr>
            </a:b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Thematic analysis (</a:t>
            </a:r>
            <a:r>
              <a:rPr kumimoji="0" lang="en-GB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 </a:t>
            </a: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= 20 studies)</a:t>
            </a:r>
            <a:endParaRPr lang="en-US" sz="2700" b="1" dirty="0"/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C020A2C6-4297-CD6A-EEC1-C17E0012D090}"/>
              </a:ext>
            </a:extLst>
          </p:cNvPr>
          <p:cNvSpPr txBox="1"/>
          <p:nvPr/>
        </p:nvSpPr>
        <p:spPr>
          <a:xfrm>
            <a:off x="878144" y="1941027"/>
            <a:ext cx="4935475" cy="41942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3000"/>
              </a:spcAft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 MT Pro"/>
                <a:cs typeface="Arial"/>
                <a:sym typeface="Arial MT Pro"/>
              </a:rPr>
              <a:t>Three major themes</a:t>
            </a:r>
            <a:endParaRPr lang="en-US" sz="2400" dirty="0">
              <a:solidFill>
                <a:srgbClr val="000000"/>
              </a:solidFill>
              <a:latin typeface="Arial"/>
              <a:ea typeface="Arial MT Pro"/>
              <a:cs typeface="Arial"/>
            </a:endParaRPr>
          </a:p>
          <a:p>
            <a:pPr marL="517525" lvl="1" indent="-258445" algn="l">
              <a:lnSpc>
                <a:spcPct val="150000"/>
              </a:lnSpc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 MT Pro"/>
                <a:cs typeface="Arial"/>
                <a:sym typeface="Arial MT Pro"/>
              </a:rPr>
              <a:t> Inflexible institutional policies and lack of respect</a:t>
            </a:r>
            <a:endParaRPr lang="en-US" sz="2400" dirty="0">
              <a:solidFill>
                <a:srgbClr val="000000"/>
              </a:solidFill>
              <a:latin typeface="Arial"/>
              <a:ea typeface="Arial MT Pro"/>
              <a:cs typeface="Arial"/>
            </a:endParaRPr>
          </a:p>
          <a:p>
            <a:pPr marL="517525" lvl="1" indent="-258445">
              <a:lnSpc>
                <a:spcPct val="150000"/>
              </a:lnSpc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 MT Pro"/>
                <a:cs typeface="Arial"/>
              </a:rPr>
              <a:t> The value of intentional inclusive practice and supportive lecturers</a:t>
            </a:r>
          </a:p>
          <a:p>
            <a:pPr marL="517525" lvl="1" indent="-258445">
              <a:lnSpc>
                <a:spcPct val="150000"/>
              </a:lnSpc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 MT Pro"/>
                <a:cs typeface="Arial"/>
              </a:rPr>
              <a:t> The impact of genuine inclusion </a:t>
            </a:r>
          </a:p>
        </p:txBody>
      </p:sp>
      <p:graphicFrame>
        <p:nvGraphicFramePr>
          <p:cNvPr id="13" name="Diagram 12" descr="This is an image of a labelled hierarchy chart outlining the quotes that were used to generate the three themes from the systematic review data. It reads: &#10;&#10; Theme 1: “Others don't understand my disability”​&#10;&#10;1.1: “I wish they would understand”​&#10;&#10;1.2: “I want to show up. I love face-to-face learning”​&#10;&#10;1.3: “I want to be able to get help”​&#10;&#10;1.4: “I want to be seen as an intelligent person”​&#10;&#10;Theme 2: “There needs to be a more universal approach”​&#10;&#10;2.1: “I want to be respected and understood”​&#10;&#10;2.2: “I want clear instructions from my teacher”​&#10;&#10;2.3: “I want a variety of assignments”​&#10;&#10;Theme 3: “I like it better that way because it is not everything or nothing”​&#10;&#10;3.1: “I want to make something of myself”​&#10;&#10;3.2: “I got an A in that class”​&#10;&#10;3.3: “I enjoy my subject a lot”​">
            <a:extLst>
              <a:ext uri="{FF2B5EF4-FFF2-40B4-BE49-F238E27FC236}">
                <a16:creationId xmlns:a16="http://schemas.microsoft.com/office/drawing/2014/main" id="{3E83B190-250D-5389-CD8E-B3352D687B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0448512"/>
              </p:ext>
            </p:extLst>
          </p:nvPr>
        </p:nvGraphicFramePr>
        <p:xfrm>
          <a:off x="5797126" y="448599"/>
          <a:ext cx="6035054" cy="4683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2">
            <a:extLst>
              <a:ext uri="{FF2B5EF4-FFF2-40B4-BE49-F238E27FC236}">
                <a16:creationId xmlns:a16="http://schemas.microsoft.com/office/drawing/2014/main" id="{A548BB08-BD39-D6E4-F530-62CD723B2A33}"/>
              </a:ext>
            </a:extLst>
          </p:cNvPr>
          <p:cNvSpPr txBox="1"/>
          <p:nvPr/>
        </p:nvSpPr>
        <p:spPr>
          <a:xfrm>
            <a:off x="6216316" y="5511132"/>
            <a:ext cx="5613400" cy="9871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AU" sz="1000" b="1" dirty="0">
                <a:latin typeface="Arial"/>
                <a:ea typeface="+mn-lt"/>
                <a:cs typeface="Arial"/>
              </a:rPr>
              <a:t>Figure 2 </a:t>
            </a:r>
            <a:r>
              <a:rPr lang="en-AU" sz="1000" i="1" dirty="0">
                <a:latin typeface="Arial"/>
                <a:ea typeface="+mn-lt"/>
                <a:cs typeface="Arial"/>
              </a:rPr>
              <a:t>Thematic map related to neurodivergent students’ experiences of UDL.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AU" sz="1000" dirty="0">
                <a:latin typeface="Arial"/>
                <a:ea typeface="+mn-lt"/>
                <a:cs typeface="Arial"/>
              </a:rPr>
              <a:t>From </a:t>
            </a:r>
            <a:r>
              <a:rPr lang="en-AU" sz="1000" i="1" dirty="0">
                <a:latin typeface="Arial"/>
                <a:ea typeface="+mn-lt"/>
                <a:cs typeface="Arial"/>
              </a:rPr>
              <a:t>Exploring the Influence of Universal Design for Learning on the Experience of University for Neurodivergent Students</a:t>
            </a:r>
            <a:r>
              <a:rPr lang="en-AU" sz="1000" dirty="0">
                <a:latin typeface="Arial"/>
                <a:ea typeface="+mn-lt"/>
                <a:cs typeface="Arial"/>
              </a:rPr>
              <a:t> (Version 1), by A. A. Star, 2025 (Master’s thesis, Macquarie University), </a:t>
            </a:r>
            <a:r>
              <a:rPr lang="en-AU" sz="1000" dirty="0" err="1">
                <a:latin typeface="Arial"/>
                <a:ea typeface="+mn-lt"/>
                <a:cs typeface="Arial"/>
              </a:rPr>
              <a:t>Figshare</a:t>
            </a:r>
            <a:r>
              <a:rPr lang="en-AU" sz="1000" dirty="0">
                <a:latin typeface="Arial"/>
                <a:ea typeface="+mn-lt"/>
                <a:cs typeface="Arial"/>
              </a:rPr>
              <a:t>. </a:t>
            </a:r>
            <a:r>
              <a:rPr lang="en-AU" sz="1000" dirty="0">
                <a:latin typeface="Arial"/>
                <a:ea typeface="+mn-lt"/>
                <a:cs typeface="Arial"/>
                <a:hlinkClick r:id="rId8"/>
              </a:rPr>
              <a:t>https://doi.org/10.25949/31301548.v1</a:t>
            </a:r>
            <a:endParaRPr lang="en-AU" sz="1000" dirty="0">
              <a:latin typeface="Arial"/>
              <a:ea typeface="+mn-lt"/>
              <a:cs typeface="Arial"/>
            </a:endParaRPr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D897FA67-35F7-D442-703F-57A0AC6BB909}"/>
              </a:ext>
            </a:extLst>
          </p:cNvPr>
          <p:cNvSpPr txBox="1">
            <a:spLocks/>
          </p:cNvSpPr>
          <p:nvPr/>
        </p:nvSpPr>
        <p:spPr>
          <a:xfrm>
            <a:off x="11069419" y="6467648"/>
            <a:ext cx="836707" cy="391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GB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latin typeface="Arial"/>
                <a:cs typeface="Arial"/>
              </a:rPr>
              <a:t>4 of 11</a:t>
            </a:r>
            <a:endParaRPr lang="en-US"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3205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F448FF8-049F-552A-C59E-AAA14947B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410" y="554806"/>
            <a:ext cx="5140800" cy="864000"/>
          </a:xfrm>
        </p:spPr>
        <p:txBody>
          <a:bodyPr>
            <a:normAutofit fontScale="90000"/>
          </a:bodyPr>
          <a:lstStyle/>
          <a:p>
            <a:r>
              <a:rPr lang="en-GB" sz="4000" b="1" dirty="0">
                <a:latin typeface="Arial"/>
                <a:cs typeface="Arial"/>
              </a:rPr>
              <a:t>Systematic Review</a:t>
            </a:r>
            <a:br>
              <a:rPr lang="en-GB" sz="3600" b="1" dirty="0">
                <a:latin typeface="Arial"/>
                <a:cs typeface="Arial"/>
              </a:rPr>
            </a:br>
            <a:r>
              <a:rPr lang="en-GB" sz="2700" b="1" dirty="0">
                <a:latin typeface="Arial"/>
                <a:cs typeface="Arial"/>
              </a:rPr>
              <a:t>Conclusion</a:t>
            </a:r>
            <a:endParaRPr lang="en-US" sz="2700" b="1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65D2907-0F8B-A3CA-6792-2EBB35085825}"/>
              </a:ext>
            </a:extLst>
          </p:cNvPr>
          <p:cNvSpPr>
            <a:spLocks noGrp="1"/>
          </p:cNvSpPr>
          <p:nvPr/>
        </p:nvSpPr>
        <p:spPr>
          <a:xfrm>
            <a:off x="874409" y="1714224"/>
            <a:ext cx="10392634" cy="4248753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latin typeface="Arial"/>
                <a:ea typeface="+mn-lt"/>
                <a:cs typeface="Arial"/>
              </a:rPr>
              <a:t>UDL offers valuable guidance for inclusive practice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latin typeface="Arial"/>
                <a:ea typeface="+mn-lt"/>
                <a:cs typeface="Arial"/>
              </a:rPr>
              <a:t>It does not fully address drivers of educational exclusion 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latin typeface="Arial"/>
                <a:ea typeface="+mn-lt"/>
                <a:cs typeface="Arial"/>
              </a:rPr>
              <a:t>Neurodivergent students still face barriers that UDL does not address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latin typeface="Arial"/>
                <a:ea typeface="+mn-lt"/>
                <a:cs typeface="Arial"/>
              </a:rPr>
              <a:t>UDL informed approaches have strong benefits, especially flexibility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latin typeface="Arial"/>
                <a:ea typeface="+mn-lt"/>
                <a:cs typeface="Arial"/>
              </a:rPr>
              <a:t>Effectiveness is grounded in lecturers' care and commitment to inclusion</a:t>
            </a:r>
            <a:endParaRPr lang="en-GB" sz="2400" dirty="0">
              <a:latin typeface="Arial"/>
              <a:ea typeface="+mn-lt"/>
              <a:cs typeface="Arial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500CA6-84D6-F77F-D142-486F8F8A8BAB}"/>
              </a:ext>
            </a:extLst>
          </p:cNvPr>
          <p:cNvSpPr txBox="1">
            <a:spLocks/>
          </p:cNvSpPr>
          <p:nvPr/>
        </p:nvSpPr>
        <p:spPr>
          <a:xfrm>
            <a:off x="11069419" y="6467648"/>
            <a:ext cx="836707" cy="391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GB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latin typeface="Arial"/>
                <a:cs typeface="Arial"/>
              </a:rPr>
              <a:t>5 of 11</a:t>
            </a:r>
            <a:endParaRPr lang="en-US"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8540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EC99617-BA41-265E-AB3E-51A337760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158" y="457200"/>
            <a:ext cx="3932237" cy="970908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Method</a:t>
            </a:r>
            <a:b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Surveys</a:t>
            </a:r>
            <a:endParaRPr lang="en-AU" sz="2700" dirty="0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46B2A9A3-E62F-55CE-1087-AB2E82DD91F7}"/>
              </a:ext>
            </a:extLst>
          </p:cNvPr>
          <p:cNvSpPr txBox="1"/>
          <p:nvPr/>
        </p:nvSpPr>
        <p:spPr>
          <a:xfrm>
            <a:off x="1114244" y="1824947"/>
            <a:ext cx="4197508" cy="497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400" b="1">
                <a:solidFill>
                  <a:srgbClr val="000000"/>
                </a:solidFill>
                <a:latin typeface="Arial"/>
                <a:ea typeface="Arial MT Pro Bold"/>
                <a:cs typeface="Arial"/>
                <a:sym typeface="Arial MT Pro Bold"/>
              </a:rPr>
              <a:t>Lecturer survey</a:t>
            </a:r>
            <a:endParaRPr lang="en-US" sz="2400"/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8F0BAFBC-4B03-7265-A324-163E1F06AD4E}"/>
              </a:ext>
            </a:extLst>
          </p:cNvPr>
          <p:cNvSpPr txBox="1"/>
          <p:nvPr/>
        </p:nvSpPr>
        <p:spPr>
          <a:xfrm>
            <a:off x="1046525" y="2393465"/>
            <a:ext cx="4876123" cy="3809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8160" lvl="1" indent="-259080" algn="l">
              <a:lnSpc>
                <a:spcPct val="1500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 MT Pro"/>
                <a:cs typeface="Arial"/>
                <a:sym typeface="Arial MT Pro"/>
              </a:rPr>
              <a:t>25 university lecturers</a:t>
            </a:r>
            <a:endParaRPr lang="en-US" sz="2400">
              <a:latin typeface="Arial"/>
              <a:cs typeface="Arial"/>
            </a:endParaRPr>
          </a:p>
          <a:p>
            <a:pPr marL="518160" lvl="1" indent="-259080">
              <a:lnSpc>
                <a:spcPct val="1500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 MT Pro"/>
                <a:cs typeface="Arial"/>
              </a:rPr>
              <a:t>Lecturers worked in Australia, England, New Zealand, Belgium, Netherlands, United Kingdom</a:t>
            </a:r>
          </a:p>
          <a:p>
            <a:pPr marL="518160" lvl="1" indent="-259080" algn="l">
              <a:lnSpc>
                <a:spcPct val="1500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 MT Pro"/>
                <a:cs typeface="Arial"/>
                <a:sym typeface="Arial MT Pro"/>
              </a:rPr>
              <a:t>92% female, 8% male</a:t>
            </a:r>
            <a:endParaRPr lang="en-US" sz="2400">
              <a:solidFill>
                <a:srgbClr val="000000"/>
              </a:solidFill>
              <a:latin typeface="Arial"/>
              <a:ea typeface="Arial MT Pro"/>
              <a:cs typeface="Arial"/>
            </a:endParaRPr>
          </a:p>
          <a:p>
            <a:pPr marL="518160" lvl="1" indent="-259080" algn="l">
              <a:lnSpc>
                <a:spcPct val="1500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 MT Pro"/>
                <a:cs typeface="Arial"/>
                <a:sym typeface="Arial MT Pro"/>
              </a:rPr>
              <a:t>40% neurodivergent </a:t>
            </a:r>
            <a:endParaRPr lang="en-US" sz="2400">
              <a:solidFill>
                <a:srgbClr val="000000"/>
              </a:solidFill>
              <a:latin typeface="Arial"/>
              <a:ea typeface="Arial MT Pro"/>
              <a:cs typeface="Arial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69F0BA11-0B7F-3583-A1CB-E27F08825529}"/>
              </a:ext>
            </a:extLst>
          </p:cNvPr>
          <p:cNvSpPr txBox="1"/>
          <p:nvPr/>
        </p:nvSpPr>
        <p:spPr>
          <a:xfrm>
            <a:off x="6226544" y="1826518"/>
            <a:ext cx="4770532" cy="497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400" b="1">
                <a:solidFill>
                  <a:srgbClr val="000000"/>
                </a:solidFill>
                <a:latin typeface="Arial"/>
                <a:ea typeface="Arial MT Pro Bold"/>
                <a:cs typeface="Arial"/>
                <a:sym typeface="Arial MT Pro Bold"/>
              </a:rPr>
              <a:t>Neurodivergent student survey</a:t>
            </a:r>
            <a:endParaRPr lang="en-US" sz="2400"/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D97963AE-4162-E95E-2D08-7E0701BC4934}"/>
              </a:ext>
            </a:extLst>
          </p:cNvPr>
          <p:cNvSpPr txBox="1"/>
          <p:nvPr/>
        </p:nvSpPr>
        <p:spPr>
          <a:xfrm>
            <a:off x="6082827" y="2337488"/>
            <a:ext cx="5483319" cy="38460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8160" lvl="1" indent="-259080" algn="l">
              <a:lnSpc>
                <a:spcPct val="1500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 MT Pro"/>
                <a:cs typeface="Arial"/>
                <a:sym typeface="Arial MT Pro"/>
              </a:rPr>
              <a:t>51 neurodivergent students</a:t>
            </a:r>
            <a:endParaRPr lang="en-US" sz="2400">
              <a:latin typeface="Arial"/>
              <a:cs typeface="Arial"/>
            </a:endParaRPr>
          </a:p>
          <a:p>
            <a:pPr marL="518160" lvl="1" indent="-259080">
              <a:lnSpc>
                <a:spcPct val="1500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 MT Pro"/>
                <a:cs typeface="Arial"/>
              </a:rPr>
              <a:t>Students attended universities in Australia, United Kingdom, Canada, Ireland, New Zealand, United States</a:t>
            </a:r>
          </a:p>
          <a:p>
            <a:pPr marL="518160" lvl="1" indent="-259080">
              <a:lnSpc>
                <a:spcPct val="1500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 MT Pro"/>
                <a:cs typeface="Arial"/>
                <a:sym typeface="Arial MT Pro"/>
              </a:rPr>
              <a:t>63% female, 18% male, 18% non-binary, 2% no gender identity</a:t>
            </a:r>
            <a:endParaRPr lang="en-US" sz="2400">
              <a:solidFill>
                <a:srgbClr val="000000"/>
              </a:solidFill>
              <a:latin typeface="Arial"/>
              <a:ea typeface="Arial MT Pro"/>
              <a:cs typeface="Arial"/>
            </a:endParaRPr>
          </a:p>
          <a:p>
            <a:pPr marL="518160" lvl="1" indent="-259080" algn="l">
              <a:lnSpc>
                <a:spcPct val="1500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 MT Pro"/>
                <a:cs typeface="Arial"/>
                <a:sym typeface="Arial MT Pro"/>
              </a:rPr>
              <a:t>65% ADHD, 61% Autistic</a:t>
            </a:r>
            <a:endParaRPr lang="en-US" sz="2400">
              <a:solidFill>
                <a:srgbClr val="000000"/>
              </a:solidFill>
              <a:latin typeface="Arial"/>
              <a:ea typeface="Arial MT Pro"/>
              <a:cs typeface="Arial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AE030E-F2CE-CFD0-CBDD-60DA19404659}"/>
              </a:ext>
            </a:extLst>
          </p:cNvPr>
          <p:cNvSpPr txBox="1">
            <a:spLocks/>
          </p:cNvSpPr>
          <p:nvPr/>
        </p:nvSpPr>
        <p:spPr>
          <a:xfrm>
            <a:off x="11069419" y="6467648"/>
            <a:ext cx="836707" cy="391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GB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latin typeface="Arial"/>
                <a:cs typeface="Arial"/>
              </a:rPr>
              <a:t>6 of 11</a:t>
            </a:r>
            <a:endParaRPr lang="en-US"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2926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ABA76-D4FA-DE44-3374-712423F5C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5249A1FC-08F8-172F-4CB2-4B4D2DF73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707" y="492236"/>
            <a:ext cx="5853207" cy="894777"/>
          </a:xfrm>
        </p:spPr>
        <p:txBody>
          <a:bodyPr>
            <a:normAutofit fontScale="90000"/>
          </a:bodyPr>
          <a:lstStyle/>
          <a:p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Method</a:t>
            </a:r>
            <a:br>
              <a:rPr kumimoji="0" lang="en-GB" sz="2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Interviews</a:t>
            </a:r>
            <a:endParaRPr lang="en-US" sz="2700" dirty="0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B28E89F8-C4B7-71F3-1A8C-7F7D2538B80F}"/>
              </a:ext>
            </a:extLst>
          </p:cNvPr>
          <p:cNvSpPr txBox="1"/>
          <p:nvPr/>
        </p:nvSpPr>
        <p:spPr>
          <a:xfrm>
            <a:off x="1114244" y="1824947"/>
            <a:ext cx="7287261" cy="497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cs typeface="Arial"/>
                <a:sym typeface="Arial MT Pro Bold"/>
              </a:rPr>
              <a:t>15 neurodivergent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  <a:sym typeface="Arial MT Pro Bold"/>
              </a:rPr>
              <a:t> student interviews</a:t>
            </a:r>
            <a:endParaRPr lang="en-US" sz="2400" dirty="0"/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95E9FC78-506D-E548-8D33-0E386C242C98}"/>
              </a:ext>
            </a:extLst>
          </p:cNvPr>
          <p:cNvSpPr txBox="1"/>
          <p:nvPr/>
        </p:nvSpPr>
        <p:spPr>
          <a:xfrm>
            <a:off x="1046525" y="2393465"/>
            <a:ext cx="8461698" cy="2701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8160" lvl="1" indent="-259080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 MT Pro"/>
                <a:cs typeface="Arial"/>
              </a:rPr>
              <a:t>Students studied in </a:t>
            </a:r>
            <a:r>
              <a:rPr lang="en-US" sz="2400">
                <a:solidFill>
                  <a:srgbClr val="000000"/>
                </a:solidFill>
                <a:latin typeface="Arial"/>
                <a:ea typeface="Arial MT Pro"/>
                <a:cs typeface="Arial"/>
              </a:rPr>
              <a:t>Australia, United States, United Kingdom</a:t>
            </a:r>
            <a:endParaRPr lang="en-US"/>
          </a:p>
          <a:p>
            <a:pPr marL="518160" lvl="1" indent="-259080">
              <a:lnSpc>
                <a:spcPct val="1500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 MT Pro"/>
                <a:cs typeface="Arial"/>
              </a:rPr>
              <a:t>47% undergraduate, 53% postgraduate</a:t>
            </a:r>
            <a:endParaRPr lang="en-US" sz="2400" dirty="0">
              <a:solidFill>
                <a:srgbClr val="000000"/>
              </a:solidFill>
              <a:latin typeface="Arial"/>
              <a:ea typeface="Arial MT Pro"/>
              <a:cs typeface="Arial"/>
              <a:sym typeface="Arial MT Pro"/>
            </a:endParaRPr>
          </a:p>
          <a:p>
            <a:pPr marL="518160" lvl="1" indent="-259080">
              <a:lnSpc>
                <a:spcPct val="1500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 MT Pro"/>
                <a:cs typeface="Arial"/>
                <a:sym typeface="Arial MT Pro"/>
              </a:rPr>
              <a:t>60% female, 27% non-binary, 13% male</a:t>
            </a:r>
            <a:endParaRPr lang="en-US" sz="2400">
              <a:solidFill>
                <a:srgbClr val="000000"/>
              </a:solidFill>
              <a:latin typeface="Arial"/>
              <a:ea typeface="Arial MT Pro"/>
              <a:cs typeface="Arial"/>
            </a:endParaRPr>
          </a:p>
          <a:p>
            <a:pPr marL="518160" lvl="1" indent="-259080">
              <a:lnSpc>
                <a:spcPct val="1500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 MT Pro"/>
                <a:cs typeface="Arial"/>
                <a:sym typeface="Arial MT Pro"/>
              </a:rPr>
              <a:t>60% ADHD, 40% Autistic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657218-F7F0-5F44-FDA5-32262833FD1F}"/>
              </a:ext>
            </a:extLst>
          </p:cNvPr>
          <p:cNvSpPr txBox="1">
            <a:spLocks/>
          </p:cNvSpPr>
          <p:nvPr/>
        </p:nvSpPr>
        <p:spPr>
          <a:xfrm>
            <a:off x="11069419" y="6467648"/>
            <a:ext cx="836707" cy="391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GB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latin typeface="Arial"/>
                <a:cs typeface="Arial"/>
              </a:rPr>
              <a:t>7 of 11</a:t>
            </a:r>
            <a:endParaRPr lang="en-US"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4008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1">
            <a:extLst>
              <a:ext uri="{FF2B5EF4-FFF2-40B4-BE49-F238E27FC236}">
                <a16:creationId xmlns:a16="http://schemas.microsoft.com/office/drawing/2014/main" id="{7939238D-DB3A-6C5F-EA38-E63C68FB2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853207" cy="632871"/>
          </a:xfrm>
        </p:spPr>
        <p:txBody>
          <a:bodyPr>
            <a:normAutofit/>
          </a:bodyPr>
          <a:lstStyle/>
          <a:p>
            <a:r>
              <a:rPr lang="en-GB" sz="3600">
                <a:latin typeface="Arial"/>
                <a:cs typeface="Arial"/>
              </a:rPr>
              <a:t>Survey Results</a:t>
            </a:r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F60CEB3-4250-AE3C-6CF0-4B756C4D2CEB}"/>
              </a:ext>
            </a:extLst>
          </p:cNvPr>
          <p:cNvSpPr txBox="1"/>
          <p:nvPr/>
        </p:nvSpPr>
        <p:spPr>
          <a:xfrm>
            <a:off x="843575" y="1089377"/>
            <a:ext cx="10591641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600" b="1" dirty="0">
                <a:latin typeface="Arial"/>
                <a:cs typeface="Arial"/>
              </a:rPr>
              <a:t>Lectures (</a:t>
            </a:r>
            <a:r>
              <a:rPr lang="en-GB" sz="2600" b="1" i="1" dirty="0">
                <a:latin typeface="Arial"/>
                <a:cs typeface="Arial"/>
              </a:rPr>
              <a:t>n </a:t>
            </a:r>
            <a:r>
              <a:rPr lang="en-GB" sz="2600" b="1">
                <a:latin typeface="Arial"/>
                <a:cs typeface="Arial"/>
              </a:rPr>
              <a:t>= 25), students (</a:t>
            </a:r>
            <a:r>
              <a:rPr lang="en-GB" sz="2600" b="1" i="1" dirty="0">
                <a:latin typeface="Arial"/>
                <a:cs typeface="Arial"/>
              </a:rPr>
              <a:t>n </a:t>
            </a:r>
            <a:r>
              <a:rPr lang="en-GB" sz="2600" b="1" dirty="0">
                <a:latin typeface="Arial"/>
                <a:cs typeface="Arial"/>
              </a:rPr>
              <a:t>= 51)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72F96A1B-CF3F-F5E0-24EB-CB7348D515D9}"/>
              </a:ext>
            </a:extLst>
          </p:cNvPr>
          <p:cNvSpPr txBox="1"/>
          <p:nvPr/>
        </p:nvSpPr>
        <p:spPr>
          <a:xfrm>
            <a:off x="964858" y="1730814"/>
            <a:ext cx="3774457" cy="1039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100% reported strategies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to increase engagement</a:t>
            </a:r>
            <a:endParaRPr lang="en-US" sz="2400" dirty="0" err="1">
              <a:latin typeface="Arial"/>
              <a:cs typeface="Arial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B3A4897-1443-CAE8-D320-3B05FA77F21B}"/>
              </a:ext>
            </a:extLst>
          </p:cNvPr>
          <p:cNvSpPr/>
          <p:nvPr/>
        </p:nvSpPr>
        <p:spPr>
          <a:xfrm>
            <a:off x="4994580" y="1905921"/>
            <a:ext cx="2483973" cy="1200307"/>
          </a:xfrm>
          <a:prstGeom prst="roundRect">
            <a:avLst/>
          </a:prstGeom>
          <a:solidFill>
            <a:srgbClr val="ADDABE"/>
          </a:solidFill>
          <a:ln>
            <a:solidFill>
              <a:srgbClr val="ADDA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Engagement</a:t>
            </a: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id="{BF639B28-65EE-5277-038C-6B539BDA7B67}"/>
              </a:ext>
            </a:extLst>
          </p:cNvPr>
          <p:cNvSpPr txBox="1"/>
          <p:nvPr/>
        </p:nvSpPr>
        <p:spPr>
          <a:xfrm>
            <a:off x="7709026" y="1905367"/>
            <a:ext cx="3748808" cy="1039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57% saw strategies to increase engagement</a:t>
            </a:r>
            <a:endParaRPr lang="en-US" sz="2400">
              <a:latin typeface="Arial"/>
              <a:cs typeface="Arial"/>
            </a:endParaRP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E32658BE-A4EB-9F5F-16A3-703FE5B89D50}"/>
              </a:ext>
            </a:extLst>
          </p:cNvPr>
          <p:cNvSpPr txBox="1"/>
          <p:nvPr/>
        </p:nvSpPr>
        <p:spPr>
          <a:xfrm>
            <a:off x="965301" y="3419339"/>
            <a:ext cx="4008334" cy="1039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96% reported presenting 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information multiple ways</a:t>
            </a:r>
            <a:endParaRPr lang="en-US" sz="2400">
              <a:latin typeface="Arial"/>
              <a:cs typeface="Arial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CA77993-E76D-4865-D262-5887D3255784}"/>
              </a:ext>
            </a:extLst>
          </p:cNvPr>
          <p:cNvSpPr/>
          <p:nvPr/>
        </p:nvSpPr>
        <p:spPr>
          <a:xfrm>
            <a:off x="4995057" y="3419894"/>
            <a:ext cx="2483735" cy="1195804"/>
          </a:xfrm>
          <a:prstGeom prst="roundRect">
            <a:avLst/>
          </a:prstGeom>
          <a:solidFill>
            <a:srgbClr val="CABFD9"/>
          </a:solidFill>
          <a:ln>
            <a:solidFill>
              <a:srgbClr val="CABFD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Representation</a:t>
            </a: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TextBox 8">
            <a:extLst>
              <a:ext uri="{FF2B5EF4-FFF2-40B4-BE49-F238E27FC236}">
                <a16:creationId xmlns:a16="http://schemas.microsoft.com/office/drawing/2014/main" id="{3AB75506-A430-B01A-A805-E16C5892E16D}"/>
              </a:ext>
            </a:extLst>
          </p:cNvPr>
          <p:cNvSpPr txBox="1"/>
          <p:nvPr/>
        </p:nvSpPr>
        <p:spPr>
          <a:xfrm>
            <a:off x="7709024" y="3419336"/>
            <a:ext cx="3917900" cy="1039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33% saw information </a:t>
            </a:r>
          </a:p>
          <a:p>
            <a:pPr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 presented multiple ways</a:t>
            </a:r>
            <a:endParaRPr lang="en-US" sz="2400">
              <a:latin typeface="Arial"/>
              <a:cs typeface="Arial"/>
            </a:endParaRP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B91A64EB-6D3E-A614-FBEC-987EDF7D9A9E}"/>
              </a:ext>
            </a:extLst>
          </p:cNvPr>
          <p:cNvSpPr txBox="1"/>
          <p:nvPr/>
        </p:nvSpPr>
        <p:spPr>
          <a:xfrm>
            <a:off x="962945" y="4789254"/>
            <a:ext cx="3776132" cy="1593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80% reported giving 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multiple ways to show understanding</a:t>
            </a:r>
            <a:endParaRPr lang="en-US" sz="2400">
              <a:latin typeface="Arial"/>
              <a:cs typeface="Arial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FB197E3-DADE-DB55-9651-7506FCD1BB5E}"/>
              </a:ext>
            </a:extLst>
          </p:cNvPr>
          <p:cNvSpPr/>
          <p:nvPr/>
        </p:nvSpPr>
        <p:spPr>
          <a:xfrm>
            <a:off x="4995057" y="4877576"/>
            <a:ext cx="2483496" cy="1191301"/>
          </a:xfrm>
          <a:prstGeom prst="roundRect">
            <a:avLst/>
          </a:prstGeom>
          <a:solidFill>
            <a:srgbClr val="A8DEF3"/>
          </a:solidFill>
          <a:ln>
            <a:solidFill>
              <a:srgbClr val="A8DEF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Action &amp; Expression</a:t>
            </a: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TextBox 8">
            <a:extLst>
              <a:ext uri="{FF2B5EF4-FFF2-40B4-BE49-F238E27FC236}">
                <a16:creationId xmlns:a16="http://schemas.microsoft.com/office/drawing/2014/main" id="{3059199F-24A1-5756-0385-4CAA7A2AC75D}"/>
              </a:ext>
            </a:extLst>
          </p:cNvPr>
          <p:cNvSpPr txBox="1"/>
          <p:nvPr/>
        </p:nvSpPr>
        <p:spPr>
          <a:xfrm>
            <a:off x="7708785" y="4878900"/>
            <a:ext cx="3927386" cy="1593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49% were given multiple ways to show </a:t>
            </a: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understanding</a:t>
            </a:r>
            <a:endParaRPr lang="en-US" sz="2400">
              <a:latin typeface="Arial"/>
              <a:cs typeface="Arial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7033B-754A-75E1-9BD8-05C4D4A11E52}"/>
              </a:ext>
            </a:extLst>
          </p:cNvPr>
          <p:cNvSpPr txBox="1">
            <a:spLocks/>
          </p:cNvSpPr>
          <p:nvPr/>
        </p:nvSpPr>
        <p:spPr>
          <a:xfrm>
            <a:off x="11069419" y="6467648"/>
            <a:ext cx="836707" cy="391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GB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latin typeface="Arial"/>
                <a:cs typeface="Arial"/>
              </a:rPr>
              <a:t>8 of 11</a:t>
            </a:r>
            <a:endParaRPr lang="en-US"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5341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Title 1">
            <a:extLst>
              <a:ext uri="{FF2B5EF4-FFF2-40B4-BE49-F238E27FC236}">
                <a16:creationId xmlns:a16="http://schemas.microsoft.com/office/drawing/2014/main" id="{4F6510FE-A07C-1E07-E581-64BBC05B0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853207" cy="632871"/>
          </a:xfrm>
        </p:spPr>
        <p:txBody>
          <a:bodyPr>
            <a:normAutofit/>
          </a:bodyPr>
          <a:lstStyle/>
          <a:p>
            <a:r>
              <a:rPr lang="en-GB" sz="3600" dirty="0">
                <a:latin typeface="Arial"/>
                <a:cs typeface="Arial"/>
              </a:rPr>
              <a:t>Interview Results</a:t>
            </a:r>
            <a:endParaRPr lang="en-US" dirty="0"/>
          </a:p>
        </p:txBody>
      </p:sp>
      <p:sp>
        <p:nvSpPr>
          <p:cNvPr id="979" name="TextBox 978">
            <a:extLst>
              <a:ext uri="{FF2B5EF4-FFF2-40B4-BE49-F238E27FC236}">
                <a16:creationId xmlns:a16="http://schemas.microsoft.com/office/drawing/2014/main" id="{318F9B68-069B-595B-014C-75DB83AD0898}"/>
              </a:ext>
            </a:extLst>
          </p:cNvPr>
          <p:cNvSpPr txBox="1"/>
          <p:nvPr/>
        </p:nvSpPr>
        <p:spPr>
          <a:xfrm>
            <a:off x="859232" y="1089377"/>
            <a:ext cx="1071168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dirty="0">
                <a:latin typeface="Arial"/>
                <a:cs typeface="Arial"/>
              </a:rPr>
              <a:t>Thematic analysis (</a:t>
            </a:r>
            <a:r>
              <a:rPr lang="en-GB" sz="2400" i="1" dirty="0">
                <a:latin typeface="Arial"/>
                <a:cs typeface="Arial"/>
              </a:rPr>
              <a:t>n </a:t>
            </a:r>
            <a:r>
              <a:rPr lang="en-GB" sz="2400" dirty="0">
                <a:latin typeface="Arial"/>
                <a:cs typeface="Arial"/>
              </a:rPr>
              <a:t>= 15 neurodivergent students)</a:t>
            </a:r>
            <a:endParaRPr lang="en-US" sz="2400" dirty="0"/>
          </a:p>
        </p:txBody>
      </p:sp>
      <p:sp>
        <p:nvSpPr>
          <p:cNvPr id="104" name="TextBox 12">
            <a:extLst>
              <a:ext uri="{FF2B5EF4-FFF2-40B4-BE49-F238E27FC236}">
                <a16:creationId xmlns:a16="http://schemas.microsoft.com/office/drawing/2014/main" id="{1149ABC0-68C0-606A-3BB5-AF1A29A5CDAB}"/>
              </a:ext>
            </a:extLst>
          </p:cNvPr>
          <p:cNvSpPr txBox="1"/>
          <p:nvPr/>
        </p:nvSpPr>
        <p:spPr>
          <a:xfrm>
            <a:off x="1020801" y="1984232"/>
            <a:ext cx="2078618" cy="3994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400" dirty="0">
                <a:latin typeface="Arial"/>
                <a:cs typeface="Arial"/>
              </a:rPr>
              <a:t>Challenges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400" dirty="0">
                <a:latin typeface="Arial"/>
                <a:cs typeface="Arial"/>
              </a:rPr>
              <a:t>Impact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400" dirty="0">
                <a:latin typeface="Arial"/>
                <a:cs typeface="Arial"/>
              </a:rPr>
              <a:t>Effective teaching practices</a:t>
            </a:r>
          </a:p>
          <a:p>
            <a:pPr marL="342900" indent="-342900">
              <a:buAutoNum type="arabicPeriod"/>
            </a:pPr>
            <a:r>
              <a:rPr lang="en-US" sz="2400" dirty="0">
                <a:latin typeface="Arial"/>
                <a:cs typeface="Arial"/>
              </a:rPr>
              <a:t>Role of relationships</a:t>
            </a:r>
          </a:p>
          <a:p>
            <a:pPr marL="601980" lvl="1" indent="-342900">
              <a:lnSpc>
                <a:spcPct val="150000"/>
              </a:lnSpc>
              <a:buAutoNum type="arabicPeriod"/>
            </a:pPr>
            <a:endParaRPr lang="en-US" sz="2400" dirty="0">
              <a:latin typeface="Arial"/>
              <a:cs typeface="Arial"/>
            </a:endParaRPr>
          </a:p>
        </p:txBody>
      </p:sp>
      <p:graphicFrame>
        <p:nvGraphicFramePr>
          <p:cNvPr id="324" name="Diagram 323" descr="This is an image of a labeled hierarchy chart outlining the quotes that were used to generate the four themes from the student interview data. It reads: &#10;&#10;Theme 1. “It was really, really hard for me to manage university”​&#10;&#10;1.1 “It’s kind of hard to focus... when you’re that burnt out&quot;​&#10;&#10;1.2 “[Even if] I was promised an accessibility, that didn’t necessarily mean I got it”​&#10;&#10;1.3 “It’s exhausting to do that advocating”​&#10;&#10;Theme 2. “The impact that had, it was huge”​&#10;&#10;2.1 “It’s taken me four times as long to do everything”​&#10;&#10;2.2 “I saw my psychiatrist, and she told me, ‘you need to stop study like immediately’”​&#10;&#10;2.3 “I just had to drop out of the units because I couldn’t keep up”​&#10;&#10;Theme 3. “There’s a massive lack of UDL”​&#10;&#10;3.1 “What’s the point of me learning all this?” ​&#10;&#10;3.2 “She makes it really flexible”​&#10;&#10;3.3 “It wasn’t consistent every week”​&#10;&#10;3.4 “They didn’t really give very clear instructions”​&#10;&#10;Theme 4. “When the lecturers were engaged and listening, that made all the difference”​&#10;&#10;4.1 “He is really, really, really passionate about his research”​&#10;&#10;4.2 “He very much was curious about his students”​&#10;&#10;4.3 “Respectful of the fact that there would be people in the class with... different ways of doing things” ​">
            <a:extLst>
              <a:ext uri="{FF2B5EF4-FFF2-40B4-BE49-F238E27FC236}">
                <a16:creationId xmlns:a16="http://schemas.microsoft.com/office/drawing/2014/main" id="{E5EA64A9-5432-5EDB-F133-596D457B16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487145"/>
              </p:ext>
            </p:extLst>
          </p:nvPr>
        </p:nvGraphicFramePr>
        <p:xfrm>
          <a:off x="3303217" y="781055"/>
          <a:ext cx="8152983" cy="6079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5" name="TextBox 37">
            <a:extLst>
              <a:ext uri="{FF2B5EF4-FFF2-40B4-BE49-F238E27FC236}">
                <a16:creationId xmlns:a16="http://schemas.microsoft.com/office/drawing/2014/main" id="{732525AA-2DEE-CB3F-0753-FB025D5450A0}"/>
              </a:ext>
            </a:extLst>
          </p:cNvPr>
          <p:cNvSpPr txBox="1"/>
          <p:nvPr/>
        </p:nvSpPr>
        <p:spPr>
          <a:xfrm>
            <a:off x="3301652" y="5909850"/>
            <a:ext cx="7924800" cy="75629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AU" sz="1000" b="1" dirty="0">
                <a:latin typeface="Arial"/>
                <a:ea typeface="+mn-lt"/>
                <a:cs typeface="Arial"/>
              </a:rPr>
              <a:t>Figure 3 </a:t>
            </a:r>
            <a:r>
              <a:rPr lang="en-AU" sz="1000" i="1" dirty="0">
                <a:latin typeface="Arial"/>
                <a:ea typeface="+mn-lt"/>
                <a:cs typeface="Arial"/>
              </a:rPr>
              <a:t>Thematic map related to neurodivergent students’ experiences of UDL.</a:t>
            </a:r>
            <a:endParaRPr lang="en-US" sz="1000" dirty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AU" sz="1000" dirty="0">
                <a:latin typeface="Arial"/>
                <a:ea typeface="+mn-lt"/>
                <a:cs typeface="Arial"/>
              </a:rPr>
              <a:t>Adapted from </a:t>
            </a:r>
            <a:r>
              <a:rPr lang="en-AU" sz="1000" i="1" dirty="0">
                <a:latin typeface="Arial"/>
                <a:ea typeface="+mn-lt"/>
                <a:cs typeface="Arial"/>
              </a:rPr>
              <a:t>Exploring the Influence of Universal Design for Learning on the Experience of University for Neurodivergent Students</a:t>
            </a:r>
            <a:r>
              <a:rPr lang="en-AU" sz="1000" dirty="0">
                <a:latin typeface="Arial"/>
                <a:ea typeface="+mn-lt"/>
                <a:cs typeface="Arial"/>
              </a:rPr>
              <a:t> (Version 1), by A. A. Star, 2025 (Master’s thesis, Macquarie University), </a:t>
            </a:r>
            <a:r>
              <a:rPr lang="en-AU" sz="1000" dirty="0" err="1">
                <a:latin typeface="Arial"/>
                <a:ea typeface="+mn-lt"/>
                <a:cs typeface="Arial"/>
              </a:rPr>
              <a:t>Figshare</a:t>
            </a:r>
            <a:r>
              <a:rPr lang="en-AU" sz="1000" dirty="0">
                <a:latin typeface="Arial"/>
                <a:ea typeface="+mn-lt"/>
                <a:cs typeface="Arial"/>
              </a:rPr>
              <a:t>. </a:t>
            </a:r>
            <a:r>
              <a:rPr lang="en-AU" sz="1000" dirty="0">
                <a:latin typeface="Arial"/>
                <a:ea typeface="+mn-lt"/>
                <a:cs typeface="Arial"/>
                <a:hlinkClick r:id="rId8"/>
              </a:rPr>
              <a:t>https://doi.org/10.25949/31301548.v1</a:t>
            </a:r>
            <a:endParaRPr lang="en-AU" sz="1000" dirty="0">
              <a:latin typeface="Arial"/>
              <a:cs typeface="Arial"/>
            </a:endParaRP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2A6EF7CE-7F73-869F-EE7F-5732CC457066}"/>
              </a:ext>
            </a:extLst>
          </p:cNvPr>
          <p:cNvSpPr txBox="1">
            <a:spLocks/>
          </p:cNvSpPr>
          <p:nvPr/>
        </p:nvSpPr>
        <p:spPr>
          <a:xfrm>
            <a:off x="11069419" y="6467648"/>
            <a:ext cx="836707" cy="391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GB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latin typeface="Arial"/>
                <a:cs typeface="Arial"/>
              </a:rPr>
              <a:t>9 of 11</a:t>
            </a:r>
            <a:endParaRPr lang="en-US"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0072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DDED029-82B0-F5A7-E599-C86766FCB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853207" cy="632871"/>
          </a:xfrm>
        </p:spPr>
        <p:txBody>
          <a:bodyPr>
            <a:normAutofit/>
          </a:bodyPr>
          <a:lstStyle/>
          <a:p>
            <a:r>
              <a:rPr lang="en-GB" sz="3600">
                <a:latin typeface="Arial"/>
                <a:cs typeface="Arial"/>
              </a:rPr>
              <a:t>Conclusion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32AB62-52A2-5757-0111-87A9F11176DF}"/>
              </a:ext>
            </a:extLst>
          </p:cNvPr>
          <p:cNvSpPr txBox="1"/>
          <p:nvPr/>
        </p:nvSpPr>
        <p:spPr>
          <a:xfrm>
            <a:off x="859232" y="1089377"/>
            <a:ext cx="1071168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>
                <a:latin typeface="Arial"/>
                <a:cs typeface="Arial"/>
              </a:rPr>
              <a:t>Literature and empirical findings</a:t>
            </a:r>
            <a:endParaRPr lang="en-US" sz="2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E97C68-359F-B6BB-27FD-C455E3B04828}"/>
              </a:ext>
            </a:extLst>
          </p:cNvPr>
          <p:cNvSpPr txBox="1"/>
          <p:nvPr/>
        </p:nvSpPr>
        <p:spPr>
          <a:xfrm>
            <a:off x="1064712" y="1711891"/>
            <a:ext cx="10067795" cy="436350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2400" b="1" i="0" u="none" strike="noStrike" dirty="0">
                <a:solidFill>
                  <a:srgbClr val="000000"/>
                </a:solidFill>
                <a:latin typeface="Arial"/>
                <a:ea typeface="Segoe UI"/>
                <a:cs typeface="Arial"/>
              </a:rPr>
              <a:t>Key Insights</a:t>
            </a:r>
            <a:r>
              <a:rPr lang="en-US" sz="2400" b="0" i="0" u="none" strike="noStrike" dirty="0">
                <a:solidFill>
                  <a:srgbClr val="000000"/>
                </a:solidFill>
                <a:latin typeface="Arial"/>
                <a:ea typeface="Segoe UI"/>
                <a:cs typeface="Arial"/>
              </a:rPr>
              <a:t>: </a:t>
            </a:r>
            <a:r>
              <a:rPr lang="en-US" sz="2400" b="0" i="0" dirty="0">
                <a:solidFill>
                  <a:srgbClr val="000000"/>
                </a:solidFill>
                <a:latin typeface="Arial"/>
                <a:ea typeface="Segoe UI"/>
                <a:cs typeface="Arial"/>
              </a:rPr>
              <a:t>​</a:t>
            </a:r>
          </a:p>
          <a:p>
            <a:pPr>
              <a:lnSpc>
                <a:spcPct val="150000"/>
              </a:lnSpc>
              <a:spcAft>
                <a:spcPts val="3600"/>
              </a:spcAft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UDL has the potential to positively shape neurodivergent students’ experiences, </a:t>
            </a:r>
            <a:r>
              <a:rPr lang="en-US" sz="2400" b="0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but 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its 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impact depends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on successful 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implementation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r>
              <a:rPr lang="en-US" sz="2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​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Positive Outcomes (where UDL was applied effectively): </a:t>
            </a:r>
            <a:r>
              <a:rPr lang="en-US" sz="2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​</a:t>
            </a: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Flexibility and choice boosted student motivation</a:t>
            </a:r>
            <a:r>
              <a:rPr lang="en-US" sz="2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​</a:t>
            </a: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Improved understanding of content</a:t>
            </a:r>
            <a:r>
              <a:rPr lang="en-US" sz="2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​</a:t>
            </a: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lvl="0" indent="-285750" algn="l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Positive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lecturer-student relationships</a:t>
            </a:r>
            <a:r>
              <a:rPr lang="en-US" sz="2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​</a:t>
            </a:r>
            <a:endParaRPr lang="en-GB" sz="2400" dirty="0">
              <a:latin typeface="Arial"/>
              <a:cs typeface="Arial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D054-8AA2-E1D8-F67E-D6ED633FDD8A}"/>
              </a:ext>
            </a:extLst>
          </p:cNvPr>
          <p:cNvSpPr txBox="1">
            <a:spLocks/>
          </p:cNvSpPr>
          <p:nvPr/>
        </p:nvSpPr>
        <p:spPr>
          <a:xfrm>
            <a:off x="11069419" y="6467648"/>
            <a:ext cx="836707" cy="391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GB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latin typeface="Arial"/>
                <a:cs typeface="Arial"/>
              </a:rPr>
              <a:t>10 of 11</a:t>
            </a:r>
          </a:p>
        </p:txBody>
      </p:sp>
    </p:spTree>
    <p:extLst>
      <p:ext uri="{BB962C8B-B14F-4D97-AF65-F5344CB8AC3E}">
        <p14:creationId xmlns:p14="http://schemas.microsoft.com/office/powerpoint/2010/main" val="594929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C117B-FCA3-219D-5C80-A8E12C6A0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C1538-E7E0-898E-F0ED-0194E7BE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027" y="660400"/>
            <a:ext cx="3932237" cy="7239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AU" sz="4400" b="1" dirty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Q and A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88BC9E-87F9-CB52-37BE-CDB8CA78E4DA}"/>
              </a:ext>
            </a:extLst>
          </p:cNvPr>
          <p:cNvSpPr txBox="1"/>
          <p:nvPr/>
        </p:nvSpPr>
        <p:spPr>
          <a:xfrm>
            <a:off x="1062102" y="1632866"/>
            <a:ext cx="10067795" cy="38247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  <a:spcAft>
                <a:spcPts val="3600"/>
              </a:spcAft>
            </a:pPr>
            <a:r>
              <a:rPr lang="en-GB" sz="2400" dirty="0">
                <a:latin typeface="Arial"/>
                <a:cs typeface="Arial"/>
              </a:rPr>
              <a:t>To connect: </a:t>
            </a:r>
            <a:r>
              <a:rPr lang="en-GB" sz="2400" dirty="0">
                <a:latin typeface="Arial"/>
                <a:cs typeface="Arial"/>
                <a:hlinkClick r:id="rId3"/>
              </a:rPr>
              <a:t>ari.star@mq.edu.au</a:t>
            </a:r>
            <a:r>
              <a:rPr lang="en-GB" sz="2400" dirty="0">
                <a:latin typeface="Arial"/>
                <a:cs typeface="Arial"/>
              </a:rPr>
              <a:t> or LinkedIn @aristar1</a:t>
            </a:r>
            <a:endParaRPr lang="en-AU" sz="2400" b="1" dirty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AU" sz="2400" dirty="0">
                <a:latin typeface="Arial"/>
                <a:cs typeface="Arial"/>
              </a:rPr>
              <a:t>Read my thesis here: </a:t>
            </a:r>
            <a:endParaRPr lang="en-AU" sz="2400" dirty="0"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ea typeface="+mn-lt"/>
                <a:cs typeface="+mn-lt"/>
              </a:rPr>
              <a:t>Star, A. A. (2025). </a:t>
            </a:r>
            <a:r>
              <a:rPr lang="en-US" sz="2400" i="1" dirty="0">
                <a:ea typeface="+mn-lt"/>
                <a:cs typeface="+mn-lt"/>
              </a:rPr>
              <a:t>Exploring the influence of universal design for learning on the experience of university for neurodivergent students</a:t>
            </a:r>
            <a:r>
              <a:rPr lang="en-US" sz="2400" dirty="0">
                <a:ea typeface="+mn-lt"/>
                <a:cs typeface="+mn-lt"/>
              </a:rPr>
              <a:t> (Version 1) [Master’s thesis, Macquarie University]. </a:t>
            </a:r>
            <a:r>
              <a:rPr lang="en-US" sz="2400" dirty="0" err="1">
                <a:ea typeface="+mn-lt"/>
                <a:cs typeface="+mn-lt"/>
              </a:rPr>
              <a:t>Figshare</a:t>
            </a:r>
            <a:r>
              <a:rPr lang="en-US" sz="2400" dirty="0">
                <a:ea typeface="+mn-lt"/>
                <a:cs typeface="+mn-lt"/>
              </a:rPr>
              <a:t>. </a:t>
            </a:r>
            <a:r>
              <a:rPr lang="en-US" sz="2400" dirty="0">
                <a:ea typeface="+mn-lt"/>
                <a:cs typeface="+mn-lt"/>
                <a:hlinkClick r:id="rId4"/>
              </a:rPr>
              <a:t>https://doi.org/10.25949/31301548.v1</a:t>
            </a:r>
            <a:endParaRPr lang="en-AU" sz="2400" dirty="0">
              <a:ea typeface="+mn-lt"/>
              <a:cs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ADC90-5BD9-7621-F45E-40ACD559A3E9}"/>
              </a:ext>
            </a:extLst>
          </p:cNvPr>
          <p:cNvSpPr txBox="1">
            <a:spLocks/>
          </p:cNvSpPr>
          <p:nvPr/>
        </p:nvSpPr>
        <p:spPr>
          <a:xfrm>
            <a:off x="11069419" y="6467648"/>
            <a:ext cx="836707" cy="391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GB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latin typeface="Arial"/>
                <a:cs typeface="Arial"/>
              </a:rPr>
              <a:t>11 of 11</a:t>
            </a:r>
            <a:endParaRPr lang="en-US"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4231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5846859-F15C-400A-A95A-F2A0C71C6AB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47AC34-FDBC-4581-96FB-6D730FEBE1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062F28-A42A-477D-8D83-1B0D768B4FCB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  <ds:schemaRef ds:uri="http://schemas.openxmlformats.org/package/2006/metadata/core-properties"/>
    <ds:schemaRef ds:uri="242681ae-e6e2-4ee6-90fd-f2c0d11c7b09"/>
    <ds:schemaRef ds:uri="43435717-49c9-4489-9470-c7c98d62699d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</TotalTime>
  <Words>1470</Words>
  <Application>Microsoft Office PowerPoint</Application>
  <PresentationFormat>Widescreen</PresentationFormat>
  <Paragraphs>140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Arial,Sans-Serif</vt:lpstr>
      <vt:lpstr>Calibri</vt:lpstr>
      <vt:lpstr>Times New Roman</vt:lpstr>
      <vt:lpstr>office theme</vt:lpstr>
      <vt:lpstr>Beyond Accessibility: Neurodivergent Students’ Experiences of Universal Design for Learning in Higher Education </vt:lpstr>
      <vt:lpstr>Introduction  Defining neurodiversity</vt:lpstr>
      <vt:lpstr>Introduction  Thesis aims</vt:lpstr>
      <vt:lpstr>Systematic Review Thematic analysis (n = 20 studies)</vt:lpstr>
      <vt:lpstr>Systematic Review Conclusion</vt:lpstr>
      <vt:lpstr>Method Surveys</vt:lpstr>
      <vt:lpstr>Method Interviews</vt:lpstr>
      <vt:lpstr>Survey Results</vt:lpstr>
      <vt:lpstr>Interview Results</vt:lpstr>
      <vt:lpstr>Conclusion</vt:lpstr>
      <vt:lpstr>Q and 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Kylie Geard</cp:lastModifiedBy>
  <cp:revision>649</cp:revision>
  <dcterms:created xsi:type="dcterms:W3CDTF">2026-06-08T02:11:22Z</dcterms:created>
  <dcterms:modified xsi:type="dcterms:W3CDTF">2026-07-11T15:11:12Z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0x010100595E3D60D9E6E04A88E6C46A8F8E80F5</vt:lpwstr>
  </property>
  <property fmtid="{D5CDD505-2E9C-101B-9397-08002B2CF9AE}" pid="3" name="MediaServiceImageTags">
    <vt:lpwstr/>
  </property>
</Properties>
</file>