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266" r:id="rId6"/>
    <p:sldId id="263" r:id="rId7"/>
    <p:sldId id="272" r:id="rId8"/>
    <p:sldId id="271" r:id="rId9"/>
    <p:sldId id="273" r:id="rId10"/>
    <p:sldId id="259" r:id="rId11"/>
    <p:sldId id="260" r:id="rId12"/>
    <p:sldId id="261" r:id="rId13"/>
    <p:sldId id="262" r:id="rId14"/>
    <p:sldId id="265" r:id="rId15"/>
    <p:sldId id="268" r:id="rId16"/>
    <p:sldId id="269" r:id="rId17"/>
    <p:sldId id="270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63663-9EB8-4A1D-ADFC-FD43085A77D7}" v="173" dt="2026-07-10T18:14:33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7" autoAdjust="0"/>
    <p:restoredTop sz="96076" autoAdjust="0"/>
  </p:normalViewPr>
  <p:slideViewPr>
    <p:cSldViewPr snapToGrid="0">
      <p:cViewPr varScale="1">
        <p:scale>
          <a:sx n="78" d="100"/>
          <a:sy n="78" d="100"/>
        </p:scale>
        <p:origin x="126" y="708"/>
      </p:cViewPr>
      <p:guideLst/>
    </p:cSldViewPr>
  </p:slideViewPr>
  <p:outlineViewPr>
    <p:cViewPr>
      <p:scale>
        <a:sx n="33" d="100"/>
        <a:sy n="33" d="100"/>
      </p:scale>
      <p:origin x="0" y="-78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modSld">
      <pc:chgData name="Kylie Geard" userId="b930dff3-5db0-4b18-9d4c-f929b90677dc" providerId="ADAL" clId="{038610CA-6CAC-4665-9047-4DC39D1E2447}" dt="2026-07-10T18:20:56.215" v="134" actId="6549"/>
      <pc:docMkLst>
        <pc:docMk/>
      </pc:docMkLst>
      <pc:sldChg chg="addSp delSp modSp mod">
        <pc:chgData name="Kylie Geard" userId="b930dff3-5db0-4b18-9d4c-f929b90677dc" providerId="ADAL" clId="{038610CA-6CAC-4665-9047-4DC39D1E2447}" dt="2026-07-10T18:08:55.752" v="71" actId="6549"/>
        <pc:sldMkLst>
          <pc:docMk/>
          <pc:sldMk cId="1481544014" sldId="263"/>
        </pc:sldMkLst>
        <pc:spChg chg="mod">
          <ac:chgData name="Kylie Geard" userId="b930dff3-5db0-4b18-9d4c-f929b90677dc" providerId="ADAL" clId="{038610CA-6CAC-4665-9047-4DC39D1E2447}" dt="2026-07-10T18:08:55.752" v="71" actId="6549"/>
          <ac:spMkLst>
            <pc:docMk/>
            <pc:sldMk cId="1481544014" sldId="263"/>
            <ac:spMk id="2" creationId="{63F4EBA0-AFCB-C4DE-8243-647EE0BB4B35}"/>
          </ac:spMkLst>
        </pc:spChg>
        <pc:spChg chg="add del mod">
          <ac:chgData name="Kylie Geard" userId="b930dff3-5db0-4b18-9d4c-f929b90677dc" providerId="ADAL" clId="{038610CA-6CAC-4665-9047-4DC39D1E2447}" dt="2026-07-10T18:05:44.330" v="32" actId="767"/>
          <ac:spMkLst>
            <pc:docMk/>
            <pc:sldMk cId="1481544014" sldId="263"/>
            <ac:spMk id="3" creationId="{FB432E16-F3EC-86E1-3550-0BF18B53F5BF}"/>
          </ac:spMkLst>
        </pc:spChg>
        <pc:spChg chg="add mod">
          <ac:chgData name="Kylie Geard" userId="b930dff3-5db0-4b18-9d4c-f929b90677dc" providerId="ADAL" clId="{038610CA-6CAC-4665-9047-4DC39D1E2447}" dt="2026-07-10T18:08:43.652" v="69" actId="13244"/>
          <ac:spMkLst>
            <pc:docMk/>
            <pc:sldMk cId="1481544014" sldId="263"/>
            <ac:spMk id="4" creationId="{2A553028-8540-DFAB-FBE8-D7CF9BB4A7EE}"/>
          </ac:spMkLst>
        </pc:spChg>
        <pc:spChg chg="mod">
          <ac:chgData name="Kylie Geard" userId="b930dff3-5db0-4b18-9d4c-f929b90677dc" providerId="ADAL" clId="{038610CA-6CAC-4665-9047-4DC39D1E2447}" dt="2026-07-10T18:08:34.224" v="68" actId="13244"/>
          <ac:spMkLst>
            <pc:docMk/>
            <pc:sldMk cId="1481544014" sldId="263"/>
            <ac:spMk id="47" creationId="{B81933D1-5615-42C7-9C0B-4EB7105CCE2D}"/>
          </ac:spMkLst>
        </pc:spChg>
        <pc:picChg chg="mod">
          <ac:chgData name="Kylie Geard" userId="b930dff3-5db0-4b18-9d4c-f929b90677dc" providerId="ADAL" clId="{038610CA-6CAC-4665-9047-4DC39D1E2447}" dt="2026-07-10T18:03:25.729" v="15" actId="962"/>
          <ac:picMkLst>
            <pc:docMk/>
            <pc:sldMk cId="1481544014" sldId="263"/>
            <ac:picMk id="7" creationId="{F2D688E6-4D11-5A1E-BC95-F8BBD9BE197A}"/>
          </ac:picMkLst>
        </pc:picChg>
      </pc:sldChg>
      <pc:sldChg chg="modSp mod">
        <pc:chgData name="Kylie Geard" userId="b930dff3-5db0-4b18-9d4c-f929b90677dc" providerId="ADAL" clId="{038610CA-6CAC-4665-9047-4DC39D1E2447}" dt="2026-07-10T18:20:56.215" v="134" actId="6549"/>
        <pc:sldMkLst>
          <pc:docMk/>
          <pc:sldMk cId="99821860" sldId="267"/>
        </pc:sldMkLst>
        <pc:spChg chg="mod">
          <ac:chgData name="Kylie Geard" userId="b930dff3-5db0-4b18-9d4c-f929b90677dc" providerId="ADAL" clId="{038610CA-6CAC-4665-9047-4DC39D1E2447}" dt="2026-07-10T18:20:56.215" v="134" actId="6549"/>
          <ac:spMkLst>
            <pc:docMk/>
            <pc:sldMk cId="99821860" sldId="267"/>
            <ac:spMk id="3" creationId="{731FA57B-7A5B-3C05-CD95-489E42C9ACA0}"/>
          </ac:spMkLst>
        </pc:spChg>
      </pc:sldChg>
      <pc:sldChg chg="modSp">
        <pc:chgData name="Kylie Geard" userId="b930dff3-5db0-4b18-9d4c-f929b90677dc" providerId="ADAL" clId="{038610CA-6CAC-4665-9047-4DC39D1E2447}" dt="2026-07-10T18:09:40.576" v="90" actId="6549"/>
        <pc:sldMkLst>
          <pc:docMk/>
          <pc:sldMk cId="1925491229" sldId="271"/>
        </pc:sldMkLst>
        <pc:spChg chg="mod">
          <ac:chgData name="Kylie Geard" userId="b930dff3-5db0-4b18-9d4c-f929b90677dc" providerId="ADAL" clId="{038610CA-6CAC-4665-9047-4DC39D1E2447}" dt="2026-07-10T18:09:40.576" v="90" actId="6549"/>
          <ac:spMkLst>
            <pc:docMk/>
            <pc:sldMk cId="1925491229" sldId="271"/>
            <ac:spMk id="4" creationId="{6A2C4FDA-0E1B-CD8B-B00B-1B2D509800C4}"/>
          </ac:spMkLst>
        </pc:spChg>
      </pc:sldChg>
      <pc:sldChg chg="modSp">
        <pc:chgData name="Kylie Geard" userId="b930dff3-5db0-4b18-9d4c-f929b90677dc" providerId="ADAL" clId="{038610CA-6CAC-4665-9047-4DC39D1E2447}" dt="2026-07-10T18:05:08.957" v="27" actId="27636"/>
        <pc:sldMkLst>
          <pc:docMk/>
          <pc:sldMk cId="2852240672" sldId="272"/>
        </pc:sldMkLst>
        <pc:spChg chg="mod">
          <ac:chgData name="Kylie Geard" userId="b930dff3-5db0-4b18-9d4c-f929b90677dc" providerId="ADAL" clId="{038610CA-6CAC-4665-9047-4DC39D1E2447}" dt="2026-07-10T18:05:08.957" v="27" actId="27636"/>
          <ac:spMkLst>
            <pc:docMk/>
            <pc:sldMk cId="2852240672" sldId="272"/>
            <ac:spMk id="4" creationId="{0C0089C2-4ADA-E296-EA7C-72C3AD443DAB}"/>
          </ac:spMkLst>
        </pc:spChg>
      </pc:sldChg>
      <pc:sldChg chg="modSp">
        <pc:chgData name="Kylie Geard" userId="b930dff3-5db0-4b18-9d4c-f929b90677dc" providerId="ADAL" clId="{038610CA-6CAC-4665-9047-4DC39D1E2447}" dt="2026-07-10T18:10:18.917" v="99" actId="20577"/>
        <pc:sldMkLst>
          <pc:docMk/>
          <pc:sldMk cId="3139087392" sldId="273"/>
        </pc:sldMkLst>
        <pc:spChg chg="mod">
          <ac:chgData name="Kylie Geard" userId="b930dff3-5db0-4b18-9d4c-f929b90677dc" providerId="ADAL" clId="{038610CA-6CAC-4665-9047-4DC39D1E2447}" dt="2026-07-10T18:10:18.917" v="99" actId="20577"/>
          <ac:spMkLst>
            <pc:docMk/>
            <pc:sldMk cId="3139087392" sldId="273"/>
            <ac:spMk id="3" creationId="{4C40A7E4-0CB2-B9E0-2587-D32CC218890F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image" Target="../media/image4.svg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25/7/colors/Standard Color_2#1">
  <dgm:title val="Standard Color 2"/>
  <dgm:desc val=""/>
  <dgm:catLst>
    <dgm:cat type="accent1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>
        <a:alpha val="0"/>
      </a:schemeClr>
    </dgm:fillClrLst>
    <dgm:linClrLst meth="repeat">
      <a:schemeClr val="tx2">
        <a:alpha val="4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>
        <a:alpha val="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bgImgPlace1">
    <dgm:fillClrLst meth="repeat">
      <a:schemeClr val="accent1">
        <a:lumMod val="20000"/>
        <a:lumOff val="8000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bg2"/>
    </dgm:txFillClrLst>
    <dgm:txEffectClrLst/>
  </dgm:styleLbl>
  <dgm:styleLbl name="fgImgPlac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 meth="repeat">
      <a:schemeClr val="tx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2"/>
    </dgm:txFillClrLst>
    <dgm:txEffectClrLst/>
  </dgm:styleLbl>
  <dgm:styleLbl name="solidBgAcc1">
    <dgm:fillClrLst meth="repeat">
      <a:schemeClr val="accent1">
        <a:alpha val="10000"/>
      </a:schemeClr>
    </dgm:fillClrLst>
    <dgm:linClrLst meth="repeat">
      <a:schemeClr val="tx2">
        <a:alpha val="40000"/>
      </a:schemeClr>
    </dgm:linClrLst>
    <dgm:effectClrLst/>
    <dgm:txLinClrLst/>
    <dgm:txFillClrLst meth="repeat">
      <a:schemeClr val="bg2"/>
    </dgm:txFillClrLst>
    <dgm:txEffectClrLst/>
  </dgm:styleLbl>
  <dgm:styleLbl name="callout">
    <dgm:fillClrLst meth="repeat">
      <a:schemeClr val="tx2">
        <a:alpha val="40000"/>
      </a:schemeClr>
    </dgm:fillClrLst>
    <dgm:linClrLst meth="repeat">
      <a:schemeClr val="tx2">
        <a:alpha val="40000"/>
      </a:schemeClr>
    </dgm:linClrLst>
    <dgm:effectClrLst/>
    <dgm:txLinClrLst/>
    <dgm:txFillClrLst meth="repeat">
      <a:schemeClr val="tx1"/>
    </dgm:txFillClrLst>
    <dgm:txEffectClrLst/>
  </dgm:styleLbl>
  <dgm:styleLbl name="trBgShp">
    <dgm:fillClrLst meth="repeat">
      <a:schemeClr val="accent1">
        <a:lumMod val="20000"/>
        <a:lumOff val="8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bgAcc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 meth="repeat">
      <a:schemeClr val="tx2"/>
    </dgm:txFillClrLst>
    <dgm:txEffectClrLst/>
  </dgm:styleLbl>
  <dgm:styleLbl name="alignAcc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accent1">
        <a:lumMod val="20000"/>
        <a:lumOff val="80000"/>
      </a:schemeClr>
    </dgm:txFillClrLst>
    <dgm:txEffectClrLst/>
  </dgm:styleLbl>
  <dgm:styleLbl name="conFgAcc1">
    <dgm:fillClrLst meth="repeat">
      <a:schemeClr val="accent1">
        <a:alpha val="15000"/>
      </a:schemeClr>
    </dgm:fillClrLst>
    <dgm:linClrLst meth="repeat">
      <a:schemeClr val="accent1">
        <a:alpha val="0"/>
      </a:schemeClr>
    </dgm:linClrLst>
    <dgm:effectClrLst/>
    <dgm:txLinClrLst/>
    <dgm:txFillClrLst meth="repeat">
      <a:schemeClr val="bg2"/>
    </dgm:txFillClrLst>
    <dgm:txEffectClrLst/>
  </dgm:styleLbl>
  <dgm:styleLbl name="dkBgShp">
    <dgm:fillClrLst meth="repeat">
      <a:schemeClr val="tx2"/>
    </dgm:fillClrLst>
    <dgm:linClrLst meth="repeat">
      <a:schemeClr val="lt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0A3803-0186-48FA-BF13-85C2C93A8AD8}" type="doc">
      <dgm:prSet loTypeId="urn:microsoft.com/office/officeart/2025/10/20/layout/Horizontal_Outline_Boxes_list_with_icon_01" loCatId="other" qsTypeId="urn:microsoft.com/office/officeart/2005/8/quickstyle/simple1" qsCatId="simple" csTypeId="urn:microsoft.com/office/officeart/2025/7/colors/Standard Color_2#1" csCatId="accent1" phldr="1"/>
      <dgm:spPr/>
      <dgm:t>
        <a:bodyPr/>
        <a:lstStyle/>
        <a:p>
          <a:endParaRPr lang="en-US"/>
        </a:p>
      </dgm:t>
    </dgm:pt>
    <dgm:pt modelId="{AC5967CE-C7EE-4878-9D67-B0524701FBA9}">
      <dgm:prSet phldrT="[Text]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tx2"/>
              </a:solidFill>
            </a:rPr>
            <a:t>C</a:t>
          </a:r>
          <a:r>
            <a:rPr lang="en-US" sz="1500" dirty="0">
              <a:solidFill>
                <a:schemeClr val="tx2"/>
              </a:solidFill>
            </a:rPr>
            <a:t>larify standards and expectations</a:t>
          </a:r>
          <a:endParaRPr lang="en-US" sz="1500" dirty="0"/>
        </a:p>
      </dgm:t>
    </dgm:pt>
    <dgm:pt modelId="{25DA022D-0ED9-4515-80A2-2F9F72C60A4B}" type="parTrans" cxnId="{8D6B5528-9406-4BFA-9BA5-B999DEAB8535}">
      <dgm:prSet/>
      <dgm:spPr/>
      <dgm:t>
        <a:bodyPr/>
        <a:lstStyle/>
        <a:p>
          <a:endParaRPr lang="en-US"/>
        </a:p>
      </dgm:t>
    </dgm:pt>
    <dgm:pt modelId="{654E7494-6A62-4F84-B84A-EBA80CBAA0F3}" type="sibTrans" cxnId="{8D6B5528-9406-4BFA-9BA5-B999DEAB8535}">
      <dgm:prSet/>
      <dgm:spPr/>
      <dgm:t>
        <a:bodyPr/>
        <a:lstStyle/>
        <a:p>
          <a:endParaRPr lang="en-US"/>
        </a:p>
      </dgm:t>
    </dgm:pt>
    <dgm:pt modelId="{08A8FF30-9423-428D-9BB3-5AC639E69EC4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400" dirty="0">
              <a:solidFill>
                <a:schemeClr val="tx2"/>
              </a:solidFill>
            </a:rPr>
            <a:t>Define goals and criteria</a:t>
          </a:r>
        </a:p>
        <a:p>
          <a:r>
            <a:rPr lang="en-US" sz="1400" dirty="0">
              <a:solidFill>
                <a:schemeClr val="tx2"/>
              </a:solidFill>
            </a:rPr>
            <a:t>Alignment to learning outcomes</a:t>
          </a:r>
        </a:p>
        <a:p>
          <a:r>
            <a:rPr lang="en-US" sz="1400" dirty="0" err="1">
              <a:solidFill>
                <a:schemeClr val="tx2"/>
              </a:solidFill>
            </a:rPr>
            <a:t>Normalise</a:t>
          </a:r>
          <a:r>
            <a:rPr lang="en-US" sz="1400" dirty="0">
              <a:solidFill>
                <a:schemeClr val="tx2"/>
              </a:solidFill>
            </a:rPr>
            <a:t> uncertainty &amp; address challenges</a:t>
          </a:r>
          <a:endParaRPr lang="en-US" sz="1400" dirty="0"/>
        </a:p>
      </dgm:t>
    </dgm:pt>
    <dgm:pt modelId="{E76A6905-FD7F-4058-A7A1-39FF45A68DDE}" type="parTrans" cxnId="{DC0AD568-73D9-4CBE-9C13-7983CD979603}">
      <dgm:prSet/>
      <dgm:spPr/>
      <dgm:t>
        <a:bodyPr/>
        <a:lstStyle/>
        <a:p>
          <a:endParaRPr lang="en-US"/>
        </a:p>
      </dgm:t>
    </dgm:pt>
    <dgm:pt modelId="{D8F7A0E0-3E91-4F28-AB68-DFE7B6B04EFE}" type="sibTrans" cxnId="{DC0AD568-73D9-4CBE-9C13-7983CD979603}">
      <dgm:prSet/>
      <dgm:spPr/>
      <dgm:t>
        <a:bodyPr/>
        <a:lstStyle/>
        <a:p>
          <a:endParaRPr lang="en-US"/>
        </a:p>
      </dgm:t>
    </dgm:pt>
    <dgm:pt modelId="{ED031C95-61BE-4126-8CA4-68307C123411}">
      <dgm:prSet phldrT="[Text]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tx2"/>
              </a:solidFill>
            </a:rPr>
            <a:t>O</a:t>
          </a:r>
          <a:r>
            <a:rPr lang="en-US" sz="1500" dirty="0">
              <a:solidFill>
                <a:schemeClr val="tx2"/>
              </a:solidFill>
            </a:rPr>
            <a:t>ffer multimodal access</a:t>
          </a:r>
          <a:endParaRPr lang="en-US" sz="1500" dirty="0"/>
        </a:p>
      </dgm:t>
    </dgm:pt>
    <dgm:pt modelId="{72FD0F85-4BC5-42E5-8EA3-AB7A0CBB5F9B}" type="parTrans" cxnId="{8D356562-3AD4-4E99-B4F1-866125337A5E}">
      <dgm:prSet/>
      <dgm:spPr/>
      <dgm:t>
        <a:bodyPr/>
        <a:lstStyle/>
        <a:p>
          <a:endParaRPr lang="en-US"/>
        </a:p>
      </dgm:t>
    </dgm:pt>
    <dgm:pt modelId="{83C12F9A-7EC1-40C7-96D1-E63CE5D562AB}" type="sibTrans" cxnId="{8D356562-3AD4-4E99-B4F1-866125337A5E}">
      <dgm:prSet/>
      <dgm:spPr/>
      <dgm:t>
        <a:bodyPr/>
        <a:lstStyle/>
        <a:p>
          <a:endParaRPr lang="en-US"/>
        </a:p>
      </dgm:t>
    </dgm:pt>
    <dgm:pt modelId="{333702A4-63AF-4537-991B-92452D51BF12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1400" dirty="0">
              <a:solidFill>
                <a:schemeClr val="tx2"/>
              </a:solidFill>
            </a:rPr>
            <a:t>Provide varied ways to engage</a:t>
          </a:r>
        </a:p>
        <a:p>
          <a:r>
            <a:rPr lang="en-US" sz="1400" dirty="0">
              <a:solidFill>
                <a:schemeClr val="tx2"/>
              </a:solidFill>
            </a:rPr>
            <a:t>Varied ways to perceive information</a:t>
          </a:r>
        </a:p>
        <a:p>
          <a:r>
            <a:rPr lang="en-US" sz="1400" dirty="0">
              <a:solidFill>
                <a:schemeClr val="tx2"/>
              </a:solidFill>
            </a:rPr>
            <a:t>Clarify vocabulary and terms</a:t>
          </a:r>
        </a:p>
        <a:p>
          <a:r>
            <a:rPr lang="en-US" sz="1400" dirty="0">
              <a:solidFill>
                <a:schemeClr val="tx2"/>
              </a:solidFill>
            </a:rPr>
            <a:t>Test features (e.g. audio check)</a:t>
          </a:r>
          <a:endParaRPr lang="en-US" sz="1400" dirty="0"/>
        </a:p>
      </dgm:t>
    </dgm:pt>
    <dgm:pt modelId="{BCC44603-949F-4EA3-8E29-332DB4F9C870}" type="parTrans" cxnId="{B9B58A6B-6902-4125-9CAB-417AFC1B82A0}">
      <dgm:prSet/>
      <dgm:spPr/>
      <dgm:t>
        <a:bodyPr/>
        <a:lstStyle/>
        <a:p>
          <a:endParaRPr lang="en-US"/>
        </a:p>
      </dgm:t>
    </dgm:pt>
    <dgm:pt modelId="{CC71328F-0068-4D79-BEB4-0EB569FDD100}" type="sibTrans" cxnId="{B9B58A6B-6902-4125-9CAB-417AFC1B82A0}">
      <dgm:prSet/>
      <dgm:spPr/>
      <dgm:t>
        <a:bodyPr/>
        <a:lstStyle/>
        <a:p>
          <a:endParaRPr lang="en-US"/>
        </a:p>
      </dgm:t>
    </dgm:pt>
    <dgm:pt modelId="{5FEF7042-1011-460F-9AAF-11B5592B4189}">
      <dgm:prSet phldrT="[Text]" custT="1"/>
      <dgm:spPr/>
      <dgm:t>
        <a:bodyPr/>
        <a:lstStyle/>
        <a:p>
          <a:pPr>
            <a:defRPr b="1"/>
          </a:pPr>
          <a:r>
            <a:rPr lang="en-US" sz="2400" dirty="0" err="1">
              <a:solidFill>
                <a:schemeClr val="tx2"/>
              </a:solidFill>
            </a:rPr>
            <a:t>N</a:t>
          </a:r>
          <a:r>
            <a:rPr lang="en-US" sz="1600" dirty="0" err="1">
              <a:solidFill>
                <a:schemeClr val="tx2"/>
              </a:solidFill>
            </a:rPr>
            <a:t>ormalise</a:t>
          </a:r>
          <a:r>
            <a:rPr lang="en-US" sz="1600" dirty="0">
              <a:solidFill>
                <a:schemeClr val="tx2"/>
              </a:solidFill>
            </a:rPr>
            <a:t> practice</a:t>
          </a:r>
          <a:endParaRPr lang="en-US" sz="1600" dirty="0"/>
        </a:p>
      </dgm:t>
    </dgm:pt>
    <dgm:pt modelId="{04598E31-5268-45E4-99E6-38FB3B8ABD06}" type="parTrans" cxnId="{39D4F191-AD12-4AFA-BF63-429BD45DBDE1}">
      <dgm:prSet/>
      <dgm:spPr/>
      <dgm:t>
        <a:bodyPr/>
        <a:lstStyle/>
        <a:p>
          <a:endParaRPr lang="en-US"/>
        </a:p>
      </dgm:t>
    </dgm:pt>
    <dgm:pt modelId="{DEDC6ED1-DA12-49C3-B858-B40EB1FD6A56}" type="sibTrans" cxnId="{39D4F191-AD12-4AFA-BF63-429BD45DBDE1}">
      <dgm:prSet/>
      <dgm:spPr/>
      <dgm:t>
        <a:bodyPr/>
        <a:lstStyle/>
        <a:p>
          <a:endParaRPr lang="en-US"/>
        </a:p>
      </dgm:t>
    </dgm:pt>
    <dgm:pt modelId="{935FC17A-37F1-419F-8C62-3BA589DF075A}">
      <dgm:prSet phldrT="[Text]" custT="1"/>
      <dgm:spPr>
        <a:solidFill>
          <a:schemeClr val="accent6">
            <a:lumMod val="60000"/>
            <a:lumOff val="40000"/>
          </a:schemeClr>
        </a:solidFill>
        <a:ln w="76200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sz="1200" dirty="0">
              <a:solidFill>
                <a:schemeClr val="tx2"/>
              </a:solidFill>
            </a:rPr>
            <a:t>Encourage regular low-stakes use</a:t>
          </a:r>
        </a:p>
        <a:p>
          <a:r>
            <a:rPr lang="en-US" sz="1200" dirty="0"/>
            <a:t>Promote individual/peer collaboration and collective learning</a:t>
          </a:r>
        </a:p>
        <a:p>
          <a:r>
            <a:rPr lang="en-US" sz="1200" dirty="0"/>
            <a:t>Tools for constructing knowledge</a:t>
          </a:r>
        </a:p>
        <a:p>
          <a:r>
            <a:rPr lang="en-US" sz="1200" dirty="0"/>
            <a:t>Scaffolded support for practice</a:t>
          </a:r>
        </a:p>
        <a:p>
          <a:r>
            <a:rPr lang="en-US" sz="1200" dirty="0"/>
            <a:t>Timed/untimed tasks</a:t>
          </a:r>
        </a:p>
      </dgm:t>
    </dgm:pt>
    <dgm:pt modelId="{2FD731F3-C844-4A78-9DD4-BBB6579C29B1}" type="parTrans" cxnId="{8A8C0EF7-8A88-4F80-AE1D-4F0091587FE6}">
      <dgm:prSet/>
      <dgm:spPr/>
      <dgm:t>
        <a:bodyPr/>
        <a:lstStyle/>
        <a:p>
          <a:endParaRPr lang="en-US"/>
        </a:p>
      </dgm:t>
    </dgm:pt>
    <dgm:pt modelId="{5612A562-7DD0-49E3-9684-A50D013B8552}" type="sibTrans" cxnId="{8A8C0EF7-8A88-4F80-AE1D-4F0091587FE6}">
      <dgm:prSet/>
      <dgm:spPr/>
      <dgm:t>
        <a:bodyPr/>
        <a:lstStyle/>
        <a:p>
          <a:endParaRPr lang="en-US"/>
        </a:p>
      </dgm:t>
    </dgm:pt>
    <dgm:pt modelId="{6FDEB848-8252-4906-A725-5A82301F19EB}">
      <dgm:prSet phldrT="[Text]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tx2"/>
              </a:solidFill>
            </a:rPr>
            <a:t>F</a:t>
          </a:r>
          <a:r>
            <a:rPr lang="en-US" sz="1600" dirty="0">
              <a:solidFill>
                <a:schemeClr val="tx2"/>
              </a:solidFill>
            </a:rPr>
            <a:t>acilitate feedback</a:t>
          </a:r>
          <a:endParaRPr lang="en-US" sz="1600" dirty="0"/>
        </a:p>
      </dgm:t>
    </dgm:pt>
    <dgm:pt modelId="{CBAC8BEE-C8D6-4DA6-A834-E2F26BA0B44F}" type="parTrans" cxnId="{C3339FE0-E6C1-40FB-9244-F057EACD4FAE}">
      <dgm:prSet/>
      <dgm:spPr/>
      <dgm:t>
        <a:bodyPr/>
        <a:lstStyle/>
        <a:p>
          <a:endParaRPr lang="en-US"/>
        </a:p>
      </dgm:t>
    </dgm:pt>
    <dgm:pt modelId="{243E7ABF-19FC-4CF3-8C27-C9093D5DA0B7}" type="sibTrans" cxnId="{C3339FE0-E6C1-40FB-9244-F057EACD4FAE}">
      <dgm:prSet/>
      <dgm:spPr/>
      <dgm:t>
        <a:bodyPr/>
        <a:lstStyle/>
        <a:p>
          <a:endParaRPr lang="en-US"/>
        </a:p>
      </dgm:t>
    </dgm:pt>
    <dgm:pt modelId="{0421A4F3-C8B3-4912-8854-5EA3329C92C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1400" dirty="0">
              <a:solidFill>
                <a:schemeClr val="tx2"/>
              </a:solidFill>
            </a:rPr>
            <a:t>Make guidance timely and usable</a:t>
          </a:r>
        </a:p>
        <a:p>
          <a:r>
            <a:rPr lang="en-US" sz="1400" dirty="0">
              <a:solidFill>
                <a:schemeClr val="tx2"/>
              </a:solidFill>
            </a:rPr>
            <a:t>Develop self-awareness</a:t>
          </a:r>
        </a:p>
        <a:p>
          <a:r>
            <a:rPr lang="en-US" sz="1400" dirty="0">
              <a:solidFill>
                <a:schemeClr val="tx2"/>
              </a:solidFill>
            </a:rPr>
            <a:t>Develop assessment literacy</a:t>
          </a:r>
          <a:endParaRPr lang="en-US" sz="1400" dirty="0"/>
        </a:p>
      </dgm:t>
    </dgm:pt>
    <dgm:pt modelId="{9BF5EAE1-B0CE-4724-BC13-ACDFA4247FC6}" type="parTrans" cxnId="{684AF8A9-BC5C-4296-90F1-6695BC3F7746}">
      <dgm:prSet/>
      <dgm:spPr/>
      <dgm:t>
        <a:bodyPr/>
        <a:lstStyle/>
        <a:p>
          <a:endParaRPr lang="en-US"/>
        </a:p>
      </dgm:t>
    </dgm:pt>
    <dgm:pt modelId="{EC1D68D6-DA8C-45CB-8E7D-F8B89A952727}" type="sibTrans" cxnId="{684AF8A9-BC5C-4296-90F1-6695BC3F7746}">
      <dgm:prSet/>
      <dgm:spPr/>
      <dgm:t>
        <a:bodyPr/>
        <a:lstStyle/>
        <a:p>
          <a:endParaRPr lang="en-US"/>
        </a:p>
      </dgm:t>
    </dgm:pt>
    <dgm:pt modelId="{1C56451E-0ED9-4CE8-9143-F0B471CF1185}">
      <dgm:prSet phldrT="[Text]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tx2"/>
              </a:solidFill>
            </a:rPr>
            <a:t>I</a:t>
          </a:r>
          <a:r>
            <a:rPr lang="en-US" sz="1600" dirty="0">
              <a:solidFill>
                <a:schemeClr val="tx2"/>
              </a:solidFill>
            </a:rPr>
            <a:t>ntegrate interaction</a:t>
          </a:r>
          <a:endParaRPr lang="en-US" sz="1600" dirty="0"/>
        </a:p>
      </dgm:t>
    </dgm:pt>
    <dgm:pt modelId="{86E36713-226C-4CF2-8CB3-820D89D93884}" type="parTrans" cxnId="{72DE5986-DF9D-4385-881E-249C8B5F525A}">
      <dgm:prSet/>
      <dgm:spPr/>
      <dgm:t>
        <a:bodyPr/>
        <a:lstStyle/>
        <a:p>
          <a:endParaRPr lang="en-US"/>
        </a:p>
      </dgm:t>
    </dgm:pt>
    <dgm:pt modelId="{0968024B-CDCB-44E3-9EA4-56429F7F499A}" type="sibTrans" cxnId="{72DE5986-DF9D-4385-881E-249C8B5F525A}">
      <dgm:prSet/>
      <dgm:spPr/>
      <dgm:t>
        <a:bodyPr/>
        <a:lstStyle/>
        <a:p>
          <a:endParaRPr lang="en-US"/>
        </a:p>
      </dgm:t>
    </dgm:pt>
    <dgm:pt modelId="{264B0BA0-DD8C-44F8-AF9E-62166D94A83C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200" dirty="0">
              <a:solidFill>
                <a:schemeClr val="tx2"/>
              </a:solidFill>
            </a:rPr>
            <a:t>Support choice and ownership</a:t>
          </a:r>
        </a:p>
        <a:p>
          <a:r>
            <a:rPr lang="en-US" sz="1200" dirty="0">
              <a:solidFill>
                <a:schemeClr val="tx2"/>
              </a:solidFill>
            </a:rPr>
            <a:t>Varied tools for responses and learning (e.g. text box, templates, AI conversation)</a:t>
          </a:r>
        </a:p>
        <a:p>
          <a:r>
            <a:rPr lang="en-US" sz="1200" dirty="0">
              <a:solidFill>
                <a:schemeClr val="tx2"/>
              </a:solidFill>
            </a:rPr>
            <a:t>Accessible layout and content with customizable elements (Blackboard Ally)</a:t>
          </a:r>
          <a:endParaRPr lang="en-US" sz="1200" dirty="0"/>
        </a:p>
      </dgm:t>
    </dgm:pt>
    <dgm:pt modelId="{DA390C46-1CAC-4CAF-AE39-A074DB823E10}" type="parTrans" cxnId="{439017E8-6969-45B3-9E13-2D022FA9F1A9}">
      <dgm:prSet/>
      <dgm:spPr/>
      <dgm:t>
        <a:bodyPr/>
        <a:lstStyle/>
        <a:p>
          <a:endParaRPr lang="en-US"/>
        </a:p>
      </dgm:t>
    </dgm:pt>
    <dgm:pt modelId="{21C5AC5A-C976-4B3F-8636-D6853DD38A51}" type="sibTrans" cxnId="{439017E8-6969-45B3-9E13-2D022FA9F1A9}">
      <dgm:prSet/>
      <dgm:spPr/>
      <dgm:t>
        <a:bodyPr/>
        <a:lstStyle/>
        <a:p>
          <a:endParaRPr lang="en-US"/>
        </a:p>
      </dgm:t>
    </dgm:pt>
    <dgm:pt modelId="{0A0334E1-4D4A-4F55-B1E1-53131B9F3B06}">
      <dgm:prSet phldrT="[Text]"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tx2"/>
              </a:solidFill>
            </a:rPr>
            <a:t>E</a:t>
          </a:r>
          <a:r>
            <a:rPr lang="en-US" sz="1600" dirty="0">
              <a:solidFill>
                <a:schemeClr val="tx2"/>
              </a:solidFill>
            </a:rPr>
            <a:t>mbed authenticity</a:t>
          </a:r>
          <a:endParaRPr lang="en-US" sz="1600" dirty="0"/>
        </a:p>
      </dgm:t>
    </dgm:pt>
    <dgm:pt modelId="{56566372-50C3-4024-B6FE-898039086323}" type="parTrans" cxnId="{D434DE25-AB91-499A-85DD-467E3C5663D5}">
      <dgm:prSet/>
      <dgm:spPr/>
      <dgm:t>
        <a:bodyPr/>
        <a:lstStyle/>
        <a:p>
          <a:endParaRPr lang="en-US"/>
        </a:p>
      </dgm:t>
    </dgm:pt>
    <dgm:pt modelId="{6C099E5C-2DB5-4D97-BBE2-FF81037D6E8D}" type="sibTrans" cxnId="{D434DE25-AB91-499A-85DD-467E3C5663D5}">
      <dgm:prSet/>
      <dgm:spPr/>
      <dgm:t>
        <a:bodyPr/>
        <a:lstStyle/>
        <a:p>
          <a:endParaRPr lang="en-US"/>
        </a:p>
      </dgm:t>
    </dgm:pt>
    <dgm:pt modelId="{6FABD9A7-F3B9-496A-83A7-4886560AB7CA}">
      <dgm:prSet phldrT="[Text]"/>
      <dgm:spPr>
        <a:solidFill>
          <a:schemeClr val="accent6">
            <a:lumMod val="60000"/>
            <a:lumOff val="40000"/>
          </a:schemeClr>
        </a:solidFill>
        <a:ln w="76200">
          <a:solidFill>
            <a:schemeClr val="tx2">
              <a:lumMod val="50000"/>
              <a:lumOff val="50000"/>
            </a:schemeClr>
          </a:solidFill>
        </a:ln>
      </dgm:spPr>
      <dgm:t>
        <a:bodyPr/>
        <a:lstStyle/>
        <a:p>
          <a:r>
            <a:rPr lang="en-US" dirty="0">
              <a:solidFill>
                <a:schemeClr val="tx2"/>
              </a:solidFill>
            </a:rPr>
            <a:t>Connect tasks to real contexts to promote motivation</a:t>
          </a:r>
        </a:p>
        <a:p>
          <a:r>
            <a:rPr lang="en-US" dirty="0">
              <a:solidFill>
                <a:schemeClr val="tx2"/>
              </a:solidFill>
            </a:rPr>
            <a:t>Applied clinical reasoning, not just recall (communication skills, clinical decision-making, professional </a:t>
          </a:r>
          <a:r>
            <a:rPr lang="en-US" dirty="0" err="1">
              <a:solidFill>
                <a:schemeClr val="tx2"/>
              </a:solidFill>
            </a:rPr>
            <a:t>behaviours</a:t>
          </a:r>
          <a:r>
            <a:rPr lang="en-US" dirty="0">
              <a:solidFill>
                <a:schemeClr val="tx2"/>
              </a:solidFill>
            </a:rPr>
            <a:t>)</a:t>
          </a:r>
          <a:endParaRPr lang="en-US" dirty="0"/>
        </a:p>
      </dgm:t>
    </dgm:pt>
    <dgm:pt modelId="{694EABF5-11F3-4473-A56A-B43E5FE62AB5}" type="parTrans" cxnId="{C2D3C5AE-6432-4A3F-AD7E-2A5CD087CB4C}">
      <dgm:prSet/>
      <dgm:spPr/>
      <dgm:t>
        <a:bodyPr/>
        <a:lstStyle/>
        <a:p>
          <a:endParaRPr lang="en-US"/>
        </a:p>
      </dgm:t>
    </dgm:pt>
    <dgm:pt modelId="{775BEBCC-402B-42FB-B9C6-7842FF814657}" type="sibTrans" cxnId="{C2D3C5AE-6432-4A3F-AD7E-2A5CD087CB4C}">
      <dgm:prSet/>
      <dgm:spPr/>
      <dgm:t>
        <a:bodyPr/>
        <a:lstStyle/>
        <a:p>
          <a:endParaRPr lang="en-US"/>
        </a:p>
      </dgm:t>
    </dgm:pt>
    <dgm:pt modelId="{738C2B63-924E-4000-A872-1EEAAEE793A3}" type="pres">
      <dgm:prSet presAssocID="{BF0A3803-0186-48FA-BF13-85C2C93A8AD8}" presName="linearFlow" presStyleCnt="0">
        <dgm:presLayoutVars>
          <dgm:chMax val="1"/>
          <dgm:dir/>
          <dgm:resizeHandles val="exact"/>
        </dgm:presLayoutVars>
      </dgm:prSet>
      <dgm:spPr/>
    </dgm:pt>
    <dgm:pt modelId="{C33E29C9-387C-44AD-B982-28ECB2136563}" type="pres">
      <dgm:prSet presAssocID="{AC5967CE-C7EE-4878-9D67-B0524701FBA9}" presName="compositeNode" presStyleCnt="0">
        <dgm:presLayoutVars>
          <dgm:bulletEnabled val="1"/>
        </dgm:presLayoutVars>
      </dgm:prSet>
      <dgm:spPr/>
    </dgm:pt>
    <dgm:pt modelId="{79D75467-6D0C-4B7A-A6BB-522FF3B960BE}" type="pres">
      <dgm:prSet presAssocID="{AC5967CE-C7EE-4878-9D67-B0524701FBA9}" presName="bkgdShape" presStyleLbl="node2" presStyleIdx="0" presStyleCnt="6"/>
      <dgm:spPr>
        <a:solidFill>
          <a:schemeClr val="accent6">
            <a:lumMod val="60000"/>
            <a:lumOff val="40000"/>
            <a:alpha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1E3E7C8-F1CE-490D-92FA-067525A08DEB}" type="pres">
      <dgm:prSet presAssocID="{AC5967CE-C7EE-4878-9D67-B0524701FBA9}" presName="imagNode" presStyleCnt="0"/>
      <dgm:spPr/>
    </dgm:pt>
    <dgm:pt modelId="{5E6C51DD-A7ED-4386-9B07-EACBED361A46}" type="pres">
      <dgm:prSet presAssocID="{AC5967CE-C7EE-4878-9D67-B0524701FBA9}" presName="imageNodeBackground" presStyleLbl="fgImgPlace1" presStyleIdx="0" presStyleCnt="6"/>
      <dgm:spPr/>
    </dgm:pt>
    <dgm:pt modelId="{1B62C0E9-FED5-405E-9E76-B814677FF97E}" type="pres">
      <dgm:prSet presAssocID="{AC5967CE-C7EE-4878-9D67-B0524701FBA9}" presName="imageNodeVisible" presStyleLbl="bgImgPlace1" presStyleIdx="0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</dgm:pt>
    <dgm:pt modelId="{05504C55-62FB-4E76-969C-9B601003776D}" type="pres">
      <dgm:prSet presAssocID="{AC5967CE-C7EE-4878-9D67-B0524701FBA9}" presName="parentNode" presStyleLbl="revTx" presStyleIdx="0" presStyleCnt="12">
        <dgm:presLayoutVars>
          <dgm:bulletEnabled/>
        </dgm:presLayoutVars>
      </dgm:prSet>
      <dgm:spPr/>
    </dgm:pt>
    <dgm:pt modelId="{3BD9EA73-8A76-444D-8B57-4131C792E1B6}" type="pres">
      <dgm:prSet presAssocID="{AC5967CE-C7EE-4878-9D67-B0524701FBA9}" presName="splitLineNode" presStyleLbl="callout" presStyleIdx="0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558B38A-FA75-4E5D-B8D4-CFAF34F50D5C}" type="pres">
      <dgm:prSet presAssocID="{AC5967CE-C7EE-4878-9D67-B0524701FBA9}" presName="childNode" presStyleLbl="revTx" presStyleIdx="1" presStyleCnt="12" custScaleY="114684">
        <dgm:presLayoutVars>
          <dgm:bulletEnabled/>
        </dgm:presLayoutVars>
      </dgm:prSet>
      <dgm:spPr/>
    </dgm:pt>
    <dgm:pt modelId="{2C702E51-CB4A-48E0-8686-4D70E4873541}" type="pres">
      <dgm:prSet presAssocID="{654E7494-6A62-4F84-B84A-EBA80CBAA0F3}" presName="sibTrans" presStyleCnt="0"/>
      <dgm:spPr/>
    </dgm:pt>
    <dgm:pt modelId="{8BBF1D4E-6147-4394-85E4-57A8861EEA90}" type="pres">
      <dgm:prSet presAssocID="{ED031C95-61BE-4126-8CA4-68307C123411}" presName="compositeNode" presStyleCnt="0">
        <dgm:presLayoutVars>
          <dgm:bulletEnabled val="1"/>
        </dgm:presLayoutVars>
      </dgm:prSet>
      <dgm:spPr/>
    </dgm:pt>
    <dgm:pt modelId="{336481E2-7224-41EC-A6CE-FD3E5D9E590F}" type="pres">
      <dgm:prSet presAssocID="{ED031C95-61BE-4126-8CA4-68307C123411}" presName="bkgdShape" presStyleLbl="node2" presStyleIdx="1" presStyleCnt="6"/>
      <dgm:spPr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10D8308-C6C8-484E-A007-490A466C85F2}" type="pres">
      <dgm:prSet presAssocID="{ED031C95-61BE-4126-8CA4-68307C123411}" presName="imagNode" presStyleCnt="0"/>
      <dgm:spPr/>
    </dgm:pt>
    <dgm:pt modelId="{7327A8B5-108E-4875-84AB-2AF88314055E}" type="pres">
      <dgm:prSet presAssocID="{ED031C95-61BE-4126-8CA4-68307C123411}" presName="imageNodeBackground" presStyleLbl="fgImgPlace1" presStyleIdx="1" presStyleCnt="6"/>
      <dgm:spPr/>
    </dgm:pt>
    <dgm:pt modelId="{DCC5A940-EF35-41AB-BB35-BB70FEBAB50C}" type="pres">
      <dgm:prSet presAssocID="{ED031C95-61BE-4126-8CA4-68307C123411}" presName="imageNodeVisible" presStyleLbl="bgImgPlace1" presStyleIdx="1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6000" r="-6000"/>
          </a:stretch>
        </a:blipFill>
      </dgm:spPr>
    </dgm:pt>
    <dgm:pt modelId="{A4B9340C-65D0-4058-ADA6-4FBF3E94AA8A}" type="pres">
      <dgm:prSet presAssocID="{ED031C95-61BE-4126-8CA4-68307C123411}" presName="parentNode" presStyleLbl="revTx" presStyleIdx="2" presStyleCnt="12">
        <dgm:presLayoutVars>
          <dgm:bulletEnabled/>
        </dgm:presLayoutVars>
      </dgm:prSet>
      <dgm:spPr/>
    </dgm:pt>
    <dgm:pt modelId="{1B3B795E-8574-4565-A703-0336B2DA0C0B}" type="pres">
      <dgm:prSet presAssocID="{ED031C95-61BE-4126-8CA4-68307C123411}" presName="splitLineNode" presStyleLbl="callout" presStyleIdx="1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F197DF6-3A0B-4315-B5CB-ED8B51564E8A}" type="pres">
      <dgm:prSet presAssocID="{ED031C95-61BE-4126-8CA4-68307C123411}" presName="childNode" presStyleLbl="revTx" presStyleIdx="3" presStyleCnt="12" custScaleY="114949">
        <dgm:presLayoutVars>
          <dgm:bulletEnabled/>
        </dgm:presLayoutVars>
      </dgm:prSet>
      <dgm:spPr/>
    </dgm:pt>
    <dgm:pt modelId="{875DF3FA-D589-4923-B289-56EDB0965F6C}" type="pres">
      <dgm:prSet presAssocID="{83C12F9A-7EC1-40C7-96D1-E63CE5D562AB}" presName="sibTrans" presStyleCnt="0"/>
      <dgm:spPr/>
    </dgm:pt>
    <dgm:pt modelId="{BC75F8EE-5E18-4F33-9A87-7FC5CAD9BB35}" type="pres">
      <dgm:prSet presAssocID="{5FEF7042-1011-460F-9AAF-11B5592B4189}" presName="compositeNode" presStyleCnt="0">
        <dgm:presLayoutVars>
          <dgm:bulletEnabled val="1"/>
        </dgm:presLayoutVars>
      </dgm:prSet>
      <dgm:spPr/>
    </dgm:pt>
    <dgm:pt modelId="{1BB54B52-F0B7-4927-838D-00AB1E362F50}" type="pres">
      <dgm:prSet presAssocID="{5FEF7042-1011-460F-9AAF-11B5592B4189}" presName="bkgdShape" presStyleLbl="node2" presStyleIdx="2" presStyleCnt="6"/>
      <dgm:spPr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CE75D74B-6FA1-4691-A70F-61706A304244}" type="pres">
      <dgm:prSet presAssocID="{5FEF7042-1011-460F-9AAF-11B5592B4189}" presName="imagNode" presStyleCnt="0"/>
      <dgm:spPr/>
    </dgm:pt>
    <dgm:pt modelId="{FEBDF9D5-F655-43D0-BB94-C8AF016F1A7A}" type="pres">
      <dgm:prSet presAssocID="{5FEF7042-1011-460F-9AAF-11B5592B4189}" presName="imageNodeBackground" presStyleLbl="fgImgPlace1" presStyleIdx="2" presStyleCnt="6"/>
      <dgm:spPr/>
    </dgm:pt>
    <dgm:pt modelId="{B4C3813C-B7F0-4A03-9E0E-E36C2DC01715}" type="pres">
      <dgm:prSet presAssocID="{5FEF7042-1011-460F-9AAF-11B5592B4189}" presName="imageNodeVisible" presStyleLbl="bgImgPlace1" presStyleIdx="2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</dgm:pt>
    <dgm:pt modelId="{B5371E6E-0312-4E69-87AB-1AA4D9CC0A1E}" type="pres">
      <dgm:prSet presAssocID="{5FEF7042-1011-460F-9AAF-11B5592B4189}" presName="parentNode" presStyleLbl="revTx" presStyleIdx="4" presStyleCnt="12">
        <dgm:presLayoutVars>
          <dgm:bulletEnabled/>
        </dgm:presLayoutVars>
      </dgm:prSet>
      <dgm:spPr/>
    </dgm:pt>
    <dgm:pt modelId="{B00033A4-67DC-435B-9D65-0ECAD44E4E2F}" type="pres">
      <dgm:prSet presAssocID="{5FEF7042-1011-460F-9AAF-11B5592B4189}" presName="splitLineNode" presStyleLbl="callout" presStyleIdx="2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33F0F11-9862-440D-99DE-F0D328E62C25}" type="pres">
      <dgm:prSet presAssocID="{5FEF7042-1011-460F-9AAF-11B5592B4189}" presName="childNode" presStyleLbl="revTx" presStyleIdx="5" presStyleCnt="12" custScaleY="109195">
        <dgm:presLayoutVars>
          <dgm:bulletEnabled/>
        </dgm:presLayoutVars>
      </dgm:prSet>
      <dgm:spPr/>
    </dgm:pt>
    <dgm:pt modelId="{59AAA66F-AF0E-4E7D-8BDC-0CA58A1CE43A}" type="pres">
      <dgm:prSet presAssocID="{DEDC6ED1-DA12-49C3-B858-B40EB1FD6A56}" presName="sibTrans" presStyleCnt="0"/>
      <dgm:spPr/>
    </dgm:pt>
    <dgm:pt modelId="{DB17EBC5-ECBB-4C12-AC60-E490858D345A}" type="pres">
      <dgm:prSet presAssocID="{6FDEB848-8252-4906-A725-5A82301F19EB}" presName="compositeNode" presStyleCnt="0">
        <dgm:presLayoutVars>
          <dgm:bulletEnabled val="1"/>
        </dgm:presLayoutVars>
      </dgm:prSet>
      <dgm:spPr/>
    </dgm:pt>
    <dgm:pt modelId="{A91A9016-D989-49F0-B8C7-C2757DCA80CE}" type="pres">
      <dgm:prSet presAssocID="{6FDEB848-8252-4906-A725-5A82301F19EB}" presName="bkgdShape" presStyleLbl="node2" presStyleIdx="3" presStyleCnt="6"/>
      <dgm:spPr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3E812CB-CE71-4984-9CD9-060973AD5E45}" type="pres">
      <dgm:prSet presAssocID="{6FDEB848-8252-4906-A725-5A82301F19EB}" presName="imagNode" presStyleCnt="0"/>
      <dgm:spPr/>
    </dgm:pt>
    <dgm:pt modelId="{BB64334A-2FEE-4DBE-9632-8D00D7A03E59}" type="pres">
      <dgm:prSet presAssocID="{6FDEB848-8252-4906-A725-5A82301F19EB}" presName="imageNodeBackground" presStyleLbl="fgImgPlace1" presStyleIdx="3" presStyleCnt="6"/>
      <dgm:spPr/>
    </dgm:pt>
    <dgm:pt modelId="{36A5A641-CA88-441C-A9E9-BCE3534D374A}" type="pres">
      <dgm:prSet presAssocID="{6FDEB848-8252-4906-A725-5A82301F19EB}" presName="imageNodeVisible" presStyleLbl="bgImgPlace1" presStyleIdx="3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A04A2852-7FCD-4033-A566-86D5487D4F3B}" type="pres">
      <dgm:prSet presAssocID="{6FDEB848-8252-4906-A725-5A82301F19EB}" presName="parentNode" presStyleLbl="revTx" presStyleIdx="6" presStyleCnt="12">
        <dgm:presLayoutVars>
          <dgm:bulletEnabled/>
        </dgm:presLayoutVars>
      </dgm:prSet>
      <dgm:spPr/>
    </dgm:pt>
    <dgm:pt modelId="{55BBC6D4-165F-44E2-8FC1-79A1AE353D0B}" type="pres">
      <dgm:prSet presAssocID="{6FDEB848-8252-4906-A725-5A82301F19EB}" presName="splitLineNode" presStyleLbl="callout" presStyleIdx="3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4BBC5EA-D313-4661-BE09-EE2BDD2D142F}" type="pres">
      <dgm:prSet presAssocID="{6FDEB848-8252-4906-A725-5A82301F19EB}" presName="childNode" presStyleLbl="revTx" presStyleIdx="7" presStyleCnt="12" custScaleY="114034">
        <dgm:presLayoutVars>
          <dgm:bulletEnabled/>
        </dgm:presLayoutVars>
      </dgm:prSet>
      <dgm:spPr/>
    </dgm:pt>
    <dgm:pt modelId="{3A40FBD8-B657-476F-A027-0F84B6056A50}" type="pres">
      <dgm:prSet presAssocID="{243E7ABF-19FC-4CF3-8C27-C9093D5DA0B7}" presName="sibTrans" presStyleCnt="0"/>
      <dgm:spPr/>
    </dgm:pt>
    <dgm:pt modelId="{CE671865-8AA6-470A-A159-11E425A0D477}" type="pres">
      <dgm:prSet presAssocID="{1C56451E-0ED9-4CE8-9143-F0B471CF1185}" presName="compositeNode" presStyleCnt="0">
        <dgm:presLayoutVars>
          <dgm:bulletEnabled val="1"/>
        </dgm:presLayoutVars>
      </dgm:prSet>
      <dgm:spPr/>
    </dgm:pt>
    <dgm:pt modelId="{1AF3F282-BDEE-4378-A870-1559ACE23B37}" type="pres">
      <dgm:prSet presAssocID="{1C56451E-0ED9-4CE8-9143-F0B471CF1185}" presName="bkgdShape" presStyleLbl="node2" presStyleIdx="4" presStyleCnt="6"/>
      <dgm:spPr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780DD8BA-8DA6-4EBA-BC2C-EF328049AF02}" type="pres">
      <dgm:prSet presAssocID="{1C56451E-0ED9-4CE8-9143-F0B471CF1185}" presName="imagNode" presStyleCnt="0"/>
      <dgm:spPr/>
    </dgm:pt>
    <dgm:pt modelId="{36F94835-F943-41F7-B4A8-D369693EF2BD}" type="pres">
      <dgm:prSet presAssocID="{1C56451E-0ED9-4CE8-9143-F0B471CF1185}" presName="imageNodeBackground" presStyleLbl="fgImgPlace1" presStyleIdx="4" presStyleCnt="6"/>
      <dgm:spPr/>
    </dgm:pt>
    <dgm:pt modelId="{77FFF580-60CD-4554-951B-6B7F9F3D67E4}" type="pres">
      <dgm:prSet presAssocID="{1C56451E-0ED9-4CE8-9143-F0B471CF1185}" presName="imageNodeVisible" presStyleLbl="bgImgPlace1" presStyleIdx="4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</dgm:pt>
    <dgm:pt modelId="{E6F357C0-AD66-47CC-B00C-28D22861339D}" type="pres">
      <dgm:prSet presAssocID="{1C56451E-0ED9-4CE8-9143-F0B471CF1185}" presName="parentNode" presStyleLbl="revTx" presStyleIdx="8" presStyleCnt="12">
        <dgm:presLayoutVars>
          <dgm:bulletEnabled/>
        </dgm:presLayoutVars>
      </dgm:prSet>
      <dgm:spPr/>
    </dgm:pt>
    <dgm:pt modelId="{4DE411E9-A70F-4B3A-B53C-E1C728233A75}" type="pres">
      <dgm:prSet presAssocID="{1C56451E-0ED9-4CE8-9143-F0B471CF1185}" presName="splitLineNode" presStyleLbl="callout" presStyleIdx="4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D48F447-CD0B-42E7-AB44-1C3082CA02BD}" type="pres">
      <dgm:prSet presAssocID="{1C56451E-0ED9-4CE8-9143-F0B471CF1185}" presName="childNode" presStyleLbl="revTx" presStyleIdx="9" presStyleCnt="12" custScaleY="115864">
        <dgm:presLayoutVars>
          <dgm:bulletEnabled/>
        </dgm:presLayoutVars>
      </dgm:prSet>
      <dgm:spPr/>
    </dgm:pt>
    <dgm:pt modelId="{72FBD918-5858-4651-95C0-15EBD9C8443F}" type="pres">
      <dgm:prSet presAssocID="{0968024B-CDCB-44E3-9EA4-56429F7F499A}" presName="sibTrans" presStyleCnt="0"/>
      <dgm:spPr/>
    </dgm:pt>
    <dgm:pt modelId="{644C6636-C8CD-4F00-A941-6039E56496F2}" type="pres">
      <dgm:prSet presAssocID="{0A0334E1-4D4A-4F55-B1E1-53131B9F3B06}" presName="compositeNode" presStyleCnt="0">
        <dgm:presLayoutVars>
          <dgm:bulletEnabled val="1"/>
        </dgm:presLayoutVars>
      </dgm:prSet>
      <dgm:spPr/>
    </dgm:pt>
    <dgm:pt modelId="{3F460C3F-AD34-4104-9487-BE422A270C7A}" type="pres">
      <dgm:prSet presAssocID="{0A0334E1-4D4A-4F55-B1E1-53131B9F3B06}" presName="bkgdShape" presStyleLbl="node2" presStyleIdx="5" presStyleCnt="6"/>
      <dgm:spPr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8CFA053-35E4-4498-AE8A-CF699F74E684}" type="pres">
      <dgm:prSet presAssocID="{0A0334E1-4D4A-4F55-B1E1-53131B9F3B06}" presName="imagNode" presStyleCnt="0"/>
      <dgm:spPr/>
    </dgm:pt>
    <dgm:pt modelId="{3B7BAF87-8F07-4A1C-A7A3-9BCE263520ED}" type="pres">
      <dgm:prSet presAssocID="{0A0334E1-4D4A-4F55-B1E1-53131B9F3B06}" presName="imageNodeBackground" presStyleLbl="fgImgPlace1" presStyleIdx="5" presStyleCnt="6"/>
      <dgm:spPr/>
    </dgm:pt>
    <dgm:pt modelId="{52FAFE7F-E2DB-4E08-A53A-C603BBD45870}" type="pres">
      <dgm:prSet presAssocID="{0A0334E1-4D4A-4F55-B1E1-53131B9F3B06}" presName="imageNodeVisible" presStyleLbl="bgImgPlace1" presStyleIdx="5" presStyleCnt="6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7D0C73FF-F1A8-4C19-B465-EB5EF5DEE1E4}" type="pres">
      <dgm:prSet presAssocID="{0A0334E1-4D4A-4F55-B1E1-53131B9F3B06}" presName="parentNode" presStyleLbl="revTx" presStyleIdx="10" presStyleCnt="12">
        <dgm:presLayoutVars>
          <dgm:bulletEnabled/>
        </dgm:presLayoutVars>
      </dgm:prSet>
      <dgm:spPr/>
    </dgm:pt>
    <dgm:pt modelId="{1AF151F8-7DB4-4282-9071-CF2661DE903F}" type="pres">
      <dgm:prSet presAssocID="{0A0334E1-4D4A-4F55-B1E1-53131B9F3B06}" presName="splitLineNode" presStyleLbl="callout" presStyleIdx="5" presStyleCnt="6"/>
      <dgm:spPr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49021002-A247-4182-BADD-8085792342DB}" type="pres">
      <dgm:prSet presAssocID="{0A0334E1-4D4A-4F55-B1E1-53131B9F3B06}" presName="childNode" presStyleLbl="revTx" presStyleIdx="11" presStyleCnt="12" custScaleY="114949">
        <dgm:presLayoutVars>
          <dgm:bulletEnabled/>
        </dgm:presLayoutVars>
      </dgm:prSet>
      <dgm:spPr/>
    </dgm:pt>
  </dgm:ptLst>
  <dgm:cxnLst>
    <dgm:cxn modelId="{38D11205-4704-4E10-9EC0-AA4DEB9B9A9A}" type="presOf" srcId="{AC5967CE-C7EE-4878-9D67-B0524701FBA9}" destId="{05504C55-62FB-4E76-969C-9B601003776D}" srcOrd="0" destOrd="0" presId="urn:microsoft.com/office/officeart/2025/10/20/layout/Horizontal_Outline_Boxes_list_with_icon_01"/>
    <dgm:cxn modelId="{935D7112-778A-48EC-8FE2-EAA3920C6F48}" type="presOf" srcId="{264B0BA0-DD8C-44F8-AF9E-62166D94A83C}" destId="{ED48F447-CD0B-42E7-AB44-1C3082CA02BD}" srcOrd="0" destOrd="0" presId="urn:microsoft.com/office/officeart/2025/10/20/layout/Horizontal_Outline_Boxes_list_with_icon_01"/>
    <dgm:cxn modelId="{09037F25-3851-44B1-9249-CA5BEB78678F}" type="presOf" srcId="{1C56451E-0ED9-4CE8-9143-F0B471CF1185}" destId="{E6F357C0-AD66-47CC-B00C-28D22861339D}" srcOrd="0" destOrd="0" presId="urn:microsoft.com/office/officeart/2025/10/20/layout/Horizontal_Outline_Boxes_list_with_icon_01"/>
    <dgm:cxn modelId="{D434DE25-AB91-499A-85DD-467E3C5663D5}" srcId="{BF0A3803-0186-48FA-BF13-85C2C93A8AD8}" destId="{0A0334E1-4D4A-4F55-B1E1-53131B9F3B06}" srcOrd="5" destOrd="0" parTransId="{56566372-50C3-4024-B6FE-898039086323}" sibTransId="{6C099E5C-2DB5-4D97-BBE2-FF81037D6E8D}"/>
    <dgm:cxn modelId="{8D6B5528-9406-4BFA-9BA5-B999DEAB8535}" srcId="{BF0A3803-0186-48FA-BF13-85C2C93A8AD8}" destId="{AC5967CE-C7EE-4878-9D67-B0524701FBA9}" srcOrd="0" destOrd="0" parTransId="{25DA022D-0ED9-4515-80A2-2F9F72C60A4B}" sibTransId="{654E7494-6A62-4F84-B84A-EBA80CBAA0F3}"/>
    <dgm:cxn modelId="{8D356562-3AD4-4E99-B4F1-866125337A5E}" srcId="{BF0A3803-0186-48FA-BF13-85C2C93A8AD8}" destId="{ED031C95-61BE-4126-8CA4-68307C123411}" srcOrd="1" destOrd="0" parTransId="{72FD0F85-4BC5-42E5-8EA3-AB7A0CBB5F9B}" sibTransId="{83C12F9A-7EC1-40C7-96D1-E63CE5D562AB}"/>
    <dgm:cxn modelId="{DC0AD568-73D9-4CBE-9C13-7983CD979603}" srcId="{AC5967CE-C7EE-4878-9D67-B0524701FBA9}" destId="{08A8FF30-9423-428D-9BB3-5AC639E69EC4}" srcOrd="0" destOrd="0" parTransId="{E76A6905-FD7F-4058-A7A1-39FF45A68DDE}" sibTransId="{D8F7A0E0-3E91-4F28-AB68-DFE7B6B04EFE}"/>
    <dgm:cxn modelId="{CEF05E4A-7F2D-4ED3-8942-C3B9B1D308D3}" type="presOf" srcId="{6FDEB848-8252-4906-A725-5A82301F19EB}" destId="{A04A2852-7FCD-4033-A566-86D5487D4F3B}" srcOrd="0" destOrd="0" presId="urn:microsoft.com/office/officeart/2025/10/20/layout/Horizontal_Outline_Boxes_list_with_icon_01"/>
    <dgm:cxn modelId="{B9B58A6B-6902-4125-9CAB-417AFC1B82A0}" srcId="{ED031C95-61BE-4126-8CA4-68307C123411}" destId="{333702A4-63AF-4537-991B-92452D51BF12}" srcOrd="0" destOrd="0" parTransId="{BCC44603-949F-4EA3-8E29-332DB4F9C870}" sibTransId="{CC71328F-0068-4D79-BEB4-0EB569FDD100}"/>
    <dgm:cxn modelId="{740F164C-0566-4F96-8BE1-BF119F6B5F2B}" type="presOf" srcId="{0A0334E1-4D4A-4F55-B1E1-53131B9F3B06}" destId="{7D0C73FF-F1A8-4C19-B465-EB5EF5DEE1E4}" srcOrd="0" destOrd="0" presId="urn:microsoft.com/office/officeart/2025/10/20/layout/Horizontal_Outline_Boxes_list_with_icon_01"/>
    <dgm:cxn modelId="{68B35A71-B8FF-4683-8100-79F958E40E58}" type="presOf" srcId="{333702A4-63AF-4537-991B-92452D51BF12}" destId="{2F197DF6-3A0B-4315-B5CB-ED8B51564E8A}" srcOrd="0" destOrd="0" presId="urn:microsoft.com/office/officeart/2025/10/20/layout/Horizontal_Outline_Boxes_list_with_icon_01"/>
    <dgm:cxn modelId="{EAD5CB53-8D54-401B-AB12-27089E746400}" type="presOf" srcId="{0421A4F3-C8B3-4912-8854-5EA3329C92CF}" destId="{14BBC5EA-D313-4661-BE09-EE2BDD2D142F}" srcOrd="0" destOrd="0" presId="urn:microsoft.com/office/officeart/2025/10/20/layout/Horizontal_Outline_Boxes_list_with_icon_01"/>
    <dgm:cxn modelId="{E24F9183-ED02-4A93-88A4-94C4E89782BF}" type="presOf" srcId="{08A8FF30-9423-428D-9BB3-5AC639E69EC4}" destId="{A558B38A-FA75-4E5D-B8D4-CFAF34F50D5C}" srcOrd="0" destOrd="0" presId="urn:microsoft.com/office/officeart/2025/10/20/layout/Horizontal_Outline_Boxes_list_with_icon_01"/>
    <dgm:cxn modelId="{72DE5986-DF9D-4385-881E-249C8B5F525A}" srcId="{BF0A3803-0186-48FA-BF13-85C2C93A8AD8}" destId="{1C56451E-0ED9-4CE8-9143-F0B471CF1185}" srcOrd="4" destOrd="0" parTransId="{86E36713-226C-4CF2-8CB3-820D89D93884}" sibTransId="{0968024B-CDCB-44E3-9EA4-56429F7F499A}"/>
    <dgm:cxn modelId="{28C23E8D-3645-4D3C-A2EC-99977D5ADF5C}" type="presOf" srcId="{935FC17A-37F1-419F-8C62-3BA589DF075A}" destId="{733F0F11-9862-440D-99DE-F0D328E62C25}" srcOrd="0" destOrd="0" presId="urn:microsoft.com/office/officeart/2025/10/20/layout/Horizontal_Outline_Boxes_list_with_icon_01"/>
    <dgm:cxn modelId="{39D4F191-AD12-4AFA-BF63-429BD45DBDE1}" srcId="{BF0A3803-0186-48FA-BF13-85C2C93A8AD8}" destId="{5FEF7042-1011-460F-9AAF-11B5592B4189}" srcOrd="2" destOrd="0" parTransId="{04598E31-5268-45E4-99E6-38FB3B8ABD06}" sibTransId="{DEDC6ED1-DA12-49C3-B858-B40EB1FD6A56}"/>
    <dgm:cxn modelId="{0279DB9C-C633-4993-9164-763C8CDC4768}" type="presOf" srcId="{BF0A3803-0186-48FA-BF13-85C2C93A8AD8}" destId="{738C2B63-924E-4000-A872-1EEAAEE793A3}" srcOrd="0" destOrd="0" presId="urn:microsoft.com/office/officeart/2025/10/20/layout/Horizontal_Outline_Boxes_list_with_icon_01"/>
    <dgm:cxn modelId="{1EE9ECA7-21FB-492B-96A4-F594D93E4E57}" type="presOf" srcId="{6FABD9A7-F3B9-496A-83A7-4886560AB7CA}" destId="{49021002-A247-4182-BADD-8085792342DB}" srcOrd="0" destOrd="0" presId="urn:microsoft.com/office/officeart/2025/10/20/layout/Horizontal_Outline_Boxes_list_with_icon_01"/>
    <dgm:cxn modelId="{684AF8A9-BC5C-4296-90F1-6695BC3F7746}" srcId="{6FDEB848-8252-4906-A725-5A82301F19EB}" destId="{0421A4F3-C8B3-4912-8854-5EA3329C92CF}" srcOrd="0" destOrd="0" parTransId="{9BF5EAE1-B0CE-4724-BC13-ACDFA4247FC6}" sibTransId="{EC1D68D6-DA8C-45CB-8E7D-F8B89A952727}"/>
    <dgm:cxn modelId="{C2D3C5AE-6432-4A3F-AD7E-2A5CD087CB4C}" srcId="{0A0334E1-4D4A-4F55-B1E1-53131B9F3B06}" destId="{6FABD9A7-F3B9-496A-83A7-4886560AB7CA}" srcOrd="0" destOrd="0" parTransId="{694EABF5-11F3-4473-A56A-B43E5FE62AB5}" sibTransId="{775BEBCC-402B-42FB-B9C6-7842FF814657}"/>
    <dgm:cxn modelId="{F6D359D2-1916-42FC-83C6-AC74E4F76A44}" type="presOf" srcId="{5FEF7042-1011-460F-9AAF-11B5592B4189}" destId="{B5371E6E-0312-4E69-87AB-1AA4D9CC0A1E}" srcOrd="0" destOrd="0" presId="urn:microsoft.com/office/officeart/2025/10/20/layout/Horizontal_Outline_Boxes_list_with_icon_01"/>
    <dgm:cxn modelId="{C3339FE0-E6C1-40FB-9244-F057EACD4FAE}" srcId="{BF0A3803-0186-48FA-BF13-85C2C93A8AD8}" destId="{6FDEB848-8252-4906-A725-5A82301F19EB}" srcOrd="3" destOrd="0" parTransId="{CBAC8BEE-C8D6-4DA6-A834-E2F26BA0B44F}" sibTransId="{243E7ABF-19FC-4CF3-8C27-C9093D5DA0B7}"/>
    <dgm:cxn modelId="{439017E8-6969-45B3-9E13-2D022FA9F1A9}" srcId="{1C56451E-0ED9-4CE8-9143-F0B471CF1185}" destId="{264B0BA0-DD8C-44F8-AF9E-62166D94A83C}" srcOrd="0" destOrd="0" parTransId="{DA390C46-1CAC-4CAF-AE39-A074DB823E10}" sibTransId="{21C5AC5A-C976-4B3F-8636-D6853DD38A51}"/>
    <dgm:cxn modelId="{85920FED-A29D-42BE-9805-E36E6F0AD758}" type="presOf" srcId="{ED031C95-61BE-4126-8CA4-68307C123411}" destId="{A4B9340C-65D0-4058-ADA6-4FBF3E94AA8A}" srcOrd="0" destOrd="0" presId="urn:microsoft.com/office/officeart/2025/10/20/layout/Horizontal_Outline_Boxes_list_with_icon_01"/>
    <dgm:cxn modelId="{8A8C0EF7-8A88-4F80-AE1D-4F0091587FE6}" srcId="{5FEF7042-1011-460F-9AAF-11B5592B4189}" destId="{935FC17A-37F1-419F-8C62-3BA589DF075A}" srcOrd="0" destOrd="0" parTransId="{2FD731F3-C844-4A78-9DD4-BBB6579C29B1}" sibTransId="{5612A562-7DD0-49E3-9684-A50D013B8552}"/>
    <dgm:cxn modelId="{D2628978-8A9C-48AF-952B-3A4EEED4FBE1}" type="presParOf" srcId="{738C2B63-924E-4000-A872-1EEAAEE793A3}" destId="{C33E29C9-387C-44AD-B982-28ECB2136563}" srcOrd="0" destOrd="0" presId="urn:microsoft.com/office/officeart/2025/10/20/layout/Horizontal_Outline_Boxes_list_with_icon_01"/>
    <dgm:cxn modelId="{5A1C3525-F3B7-494F-B61C-264051629526}" type="presParOf" srcId="{C33E29C9-387C-44AD-B982-28ECB2136563}" destId="{79D75467-6D0C-4B7A-A6BB-522FF3B960BE}" srcOrd="0" destOrd="0" presId="urn:microsoft.com/office/officeart/2025/10/20/layout/Horizontal_Outline_Boxes_list_with_icon_01"/>
    <dgm:cxn modelId="{613A6FE1-377A-4E58-8052-6803B60B4848}" type="presParOf" srcId="{C33E29C9-387C-44AD-B982-28ECB2136563}" destId="{51E3E7C8-F1CE-490D-92FA-067525A08DEB}" srcOrd="1" destOrd="0" presId="urn:microsoft.com/office/officeart/2025/10/20/layout/Horizontal_Outline_Boxes_list_with_icon_01"/>
    <dgm:cxn modelId="{D985259E-148C-4529-94CC-16C50551A60A}" type="presParOf" srcId="{51E3E7C8-F1CE-490D-92FA-067525A08DEB}" destId="{5E6C51DD-A7ED-4386-9B07-EACBED361A46}" srcOrd="0" destOrd="0" presId="urn:microsoft.com/office/officeart/2025/10/20/layout/Horizontal_Outline_Boxes_list_with_icon_01"/>
    <dgm:cxn modelId="{461EABF0-0ED8-4FF4-9AEF-6D4B3C333B32}" type="presParOf" srcId="{51E3E7C8-F1CE-490D-92FA-067525A08DEB}" destId="{1B62C0E9-FED5-405E-9E76-B814677FF97E}" srcOrd="1" destOrd="0" presId="urn:microsoft.com/office/officeart/2025/10/20/layout/Horizontal_Outline_Boxes_list_with_icon_01"/>
    <dgm:cxn modelId="{BB70F3CC-B700-4B33-BE25-5326F47F7C4F}" type="presParOf" srcId="{C33E29C9-387C-44AD-B982-28ECB2136563}" destId="{05504C55-62FB-4E76-969C-9B601003776D}" srcOrd="2" destOrd="0" presId="urn:microsoft.com/office/officeart/2025/10/20/layout/Horizontal_Outline_Boxes_list_with_icon_01"/>
    <dgm:cxn modelId="{43A7A733-21CD-41D2-AE2B-266CE9D0BF53}" type="presParOf" srcId="{C33E29C9-387C-44AD-B982-28ECB2136563}" destId="{3BD9EA73-8A76-444D-8B57-4131C792E1B6}" srcOrd="3" destOrd="0" presId="urn:microsoft.com/office/officeart/2025/10/20/layout/Horizontal_Outline_Boxes_list_with_icon_01"/>
    <dgm:cxn modelId="{637787F5-35FE-43F3-BFAB-741BB2058100}" type="presParOf" srcId="{C33E29C9-387C-44AD-B982-28ECB2136563}" destId="{A558B38A-FA75-4E5D-B8D4-CFAF34F50D5C}" srcOrd="4" destOrd="0" presId="urn:microsoft.com/office/officeart/2025/10/20/layout/Horizontal_Outline_Boxes_list_with_icon_01"/>
    <dgm:cxn modelId="{4BC22505-3738-4C66-9D10-7B1FF97F69FC}" type="presParOf" srcId="{738C2B63-924E-4000-A872-1EEAAEE793A3}" destId="{2C702E51-CB4A-48E0-8686-4D70E4873541}" srcOrd="1" destOrd="0" presId="urn:microsoft.com/office/officeart/2025/10/20/layout/Horizontal_Outline_Boxes_list_with_icon_01"/>
    <dgm:cxn modelId="{7FE1538D-0D5A-4D98-A298-F11DD3E0EF74}" type="presParOf" srcId="{738C2B63-924E-4000-A872-1EEAAEE793A3}" destId="{8BBF1D4E-6147-4394-85E4-57A8861EEA90}" srcOrd="2" destOrd="0" presId="urn:microsoft.com/office/officeart/2025/10/20/layout/Horizontal_Outline_Boxes_list_with_icon_01"/>
    <dgm:cxn modelId="{4DE11FCC-0DE6-49FA-9B63-0C6DBDF107FC}" type="presParOf" srcId="{8BBF1D4E-6147-4394-85E4-57A8861EEA90}" destId="{336481E2-7224-41EC-A6CE-FD3E5D9E590F}" srcOrd="0" destOrd="0" presId="urn:microsoft.com/office/officeart/2025/10/20/layout/Horizontal_Outline_Boxes_list_with_icon_01"/>
    <dgm:cxn modelId="{62E4FF0C-FD88-48AE-B09C-15B1E29704EA}" type="presParOf" srcId="{8BBF1D4E-6147-4394-85E4-57A8861EEA90}" destId="{210D8308-C6C8-484E-A007-490A466C85F2}" srcOrd="1" destOrd="0" presId="urn:microsoft.com/office/officeart/2025/10/20/layout/Horizontal_Outline_Boxes_list_with_icon_01"/>
    <dgm:cxn modelId="{E4BA5114-E406-4D87-BE3F-16F3873EE86D}" type="presParOf" srcId="{210D8308-C6C8-484E-A007-490A466C85F2}" destId="{7327A8B5-108E-4875-84AB-2AF88314055E}" srcOrd="0" destOrd="0" presId="urn:microsoft.com/office/officeart/2025/10/20/layout/Horizontal_Outline_Boxes_list_with_icon_01"/>
    <dgm:cxn modelId="{02DA31A0-AF9A-4136-ADA3-75580B0ABF52}" type="presParOf" srcId="{210D8308-C6C8-484E-A007-490A466C85F2}" destId="{DCC5A940-EF35-41AB-BB35-BB70FEBAB50C}" srcOrd="1" destOrd="0" presId="urn:microsoft.com/office/officeart/2025/10/20/layout/Horizontal_Outline_Boxes_list_with_icon_01"/>
    <dgm:cxn modelId="{7D0FE8F1-9724-465A-925E-EE456841538F}" type="presParOf" srcId="{8BBF1D4E-6147-4394-85E4-57A8861EEA90}" destId="{A4B9340C-65D0-4058-ADA6-4FBF3E94AA8A}" srcOrd="2" destOrd="0" presId="urn:microsoft.com/office/officeart/2025/10/20/layout/Horizontal_Outline_Boxes_list_with_icon_01"/>
    <dgm:cxn modelId="{D55F031B-935C-4684-9D0B-56B521B21B32}" type="presParOf" srcId="{8BBF1D4E-6147-4394-85E4-57A8861EEA90}" destId="{1B3B795E-8574-4565-A703-0336B2DA0C0B}" srcOrd="3" destOrd="0" presId="urn:microsoft.com/office/officeart/2025/10/20/layout/Horizontal_Outline_Boxes_list_with_icon_01"/>
    <dgm:cxn modelId="{DC404851-FADE-4529-B846-6DC07B34D19B}" type="presParOf" srcId="{8BBF1D4E-6147-4394-85E4-57A8861EEA90}" destId="{2F197DF6-3A0B-4315-B5CB-ED8B51564E8A}" srcOrd="4" destOrd="0" presId="urn:microsoft.com/office/officeart/2025/10/20/layout/Horizontal_Outline_Boxes_list_with_icon_01"/>
    <dgm:cxn modelId="{921078ED-01EC-417F-8D57-1F8D24E609C6}" type="presParOf" srcId="{738C2B63-924E-4000-A872-1EEAAEE793A3}" destId="{875DF3FA-D589-4923-B289-56EDB0965F6C}" srcOrd="3" destOrd="0" presId="urn:microsoft.com/office/officeart/2025/10/20/layout/Horizontal_Outline_Boxes_list_with_icon_01"/>
    <dgm:cxn modelId="{004C5E2A-EA55-4137-A66A-470618374BC4}" type="presParOf" srcId="{738C2B63-924E-4000-A872-1EEAAEE793A3}" destId="{BC75F8EE-5E18-4F33-9A87-7FC5CAD9BB35}" srcOrd="4" destOrd="0" presId="urn:microsoft.com/office/officeart/2025/10/20/layout/Horizontal_Outline_Boxes_list_with_icon_01"/>
    <dgm:cxn modelId="{E13E318F-E826-41F4-A4B7-6A287B7B03A5}" type="presParOf" srcId="{BC75F8EE-5E18-4F33-9A87-7FC5CAD9BB35}" destId="{1BB54B52-F0B7-4927-838D-00AB1E362F50}" srcOrd="0" destOrd="0" presId="urn:microsoft.com/office/officeart/2025/10/20/layout/Horizontal_Outline_Boxes_list_with_icon_01"/>
    <dgm:cxn modelId="{7DBF179F-B6FE-4583-BAE8-466E2008FA66}" type="presParOf" srcId="{BC75F8EE-5E18-4F33-9A87-7FC5CAD9BB35}" destId="{CE75D74B-6FA1-4691-A70F-61706A304244}" srcOrd="1" destOrd="0" presId="urn:microsoft.com/office/officeart/2025/10/20/layout/Horizontal_Outline_Boxes_list_with_icon_01"/>
    <dgm:cxn modelId="{6923C5EF-0750-4D68-85C6-6839DC662C16}" type="presParOf" srcId="{CE75D74B-6FA1-4691-A70F-61706A304244}" destId="{FEBDF9D5-F655-43D0-BB94-C8AF016F1A7A}" srcOrd="0" destOrd="0" presId="urn:microsoft.com/office/officeart/2025/10/20/layout/Horizontal_Outline_Boxes_list_with_icon_01"/>
    <dgm:cxn modelId="{6E55C175-3F5D-4C5E-9EAA-BC4558AAA779}" type="presParOf" srcId="{CE75D74B-6FA1-4691-A70F-61706A304244}" destId="{B4C3813C-B7F0-4A03-9E0E-E36C2DC01715}" srcOrd="1" destOrd="0" presId="urn:microsoft.com/office/officeart/2025/10/20/layout/Horizontal_Outline_Boxes_list_with_icon_01"/>
    <dgm:cxn modelId="{0E24EBFA-C0FE-4A81-8C0E-B0D169C6A594}" type="presParOf" srcId="{BC75F8EE-5E18-4F33-9A87-7FC5CAD9BB35}" destId="{B5371E6E-0312-4E69-87AB-1AA4D9CC0A1E}" srcOrd="2" destOrd="0" presId="urn:microsoft.com/office/officeart/2025/10/20/layout/Horizontal_Outline_Boxes_list_with_icon_01"/>
    <dgm:cxn modelId="{026E59E7-38C7-454C-843B-6A044AE409C7}" type="presParOf" srcId="{BC75F8EE-5E18-4F33-9A87-7FC5CAD9BB35}" destId="{B00033A4-67DC-435B-9D65-0ECAD44E4E2F}" srcOrd="3" destOrd="0" presId="urn:microsoft.com/office/officeart/2025/10/20/layout/Horizontal_Outline_Boxes_list_with_icon_01"/>
    <dgm:cxn modelId="{12B9F033-C927-460B-90A5-0F015D0762F8}" type="presParOf" srcId="{BC75F8EE-5E18-4F33-9A87-7FC5CAD9BB35}" destId="{733F0F11-9862-440D-99DE-F0D328E62C25}" srcOrd="4" destOrd="0" presId="urn:microsoft.com/office/officeart/2025/10/20/layout/Horizontal_Outline_Boxes_list_with_icon_01"/>
    <dgm:cxn modelId="{F0061E8C-CD2D-445B-AB07-192FF0304692}" type="presParOf" srcId="{738C2B63-924E-4000-A872-1EEAAEE793A3}" destId="{59AAA66F-AF0E-4E7D-8BDC-0CA58A1CE43A}" srcOrd="5" destOrd="0" presId="urn:microsoft.com/office/officeart/2025/10/20/layout/Horizontal_Outline_Boxes_list_with_icon_01"/>
    <dgm:cxn modelId="{9B49EF89-88E7-4BD7-9648-8E08870309B7}" type="presParOf" srcId="{738C2B63-924E-4000-A872-1EEAAEE793A3}" destId="{DB17EBC5-ECBB-4C12-AC60-E490858D345A}" srcOrd="6" destOrd="0" presId="urn:microsoft.com/office/officeart/2025/10/20/layout/Horizontal_Outline_Boxes_list_with_icon_01"/>
    <dgm:cxn modelId="{CF58FB4B-1AEF-4462-8C76-E34D06A33579}" type="presParOf" srcId="{DB17EBC5-ECBB-4C12-AC60-E490858D345A}" destId="{A91A9016-D989-49F0-B8C7-C2757DCA80CE}" srcOrd="0" destOrd="0" presId="urn:microsoft.com/office/officeart/2025/10/20/layout/Horizontal_Outline_Boxes_list_with_icon_01"/>
    <dgm:cxn modelId="{5A69C0AD-5B62-44EC-89D0-2A85E580D946}" type="presParOf" srcId="{DB17EBC5-ECBB-4C12-AC60-E490858D345A}" destId="{03E812CB-CE71-4984-9CD9-060973AD5E45}" srcOrd="1" destOrd="0" presId="urn:microsoft.com/office/officeart/2025/10/20/layout/Horizontal_Outline_Boxes_list_with_icon_01"/>
    <dgm:cxn modelId="{2EA7E1D5-D729-4F52-A104-42FD3DB2F330}" type="presParOf" srcId="{03E812CB-CE71-4984-9CD9-060973AD5E45}" destId="{BB64334A-2FEE-4DBE-9632-8D00D7A03E59}" srcOrd="0" destOrd="0" presId="urn:microsoft.com/office/officeart/2025/10/20/layout/Horizontal_Outline_Boxes_list_with_icon_01"/>
    <dgm:cxn modelId="{6DA8279F-EC60-4FB6-BB46-F7D290D7C1D4}" type="presParOf" srcId="{03E812CB-CE71-4984-9CD9-060973AD5E45}" destId="{36A5A641-CA88-441C-A9E9-BCE3534D374A}" srcOrd="1" destOrd="0" presId="urn:microsoft.com/office/officeart/2025/10/20/layout/Horizontal_Outline_Boxes_list_with_icon_01"/>
    <dgm:cxn modelId="{33A67C16-702F-4E02-9EE1-B824EA913A04}" type="presParOf" srcId="{DB17EBC5-ECBB-4C12-AC60-E490858D345A}" destId="{A04A2852-7FCD-4033-A566-86D5487D4F3B}" srcOrd="2" destOrd="0" presId="urn:microsoft.com/office/officeart/2025/10/20/layout/Horizontal_Outline_Boxes_list_with_icon_01"/>
    <dgm:cxn modelId="{A66632BE-28EA-4499-A49A-9C0817DA4C17}" type="presParOf" srcId="{DB17EBC5-ECBB-4C12-AC60-E490858D345A}" destId="{55BBC6D4-165F-44E2-8FC1-79A1AE353D0B}" srcOrd="3" destOrd="0" presId="urn:microsoft.com/office/officeart/2025/10/20/layout/Horizontal_Outline_Boxes_list_with_icon_01"/>
    <dgm:cxn modelId="{F3C7C573-C2AB-41D0-B79F-F1F8F35ECC11}" type="presParOf" srcId="{DB17EBC5-ECBB-4C12-AC60-E490858D345A}" destId="{14BBC5EA-D313-4661-BE09-EE2BDD2D142F}" srcOrd="4" destOrd="0" presId="urn:microsoft.com/office/officeart/2025/10/20/layout/Horizontal_Outline_Boxes_list_with_icon_01"/>
    <dgm:cxn modelId="{851D21E5-9AB4-4EE0-BF56-781BE6F147B7}" type="presParOf" srcId="{738C2B63-924E-4000-A872-1EEAAEE793A3}" destId="{3A40FBD8-B657-476F-A027-0F84B6056A50}" srcOrd="7" destOrd="0" presId="urn:microsoft.com/office/officeart/2025/10/20/layout/Horizontal_Outline_Boxes_list_with_icon_01"/>
    <dgm:cxn modelId="{49E7CC01-46E2-40A8-B04C-3BFD57C845C5}" type="presParOf" srcId="{738C2B63-924E-4000-A872-1EEAAEE793A3}" destId="{CE671865-8AA6-470A-A159-11E425A0D477}" srcOrd="8" destOrd="0" presId="urn:microsoft.com/office/officeart/2025/10/20/layout/Horizontal_Outline_Boxes_list_with_icon_01"/>
    <dgm:cxn modelId="{3DB1A7D5-3E73-4791-ABFE-8476DBCF6E93}" type="presParOf" srcId="{CE671865-8AA6-470A-A159-11E425A0D477}" destId="{1AF3F282-BDEE-4378-A870-1559ACE23B37}" srcOrd="0" destOrd="0" presId="urn:microsoft.com/office/officeart/2025/10/20/layout/Horizontal_Outline_Boxes_list_with_icon_01"/>
    <dgm:cxn modelId="{758332A1-20C7-4EBE-AAFF-836565F0AE5C}" type="presParOf" srcId="{CE671865-8AA6-470A-A159-11E425A0D477}" destId="{780DD8BA-8DA6-4EBA-BC2C-EF328049AF02}" srcOrd="1" destOrd="0" presId="urn:microsoft.com/office/officeart/2025/10/20/layout/Horizontal_Outline_Boxes_list_with_icon_01"/>
    <dgm:cxn modelId="{57715E44-1BBE-466A-A5BB-A2D89C850BF4}" type="presParOf" srcId="{780DD8BA-8DA6-4EBA-BC2C-EF328049AF02}" destId="{36F94835-F943-41F7-B4A8-D369693EF2BD}" srcOrd="0" destOrd="0" presId="urn:microsoft.com/office/officeart/2025/10/20/layout/Horizontal_Outline_Boxes_list_with_icon_01"/>
    <dgm:cxn modelId="{44E0F256-BC24-44EE-B561-CD441CE072BF}" type="presParOf" srcId="{780DD8BA-8DA6-4EBA-BC2C-EF328049AF02}" destId="{77FFF580-60CD-4554-951B-6B7F9F3D67E4}" srcOrd="1" destOrd="0" presId="urn:microsoft.com/office/officeart/2025/10/20/layout/Horizontal_Outline_Boxes_list_with_icon_01"/>
    <dgm:cxn modelId="{0D18CB67-AD3A-42B3-BDED-3DE0B1961EE5}" type="presParOf" srcId="{CE671865-8AA6-470A-A159-11E425A0D477}" destId="{E6F357C0-AD66-47CC-B00C-28D22861339D}" srcOrd="2" destOrd="0" presId="urn:microsoft.com/office/officeart/2025/10/20/layout/Horizontal_Outline_Boxes_list_with_icon_01"/>
    <dgm:cxn modelId="{CA332B39-AE0B-4E81-9969-D4F6A1324165}" type="presParOf" srcId="{CE671865-8AA6-470A-A159-11E425A0D477}" destId="{4DE411E9-A70F-4B3A-B53C-E1C728233A75}" srcOrd="3" destOrd="0" presId="urn:microsoft.com/office/officeart/2025/10/20/layout/Horizontal_Outline_Boxes_list_with_icon_01"/>
    <dgm:cxn modelId="{6768A033-0B36-481F-9C51-645D57D1021A}" type="presParOf" srcId="{CE671865-8AA6-470A-A159-11E425A0D477}" destId="{ED48F447-CD0B-42E7-AB44-1C3082CA02BD}" srcOrd="4" destOrd="0" presId="urn:microsoft.com/office/officeart/2025/10/20/layout/Horizontal_Outline_Boxes_list_with_icon_01"/>
    <dgm:cxn modelId="{90F2C096-BE5A-4F4C-A0F1-50EF1604E6D7}" type="presParOf" srcId="{738C2B63-924E-4000-A872-1EEAAEE793A3}" destId="{72FBD918-5858-4651-95C0-15EBD9C8443F}" srcOrd="9" destOrd="0" presId="urn:microsoft.com/office/officeart/2025/10/20/layout/Horizontal_Outline_Boxes_list_with_icon_01"/>
    <dgm:cxn modelId="{69AE4DFD-340D-4E24-BD93-8BFFAC668638}" type="presParOf" srcId="{738C2B63-924E-4000-A872-1EEAAEE793A3}" destId="{644C6636-C8CD-4F00-A941-6039E56496F2}" srcOrd="10" destOrd="0" presId="urn:microsoft.com/office/officeart/2025/10/20/layout/Horizontal_Outline_Boxes_list_with_icon_01"/>
    <dgm:cxn modelId="{8F7FA98A-B497-4122-A5C8-C691A30903A7}" type="presParOf" srcId="{644C6636-C8CD-4F00-A941-6039E56496F2}" destId="{3F460C3F-AD34-4104-9487-BE422A270C7A}" srcOrd="0" destOrd="0" presId="urn:microsoft.com/office/officeart/2025/10/20/layout/Horizontal_Outline_Boxes_list_with_icon_01"/>
    <dgm:cxn modelId="{0250497B-A841-4076-8DF0-1F2926E867DA}" type="presParOf" srcId="{644C6636-C8CD-4F00-A941-6039E56496F2}" destId="{A8CFA053-35E4-4498-AE8A-CF699F74E684}" srcOrd="1" destOrd="0" presId="urn:microsoft.com/office/officeart/2025/10/20/layout/Horizontal_Outline_Boxes_list_with_icon_01"/>
    <dgm:cxn modelId="{95EA3BA0-7909-4183-A4F9-F23896EA2FD2}" type="presParOf" srcId="{A8CFA053-35E4-4498-AE8A-CF699F74E684}" destId="{3B7BAF87-8F07-4A1C-A7A3-9BCE263520ED}" srcOrd="0" destOrd="0" presId="urn:microsoft.com/office/officeart/2025/10/20/layout/Horizontal_Outline_Boxes_list_with_icon_01"/>
    <dgm:cxn modelId="{D582C17C-4667-4E0C-9FC1-CD14DCFFFD18}" type="presParOf" srcId="{A8CFA053-35E4-4498-AE8A-CF699F74E684}" destId="{52FAFE7F-E2DB-4E08-A53A-C603BBD45870}" srcOrd="1" destOrd="0" presId="urn:microsoft.com/office/officeart/2025/10/20/layout/Horizontal_Outline_Boxes_list_with_icon_01"/>
    <dgm:cxn modelId="{082756CD-11A0-435A-9FBC-29C591422945}" type="presParOf" srcId="{644C6636-C8CD-4F00-A941-6039E56496F2}" destId="{7D0C73FF-F1A8-4C19-B465-EB5EF5DEE1E4}" srcOrd="2" destOrd="0" presId="urn:microsoft.com/office/officeart/2025/10/20/layout/Horizontal_Outline_Boxes_list_with_icon_01"/>
    <dgm:cxn modelId="{B5D317FA-1810-4B50-A38D-B5DC9880E99C}" type="presParOf" srcId="{644C6636-C8CD-4F00-A941-6039E56496F2}" destId="{1AF151F8-7DB4-4282-9071-CF2661DE903F}" srcOrd="3" destOrd="0" presId="urn:microsoft.com/office/officeart/2025/10/20/layout/Horizontal_Outline_Boxes_list_with_icon_01"/>
    <dgm:cxn modelId="{9D860531-4560-4997-B2DE-C8846623252B}" type="presParOf" srcId="{644C6636-C8CD-4F00-A941-6039E56496F2}" destId="{49021002-A247-4182-BADD-8085792342DB}" srcOrd="4" destOrd="0" presId="urn:microsoft.com/office/officeart/2025/10/20/layout/Horizontal_Outline_Boxes_list_with_icon_0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75467-6D0C-4B7A-A6BB-522FF3B960BE}">
      <dsp:nvSpPr>
        <dsp:cNvPr id="0" name=""/>
        <dsp:cNvSpPr/>
      </dsp:nvSpPr>
      <dsp:spPr>
        <a:xfrm>
          <a:off x="0" y="0"/>
          <a:ext cx="1706562" cy="4666129"/>
        </a:xfrm>
        <a:prstGeom prst="roundRect">
          <a:avLst>
            <a:gd name="adj" fmla="val 4000"/>
          </a:avLst>
        </a:prstGeom>
        <a:solidFill>
          <a:schemeClr val="accent6">
            <a:lumMod val="60000"/>
            <a:lumOff val="40000"/>
            <a:alpha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C51DD-A7ED-4386-9B07-EACBED361A46}">
      <dsp:nvSpPr>
        <dsp:cNvPr id="0" name=""/>
        <dsp:cNvSpPr/>
      </dsp:nvSpPr>
      <dsp:spPr>
        <a:xfrm>
          <a:off x="85328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62C0E9-FED5-405E-9E76-B814677FF97E}">
      <dsp:nvSpPr>
        <dsp:cNvPr id="0" name=""/>
        <dsp:cNvSpPr/>
      </dsp:nvSpPr>
      <dsp:spPr>
        <a:xfrm>
          <a:off x="243976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504C55-62FB-4E76-969C-9B601003776D}">
      <dsp:nvSpPr>
        <dsp:cNvPr id="0" name=""/>
        <dsp:cNvSpPr/>
      </dsp:nvSpPr>
      <dsp:spPr>
        <a:xfrm>
          <a:off x="85328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tx2"/>
              </a:solidFill>
            </a:rPr>
            <a:t>C</a:t>
          </a:r>
          <a:r>
            <a:rPr lang="en-US" sz="1500" kern="1200" dirty="0">
              <a:solidFill>
                <a:schemeClr val="tx2"/>
              </a:solidFill>
            </a:rPr>
            <a:t>larify standards and expectations</a:t>
          </a:r>
          <a:endParaRPr lang="en-US" sz="1500" kern="1200" dirty="0"/>
        </a:p>
      </dsp:txBody>
      <dsp:txXfrm>
        <a:off x="85328" y="1399838"/>
        <a:ext cx="1535906" cy="606596"/>
      </dsp:txXfrm>
    </dsp:sp>
    <dsp:sp modelId="{3BD9EA73-8A76-444D-8B57-4131C792E1B6}">
      <dsp:nvSpPr>
        <dsp:cNvPr id="0" name=""/>
        <dsp:cNvSpPr/>
      </dsp:nvSpPr>
      <dsp:spPr>
        <a:xfrm>
          <a:off x="85328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58B38A-FA75-4E5D-B8D4-CFAF34F50D5C}">
      <dsp:nvSpPr>
        <dsp:cNvPr id="0" name=""/>
        <dsp:cNvSpPr/>
      </dsp:nvSpPr>
      <dsp:spPr>
        <a:xfrm>
          <a:off x="85328" y="2095855"/>
          <a:ext cx="1535906" cy="224754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1557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Define goals and criteria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Alignment to learning outcomes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>
              <a:solidFill>
                <a:schemeClr val="tx2"/>
              </a:solidFill>
            </a:rPr>
            <a:t>Normalise</a:t>
          </a:r>
          <a:r>
            <a:rPr lang="en-US" sz="1400" kern="1200" dirty="0">
              <a:solidFill>
                <a:schemeClr val="tx2"/>
              </a:solidFill>
            </a:rPr>
            <a:t> uncertainty &amp; address challenges</a:t>
          </a:r>
          <a:endParaRPr lang="en-US" sz="1400" kern="1200" dirty="0"/>
        </a:p>
      </dsp:txBody>
      <dsp:txXfrm>
        <a:off x="85328" y="2095855"/>
        <a:ext cx="1535906" cy="2247547"/>
      </dsp:txXfrm>
    </dsp:sp>
    <dsp:sp modelId="{336481E2-7224-41EC-A6CE-FD3E5D9E590F}">
      <dsp:nvSpPr>
        <dsp:cNvPr id="0" name=""/>
        <dsp:cNvSpPr/>
      </dsp:nvSpPr>
      <dsp:spPr>
        <a:xfrm>
          <a:off x="1843087" y="0"/>
          <a:ext cx="1706562" cy="4666129"/>
        </a:xfrm>
        <a:prstGeom prst="roundRect">
          <a:avLst>
            <a:gd name="adj" fmla="val 4000"/>
          </a:avLst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27A8B5-108E-4875-84AB-2AF88314055E}">
      <dsp:nvSpPr>
        <dsp:cNvPr id="0" name=""/>
        <dsp:cNvSpPr/>
      </dsp:nvSpPr>
      <dsp:spPr>
        <a:xfrm>
          <a:off x="1928415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5A940-EF35-41AB-BB35-BB70FEBAB50C}">
      <dsp:nvSpPr>
        <dsp:cNvPr id="0" name=""/>
        <dsp:cNvSpPr/>
      </dsp:nvSpPr>
      <dsp:spPr>
        <a:xfrm>
          <a:off x="2087064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6000" r="-6000"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B9340C-65D0-4058-ADA6-4FBF3E94AA8A}">
      <dsp:nvSpPr>
        <dsp:cNvPr id="0" name=""/>
        <dsp:cNvSpPr/>
      </dsp:nvSpPr>
      <dsp:spPr>
        <a:xfrm>
          <a:off x="1928415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tx2"/>
              </a:solidFill>
            </a:rPr>
            <a:t>O</a:t>
          </a:r>
          <a:r>
            <a:rPr lang="en-US" sz="1500" kern="1200" dirty="0">
              <a:solidFill>
                <a:schemeClr val="tx2"/>
              </a:solidFill>
            </a:rPr>
            <a:t>ffer multimodal access</a:t>
          </a:r>
          <a:endParaRPr lang="en-US" sz="1500" kern="1200" dirty="0"/>
        </a:p>
      </dsp:txBody>
      <dsp:txXfrm>
        <a:off x="1928415" y="1399838"/>
        <a:ext cx="1535906" cy="606596"/>
      </dsp:txXfrm>
    </dsp:sp>
    <dsp:sp modelId="{1B3B795E-8574-4565-A703-0336B2DA0C0B}">
      <dsp:nvSpPr>
        <dsp:cNvPr id="0" name=""/>
        <dsp:cNvSpPr/>
      </dsp:nvSpPr>
      <dsp:spPr>
        <a:xfrm>
          <a:off x="1928415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197DF6-3A0B-4315-B5CB-ED8B51564E8A}">
      <dsp:nvSpPr>
        <dsp:cNvPr id="0" name=""/>
        <dsp:cNvSpPr/>
      </dsp:nvSpPr>
      <dsp:spPr>
        <a:xfrm>
          <a:off x="1928415" y="2093258"/>
          <a:ext cx="1535906" cy="2252740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1557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Provide varied ways to engage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Varied ways to perceive information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Clarify vocabulary and terms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Test features (e.g. audio check)</a:t>
          </a:r>
          <a:endParaRPr lang="en-US" sz="1400" kern="1200" dirty="0"/>
        </a:p>
      </dsp:txBody>
      <dsp:txXfrm>
        <a:off x="1928415" y="2093258"/>
        <a:ext cx="1535906" cy="2252740"/>
      </dsp:txXfrm>
    </dsp:sp>
    <dsp:sp modelId="{1BB54B52-F0B7-4927-838D-00AB1E362F50}">
      <dsp:nvSpPr>
        <dsp:cNvPr id="0" name=""/>
        <dsp:cNvSpPr/>
      </dsp:nvSpPr>
      <dsp:spPr>
        <a:xfrm>
          <a:off x="3686175" y="0"/>
          <a:ext cx="1706562" cy="4666129"/>
        </a:xfrm>
        <a:prstGeom prst="roundRect">
          <a:avLst>
            <a:gd name="adj" fmla="val 4000"/>
          </a:avLst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DF9D5-F655-43D0-BB94-C8AF016F1A7A}">
      <dsp:nvSpPr>
        <dsp:cNvPr id="0" name=""/>
        <dsp:cNvSpPr/>
      </dsp:nvSpPr>
      <dsp:spPr>
        <a:xfrm>
          <a:off x="3771503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C3813C-B7F0-4A03-9E0E-E36C2DC01715}">
      <dsp:nvSpPr>
        <dsp:cNvPr id="0" name=""/>
        <dsp:cNvSpPr/>
      </dsp:nvSpPr>
      <dsp:spPr>
        <a:xfrm>
          <a:off x="3930151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71E6E-0312-4E69-87AB-1AA4D9CC0A1E}">
      <dsp:nvSpPr>
        <dsp:cNvPr id="0" name=""/>
        <dsp:cNvSpPr/>
      </dsp:nvSpPr>
      <dsp:spPr>
        <a:xfrm>
          <a:off x="3771503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 err="1">
              <a:solidFill>
                <a:schemeClr val="tx2"/>
              </a:solidFill>
            </a:rPr>
            <a:t>N</a:t>
          </a:r>
          <a:r>
            <a:rPr lang="en-US" sz="1600" kern="1200" dirty="0" err="1">
              <a:solidFill>
                <a:schemeClr val="tx2"/>
              </a:solidFill>
            </a:rPr>
            <a:t>ormalise</a:t>
          </a:r>
          <a:r>
            <a:rPr lang="en-US" sz="1600" kern="1200" dirty="0">
              <a:solidFill>
                <a:schemeClr val="tx2"/>
              </a:solidFill>
            </a:rPr>
            <a:t> practice</a:t>
          </a:r>
          <a:endParaRPr lang="en-US" sz="1600" kern="1200" dirty="0"/>
        </a:p>
      </dsp:txBody>
      <dsp:txXfrm>
        <a:off x="3771503" y="1399838"/>
        <a:ext cx="1535906" cy="606596"/>
      </dsp:txXfrm>
    </dsp:sp>
    <dsp:sp modelId="{B00033A4-67DC-435B-9D65-0ECAD44E4E2F}">
      <dsp:nvSpPr>
        <dsp:cNvPr id="0" name=""/>
        <dsp:cNvSpPr/>
      </dsp:nvSpPr>
      <dsp:spPr>
        <a:xfrm>
          <a:off x="3771503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3F0F11-9862-440D-99DE-F0D328E62C25}">
      <dsp:nvSpPr>
        <dsp:cNvPr id="0" name=""/>
        <dsp:cNvSpPr/>
      </dsp:nvSpPr>
      <dsp:spPr>
        <a:xfrm>
          <a:off x="3771503" y="2149641"/>
          <a:ext cx="1535906" cy="213997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76200">
          <a:solidFill>
            <a:schemeClr val="tx2">
              <a:lumMod val="50000"/>
              <a:lumOff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9906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2"/>
              </a:solidFill>
            </a:rPr>
            <a:t>Encourage regular low-stakes use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Promote individual/peer collaboration and collective learning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Tools for constructing knowledge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Scaffolded support for practice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Timed/untimed tasks</a:t>
          </a:r>
        </a:p>
      </dsp:txBody>
      <dsp:txXfrm>
        <a:off x="3771503" y="2149641"/>
        <a:ext cx="1535906" cy="2139975"/>
      </dsp:txXfrm>
    </dsp:sp>
    <dsp:sp modelId="{A91A9016-D989-49F0-B8C7-C2757DCA80CE}">
      <dsp:nvSpPr>
        <dsp:cNvPr id="0" name=""/>
        <dsp:cNvSpPr/>
      </dsp:nvSpPr>
      <dsp:spPr>
        <a:xfrm>
          <a:off x="5529262" y="0"/>
          <a:ext cx="1706562" cy="4666129"/>
        </a:xfrm>
        <a:prstGeom prst="roundRect">
          <a:avLst>
            <a:gd name="adj" fmla="val 4000"/>
          </a:avLst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4334A-2FEE-4DBE-9632-8D00D7A03E59}">
      <dsp:nvSpPr>
        <dsp:cNvPr id="0" name=""/>
        <dsp:cNvSpPr/>
      </dsp:nvSpPr>
      <dsp:spPr>
        <a:xfrm>
          <a:off x="5614590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5A641-CA88-441C-A9E9-BCE3534D374A}">
      <dsp:nvSpPr>
        <dsp:cNvPr id="0" name=""/>
        <dsp:cNvSpPr/>
      </dsp:nvSpPr>
      <dsp:spPr>
        <a:xfrm>
          <a:off x="5773239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4A2852-7FCD-4033-A566-86D5487D4F3B}">
      <dsp:nvSpPr>
        <dsp:cNvPr id="0" name=""/>
        <dsp:cNvSpPr/>
      </dsp:nvSpPr>
      <dsp:spPr>
        <a:xfrm>
          <a:off x="5614590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tx2"/>
              </a:solidFill>
            </a:rPr>
            <a:t>F</a:t>
          </a:r>
          <a:r>
            <a:rPr lang="en-US" sz="1600" kern="1200" dirty="0">
              <a:solidFill>
                <a:schemeClr val="tx2"/>
              </a:solidFill>
            </a:rPr>
            <a:t>acilitate feedback</a:t>
          </a:r>
          <a:endParaRPr lang="en-US" sz="1600" kern="1200" dirty="0"/>
        </a:p>
      </dsp:txBody>
      <dsp:txXfrm>
        <a:off x="5614590" y="1399838"/>
        <a:ext cx="1535906" cy="606596"/>
      </dsp:txXfrm>
    </dsp:sp>
    <dsp:sp modelId="{55BBC6D4-165F-44E2-8FC1-79A1AE353D0B}">
      <dsp:nvSpPr>
        <dsp:cNvPr id="0" name=""/>
        <dsp:cNvSpPr/>
      </dsp:nvSpPr>
      <dsp:spPr>
        <a:xfrm>
          <a:off x="5614590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BBC5EA-D313-4661-BE09-EE2BDD2D142F}">
      <dsp:nvSpPr>
        <dsp:cNvPr id="0" name=""/>
        <dsp:cNvSpPr/>
      </dsp:nvSpPr>
      <dsp:spPr>
        <a:xfrm>
          <a:off x="5614590" y="2102224"/>
          <a:ext cx="1535906" cy="2234808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1557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Make guidance timely and usable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Develop self-awareness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tx2"/>
              </a:solidFill>
            </a:rPr>
            <a:t>Develop assessment literacy</a:t>
          </a:r>
          <a:endParaRPr lang="en-US" sz="1400" kern="1200" dirty="0"/>
        </a:p>
      </dsp:txBody>
      <dsp:txXfrm>
        <a:off x="5614590" y="2102224"/>
        <a:ext cx="1535906" cy="2234808"/>
      </dsp:txXfrm>
    </dsp:sp>
    <dsp:sp modelId="{1AF3F282-BDEE-4378-A870-1559ACE23B37}">
      <dsp:nvSpPr>
        <dsp:cNvPr id="0" name=""/>
        <dsp:cNvSpPr/>
      </dsp:nvSpPr>
      <dsp:spPr>
        <a:xfrm>
          <a:off x="7372350" y="0"/>
          <a:ext cx="1706562" cy="4666129"/>
        </a:xfrm>
        <a:prstGeom prst="roundRect">
          <a:avLst>
            <a:gd name="adj" fmla="val 4000"/>
          </a:avLst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94835-F943-41F7-B4A8-D369693EF2BD}">
      <dsp:nvSpPr>
        <dsp:cNvPr id="0" name=""/>
        <dsp:cNvSpPr/>
      </dsp:nvSpPr>
      <dsp:spPr>
        <a:xfrm>
          <a:off x="7457678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FFF580-60CD-4554-951B-6B7F9F3D67E4}">
      <dsp:nvSpPr>
        <dsp:cNvPr id="0" name=""/>
        <dsp:cNvSpPr/>
      </dsp:nvSpPr>
      <dsp:spPr>
        <a:xfrm>
          <a:off x="7616326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F357C0-AD66-47CC-B00C-28D22861339D}">
      <dsp:nvSpPr>
        <dsp:cNvPr id="0" name=""/>
        <dsp:cNvSpPr/>
      </dsp:nvSpPr>
      <dsp:spPr>
        <a:xfrm>
          <a:off x="7457678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tx2"/>
              </a:solidFill>
            </a:rPr>
            <a:t>I</a:t>
          </a:r>
          <a:r>
            <a:rPr lang="en-US" sz="1600" kern="1200" dirty="0">
              <a:solidFill>
                <a:schemeClr val="tx2"/>
              </a:solidFill>
            </a:rPr>
            <a:t>ntegrate interaction</a:t>
          </a:r>
          <a:endParaRPr lang="en-US" sz="1600" kern="1200" dirty="0"/>
        </a:p>
      </dsp:txBody>
      <dsp:txXfrm>
        <a:off x="7457678" y="1399838"/>
        <a:ext cx="1535906" cy="606596"/>
      </dsp:txXfrm>
    </dsp:sp>
    <dsp:sp modelId="{4DE411E9-A70F-4B3A-B53C-E1C728233A75}">
      <dsp:nvSpPr>
        <dsp:cNvPr id="0" name=""/>
        <dsp:cNvSpPr/>
      </dsp:nvSpPr>
      <dsp:spPr>
        <a:xfrm>
          <a:off x="7457678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8F447-CD0B-42E7-AB44-1C3082CA02BD}">
      <dsp:nvSpPr>
        <dsp:cNvPr id="0" name=""/>
        <dsp:cNvSpPr/>
      </dsp:nvSpPr>
      <dsp:spPr>
        <a:xfrm>
          <a:off x="7457678" y="2084292"/>
          <a:ext cx="1535906" cy="2270672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9906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2"/>
              </a:solidFill>
            </a:rPr>
            <a:t>Support choice and ownership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2"/>
              </a:solidFill>
            </a:rPr>
            <a:t>Varied tools for responses and learning (e.g. text box, templates, AI conversation)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2"/>
              </a:solidFill>
            </a:rPr>
            <a:t>Accessible layout and content with customizable elements (Blackboard Ally)</a:t>
          </a:r>
          <a:endParaRPr lang="en-US" sz="1200" kern="1200" dirty="0"/>
        </a:p>
      </dsp:txBody>
      <dsp:txXfrm>
        <a:off x="7457678" y="2084292"/>
        <a:ext cx="1535906" cy="2270672"/>
      </dsp:txXfrm>
    </dsp:sp>
    <dsp:sp modelId="{3F460C3F-AD34-4104-9487-BE422A270C7A}">
      <dsp:nvSpPr>
        <dsp:cNvPr id="0" name=""/>
        <dsp:cNvSpPr/>
      </dsp:nvSpPr>
      <dsp:spPr>
        <a:xfrm>
          <a:off x="9215437" y="0"/>
          <a:ext cx="1706562" cy="4666129"/>
        </a:xfrm>
        <a:prstGeom prst="roundRect">
          <a:avLst>
            <a:gd name="adj" fmla="val 4000"/>
          </a:avLst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BAF87-8F07-4A1C-A7A3-9BCE263520ED}">
      <dsp:nvSpPr>
        <dsp:cNvPr id="0" name=""/>
        <dsp:cNvSpPr/>
      </dsp:nvSpPr>
      <dsp:spPr>
        <a:xfrm>
          <a:off x="9300765" y="466612"/>
          <a:ext cx="793241" cy="7932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AFE7F-E2DB-4E08-A53A-C603BBD45870}">
      <dsp:nvSpPr>
        <dsp:cNvPr id="0" name=""/>
        <dsp:cNvSpPr/>
      </dsp:nvSpPr>
      <dsp:spPr>
        <a:xfrm>
          <a:off x="9459414" y="625261"/>
          <a:ext cx="475945" cy="475945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C73FF-F1A8-4C19-B465-EB5EF5DEE1E4}">
      <dsp:nvSpPr>
        <dsp:cNvPr id="0" name=""/>
        <dsp:cNvSpPr/>
      </dsp:nvSpPr>
      <dsp:spPr>
        <a:xfrm>
          <a:off x="9300765" y="1399838"/>
          <a:ext cx="1535906" cy="606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>
              <a:solidFill>
                <a:schemeClr val="tx2"/>
              </a:solidFill>
            </a:rPr>
            <a:t>E</a:t>
          </a:r>
          <a:r>
            <a:rPr lang="en-US" sz="1600" kern="1200" dirty="0">
              <a:solidFill>
                <a:schemeClr val="tx2"/>
              </a:solidFill>
            </a:rPr>
            <a:t>mbed authenticity</a:t>
          </a:r>
          <a:endParaRPr lang="en-US" sz="1600" kern="1200" dirty="0"/>
        </a:p>
      </dsp:txBody>
      <dsp:txXfrm>
        <a:off x="9300765" y="1399838"/>
        <a:ext cx="1535906" cy="606596"/>
      </dsp:txXfrm>
    </dsp:sp>
    <dsp:sp modelId="{1AF151F8-7DB4-4282-9071-CF2661DE903F}">
      <dsp:nvSpPr>
        <dsp:cNvPr id="0" name=""/>
        <dsp:cNvSpPr/>
      </dsp:nvSpPr>
      <dsp:spPr>
        <a:xfrm>
          <a:off x="9300765" y="2099758"/>
          <a:ext cx="1535906" cy="0"/>
        </a:xfrm>
        <a:prstGeom prst="line">
          <a:avLst/>
        </a:prstGeom>
        <a:solidFill>
          <a:schemeClr val="tx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tx2">
              <a:alpha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21002-A247-4182-BADD-8085792342DB}">
      <dsp:nvSpPr>
        <dsp:cNvPr id="0" name=""/>
        <dsp:cNvSpPr/>
      </dsp:nvSpPr>
      <dsp:spPr>
        <a:xfrm>
          <a:off x="9300765" y="2093258"/>
          <a:ext cx="1535906" cy="225274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76200">
          <a:solidFill>
            <a:schemeClr val="tx2">
              <a:lumMod val="50000"/>
              <a:lumOff val="50000"/>
            </a:schemeClr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10731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2"/>
              </a:solidFill>
            </a:rPr>
            <a:t>Connect tasks to real contexts to promote motivation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tx2"/>
              </a:solidFill>
            </a:rPr>
            <a:t>Applied clinical reasoning, not just recall (communication skills, clinical decision-making, professional </a:t>
          </a:r>
          <a:r>
            <a:rPr lang="en-US" sz="1300" kern="1200" dirty="0" err="1">
              <a:solidFill>
                <a:schemeClr val="tx2"/>
              </a:solidFill>
            </a:rPr>
            <a:t>behaviours</a:t>
          </a:r>
          <a:r>
            <a:rPr lang="en-US" sz="1300" kern="1200" dirty="0">
              <a:solidFill>
                <a:schemeClr val="tx2"/>
              </a:solidFill>
            </a:rPr>
            <a:t>)</a:t>
          </a:r>
          <a:endParaRPr lang="en-US" sz="1300" kern="1200" dirty="0"/>
        </a:p>
      </dsp:txBody>
      <dsp:txXfrm>
        <a:off x="9300765" y="2093258"/>
        <a:ext cx="1535906" cy="22527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5/10/20/layout/Horizontal_Outline_Boxes_list_with_icon_01">
  <dgm:title val="Horizontal Outline Boxes list with icon 01"/>
  <dgm:desc val=""/>
  <dgm:catLst>
    <dgm:cat type="list" pri="4164"/>
    <dgm:cat type="picture" pri="4164"/>
    <dgm:cat type="other" pri="4164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  <dgm:pt modelId="6">
          <dgm:prSet phldr="1"/>
        </dgm:pt>
        <dgm:pt modelId="61">
          <dgm:prSet phldr="1"/>
        </dgm:pt>
        <dgm:pt modelId="7">
          <dgm:prSet phldr="1"/>
        </dgm:pt>
        <dgm:pt modelId="71">
          <dgm:prSet phldr="1"/>
        </dgm:pt>
        <dgm:pt modelId="8">
          <dgm:prSet phldr="1"/>
        </dgm:pt>
        <dgm:pt modelId="81">
          <dgm:prSet phldr="1"/>
        </dgm:pt>
        <dgm:pt modelId="9">
          <dgm:prSet phldr="1"/>
        </dgm:pt>
        <dgm:pt modelId="91">
          <dgm:prSet phldr="1"/>
        </dgm:pt>
        <dgm:pt modelId="10">
          <dgm:prSet phldr="1"/>
        </dgm:pt>
        <dgm:pt modelId="101">
          <dgm:prSet phldr="1"/>
        </dgm:pt>
      </dgm:ptLst>
      <dgm:cxnLst>
        <dgm:cxn modelId="1001" srcId="0" destId="1" srcOrd="0" destOrd="0"/>
        <dgm:cxn modelId="1002" srcId="0" destId="2" srcOrd="1" destOrd="0"/>
        <dgm:cxn modelId="1003" srcId="0" destId="3" srcOrd="2" destOrd="0"/>
        <dgm:cxn modelId="1004" srcId="0" destId="4" srcOrd="3" destOrd="0"/>
        <dgm:cxn modelId="1005" srcId="0" destId="5" srcOrd="4" destOrd="0"/>
        <dgm:cxn modelId="1006" srcId="0" destId="6" srcOrd="5" destOrd="0"/>
        <dgm:cxn modelId="1007" srcId="0" destId="7" srcOrd="6" destOrd="0"/>
        <dgm:cxn modelId="1008" srcId="0" destId="8" srcOrd="7" destOrd="0"/>
        <dgm:cxn modelId="1009" srcId="0" destId="9" srcOrd="8" destOrd="0"/>
        <dgm:cxn modelId="1010" srcId="0" destId="10" srcOrd="9" destOrd="0"/>
        <dgm:cxn modelId="1011" srcId="1" destId="11" srcOrd="0" destOrd="0"/>
        <dgm:cxn modelId="1021" srcId="2" destId="21" srcOrd="0" destOrd="0"/>
        <dgm:cxn modelId="1031" srcId="3" destId="31" srcOrd="0" destOrd="0"/>
        <dgm:cxn modelId="1041" srcId="4" destId="41" srcOrd="0" destOrd="0"/>
        <dgm:cxn modelId="1051" srcId="5" destId="51" srcOrd="0" destOrd="0"/>
        <dgm:cxn modelId="1061" srcId="6" destId="61" srcOrd="0" destOrd="0"/>
        <dgm:cxn modelId="1071" srcId="7" destId="71" srcOrd="0" destOrd="0"/>
        <dgm:cxn modelId="1081" srcId="8" destId="81" srcOrd="0" destOrd="0"/>
        <dgm:cxn modelId="1091" srcId="9" destId="91" srcOrd="0" destOrd="0"/>
        <dgm:cxn modelId="1101" srcId="10" destId="10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clrData>
  <dgm:layoutNode name="linearFlow">
    <dgm:varLst>
      <dgm:chMax val="1"/>
      <dgm:dir/>
      <dgm:resizeHandles val="exact"/>
    </dgm:varLst>
    <dgm:alg type="lin"/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08"/>
      <dgm:constr type="primFontSz" for="des" forName="parentNode" op="equ" val="16"/>
      <dgm:constr type="primFontSz" for="des" forName="childNode" op="equ" val="14"/>
      <dgm:constr type="primFontSz" for="des" forName="childNode" refType="primFontSz" refFor="des" refForName="parentNode" op="lte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onstrLst>
          <dgm:constr type="w" for="ch" forName="bkgdShape" refType="w"/>
          <dgm:constr type="h" for="ch" forName="bkgdShape" refType="h"/>
          <dgm:constr type="h" for="ch" forName="imagNode" refType="h" fact="0.17"/>
          <dgm:constr type="w" for="ch" forName="imagNode" refType="h" refFor="ch" refForName="imagNode" op="equ"/>
          <dgm:constr type="w" for="ch" forName="imagNode" refType="w" op="lte" fact="0.8"/>
          <dgm:constr type="t" for="ch" forName="imagNode" refType="h" fact="0.1"/>
          <dgm:constr type="l" for="ch" forName="imagNode" refType="w" fact="0.05"/>
          <dgm:constr type="w" for="ch" forName="parentNode" refType="w" fact="0.9"/>
          <dgm:constr type="h" for="ch" forName="parentNode" refType="h" fact="0.13"/>
          <dgm:constr type="t" for="ch" forName="parentNode" refType="h" fact="0.3"/>
          <dgm:constr type="ctrX" for="ch" forName="parentNode" refType="w" fact="0.5"/>
          <dgm:constr type="w" for="ch" forName="splitLineNode" refType="w" fact="0.9"/>
          <dgm:constr type="h" for="ch" forName="splitLineNode"/>
          <dgm:constr type="ctrX" for="ch" forName="splitLineNode" refType="w" fact="0.5"/>
          <dgm:constr type="t" for="ch" forName="splitLineNode" refType="h" fact="0.45"/>
          <dgm:constr type="w" for="ch" forName="childNode" refType="w" fact="0.9"/>
          <dgm:constr type="h" for="ch" forName="childNode" refType="h" fact="0.42"/>
          <dgm:constr type="t" for="ch" forName="childNode" refType="h" fact="0.48"/>
          <dgm:constr type="ctrX" for="ch" forName="childNode" refType="w" fact="0.5"/>
        </dgm:constrLst>
        <dgm:ruleLst/>
        <dgm:layoutNode name="bkgdShape" styleLbl="node2">
          <dgm:alg type="sp"/>
          <dgm:shape xmlns:r="http://schemas.openxmlformats.org/officeDocument/2006/relationships" type="roundRect" r:blip="">
            <dgm:adjLst>
              <dgm:adj idx="1" val="0.04"/>
            </dgm:adjLst>
            <dgm:extLst>
              <a:ext uri="{B698B0E9-8C71-41B9-8309-B3DCBF30829C}">
                <dgm1612:spPr xmlns:dgm1612="http://schemas.microsoft.com/office/drawing/2016/12/diagram">
                  <a:ln w="6350"/>
                </dgm1612:spPr>
              </a:ext>
            </dgm:extLst>
          </dgm:shape>
          <dgm:presOf/>
          <dgm:constrLst/>
          <dgm:ruleLst/>
        </dgm:layoutNode>
        <dgm:layoutNode name="imag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imageNodeBackground" refType="w"/>
            <dgm:constr type="h" for="ch" forName="imageNodeBackground" refType="w"/>
            <dgm:constr type="ctrX" for="ch" forName="imageNodeBackground" refType="w" fact="0.5"/>
            <dgm:constr type="ctrY" for="ch" forName="imageNodeBackground" refType="h" fact="0.5"/>
            <dgm:constr type="w" for="ch" forName="imageNodeVisible" refType="w" fact="0.6"/>
            <dgm:constr type="h" for="ch" forName="imageNodeVisible" refType="w" fact="0.6"/>
            <dgm:constr type="ctrX" for="ch" forName="imageNodeVisible" refType="w" fact="0.5"/>
            <dgm:constr type="ctrY" for="ch" forName="imageNodeVisible" refType="h" fact="0.5"/>
          </dgm:constrLst>
          <dgm:ruleLst/>
          <dgm:layoutNode name="imageNodeBackground" styleLbl="fgImgPlac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mageNodeVisible" styleLbl="bgImgPlac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</dgm:layoutNode>
        <dgm:layoutNode name="parentNode" styleLbl="revTx">
          <dgm:varLst>
            <dgm:bulletEnabled/>
          </dgm:varLst>
          <dgm:alg type="tx">
            <dgm:param type="txAnchorVert" val="b"/>
            <dgm:param type="parTxLTRAlign" val="l"/>
            <dgm:param type="parTxRTLAlign" val="l"/>
            <dgm:param type="stBulletLvl" val="2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5"/>
            <dgm:constr type="bMarg" refType="primFontSz" fact="0"/>
            <dgm:constr type="lMarg" refType="w" fact="0"/>
            <dgm:constr type="rMarg" refType="w" fact="0"/>
          </dgm:constrLst>
          <dgm:ruleLst>
            <dgm:rule type="primFontSz" val="5" fact="NaN" max="NaN"/>
          </dgm:ruleLst>
        </dgm:layoutNode>
        <dgm:layoutNode name="splitLineNode" styleLbl="callout">
          <dgm:alg type="sp"/>
          <dgm:shape xmlns:r="http://schemas.openxmlformats.org/officeDocument/2006/relationships" type="line" r:blip="">
            <dgm:adjLst/>
            <dgm:extLst>
              <a:ext uri="{B698B0E9-8C71-41B9-8309-B3DCBF30829C}">
                <dgm1612:spPr xmlns:dgm1612="http://schemas.microsoft.com/office/drawing/2016/12/diagram">
                  <a:ln w="6350"/>
                </dgm1612:spPr>
              </a:ext>
            </dgm:extLst>
          </dgm:shape>
          <dgm:presOf/>
          <dgm:constrLst/>
          <dgm:ruleLst/>
        </dgm:layoutNode>
        <dgm:layoutNode name="childNode" styleLbl="revTx">
          <dgm:varLst>
            <dgm:bulletEnabled/>
          </dgm:varLst>
          <dgm:alg type="tx">
            <dgm:param type="txAnchorVert" val="t"/>
            <dgm:param type="parTxLTRAlign" val="l"/>
            <dgm:param type="parTxRTLAlign" val="l"/>
            <dgm:param type="stBulletLvl" val="2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tMarg" refType="primFontSz" fact="0"/>
            <dgm:constr type="bMarg" refType="primFontSz" fact="0.65"/>
            <dgm:constr type="lMarg" refType="w" fact="0"/>
            <dgm:constr type="rMarg" refType="w" fact="0"/>
          </dgm:constrLst>
          <dgm:ruleLst>
            <dgm:rule type="primFontSz" val="5" fact="NaN" max="NaN"/>
          </dgm:ruleLst>
        </dgm:layoutNode>
      </dgm:layoutNode>
      <dgm:forEach name="forEachFollowSib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09AAF-DB18-4EC9-9C7F-350C6C68AA6F}" type="datetimeFigureOut">
              <a:rPr lang="en-AU" smtClean="0"/>
              <a:t>11/07/2026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79204-470D-43A2-A770-1B98E0176AC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5622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79204-470D-43A2-A770-1B98E0176AC4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0250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menti.com/albe49rc5tr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97/00001888-199009000-00045" TargetMode="External"/><Relationship Id="rId2" Type="http://schemas.openxmlformats.org/officeDocument/2006/relationships/hyperlink" Target="https://doi.org/10.1080/22087168.2023.1237041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23/a:1026015430376" TargetMode="External"/><Relationship Id="rId5" Type="http://schemas.openxmlformats.org/officeDocument/2006/relationships/hyperlink" Target="https://doi.org/10.1159/000508445" TargetMode="External"/><Relationship Id="rId4" Type="http://schemas.openxmlformats.org/officeDocument/2006/relationships/hyperlink" Target="http://dx.doi.org/10.1016/j.nedt.2015.01.00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Designing for confidence: A UDL 3.0-aligned digital practice OSCE</a:t>
            </a:r>
            <a:br>
              <a:rPr lang="en-US" sz="4800" dirty="0">
                <a:solidFill>
                  <a:srgbClr val="FFFFFF"/>
                </a:solidFill>
              </a:rPr>
            </a:br>
            <a:r>
              <a:rPr lang="en-US" sz="3200" dirty="0">
                <a:solidFill>
                  <a:srgbClr val="FFFFFF"/>
                </a:solidFill>
              </a:rPr>
              <a:t>Speech Pathology | Learner Agency | Assessment Readiness</a:t>
            </a:r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dirty="0"/>
              <a:t>Dr Frances Cochrane</a:t>
            </a:r>
          </a:p>
          <a:p>
            <a:pPr algn="l"/>
            <a:r>
              <a:rPr lang="en-US" sz="1400" b="1" dirty="0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PhD, </a:t>
            </a:r>
            <a:r>
              <a:rPr lang="en-US" sz="1400" b="1" dirty="0" err="1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BSpPath</a:t>
            </a:r>
            <a:r>
              <a:rPr lang="en-US" sz="1400" b="1" dirty="0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 (Hons IIA), </a:t>
            </a:r>
            <a:r>
              <a:rPr lang="en-US" sz="1400" b="1" dirty="0" err="1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GCertEd</a:t>
            </a:r>
            <a:r>
              <a:rPr lang="en-US" sz="1400" b="1" dirty="0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 (Academic Practice), CPSP, MSPA, FHEA</a:t>
            </a:r>
            <a:endParaRPr lang="en-US" sz="1400" dirty="0">
              <a:latin typeface="Aptos"/>
            </a:endParaRPr>
          </a:p>
          <a:p>
            <a:pPr algn="l"/>
            <a:r>
              <a:rPr lang="en-US" sz="1400" dirty="0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Senior Lecturer and Course Coordinator</a:t>
            </a:r>
          </a:p>
          <a:p>
            <a:pPr algn="l"/>
            <a:r>
              <a:rPr lang="en-US" sz="1400" dirty="0">
                <a:solidFill>
                  <a:srgbClr val="595959"/>
                </a:solidFill>
                <a:highlight>
                  <a:srgbClr val="FFFFFF"/>
                </a:highlight>
                <a:latin typeface="Aptos"/>
                <a:cs typeface="Arial"/>
              </a:rPr>
              <a:t>James Cook University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96DDD-E16F-5E68-8CFE-9E02E77B8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OSCE?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2EAFE-DC9C-FF22-96CD-4287D5EA1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/>
              <a:t>Objective Structured Clinical Examination</a:t>
            </a:r>
          </a:p>
          <a:p>
            <a:r>
              <a:rPr lang="en-US" sz="2000" dirty="0"/>
              <a:t>Widely used as an </a:t>
            </a:r>
            <a:r>
              <a:rPr lang="en-US" sz="2000" b="1" dirty="0"/>
              <a:t>assessment strategy</a:t>
            </a:r>
            <a:r>
              <a:rPr lang="en-US" sz="2000" dirty="0"/>
              <a:t> for </a:t>
            </a:r>
            <a:r>
              <a:rPr lang="en-US" sz="2000" b="1" dirty="0"/>
              <a:t>clinical competence</a:t>
            </a:r>
            <a:r>
              <a:rPr lang="en-US" sz="2000" dirty="0"/>
              <a:t> across health curricula.</a:t>
            </a:r>
            <a:endParaRPr lang="en-US" sz="2000" dirty="0">
              <a:latin typeface="Aptos"/>
              <a:cs typeface="Times New Roman"/>
            </a:endParaRPr>
          </a:p>
          <a:p>
            <a:r>
              <a:rPr lang="en-US" sz="2000" dirty="0">
                <a:latin typeface="Aptos"/>
                <a:cs typeface="Times New Roman"/>
              </a:rPr>
              <a:t>In speech pathology, OSCEs have been used in the practice areas of post-stroke aphasia, and assessment of developmental and acquired communication and swallowing disorders across the lifespan (Hill et al., 2023; Quigley &amp; Regan, 2021; </a:t>
            </a:r>
            <a:r>
              <a:rPr lang="en-US" sz="2000" dirty="0" err="1">
                <a:latin typeface="Aptos"/>
                <a:cs typeface="Times New Roman"/>
              </a:rPr>
              <a:t>Zraick</a:t>
            </a:r>
            <a:r>
              <a:rPr lang="en-US" sz="2000" dirty="0">
                <a:latin typeface="Aptos"/>
                <a:cs typeface="Times New Roman"/>
              </a:rPr>
              <a:t> et al., 2003). </a:t>
            </a:r>
          </a:p>
          <a:p>
            <a:r>
              <a:rPr lang="en-US" sz="2000" dirty="0">
                <a:latin typeface="Aptos"/>
                <a:cs typeface="Times New Roman"/>
              </a:rPr>
              <a:t>OSCEs may be structured using an array of approaches including use of simulated or </a:t>
            </a:r>
            <a:r>
              <a:rPr lang="en-US" sz="2000" dirty="0" err="1">
                <a:latin typeface="Aptos"/>
                <a:cs typeface="Times New Roman"/>
              </a:rPr>
              <a:t>standardised</a:t>
            </a:r>
            <a:r>
              <a:rPr lang="en-US" sz="2000" dirty="0">
                <a:latin typeface="Aptos"/>
                <a:cs typeface="Times New Roman"/>
              </a:rPr>
              <a:t> patients, technology-enhanced using audio/video and imagery, and question stations (Mitchell et al., 2015). </a:t>
            </a:r>
          </a:p>
          <a:p>
            <a:r>
              <a:rPr lang="en-US" sz="2000" dirty="0">
                <a:latin typeface="Aptos"/>
                <a:cs typeface="Times New Roman"/>
              </a:rPr>
              <a:t>OSCEs typically include </a:t>
            </a:r>
            <a:r>
              <a:rPr lang="en-US" sz="2000" b="1" i="1" dirty="0">
                <a:latin typeface="Aptos"/>
                <a:cs typeface="Times New Roman"/>
              </a:rPr>
              <a:t>show how</a:t>
            </a:r>
            <a:r>
              <a:rPr lang="en-US" sz="2000" dirty="0">
                <a:latin typeface="Aptos"/>
                <a:cs typeface="Times New Roman"/>
              </a:rPr>
              <a:t>, or </a:t>
            </a:r>
            <a:r>
              <a:rPr lang="en-US" sz="2000" b="1" dirty="0">
                <a:latin typeface="Aptos"/>
                <a:cs typeface="Times New Roman"/>
              </a:rPr>
              <a:t>application</a:t>
            </a:r>
            <a:r>
              <a:rPr lang="en-US" sz="2000" dirty="0">
                <a:latin typeface="Aptos"/>
                <a:cs typeface="Times New Roman"/>
              </a:rPr>
              <a:t> of skill and knowledge, components to assess areas related to cognitive, affective and psychomotor skills (Miller, 1990).</a:t>
            </a:r>
          </a:p>
          <a:p>
            <a:r>
              <a:rPr lang="en-US" sz="2000" dirty="0">
                <a:latin typeface="Aptos"/>
                <a:cs typeface="Times New Roman"/>
              </a:rPr>
              <a:t>An OSCE typically involves students progressing through a series of </a:t>
            </a:r>
            <a:r>
              <a:rPr lang="en-US" sz="2000" b="1" dirty="0">
                <a:latin typeface="Aptos"/>
                <a:cs typeface="Times New Roman"/>
              </a:rPr>
              <a:t>time-limited tasks </a:t>
            </a:r>
            <a:r>
              <a:rPr lang="en-US" sz="2000" dirty="0">
                <a:latin typeface="Aptos"/>
                <a:cs typeface="Times New Roman"/>
              </a:rPr>
              <a:t>or </a:t>
            </a:r>
            <a:r>
              <a:rPr lang="en-US" sz="2000" b="1" dirty="0">
                <a:latin typeface="Aptos"/>
                <a:cs typeface="Times New Roman"/>
              </a:rPr>
              <a:t>scenarios</a:t>
            </a:r>
            <a:r>
              <a:rPr lang="en-US" sz="2000" dirty="0">
                <a:latin typeface="Aptos"/>
                <a:cs typeface="Times New Roman"/>
              </a:rPr>
              <a:t> (Mitchell et al., 2015).</a:t>
            </a:r>
          </a:p>
        </p:txBody>
      </p:sp>
    </p:spTree>
    <p:extLst>
      <p:ext uri="{BB962C8B-B14F-4D97-AF65-F5344CB8AC3E}">
        <p14:creationId xmlns:p14="http://schemas.microsoft.com/office/powerpoint/2010/main" val="51271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F4EBA0-AFCB-C4DE-8243-647EE0BB4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582" y="1170826"/>
            <a:ext cx="4357440" cy="248762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the biggest barrier students face when preparing for OSCEs (or other high-stakes assessment)?</a:t>
            </a:r>
            <a:endParaRPr lang="en-US" sz="3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553028-8540-DFAB-FBE8-D7CF9BB4A7EE}"/>
              </a:ext>
            </a:extLst>
          </p:cNvPr>
          <p:cNvSpPr txBox="1"/>
          <p:nvPr/>
        </p:nvSpPr>
        <p:spPr>
          <a:xfrm>
            <a:off x="1056581" y="4187212"/>
            <a:ext cx="413240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Use the </a:t>
            </a:r>
            <a:r>
              <a:rPr lang="en-US" sz="2800" dirty="0" err="1"/>
              <a:t>mentimeter</a:t>
            </a:r>
            <a:r>
              <a:rPr lang="en-US" sz="2800" dirty="0"/>
              <a:t> to respond with your ideas: </a:t>
            </a:r>
            <a:r>
              <a:rPr lang="en-US" sz="2800" dirty="0">
                <a:hlinkClick r:id="rId2"/>
              </a:rPr>
              <a:t>https://www.menti.com/albe49rc5trg</a:t>
            </a:r>
            <a:endParaRPr lang="en-AU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qr code with a black and white background.  QR code takes participant to an interactive word cloud - https://www.menti.com/albe49rc5trg">
            <a:extLst>
              <a:ext uri="{FF2B5EF4-FFF2-40B4-BE49-F238E27FC236}">
                <a16:creationId xmlns:a16="http://schemas.microsoft.com/office/drawing/2014/main" id="{F2D688E6-4D11-5A1E-BC95-F8BBD9BE1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544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F4B688-D914-CA9D-483B-0DABB7059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4010-6519-6F72-185A-8D9E8EB54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/>
              <a:t>Interpreting OSCE challenges UDL ‘Engagement’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089C2-4ADA-E296-EA7C-72C3AD443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90688"/>
            <a:ext cx="10972799" cy="5155659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900" b="1" dirty="0"/>
              <a:t>Welcoming interests and Identities (UDL Guideline 7)</a:t>
            </a:r>
          </a:p>
          <a:p>
            <a:pPr lvl="1"/>
            <a:r>
              <a:rPr lang="en-US" sz="4500" dirty="0"/>
              <a:t>OSCEs may trigger threat responses (e.g. fear of failure, public evaluation), reducing cognitive capacity for clinical reasoning.</a:t>
            </a:r>
          </a:p>
          <a:p>
            <a:pPr lvl="1"/>
            <a:r>
              <a:rPr lang="en-US" sz="4500" dirty="0"/>
              <a:t>Students disengage when environments feel high-risk or identity-threatening.</a:t>
            </a:r>
            <a:endParaRPr lang="en-US" sz="4900" dirty="0"/>
          </a:p>
          <a:p>
            <a:pPr marL="514350" indent="-514350">
              <a:spcBef>
                <a:spcPts val="3000"/>
              </a:spcBef>
              <a:buFont typeface="+mj-lt"/>
              <a:buAutoNum type="arabicPeriod" startAt="2"/>
            </a:pPr>
            <a:r>
              <a:rPr lang="en-US" sz="4900" b="1" dirty="0"/>
              <a:t>Sustaining effort and persistence (UDL Guideline 8)</a:t>
            </a:r>
          </a:p>
          <a:p>
            <a:pPr lvl="1"/>
            <a:r>
              <a:rPr lang="en-US" sz="4500" dirty="0"/>
              <a:t>Unclear expectations, format or marking criteria leads to surface preparation (e.g. </a:t>
            </a:r>
            <a:r>
              <a:rPr lang="en-US" sz="4500" dirty="0" err="1"/>
              <a:t>memorisation</a:t>
            </a:r>
            <a:r>
              <a:rPr lang="en-US" sz="4500" dirty="0"/>
              <a:t>) rather than meaningful learning.</a:t>
            </a:r>
          </a:p>
          <a:p>
            <a:pPr lvl="1"/>
            <a:r>
              <a:rPr lang="en-US" sz="4500" dirty="0"/>
              <a:t>Engagement drops when goals are unclear.</a:t>
            </a:r>
            <a:endParaRPr lang="en-US" sz="4900" dirty="0"/>
          </a:p>
          <a:p>
            <a:pPr marL="514350" indent="-514350">
              <a:spcBef>
                <a:spcPts val="3600"/>
              </a:spcBef>
              <a:buFont typeface="+mj-lt"/>
              <a:buAutoNum type="arabicPeriod" startAt="3"/>
            </a:pPr>
            <a:r>
              <a:rPr lang="en-US" sz="4900" b="1" dirty="0"/>
              <a:t>Emotional capacity (UDL Guideline 9)</a:t>
            </a:r>
          </a:p>
          <a:p>
            <a:pPr lvl="1"/>
            <a:r>
              <a:rPr lang="en-US" sz="4500" dirty="0"/>
              <a:t>Low self-efficacy; students doubt their ability to perform under pressure.</a:t>
            </a:r>
          </a:p>
          <a:p>
            <a:pPr lvl="1"/>
            <a:r>
              <a:rPr lang="en-US" sz="4500" dirty="0"/>
              <a:t>OSCEs require simultaneous integration of skills (clinical reasoning, communication, procedural accuracy) which can lead to increased anxiety and reduced working memory capacity.</a:t>
            </a:r>
          </a:p>
          <a:p>
            <a:pPr lvl="1"/>
            <a:r>
              <a:rPr lang="en-US" sz="4500" dirty="0"/>
              <a:t>Self-efficacy is shaped by practice opportunities, feedback, modelling and building confidence.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24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6FC230-579B-0B19-D20B-1E7FFC372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004974A-72C5-97FA-2199-38744DF98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7F05D-FB58-3621-2DAD-8887B367B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sz="5200" dirty="0"/>
              <a:t>The problem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2C4FDA-0E1B-CD8B-B00B-1B2D50980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Aft>
                <a:spcPts val="3000"/>
              </a:spcAft>
              <a:buFont typeface="+mj-lt"/>
              <a:buAutoNum type="arabicPeriod"/>
            </a:pPr>
            <a:r>
              <a:rPr lang="en-US" dirty="0"/>
              <a:t>Objective Structured Clinician Examination (OSCE) - a</a:t>
            </a:r>
            <a:r>
              <a:rPr lang="en-US" dirty="0">
                <a:latin typeface="Aptos Display" panose="020F0302020204030204"/>
              </a:rPr>
              <a:t>ffective overload overwhelms engagement; </a:t>
            </a:r>
            <a:r>
              <a:rPr lang="en-US" dirty="0"/>
              <a:t>high stakes assessment, high stress</a:t>
            </a:r>
            <a:r>
              <a:rPr lang="en-US" dirty="0">
                <a:latin typeface="Aptos Display" panose="020F0302020204030204"/>
              </a:rPr>
              <a:t>, low confidence.</a:t>
            </a:r>
            <a:endParaRPr lang="en-US" dirty="0"/>
          </a:p>
          <a:p>
            <a:pPr marL="514350" indent="-514350">
              <a:spcAft>
                <a:spcPts val="3000"/>
              </a:spcAft>
              <a:buFont typeface="+mj-lt"/>
              <a:buAutoNum type="arabicPeriod" startAt="2"/>
            </a:pPr>
            <a:r>
              <a:rPr lang="en-US" dirty="0"/>
              <a:t>Novice learners’ experience - Anxiety, </a:t>
            </a:r>
            <a:r>
              <a:rPr lang="en-US" dirty="0">
                <a:latin typeface="Aptos Display" panose="020F0302020204030204"/>
              </a:rPr>
              <a:t>stress, uncertainty; r</a:t>
            </a:r>
            <a:r>
              <a:rPr lang="en-US" dirty="0"/>
              <a:t>educed agency</a:t>
            </a:r>
            <a:r>
              <a:rPr lang="en-US" dirty="0">
                <a:latin typeface="Aptos Display" panose="020F0302020204030204"/>
              </a:rPr>
              <a:t> and self-efficacy; low</a:t>
            </a:r>
            <a:r>
              <a:rPr lang="en-US" dirty="0"/>
              <a:t> assessment literacy.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Practice opportunities are often infrequent, unstructured and high-pressure.</a:t>
            </a:r>
          </a:p>
        </p:txBody>
      </p:sp>
    </p:spTree>
    <p:extLst>
      <p:ext uri="{BB962C8B-B14F-4D97-AF65-F5344CB8AC3E}">
        <p14:creationId xmlns:p14="http://schemas.microsoft.com/office/powerpoint/2010/main" val="1925491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E475CF-B3D5-4827-AA5B-E972CE2FB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7F827-0655-1615-2AEC-61F83781F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4000" dirty="0"/>
              <a:t>Design 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0A7E4-0CB2-B9E0-2587-D32CC2188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b="1" dirty="0"/>
              <a:t>Our Goals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Design a scalable digital OSCE that supports learning and builds confidence;</a:t>
            </a:r>
          </a:p>
          <a:p>
            <a:pPr lvl="1">
              <a:spcAft>
                <a:spcPts val="3000"/>
              </a:spcAft>
              <a:buFont typeface="Courier New" panose="020B0604020202020204" pitchFamily="34" charset="0"/>
              <a:buChar char="o"/>
            </a:pPr>
            <a:r>
              <a:rPr lang="en-US" dirty="0"/>
              <a:t>Create efficiencies for staff in provision of practice and feedback.</a:t>
            </a:r>
            <a:endParaRPr lang="en-US" sz="2400" dirty="0"/>
          </a:p>
          <a:p>
            <a:r>
              <a:rPr lang="en-US" sz="2400" b="1" dirty="0"/>
              <a:t>We focused on: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LMS integration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Learner agency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Emotional safety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Assessment readiness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Accessibility (UDL 3.0)</a:t>
            </a:r>
          </a:p>
        </p:txBody>
      </p:sp>
    </p:spTree>
    <p:extLst>
      <p:ext uri="{BB962C8B-B14F-4D97-AF65-F5344CB8AC3E}">
        <p14:creationId xmlns:p14="http://schemas.microsoft.com/office/powerpoint/2010/main" val="313908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A4C8D-E6ED-1204-C040-C0F9DE27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247650"/>
            <a:ext cx="10515600" cy="1077913"/>
          </a:xfrm>
        </p:spPr>
        <p:txBody>
          <a:bodyPr/>
          <a:lstStyle/>
          <a:p>
            <a:r>
              <a:rPr lang="en-US" dirty="0"/>
              <a:t>Theoretical frameworks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5881DE6-D2AD-780B-5564-3B3D6E2A6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097821"/>
              </p:ext>
            </p:extLst>
          </p:nvPr>
        </p:nvGraphicFramePr>
        <p:xfrm>
          <a:off x="247650" y="1188085"/>
          <a:ext cx="11696700" cy="5527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19375">
                  <a:extLst>
                    <a:ext uri="{9D8B030D-6E8A-4147-A177-3AD203B41FA5}">
                      <a16:colId xmlns:a16="http://schemas.microsoft.com/office/drawing/2014/main" val="263431121"/>
                    </a:ext>
                  </a:extLst>
                </a:gridCol>
                <a:gridCol w="9077325">
                  <a:extLst>
                    <a:ext uri="{9D8B030D-6E8A-4147-A177-3AD203B41FA5}">
                      <a16:colId xmlns:a16="http://schemas.microsoft.com/office/drawing/2014/main" val="1661740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Theoretical framework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97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Clinical reasoning pedagogy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Authentic professional practice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Rich, content-specific, organized knowledge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Hypothesis-driven learning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Sustained practice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Reflective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1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Assessment literacy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Assessment literacy precedes performance</a:t>
                      </a:r>
                    </a:p>
                    <a:p>
                      <a:pPr marL="54292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Students must understand standards, criteria and quality before they can demonstrate them.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Authentic and iterative practice</a:t>
                      </a:r>
                    </a:p>
                    <a:p>
                      <a:pPr marL="54292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Rehearsal mirrors OSCE format, cognitive load, and decision- making demands.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Students judge quality</a:t>
                      </a:r>
                    </a:p>
                    <a:p>
                      <a:pPr marL="54292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Self assessment, comparison with exemplars, reflection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Dialogic feedback</a:t>
                      </a:r>
                    </a:p>
                    <a:p>
                      <a:pPr marL="542925" lvl="0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Feedback information is interpreted, applied, and revisited.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/>
                        <a:t>Structured and cumulative reflection</a:t>
                      </a:r>
                    </a:p>
                    <a:p>
                      <a:pPr marL="542925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Moving beyond what went well to clinical reasoning and future action.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3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ADDIE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 err="1"/>
                        <a:t>Analyse</a:t>
                      </a:r>
                      <a:r>
                        <a:rPr lang="en-US" sz="1800" dirty="0"/>
                        <a:t>, Design, Develop, Implement, Evaluate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/>
                        <a:t>Structured process</a:t>
                      </a:r>
                      <a:endParaRPr lang="en-US" sz="1800" dirty="0">
                        <a:latin typeface="Aptos Display" panose="020F030202020403020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4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UDL 3.0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dirty="0"/>
                        <a:t>Inclusive design</a:t>
                      </a:r>
                      <a:endParaRPr lang="en-US" sz="1800" dirty="0">
                        <a:latin typeface="Aptos Display" panose="020F030202020403020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997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1550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367507-AA80-BFC4-343B-D2AF8ACD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73" y="182562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ADDIE 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4E0FCB-E8B8-F6DA-F1E2-476D1CD2AA77}"/>
              </a:ext>
            </a:extLst>
          </p:cNvPr>
          <p:cNvSpPr txBox="1"/>
          <p:nvPr/>
        </p:nvSpPr>
        <p:spPr>
          <a:xfrm>
            <a:off x="8440270" y="6306106"/>
            <a:ext cx="3872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(Branch, 2009; Kirkpatrick, 1996)</a:t>
            </a:r>
            <a:endParaRPr lang="en-AU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5910B03-4C74-8122-E35E-6FFF611A61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5153971"/>
              </p:ext>
            </p:extLst>
          </p:nvPr>
        </p:nvGraphicFramePr>
        <p:xfrm>
          <a:off x="145473" y="1390134"/>
          <a:ext cx="11897590" cy="46075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379518">
                  <a:extLst>
                    <a:ext uri="{9D8B030D-6E8A-4147-A177-3AD203B41FA5}">
                      <a16:colId xmlns:a16="http://schemas.microsoft.com/office/drawing/2014/main" val="2201589097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val="3150884913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val="4118602289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val="4283876400"/>
                    </a:ext>
                  </a:extLst>
                </a:gridCol>
                <a:gridCol w="2379518">
                  <a:extLst>
                    <a:ext uri="{9D8B030D-6E8A-4147-A177-3AD203B41FA5}">
                      <a16:colId xmlns:a16="http://schemas.microsoft.com/office/drawing/2014/main" val="3919266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Analyse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Design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Develop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Implement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Evaluate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86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/>
                        <a:t>Informal staff and student feedback about OSCE experiences and student outcomes</a:t>
                      </a:r>
                    </a:p>
                    <a:p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Collaboration with content matter and learning technology experts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Refined discrete skills for OSCE (voice disorders: assessment of voice, hypothesis generation &amp; case note documentation)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LMS-integration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Pilot</a:t>
                      </a:r>
                      <a:endParaRPr lang="en-US" sz="1600" dirty="0"/>
                    </a:p>
                    <a:p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Content, case studies, audio files, instructional materials, automated feedback, exemplars 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Aligned with OSCE best practice guidelines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Integrated professional learning skills (e.g. self/peer assessment; critical reflection)</a:t>
                      </a:r>
                      <a:endParaRPr lang="en-US" sz="1600" dirty="0"/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Timed and untimed cases to reflect OSCE structure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Repeated practice</a:t>
                      </a:r>
                      <a:endParaRPr lang="en-US" sz="1600" cap="none" dirty="0">
                        <a:latin typeface="Aptos Display" panose="020F030202020403020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Deployed in LMS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Subject-specific but also enabled in other subjects as part of evaluation.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Guided support in-class.</a:t>
                      </a:r>
                      <a:endParaRPr lang="en-A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Evaluation aligned with Level 1 of Kirkpatrick's Training Evaluation   Model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HREC approval (H9516).</a:t>
                      </a:r>
                    </a:p>
                    <a:p>
                      <a:pPr marL="285750" lvl="0" indent="-285750" rtl="0">
                        <a:buFont typeface="Arial" panose="020B0604020202020204" pitchFamily="34" charset="0"/>
                        <a:buChar char="•"/>
                        <a:defRPr cap="all"/>
                      </a:pPr>
                      <a:r>
                        <a:rPr lang="en-US" sz="1600" cap="none" dirty="0"/>
                        <a:t>Written feedback questionnaire.</a:t>
                      </a:r>
                    </a:p>
                    <a:p>
                      <a:endParaRPr lang="en-A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237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800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D6B59-F31A-83F4-20D8-4BBDF5CEB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US"/>
              <a:t>How did we operationalise UDL?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41BC372-C54B-E0AF-A9E2-6B57337FB1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806407"/>
              </p:ext>
            </p:extLst>
          </p:nvPr>
        </p:nvGraphicFramePr>
        <p:xfrm>
          <a:off x="1136731" y="1926266"/>
          <a:ext cx="9918540" cy="4357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1883">
                  <a:extLst>
                    <a:ext uri="{9D8B030D-6E8A-4147-A177-3AD203B41FA5}">
                      <a16:colId xmlns:a16="http://schemas.microsoft.com/office/drawing/2014/main" val="755260351"/>
                    </a:ext>
                  </a:extLst>
                </a:gridCol>
                <a:gridCol w="5896657">
                  <a:extLst>
                    <a:ext uri="{9D8B030D-6E8A-4147-A177-3AD203B41FA5}">
                      <a16:colId xmlns:a16="http://schemas.microsoft.com/office/drawing/2014/main" val="3684114148"/>
                    </a:ext>
                  </a:extLst>
                </a:gridCol>
              </a:tblGrid>
              <a:tr h="607829">
                <a:tc>
                  <a:txBody>
                    <a:bodyPr/>
                    <a:lstStyle/>
                    <a:p>
                      <a:r>
                        <a:rPr lang="en-US" sz="2800"/>
                        <a:t>UDL Principle</a:t>
                      </a:r>
                    </a:p>
                  </a:txBody>
                  <a:tcPr marL="142088" marR="142088" marT="71044" marB="71044"/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Design Features</a:t>
                      </a:r>
                    </a:p>
                  </a:txBody>
                  <a:tcPr marL="142088" marR="142088" marT="71044" marB="71044"/>
                </a:tc>
                <a:extLst>
                  <a:ext uri="{0D108BD9-81ED-4DB2-BD59-A6C34878D82A}">
                    <a16:rowId xmlns:a16="http://schemas.microsoft.com/office/drawing/2014/main" val="3093298632"/>
                  </a:ext>
                </a:extLst>
              </a:tr>
              <a:tr h="1384063">
                <a:tc>
                  <a:txBody>
                    <a:bodyPr/>
                    <a:lstStyle/>
                    <a:p>
                      <a:r>
                        <a:rPr lang="en-US" sz="2600"/>
                        <a:t>Engagement</a:t>
                      </a:r>
                    </a:p>
                  </a:txBody>
                  <a:tcPr marL="142088" marR="142088" marT="71044" marB="71044"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Clear expectations, gamification*, authentic cases, self-paced, repeated practice, promoted reflection</a:t>
                      </a:r>
                    </a:p>
                  </a:txBody>
                  <a:tcPr marL="142088" marR="142088" marT="71044" marB="71044"/>
                </a:tc>
                <a:extLst>
                  <a:ext uri="{0D108BD9-81ED-4DB2-BD59-A6C34878D82A}">
                    <a16:rowId xmlns:a16="http://schemas.microsoft.com/office/drawing/2014/main" val="250393703"/>
                  </a:ext>
                </a:extLst>
              </a:tr>
              <a:tr h="981571">
                <a:tc>
                  <a:txBody>
                    <a:bodyPr/>
                    <a:lstStyle/>
                    <a:p>
                      <a:r>
                        <a:rPr lang="en-US" sz="2600"/>
                        <a:t>Representation</a:t>
                      </a:r>
                    </a:p>
                  </a:txBody>
                  <a:tcPr marL="142088" marR="142088" marT="71044" marB="71044"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Audio, test features, exemplars, vocabulary clarified (e.g. SOAP)</a:t>
                      </a:r>
                    </a:p>
                  </a:txBody>
                  <a:tcPr marL="142088" marR="142088" marT="71044" marB="71044"/>
                </a:tc>
                <a:extLst>
                  <a:ext uri="{0D108BD9-81ED-4DB2-BD59-A6C34878D82A}">
                    <a16:rowId xmlns:a16="http://schemas.microsoft.com/office/drawing/2014/main" val="977121273"/>
                  </a:ext>
                </a:extLst>
              </a:tr>
              <a:tr h="1384063">
                <a:tc>
                  <a:txBody>
                    <a:bodyPr/>
                    <a:lstStyle/>
                    <a:p>
                      <a:r>
                        <a:rPr lang="en-US" sz="2600"/>
                        <a:t>Action and Expression</a:t>
                      </a:r>
                    </a:p>
                  </a:txBody>
                  <a:tcPr marL="142088" marR="142088" marT="71044" marB="71044"/>
                </a:tc>
                <a:tc>
                  <a:txBody>
                    <a:bodyPr/>
                    <a:lstStyle/>
                    <a:p>
                      <a:r>
                        <a:rPr lang="en-US" sz="2600"/>
                        <a:t>Timed/time-limited tasks, repeated practice; back-forwards navigation, feedback, peer/self-review</a:t>
                      </a:r>
                    </a:p>
                  </a:txBody>
                  <a:tcPr marL="142088" marR="142088" marT="71044" marB="71044"/>
                </a:tc>
                <a:extLst>
                  <a:ext uri="{0D108BD9-81ED-4DB2-BD59-A6C34878D82A}">
                    <a16:rowId xmlns:a16="http://schemas.microsoft.com/office/drawing/2014/main" val="1041423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293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C6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A550D-8B60-933E-D65E-855BE880D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Digital OSCE Walkthrough – Design 1</a:t>
            </a:r>
          </a:p>
        </p:txBody>
      </p:sp>
      <p:pic>
        <p:nvPicPr>
          <p:cNvPr id="4" name="Content Placeholder 3" descr="Screenshot of a group of kids sitting on the ground next to a tree.  This image is on the front screen of the digital practice OSCE.">
            <a:extLst>
              <a:ext uri="{FF2B5EF4-FFF2-40B4-BE49-F238E27FC236}">
                <a16:creationId xmlns:a16="http://schemas.microsoft.com/office/drawing/2014/main" id="{36D258BD-8C0F-5703-1004-A3FAAE9FC1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6497" y="664446"/>
            <a:ext cx="7373819" cy="553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12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29" name="Rectangle 132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" name="Rectangle 133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" name="Rectangle 133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" name="Rectangle 133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18BC7-44A6-CF14-3280-03BD2D02D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did students report</a:t>
            </a:r>
            <a:r>
              <a:rPr lang="en-US" sz="3700" dirty="0">
                <a:solidFill>
                  <a:srgbClr val="FFFFFF"/>
                </a:solidFill>
              </a:rPr>
              <a:t>?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24" name="TextBox 1323">
            <a:extLst>
              <a:ext uri="{FF2B5EF4-FFF2-40B4-BE49-F238E27FC236}">
                <a16:creationId xmlns:a16="http://schemas.microsoft.com/office/drawing/2014/main" id="{B32E72CC-1257-25F2-F098-E93DD923AC63}"/>
              </a:ext>
            </a:extLst>
          </p:cNvPr>
          <p:cNvSpPr txBox="1"/>
          <p:nvPr/>
        </p:nvSpPr>
        <p:spPr>
          <a:xfrm>
            <a:off x="8240233" y="85059"/>
            <a:ext cx="3870251" cy="146012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Themes:  </a:t>
            </a: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‘Supported Practice’ and ‘Reassurance’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3A0A43B-0D48-D6F7-8C79-8596924B38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1839789"/>
              </p:ext>
            </p:extLst>
          </p:nvPr>
        </p:nvGraphicFramePr>
        <p:xfrm>
          <a:off x="141768" y="1822348"/>
          <a:ext cx="11908463" cy="46278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6949">
                  <a:extLst>
                    <a:ext uri="{9D8B030D-6E8A-4147-A177-3AD203B41FA5}">
                      <a16:colId xmlns:a16="http://schemas.microsoft.com/office/drawing/2014/main" val="3162615384"/>
                    </a:ext>
                  </a:extLst>
                </a:gridCol>
                <a:gridCol w="2019336">
                  <a:extLst>
                    <a:ext uri="{9D8B030D-6E8A-4147-A177-3AD203B41FA5}">
                      <a16:colId xmlns:a16="http://schemas.microsoft.com/office/drawing/2014/main" val="693512995"/>
                    </a:ext>
                  </a:extLst>
                </a:gridCol>
                <a:gridCol w="2387615">
                  <a:extLst>
                    <a:ext uri="{9D8B030D-6E8A-4147-A177-3AD203B41FA5}">
                      <a16:colId xmlns:a16="http://schemas.microsoft.com/office/drawing/2014/main" val="2147553292"/>
                    </a:ext>
                  </a:extLst>
                </a:gridCol>
                <a:gridCol w="2418080">
                  <a:extLst>
                    <a:ext uri="{9D8B030D-6E8A-4147-A177-3AD203B41FA5}">
                      <a16:colId xmlns:a16="http://schemas.microsoft.com/office/drawing/2014/main" val="3422129475"/>
                    </a:ext>
                  </a:extLst>
                </a:gridCol>
                <a:gridCol w="2966483">
                  <a:extLst>
                    <a:ext uri="{9D8B030D-6E8A-4147-A177-3AD203B41FA5}">
                      <a16:colId xmlns:a16="http://schemas.microsoft.com/office/drawing/2014/main" val="835581945"/>
                    </a:ext>
                  </a:extLst>
                </a:gridCol>
              </a:tblGrid>
              <a:tr h="40941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Enjoyable</a:t>
                      </a:r>
                      <a:endParaRPr lang="en-AU" sz="1800" dirty="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Ease of Use</a:t>
                      </a:r>
                      <a:endParaRPr lang="en-AU" sz="180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Replicated real OSCE</a:t>
                      </a:r>
                      <a:endParaRPr lang="en-AU" sz="180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Practice Opportunity</a:t>
                      </a:r>
                      <a:endParaRPr lang="en-AU" sz="1800" dirty="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Internalisation</a:t>
                      </a:r>
                      <a:r>
                        <a:rPr lang="en-US" sz="1800" dirty="0"/>
                        <a:t> of learning</a:t>
                      </a:r>
                      <a:endParaRPr lang="en-AU" sz="1800" dirty="0"/>
                    </a:p>
                  </a:txBody>
                  <a:tcPr marL="73103" marR="73103" marT="36551" marB="36551"/>
                </a:tc>
                <a:extLst>
                  <a:ext uri="{0D108BD9-81ED-4DB2-BD59-A6C34878D82A}">
                    <a16:rowId xmlns:a16="http://schemas.microsoft.com/office/drawing/2014/main" val="434875025"/>
                  </a:ext>
                </a:extLst>
              </a:tr>
              <a:tr h="3875727"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1600" i="1">
                          <a:latin typeface="Aptos Display" panose="020F0302020204030204"/>
                        </a:rPr>
                        <a:t>“It was easy, engaging and honestly a lot of fun (like an online game)!”</a:t>
                      </a:r>
                    </a:p>
                    <a:p>
                      <a:pPr lvl="0" algn="ctr" rtl="0"/>
                      <a:endParaRPr lang="en-US" sz="1600" i="1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>
                          <a:latin typeface="Aptos Display" panose="020F0302020204030204"/>
                        </a:rPr>
                        <a:t>"willingness to learn and practice”</a:t>
                      </a:r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“user-friendly language” </a:t>
                      </a: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“I was able to quickly find and move between different scenarios” 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“breaking information into numerical points would have been easier to comprehend” 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“the line spacing of the scenario text could have been bigger for easier reading”</a:t>
                      </a:r>
                    </a:p>
                    <a:p>
                      <a:pPr algn="ctr"/>
                      <a:endParaRPr lang="en-AU" sz="1600" i="1" dirty="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“the content was comprehensive and aligned with the expectations of a real OSCE, making it an excellent preparation tool”. 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“no amount of verbal preparation can compete with having the tools to practice working with a case very similar to exam conditions”.</a:t>
                      </a:r>
                    </a:p>
                    <a:p>
                      <a:pPr algn="ctr"/>
                      <a:endParaRPr lang="en-AU" sz="1600" i="1" dirty="0"/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“practice at my own pace” 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“track my progress” 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“It was a great experience because it allowed me to practice and refine my clinical skills in a structured and interactive way”</a:t>
                      </a:r>
                    </a:p>
                    <a:p>
                      <a:pPr lvl="0" algn="ctr" rtl="0"/>
                      <a:endParaRPr lang="en-US" sz="16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“I could compare my PVP ratings against the expert’s ratings to see if I needed further practice” </a:t>
                      </a:r>
                    </a:p>
                  </a:txBody>
                  <a:tcPr marL="73103" marR="73103" marT="36551" marB="36551"/>
                </a:tc>
                <a:tc>
                  <a:txBody>
                    <a:bodyPr/>
                    <a:lstStyle/>
                    <a:p>
                      <a:pPr lvl="0" algn="ctr" rtl="0"/>
                      <a:r>
                        <a:rPr lang="en-US" sz="1600" i="1" dirty="0">
                          <a:latin typeface="Aptos Display" panose="020F0302020204030204"/>
                        </a:rPr>
                        <a:t>“</a:t>
                      </a:r>
                      <a:r>
                        <a:rPr lang="en-US" sz="1400" i="1" dirty="0">
                          <a:latin typeface="Aptos Display" panose="020F0302020204030204"/>
                        </a:rPr>
                        <a:t>The immediate feedback after each scenario helped me identify my strengths and areas for improvement, which was really beneficial for my learning”</a:t>
                      </a:r>
                    </a:p>
                    <a:p>
                      <a:pPr lvl="0" algn="ctr" rtl="0"/>
                      <a:endParaRPr lang="en-US" sz="1400" i="1" dirty="0">
                        <a:latin typeface="Aptos Display" panose="020F0302020204030204"/>
                      </a:endParaRPr>
                    </a:p>
                    <a:p>
                      <a:pPr lvl="0" algn="ctr" rtl="0"/>
                      <a:r>
                        <a:rPr lang="en-US" sz="1400" i="1" dirty="0">
                          <a:latin typeface="Aptos Display" panose="020F0302020204030204"/>
                        </a:rPr>
                        <a:t>“I found this [self-evaluation prompts] beneficial to my learning as it allowed me to reflect on my knowledge and identify gaps”.</a:t>
                      </a:r>
                    </a:p>
                    <a:p>
                      <a:pPr lvl="0" algn="ctr" rtl="0"/>
                      <a:r>
                        <a:rPr lang="en-US" sz="1400" i="1" dirty="0">
                          <a:latin typeface="Aptos Display" panose="020F0302020204030204"/>
                        </a:rPr>
                        <a:t>“[the exemplars] showed the key points to cover and the ideal way to communicate or perform a voice assessment, which helped me understand the level of detail and professionalism expected” </a:t>
                      </a:r>
                    </a:p>
                  </a:txBody>
                  <a:tcPr marL="73103" marR="73103" marT="36551" marB="36551"/>
                </a:tc>
                <a:extLst>
                  <a:ext uri="{0D108BD9-81ED-4DB2-BD59-A6C34878D82A}">
                    <a16:rowId xmlns:a16="http://schemas.microsoft.com/office/drawing/2014/main" val="4237619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275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1A4902-098E-0DEC-9273-C00F870FA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9120F9F-FFCF-B789-081A-7C0CABDEB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B8526-19F8-2800-DB8E-C84141399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C6B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B90BA2-81DF-01CB-A0F4-4FA8EE5C3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Digital OSCE Walkthrough </a:t>
            </a: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– Design </a:t>
            </a:r>
            <a:r>
              <a:rPr lang="en-US" sz="2600">
                <a:solidFill>
                  <a:srgbClr val="FFFFFF"/>
                </a:solidFill>
              </a:rPr>
              <a:t>2</a:t>
            </a:r>
            <a:endParaRPr lang="en-US" sz="26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" name="Content Placeholder 9" descr="A screenshot of a the digital OSCE tile embedded in the LMS">
            <a:extLst>
              <a:ext uri="{FF2B5EF4-FFF2-40B4-BE49-F238E27FC236}">
                <a16:creationId xmlns:a16="http://schemas.microsoft.com/office/drawing/2014/main" id="{06F58DAF-D636-CB5D-4EAB-A953950D3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6800" y="3133005"/>
            <a:ext cx="8199120" cy="136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2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2708-3E58-6A04-6EF9-15FB1887C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CONFIDE MODEL</a:t>
            </a:r>
          </a:p>
        </p:txBody>
      </p:sp>
      <p:graphicFrame>
        <p:nvGraphicFramePr>
          <p:cNvPr id="3" name="Icon List SmartArt 1" descr="This image is a proposed CONFIDE model for those interested in developing supported learning resources for high-stakes assessment.">
            <a:extLst>
              <a:ext uri="{FF2B5EF4-FFF2-40B4-BE49-F238E27FC236}">
                <a16:creationId xmlns:a16="http://schemas.microsoft.com/office/drawing/2014/main" id="{9729A00B-FB56-003C-1DB8-4095A4265F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306771"/>
              </p:ext>
            </p:extLst>
          </p:nvPr>
        </p:nvGraphicFramePr>
        <p:xfrm>
          <a:off x="889000" y="1904999"/>
          <a:ext cx="10922000" cy="4666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73179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9BFB0A-AF16-1431-CCDD-29C15164A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55" r="17556" b="1"/>
          <a:stretch>
            <a:fillRect/>
          </a:stretch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4916930-E76E-4100-9DCF-4981566A3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57375" y="1885950"/>
            <a:ext cx="8505825" cy="3152775"/>
          </a:xfrm>
          <a:prstGeom prst="rect">
            <a:avLst/>
          </a:prstGeom>
          <a:solidFill>
            <a:schemeClr val="bg1">
              <a:alpha val="75000"/>
            </a:schemeClr>
          </a:solidFill>
          <a:ln w="63500" cmpd="dbl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FCF86-271D-5414-32C7-EEDB5C3E1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6475" y="2247900"/>
            <a:ext cx="7581900" cy="2514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Any questions?</a:t>
            </a:r>
            <a:br>
              <a:rPr lang="en-US" sz="4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4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frances.cochrane1@jcu.edu.au</a:t>
            </a:r>
          </a:p>
        </p:txBody>
      </p:sp>
    </p:spTree>
    <p:extLst>
      <p:ext uri="{BB962C8B-B14F-4D97-AF65-F5344CB8AC3E}">
        <p14:creationId xmlns:p14="http://schemas.microsoft.com/office/powerpoint/2010/main" val="3532496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FD228-CCF0-C92D-7688-E3D846A4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FA57B-7A5B-3C05-CD95-489E42C9A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6491"/>
            <a:ext cx="10703943" cy="50263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700" dirty="0"/>
              <a:t>Branch, R.M. (2009). </a:t>
            </a:r>
            <a:r>
              <a:rPr lang="en-US" sz="1700" i="1" dirty="0"/>
              <a:t>Instructional design: the ADDIE approach</a:t>
            </a:r>
            <a:r>
              <a:rPr lang="en-US" sz="1700" dirty="0"/>
              <a:t>. Springer.</a:t>
            </a:r>
          </a:p>
          <a:p>
            <a:r>
              <a:rPr lang="en-US" sz="1700" dirty="0"/>
              <a:t>Hill, E., Timms, L., &amp; Brewer, M. (2023). A Pilot Study of Objective Structured Clinical Examinations in a Postgraduate Speech Pathology Program. </a:t>
            </a:r>
            <a:r>
              <a:rPr lang="en-US" sz="1700" i="1" dirty="0"/>
              <a:t>Journal of Clinical Practice in Speech-Language Pathology</a:t>
            </a:r>
            <a:r>
              <a:rPr lang="en-US" sz="1700" dirty="0"/>
              <a:t>, </a:t>
            </a:r>
            <a:r>
              <a:rPr lang="en-US" sz="1700" i="1" dirty="0"/>
              <a:t>25</a:t>
            </a:r>
            <a:r>
              <a:rPr lang="en-US" sz="1700" dirty="0"/>
              <a:t>(3), 134-139. </a:t>
            </a:r>
            <a:r>
              <a:rPr lang="en-US" sz="1700" dirty="0">
                <a:hlinkClick r:id="rId2"/>
              </a:rPr>
              <a:t>https://doi.org/10.1080/22087168.2023.12370413</a:t>
            </a:r>
            <a:endParaRPr lang="en-US" sz="1700" dirty="0"/>
          </a:p>
          <a:p>
            <a:r>
              <a:rPr lang="en-US" sz="1700" dirty="0"/>
              <a:t>Kirkpatrick, D. (1996). Great ideas revisited: Revisiting Kirkpatrick’s Four-Level Model. </a:t>
            </a:r>
            <a:r>
              <a:rPr lang="en-US" sz="1700" i="1" dirty="0"/>
              <a:t>Training and Development</a:t>
            </a:r>
            <a:r>
              <a:rPr lang="en-US" sz="1700" dirty="0"/>
              <a:t>, </a:t>
            </a:r>
            <a:r>
              <a:rPr lang="en-US" sz="1700" i="1" dirty="0"/>
              <a:t>50</a:t>
            </a:r>
            <a:r>
              <a:rPr lang="en-US" sz="1700" dirty="0"/>
              <a:t>(1), 54-60.</a:t>
            </a:r>
          </a:p>
          <a:p>
            <a:r>
              <a:rPr lang="en-US" sz="1700" dirty="0"/>
              <a:t>Miller, G.E. (1990). The assessment of clinical skills/competence/performance. </a:t>
            </a:r>
            <a:r>
              <a:rPr lang="en-US" sz="1700" i="1" dirty="0"/>
              <a:t>Academic Medicine</a:t>
            </a:r>
            <a:r>
              <a:rPr lang="en-US" sz="1700" dirty="0"/>
              <a:t>,</a:t>
            </a:r>
            <a:r>
              <a:rPr lang="en-US" sz="1700" i="1" dirty="0"/>
              <a:t> 65</a:t>
            </a:r>
            <a:r>
              <a:rPr lang="en-US" sz="1700" dirty="0"/>
              <a:t>(9), 63-37. </a:t>
            </a:r>
            <a:r>
              <a:rPr lang="en-US" sz="1700" dirty="0">
                <a:hlinkClick r:id="rId3"/>
              </a:rPr>
              <a:t>https://doi.org/10.1097/00001888-199009000-00045</a:t>
            </a:r>
            <a:endParaRPr lang="en-US" sz="1700" dirty="0"/>
          </a:p>
          <a:p>
            <a:r>
              <a:rPr lang="en-US" sz="1700" dirty="0"/>
              <a:t>Mitchell, M., Henderson, A., Jeffrey, C., Nulty, D., Groves, M., Kelly, M., Knight, S., &amp; Glover, P. (2015). Application of the best practice guidelines for OSCEs – An Australian evaluation of their feasibility and value. </a:t>
            </a:r>
            <a:r>
              <a:rPr lang="en-US" sz="1700" i="1" dirty="0"/>
              <a:t>Nurse Education Today</a:t>
            </a:r>
            <a:r>
              <a:rPr lang="en-US" sz="1700" dirty="0"/>
              <a:t>, </a:t>
            </a:r>
            <a:r>
              <a:rPr lang="en-US" sz="1700" i="1" dirty="0"/>
              <a:t>35</a:t>
            </a:r>
            <a:r>
              <a:rPr lang="en-US" sz="1700" dirty="0"/>
              <a:t>, 700-705. </a:t>
            </a:r>
            <a:r>
              <a:rPr lang="en-US" sz="1700" dirty="0">
                <a:hlinkClick r:id="rId4"/>
              </a:rPr>
              <a:t>http://dx.doi.org/10.1016/j.nedt.2015.01.007</a:t>
            </a:r>
            <a:endParaRPr lang="en-US" sz="1700" dirty="0"/>
          </a:p>
          <a:p>
            <a:r>
              <a:rPr lang="en-US" sz="1700" dirty="0"/>
              <a:t>Quigley, D., &amp; Regan, J. (2021). Introduction of the Objective Structured Clinical Examination in Speech and Language Therapy Education: Student Perspectives. </a:t>
            </a:r>
            <a:r>
              <a:rPr lang="en-US" sz="1700" i="1" dirty="0"/>
              <a:t>Folia </a:t>
            </a:r>
            <a:r>
              <a:rPr lang="en-US" sz="1700" i="1" dirty="0" err="1"/>
              <a:t>Phoniatrica</a:t>
            </a:r>
            <a:r>
              <a:rPr lang="en-US" sz="1700" i="1" dirty="0"/>
              <a:t> et </a:t>
            </a:r>
            <a:r>
              <a:rPr lang="en-US" sz="1700" i="1" dirty="0" err="1"/>
              <a:t>Logopaedica</a:t>
            </a:r>
            <a:r>
              <a:rPr lang="en-US" sz="1700" dirty="0"/>
              <a:t>, </a:t>
            </a:r>
            <a:r>
              <a:rPr lang="en-US" sz="1700" i="1" dirty="0"/>
              <a:t>73</a:t>
            </a:r>
            <a:r>
              <a:rPr lang="en-US" sz="1700" dirty="0"/>
              <a:t>(4), 316-325. </a:t>
            </a:r>
            <a:r>
              <a:rPr lang="en-US" sz="1700" dirty="0">
                <a:hlinkClick r:id="rId5"/>
              </a:rPr>
              <a:t>https://doi.org/10.1159/000508445</a:t>
            </a:r>
            <a:endParaRPr lang="en-US" sz="1700" dirty="0"/>
          </a:p>
          <a:p>
            <a:r>
              <a:rPr lang="en-US" sz="1700" dirty="0" err="1"/>
              <a:t>Zraick</a:t>
            </a:r>
            <a:r>
              <a:rPr lang="en-US" sz="1700" dirty="0"/>
              <a:t>, R., Allen, R., &amp; Johnson, S. (2003). The use of standardized patients to teach and test interpersonal and communication skills with students in speech-language pathology. </a:t>
            </a:r>
            <a:r>
              <a:rPr lang="en-US" sz="1700" i="1" dirty="0"/>
              <a:t>Advances in Health Science Education Theory and Practice</a:t>
            </a:r>
            <a:r>
              <a:rPr lang="en-US" sz="1700" dirty="0"/>
              <a:t>, </a:t>
            </a:r>
            <a:r>
              <a:rPr lang="en-US" sz="1700" i="1" dirty="0"/>
              <a:t>8</a:t>
            </a:r>
            <a:r>
              <a:rPr lang="en-US" sz="1700" dirty="0"/>
              <a:t>(3),237-48. </a:t>
            </a:r>
            <a:r>
              <a:rPr lang="en-US" sz="1700" dirty="0">
                <a:hlinkClick r:id="rId6"/>
              </a:rPr>
              <a:t>https://doi.org/10.1023/a:1026015430376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9821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B887DD-65F0-4C84-801F-1024CFFB18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3336195-B269-4799-A260-5A03504E0494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terms/"/>
    <ds:schemaRef ds:uri="242681ae-e6e2-4ee6-90fd-f2c0d11c7b09"/>
    <ds:schemaRef ds:uri="43435717-49c9-4489-9470-c7c98d62699d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3A97543-305B-4725-A7E9-176461F6FF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1570</Words>
  <Application>Microsoft Office PowerPoint</Application>
  <PresentationFormat>Widescreen</PresentationFormat>
  <Paragraphs>165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Courier New</vt:lpstr>
      <vt:lpstr>office theme</vt:lpstr>
      <vt:lpstr>Designing for confidence: A UDL 3.0-aligned digital practice OSCE Speech Pathology | Learner Agency | Assessment Readiness</vt:lpstr>
      <vt:lpstr>What is an OSCE?</vt:lpstr>
      <vt:lpstr>What is the biggest barrier students face when preparing for OSCEs (or other high-stakes assessment)?</vt:lpstr>
      <vt:lpstr>Interpreting OSCE challenges UDL ‘Engagement’</vt:lpstr>
      <vt:lpstr>The problem</vt:lpstr>
      <vt:lpstr>Design Aim</vt:lpstr>
      <vt:lpstr>Theoretical frameworks</vt:lpstr>
      <vt:lpstr>ADDIE Overview</vt:lpstr>
      <vt:lpstr>How did we operationalise UDL?</vt:lpstr>
      <vt:lpstr>Digital OSCE Walkthrough – Design 1</vt:lpstr>
      <vt:lpstr>What did students report?</vt:lpstr>
      <vt:lpstr>Digital OSCE Walkthrough – Design 2</vt:lpstr>
      <vt:lpstr>CONFIDE MODEL</vt:lpstr>
      <vt:lpstr>Any questions?  frances.cochrane1@jcu.edu.au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Cochrane</dc:creator>
  <cp:lastModifiedBy>Kylie Geard</cp:lastModifiedBy>
  <cp:revision>631</cp:revision>
  <dcterms:created xsi:type="dcterms:W3CDTF">2026-05-13T01:45:04Z</dcterms:created>
  <dcterms:modified xsi:type="dcterms:W3CDTF">2026-07-10T18:21:07Z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