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6"/>
  </p:notesMasterIdLst>
  <p:sldIdLst>
    <p:sldId id="256" r:id="rId5"/>
    <p:sldId id="260" r:id="rId6"/>
    <p:sldId id="263" r:id="rId7"/>
    <p:sldId id="295" r:id="rId8"/>
    <p:sldId id="265" r:id="rId9"/>
    <p:sldId id="303" r:id="rId10"/>
    <p:sldId id="267" r:id="rId11"/>
    <p:sldId id="306" r:id="rId12"/>
    <p:sldId id="268" r:id="rId13"/>
    <p:sldId id="296" r:id="rId14"/>
    <p:sldId id="297" r:id="rId15"/>
    <p:sldId id="287" r:id="rId16"/>
    <p:sldId id="279" r:id="rId17"/>
    <p:sldId id="298" r:id="rId18"/>
    <p:sldId id="299" r:id="rId19"/>
    <p:sldId id="300" r:id="rId20"/>
    <p:sldId id="302" r:id="rId21"/>
    <p:sldId id="301" r:id="rId22"/>
    <p:sldId id="305" r:id="rId23"/>
    <p:sldId id="304" r:id="rId24"/>
    <p:sldId id="286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E5E7"/>
    <a:srgbClr val="0A5241"/>
    <a:srgbClr val="0D6852"/>
    <a:srgbClr val="4E2381"/>
    <a:srgbClr val="BE9FE5"/>
    <a:srgbClr val="684148"/>
    <a:srgbClr val="FF0066"/>
    <a:srgbClr val="E27042"/>
    <a:srgbClr val="3A86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7AB82C-FE09-4D95-B599-C4DA57FD5414}" v="187" dt="2026-07-09T14:34:02.6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166" autoAdjust="0"/>
    <p:restoredTop sz="86456" autoAdjust="0"/>
  </p:normalViewPr>
  <p:slideViewPr>
    <p:cSldViewPr snapToGrid="0">
      <p:cViewPr varScale="1">
        <p:scale>
          <a:sx n="80" d="100"/>
          <a:sy n="80" d="100"/>
        </p:scale>
        <p:origin x="126" y="33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78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ylie Geard" userId="b930dff3-5db0-4b18-9d4c-f929b90677dc" providerId="ADAL" clId="{038610CA-6CAC-4665-9047-4DC39D1E2447}"/>
    <pc:docChg chg="undo redo custSel modSld">
      <pc:chgData name="Kylie Geard" userId="b930dff3-5db0-4b18-9d4c-f929b90677dc" providerId="ADAL" clId="{038610CA-6CAC-4665-9047-4DC39D1E2447}" dt="2026-07-09T14:34:02.653" v="200" actId="20577"/>
      <pc:docMkLst>
        <pc:docMk/>
      </pc:docMkLst>
      <pc:sldChg chg="addSp delSp modSp mod">
        <pc:chgData name="Kylie Geard" userId="b930dff3-5db0-4b18-9d4c-f929b90677dc" providerId="ADAL" clId="{038610CA-6CAC-4665-9047-4DC39D1E2447}" dt="2026-07-09T14:18:00.894" v="131" actId="167"/>
        <pc:sldMkLst>
          <pc:docMk/>
          <pc:sldMk cId="3685462445" sldId="256"/>
        </pc:sldMkLst>
        <pc:spChg chg="del">
          <ac:chgData name="Kylie Geard" userId="b930dff3-5db0-4b18-9d4c-f929b90677dc" providerId="ADAL" clId="{038610CA-6CAC-4665-9047-4DC39D1E2447}" dt="2026-07-09T14:08:55.694" v="2" actId="478"/>
          <ac:spMkLst>
            <pc:docMk/>
            <pc:sldMk cId="3685462445" sldId="256"/>
            <ac:spMk id="2" creationId="{8C3630B5-EB31-F297-C17E-CF3AC1083FBD}"/>
          </ac:spMkLst>
        </pc:spChg>
        <pc:spChg chg="del">
          <ac:chgData name="Kylie Geard" userId="b930dff3-5db0-4b18-9d4c-f929b90677dc" providerId="ADAL" clId="{038610CA-6CAC-4665-9047-4DC39D1E2447}" dt="2026-07-09T14:17:30.329" v="123" actId="478"/>
          <ac:spMkLst>
            <pc:docMk/>
            <pc:sldMk cId="3685462445" sldId="256"/>
            <ac:spMk id="3" creationId="{758A9CC5-82B7-5943-23FE-3F38B2E819A4}"/>
          </ac:spMkLst>
        </pc:spChg>
        <pc:spChg chg="mod">
          <ac:chgData name="Kylie Geard" userId="b930dff3-5db0-4b18-9d4c-f929b90677dc" providerId="ADAL" clId="{038610CA-6CAC-4665-9047-4DC39D1E2447}" dt="2026-07-09T14:17:33.568" v="124" actId="13244"/>
          <ac:spMkLst>
            <pc:docMk/>
            <pc:sldMk cId="3685462445" sldId="256"/>
            <ac:spMk id="10" creationId="{23E7F80C-1B1C-166C-6A25-08E69CA3C62D}"/>
          </ac:spMkLst>
        </pc:spChg>
        <pc:picChg chg="add del mod">
          <ac:chgData name="Kylie Geard" userId="b930dff3-5db0-4b18-9d4c-f929b90677dc" providerId="ADAL" clId="{038610CA-6CAC-4665-9047-4DC39D1E2447}" dt="2026-07-09T14:18:00.894" v="131" actId="167"/>
          <ac:picMkLst>
            <pc:docMk/>
            <pc:sldMk cId="3685462445" sldId="256"/>
            <ac:picMk id="5" creationId="{0A5087FF-9FB1-30A1-E652-691345B30662}"/>
          </ac:picMkLst>
        </pc:picChg>
      </pc:sldChg>
      <pc:sldChg chg="modSp mod">
        <pc:chgData name="Kylie Geard" userId="b930dff3-5db0-4b18-9d4c-f929b90677dc" providerId="ADAL" clId="{038610CA-6CAC-4665-9047-4DC39D1E2447}" dt="2026-07-09T14:18:13.508" v="132" actId="13244"/>
        <pc:sldMkLst>
          <pc:docMk/>
          <pc:sldMk cId="2630347283" sldId="260"/>
        </pc:sldMkLst>
        <pc:spChg chg="mod">
          <ac:chgData name="Kylie Geard" userId="b930dff3-5db0-4b18-9d4c-f929b90677dc" providerId="ADAL" clId="{038610CA-6CAC-4665-9047-4DC39D1E2447}" dt="2026-07-09T14:09:07.381" v="4" actId="33553"/>
          <ac:spMkLst>
            <pc:docMk/>
            <pc:sldMk cId="2630347283" sldId="260"/>
            <ac:spMk id="10" creationId="{E97140CF-B8CC-2C6D-F810-CA888FC6D006}"/>
          </ac:spMkLst>
        </pc:spChg>
        <pc:picChg chg="mod">
          <ac:chgData name="Kylie Geard" userId="b930dff3-5db0-4b18-9d4c-f929b90677dc" providerId="ADAL" clId="{038610CA-6CAC-4665-9047-4DC39D1E2447}" dt="2026-07-09T14:18:13.508" v="132" actId="13244"/>
          <ac:picMkLst>
            <pc:docMk/>
            <pc:sldMk cId="2630347283" sldId="260"/>
            <ac:picMk id="5" creationId="{DBA6591C-27F7-8060-FFEF-C3CF5E386F16}"/>
          </ac:picMkLst>
        </pc:picChg>
      </pc:sldChg>
      <pc:sldChg chg="delSp modSp mod modNotes">
        <pc:chgData name="Kylie Geard" userId="b930dff3-5db0-4b18-9d4c-f929b90677dc" providerId="ADAL" clId="{038610CA-6CAC-4665-9047-4DC39D1E2447}" dt="2026-07-09T14:27:02.239" v="195" actId="368"/>
        <pc:sldMkLst>
          <pc:docMk/>
          <pc:sldMk cId="3006990264" sldId="263"/>
        </pc:sldMkLst>
        <pc:spChg chg="del mod">
          <ac:chgData name="Kylie Geard" userId="b930dff3-5db0-4b18-9d4c-f929b90677dc" providerId="ADAL" clId="{038610CA-6CAC-4665-9047-4DC39D1E2447}" dt="2026-07-09T14:18:28.022" v="134" actId="478"/>
          <ac:spMkLst>
            <pc:docMk/>
            <pc:sldMk cId="3006990264" sldId="263"/>
            <ac:spMk id="3" creationId="{BD92304F-226E-6891-B26B-A0BF79D24227}"/>
          </ac:spMkLst>
        </pc:spChg>
        <pc:spChg chg="mod">
          <ac:chgData name="Kylie Geard" userId="b930dff3-5db0-4b18-9d4c-f929b90677dc" providerId="ADAL" clId="{038610CA-6CAC-4665-9047-4DC39D1E2447}" dt="2026-07-09T14:09:11.573" v="5" actId="33553"/>
          <ac:spMkLst>
            <pc:docMk/>
            <pc:sldMk cId="3006990264" sldId="263"/>
            <ac:spMk id="10" creationId="{754344B5-5240-2CB4-0C48-8558BEE8CDC9}"/>
          </ac:spMkLst>
        </pc:spChg>
        <pc:picChg chg="mod">
          <ac:chgData name="Kylie Geard" userId="b930dff3-5db0-4b18-9d4c-f929b90677dc" providerId="ADAL" clId="{038610CA-6CAC-4665-9047-4DC39D1E2447}" dt="2026-07-09T14:19:26.897" v="146" actId="962"/>
          <ac:picMkLst>
            <pc:docMk/>
            <pc:sldMk cId="3006990264" sldId="263"/>
            <ac:picMk id="4" creationId="{0C370C61-AECD-810A-3BE7-EEA0AD6FEA3E}"/>
          </ac:picMkLst>
        </pc:picChg>
        <pc:picChg chg="mod">
          <ac:chgData name="Kylie Geard" userId="b930dff3-5db0-4b18-9d4c-f929b90677dc" providerId="ADAL" clId="{038610CA-6CAC-4665-9047-4DC39D1E2447}" dt="2026-07-09T14:23:53.315" v="175" actId="962"/>
          <ac:picMkLst>
            <pc:docMk/>
            <pc:sldMk cId="3006990264" sldId="263"/>
            <ac:picMk id="5" creationId="{7AA6B67F-320C-AE99-7BDA-90B66D40936F}"/>
          </ac:picMkLst>
        </pc:picChg>
      </pc:sldChg>
      <pc:sldChg chg="modSp mod">
        <pc:chgData name="Kylie Geard" userId="b930dff3-5db0-4b18-9d4c-f929b90677dc" providerId="ADAL" clId="{038610CA-6CAC-4665-9047-4DC39D1E2447}" dt="2026-07-09T14:20:12.863" v="150" actId="13244"/>
        <pc:sldMkLst>
          <pc:docMk/>
          <pc:sldMk cId="2251817790" sldId="265"/>
        </pc:sldMkLst>
        <pc:spChg chg="mod">
          <ac:chgData name="Kylie Geard" userId="b930dff3-5db0-4b18-9d4c-f929b90677dc" providerId="ADAL" clId="{038610CA-6CAC-4665-9047-4DC39D1E2447}" dt="2026-07-09T14:20:12.863" v="150" actId="13244"/>
          <ac:spMkLst>
            <pc:docMk/>
            <pc:sldMk cId="2251817790" sldId="265"/>
            <ac:spMk id="6" creationId="{C89CF67E-12C9-9148-F36B-0AB5AA93EB7C}"/>
          </ac:spMkLst>
        </pc:spChg>
        <pc:spChg chg="mod">
          <ac:chgData name="Kylie Geard" userId="b930dff3-5db0-4b18-9d4c-f929b90677dc" providerId="ADAL" clId="{038610CA-6CAC-4665-9047-4DC39D1E2447}" dt="2026-07-09T14:20:03.584" v="149" actId="13244"/>
          <ac:spMkLst>
            <pc:docMk/>
            <pc:sldMk cId="2251817790" sldId="265"/>
            <ac:spMk id="7" creationId="{1D61D1FB-467F-BBEE-B80E-5780DCC23FE8}"/>
          </ac:spMkLst>
        </pc:spChg>
      </pc:sldChg>
      <pc:sldChg chg="addSp modSp mod">
        <pc:chgData name="Kylie Geard" userId="b930dff3-5db0-4b18-9d4c-f929b90677dc" providerId="ADAL" clId="{038610CA-6CAC-4665-9047-4DC39D1E2447}" dt="2026-07-09T14:23:28.525" v="171" actId="962"/>
        <pc:sldMkLst>
          <pc:docMk/>
          <pc:sldMk cId="1223290203" sldId="267"/>
        </pc:sldMkLst>
        <pc:spChg chg="add mod">
          <ac:chgData name="Kylie Geard" userId="b930dff3-5db0-4b18-9d4c-f929b90677dc" providerId="ADAL" clId="{038610CA-6CAC-4665-9047-4DC39D1E2447}" dt="2026-07-09T14:20:33.748" v="151" actId="13244"/>
          <ac:spMkLst>
            <pc:docMk/>
            <pc:sldMk cId="1223290203" sldId="267"/>
            <ac:spMk id="4" creationId="{934965D1-D22F-4AFA-F92D-9FDE14A87D42}"/>
          </ac:spMkLst>
        </pc:spChg>
        <pc:picChg chg="mod">
          <ac:chgData name="Kylie Geard" userId="b930dff3-5db0-4b18-9d4c-f929b90677dc" providerId="ADAL" clId="{038610CA-6CAC-4665-9047-4DC39D1E2447}" dt="2026-07-09T14:23:28.525" v="171" actId="962"/>
          <ac:picMkLst>
            <pc:docMk/>
            <pc:sldMk cId="1223290203" sldId="267"/>
            <ac:picMk id="10" creationId="{F573FFE5-A17A-F1DA-44D3-53EAEF73EB27}"/>
          </ac:picMkLst>
        </pc:picChg>
      </pc:sldChg>
      <pc:sldChg chg="addSp modSp mod">
        <pc:chgData name="Kylie Geard" userId="b930dff3-5db0-4b18-9d4c-f929b90677dc" providerId="ADAL" clId="{038610CA-6CAC-4665-9047-4DC39D1E2447}" dt="2026-07-09T14:33:38.538" v="197"/>
        <pc:sldMkLst>
          <pc:docMk/>
          <pc:sldMk cId="2702608082" sldId="279"/>
        </pc:sldMkLst>
        <pc:spChg chg="add mod">
          <ac:chgData name="Kylie Geard" userId="b930dff3-5db0-4b18-9d4c-f929b90677dc" providerId="ADAL" clId="{038610CA-6CAC-4665-9047-4DC39D1E2447}" dt="2026-07-09T14:33:38.538" v="197"/>
          <ac:spMkLst>
            <pc:docMk/>
            <pc:sldMk cId="2702608082" sldId="279"/>
            <ac:spMk id="5" creationId="{B41C00F8-B044-95FB-1F99-4274D1E122B0}"/>
          </ac:spMkLst>
        </pc:spChg>
        <pc:picChg chg="mod">
          <ac:chgData name="Kylie Geard" userId="b930dff3-5db0-4b18-9d4c-f929b90677dc" providerId="ADAL" clId="{038610CA-6CAC-4665-9047-4DC39D1E2447}" dt="2026-07-09T14:24:56.782" v="181" actId="13244"/>
          <ac:picMkLst>
            <pc:docMk/>
            <pc:sldMk cId="2702608082" sldId="279"/>
            <ac:picMk id="3" creationId="{4FE73989-B8B9-3E57-B142-FBB1698CBB2B}"/>
          </ac:picMkLst>
        </pc:picChg>
        <pc:picChg chg="mod">
          <ac:chgData name="Kylie Geard" userId="b930dff3-5db0-4b18-9d4c-f929b90677dc" providerId="ADAL" clId="{038610CA-6CAC-4665-9047-4DC39D1E2447}" dt="2026-07-09T14:24:59.130" v="182" actId="13244"/>
          <ac:picMkLst>
            <pc:docMk/>
            <pc:sldMk cId="2702608082" sldId="279"/>
            <ac:picMk id="4" creationId="{8F7ABD0C-03DD-CD45-0C09-AB651DE44D32}"/>
          </ac:picMkLst>
        </pc:picChg>
        <pc:picChg chg="mod">
          <ac:chgData name="Kylie Geard" userId="b930dff3-5db0-4b18-9d4c-f929b90677dc" providerId="ADAL" clId="{038610CA-6CAC-4665-9047-4DC39D1E2447}" dt="2026-07-09T14:24:49.837" v="179" actId="13244"/>
          <ac:picMkLst>
            <pc:docMk/>
            <pc:sldMk cId="2702608082" sldId="279"/>
            <ac:picMk id="71" creationId="{A61CBD3A-8D24-C3E6-7583-FB63F6127772}"/>
          </ac:picMkLst>
        </pc:picChg>
        <pc:picChg chg="mod">
          <ac:chgData name="Kylie Geard" userId="b930dff3-5db0-4b18-9d4c-f929b90677dc" providerId="ADAL" clId="{038610CA-6CAC-4665-9047-4DC39D1E2447}" dt="2026-07-09T14:24:51.940" v="180" actId="13244"/>
          <ac:picMkLst>
            <pc:docMk/>
            <pc:sldMk cId="2702608082" sldId="279"/>
            <ac:picMk id="99" creationId="{6F518AF5-E7B8-0A45-F690-E6CE9AD7DB12}"/>
          </ac:picMkLst>
        </pc:picChg>
      </pc:sldChg>
      <pc:sldChg chg="modSp mod">
        <pc:chgData name="Kylie Geard" userId="b930dff3-5db0-4b18-9d4c-f929b90677dc" providerId="ADAL" clId="{038610CA-6CAC-4665-9047-4DC39D1E2447}" dt="2026-07-09T14:22:31.528" v="161" actId="962"/>
        <pc:sldMkLst>
          <pc:docMk/>
          <pc:sldMk cId="579411783" sldId="286"/>
        </pc:sldMkLst>
        <pc:spChg chg="mod">
          <ac:chgData name="Kylie Geard" userId="b930dff3-5db0-4b18-9d4c-f929b90677dc" providerId="ADAL" clId="{038610CA-6CAC-4665-9047-4DC39D1E2447}" dt="2026-07-09T14:16:28.970" v="116" actId="33553"/>
          <ac:spMkLst>
            <pc:docMk/>
            <pc:sldMk cId="579411783" sldId="286"/>
            <ac:spMk id="10" creationId="{0EF80E3E-A636-68F3-769D-7016ED430146}"/>
          </ac:spMkLst>
        </pc:spChg>
        <pc:picChg chg="mod">
          <ac:chgData name="Kylie Geard" userId="b930dff3-5db0-4b18-9d4c-f929b90677dc" providerId="ADAL" clId="{038610CA-6CAC-4665-9047-4DC39D1E2447}" dt="2026-07-09T14:22:31.528" v="161" actId="962"/>
          <ac:picMkLst>
            <pc:docMk/>
            <pc:sldMk cId="579411783" sldId="286"/>
            <ac:picMk id="5" creationId="{3960816F-83CB-3A98-F5FC-874D37E82137}"/>
          </ac:picMkLst>
        </pc:picChg>
      </pc:sldChg>
      <pc:sldChg chg="addSp modSp mod">
        <pc:chgData name="Kylie Geard" userId="b930dff3-5db0-4b18-9d4c-f929b90677dc" providerId="ADAL" clId="{038610CA-6CAC-4665-9047-4DC39D1E2447}" dt="2026-07-09T14:33:15.368" v="196"/>
        <pc:sldMkLst>
          <pc:docMk/>
          <pc:sldMk cId="2386204907" sldId="287"/>
        </pc:sldMkLst>
        <pc:spChg chg="add mod">
          <ac:chgData name="Kylie Geard" userId="b930dff3-5db0-4b18-9d4c-f929b90677dc" providerId="ADAL" clId="{038610CA-6CAC-4665-9047-4DC39D1E2447}" dt="2026-07-09T14:33:15.368" v="196"/>
          <ac:spMkLst>
            <pc:docMk/>
            <pc:sldMk cId="2386204907" sldId="287"/>
            <ac:spMk id="2" creationId="{8AEE3E24-1A76-E88E-3D9E-3840B0A6599C}"/>
          </ac:spMkLst>
        </pc:spChg>
        <pc:picChg chg="mod">
          <ac:chgData name="Kylie Geard" userId="b930dff3-5db0-4b18-9d4c-f929b90677dc" providerId="ADAL" clId="{038610CA-6CAC-4665-9047-4DC39D1E2447}" dt="2026-07-09T14:24:33.744" v="177" actId="13244"/>
          <ac:picMkLst>
            <pc:docMk/>
            <pc:sldMk cId="2386204907" sldId="287"/>
            <ac:picMk id="11" creationId="{CCC709ED-698C-657D-B82A-02EC7A32E7AD}"/>
          </ac:picMkLst>
        </pc:picChg>
      </pc:sldChg>
      <pc:sldChg chg="modSp mod">
        <pc:chgData name="Kylie Geard" userId="b930dff3-5db0-4b18-9d4c-f929b90677dc" providerId="ADAL" clId="{038610CA-6CAC-4665-9047-4DC39D1E2447}" dt="2026-07-09T14:19:49.887" v="148" actId="13244"/>
        <pc:sldMkLst>
          <pc:docMk/>
          <pc:sldMk cId="2609599060" sldId="295"/>
        </pc:sldMkLst>
        <pc:spChg chg="mod">
          <ac:chgData name="Kylie Geard" userId="b930dff3-5db0-4b18-9d4c-f929b90677dc" providerId="ADAL" clId="{038610CA-6CAC-4665-9047-4DC39D1E2447}" dt="2026-07-09T14:19:49.887" v="148" actId="13244"/>
          <ac:spMkLst>
            <pc:docMk/>
            <pc:sldMk cId="2609599060" sldId="295"/>
            <ac:spMk id="5" creationId="{BB1B050A-4EF0-867A-3806-1A87EBCA796F}"/>
          </ac:spMkLst>
        </pc:spChg>
      </pc:sldChg>
      <pc:sldChg chg="modSp mod">
        <pc:chgData name="Kylie Geard" userId="b930dff3-5db0-4b18-9d4c-f929b90677dc" providerId="ADAL" clId="{038610CA-6CAC-4665-9047-4DC39D1E2447}" dt="2026-07-09T14:21:53.795" v="157" actId="13244"/>
        <pc:sldMkLst>
          <pc:docMk/>
          <pc:sldMk cId="3189210831" sldId="296"/>
        </pc:sldMkLst>
        <pc:spChg chg="mod">
          <ac:chgData name="Kylie Geard" userId="b930dff3-5db0-4b18-9d4c-f929b90677dc" providerId="ADAL" clId="{038610CA-6CAC-4665-9047-4DC39D1E2447}" dt="2026-07-09T14:21:53.795" v="157" actId="13244"/>
          <ac:spMkLst>
            <pc:docMk/>
            <pc:sldMk cId="3189210831" sldId="296"/>
            <ac:spMk id="5" creationId="{9083A19C-E347-C5A0-4E8C-B770ADD62C73}"/>
          </ac:spMkLst>
        </pc:spChg>
        <pc:picChg chg="mod">
          <ac:chgData name="Kylie Geard" userId="b930dff3-5db0-4b18-9d4c-f929b90677dc" providerId="ADAL" clId="{038610CA-6CAC-4665-9047-4DC39D1E2447}" dt="2026-07-09T14:21:47.723" v="156" actId="962"/>
          <ac:picMkLst>
            <pc:docMk/>
            <pc:sldMk cId="3189210831" sldId="296"/>
            <ac:picMk id="4" creationId="{C584C54D-3688-CF13-B26C-E4F6D12A94B2}"/>
          </ac:picMkLst>
        </pc:picChg>
      </pc:sldChg>
      <pc:sldChg chg="modSp mod">
        <pc:chgData name="Kylie Geard" userId="b930dff3-5db0-4b18-9d4c-f929b90677dc" providerId="ADAL" clId="{038610CA-6CAC-4665-9047-4DC39D1E2447}" dt="2026-07-09T14:23:15.394" v="170" actId="962"/>
        <pc:sldMkLst>
          <pc:docMk/>
          <pc:sldMk cId="3695007942" sldId="297"/>
        </pc:sldMkLst>
        <pc:spChg chg="mod">
          <ac:chgData name="Kylie Geard" userId="b930dff3-5db0-4b18-9d4c-f929b90677dc" providerId="ADAL" clId="{038610CA-6CAC-4665-9047-4DC39D1E2447}" dt="2026-07-09T14:22:08.647" v="158" actId="13244"/>
          <ac:spMkLst>
            <pc:docMk/>
            <pc:sldMk cId="3695007942" sldId="297"/>
            <ac:spMk id="5" creationId="{6C03643E-1A90-677D-029E-A3A56BC46723}"/>
          </ac:spMkLst>
        </pc:spChg>
        <pc:spChg chg="mod">
          <ac:chgData name="Kylie Geard" userId="b930dff3-5db0-4b18-9d4c-f929b90677dc" providerId="ADAL" clId="{038610CA-6CAC-4665-9047-4DC39D1E2447}" dt="2026-07-09T14:09:57.617" v="26" actId="33553"/>
          <ac:spMkLst>
            <pc:docMk/>
            <pc:sldMk cId="3695007942" sldId="297"/>
            <ac:spMk id="7" creationId="{32092636-5786-F81A-815F-E814BAE812B2}"/>
          </ac:spMkLst>
        </pc:spChg>
        <pc:picChg chg="mod">
          <ac:chgData name="Kylie Geard" userId="b930dff3-5db0-4b18-9d4c-f929b90677dc" providerId="ADAL" clId="{038610CA-6CAC-4665-9047-4DC39D1E2447}" dt="2026-07-09T14:23:15.394" v="170" actId="962"/>
          <ac:picMkLst>
            <pc:docMk/>
            <pc:sldMk cId="3695007942" sldId="297"/>
            <ac:picMk id="4" creationId="{12F595D9-FE25-648C-2965-BD57AA48FCA0}"/>
          </ac:picMkLst>
        </pc:picChg>
      </pc:sldChg>
      <pc:sldChg chg="modSp mod">
        <pc:chgData name="Kylie Geard" userId="b930dff3-5db0-4b18-9d4c-f929b90677dc" providerId="ADAL" clId="{038610CA-6CAC-4665-9047-4DC39D1E2447}" dt="2026-07-09T14:34:02.653" v="200" actId="20577"/>
        <pc:sldMkLst>
          <pc:docMk/>
          <pc:sldMk cId="3082768690" sldId="298"/>
        </pc:sldMkLst>
        <pc:spChg chg="mod">
          <ac:chgData name="Kylie Geard" userId="b930dff3-5db0-4b18-9d4c-f929b90677dc" providerId="ADAL" clId="{038610CA-6CAC-4665-9047-4DC39D1E2447}" dt="2026-07-09T14:34:02.653" v="200" actId="20577"/>
          <ac:spMkLst>
            <pc:docMk/>
            <pc:sldMk cId="3082768690" sldId="298"/>
            <ac:spMk id="5" creationId="{7ECD1226-DF54-40A0-F760-E002CECA5FC1}"/>
          </ac:spMkLst>
        </pc:spChg>
        <pc:picChg chg="mod">
          <ac:chgData name="Kylie Geard" userId="b930dff3-5db0-4b18-9d4c-f929b90677dc" providerId="ADAL" clId="{038610CA-6CAC-4665-9047-4DC39D1E2447}" dt="2026-07-09T14:23:09.738" v="169" actId="962"/>
          <ac:picMkLst>
            <pc:docMk/>
            <pc:sldMk cId="3082768690" sldId="298"/>
            <ac:picMk id="4" creationId="{5990C26B-1224-A2C6-C7F4-61CB511211A0}"/>
          </ac:picMkLst>
        </pc:picChg>
      </pc:sldChg>
      <pc:sldChg chg="modSp mod">
        <pc:chgData name="Kylie Geard" userId="b930dff3-5db0-4b18-9d4c-f929b90677dc" providerId="ADAL" clId="{038610CA-6CAC-4665-9047-4DC39D1E2447}" dt="2026-07-09T14:13:07.388" v="83" actId="33553"/>
        <pc:sldMkLst>
          <pc:docMk/>
          <pc:sldMk cId="647316368" sldId="299"/>
        </pc:sldMkLst>
        <pc:spChg chg="mod">
          <ac:chgData name="Kylie Geard" userId="b930dff3-5db0-4b18-9d4c-f929b90677dc" providerId="ADAL" clId="{038610CA-6CAC-4665-9047-4DC39D1E2447}" dt="2026-07-09T14:13:07.388" v="83" actId="33553"/>
          <ac:spMkLst>
            <pc:docMk/>
            <pc:sldMk cId="647316368" sldId="299"/>
            <ac:spMk id="10" creationId="{5B654514-E233-29D9-4D75-06804172AD3C}"/>
          </ac:spMkLst>
        </pc:spChg>
      </pc:sldChg>
      <pc:sldChg chg="modSp mod">
        <pc:chgData name="Kylie Geard" userId="b930dff3-5db0-4b18-9d4c-f929b90677dc" providerId="ADAL" clId="{038610CA-6CAC-4665-9047-4DC39D1E2447}" dt="2026-07-09T14:23:04.032" v="168" actId="962"/>
        <pc:sldMkLst>
          <pc:docMk/>
          <pc:sldMk cId="2017883215" sldId="300"/>
        </pc:sldMkLst>
        <pc:spChg chg="mod">
          <ac:chgData name="Kylie Geard" userId="b930dff3-5db0-4b18-9d4c-f929b90677dc" providerId="ADAL" clId="{038610CA-6CAC-4665-9047-4DC39D1E2447}" dt="2026-07-09T14:13:10.487" v="84" actId="33553"/>
          <ac:spMkLst>
            <pc:docMk/>
            <pc:sldMk cId="2017883215" sldId="300"/>
            <ac:spMk id="5" creationId="{72E30CB2-D2C2-DF46-BB0E-264D1197A9B2}"/>
          </ac:spMkLst>
        </pc:spChg>
        <pc:picChg chg="mod">
          <ac:chgData name="Kylie Geard" userId="b930dff3-5db0-4b18-9d4c-f929b90677dc" providerId="ADAL" clId="{038610CA-6CAC-4665-9047-4DC39D1E2447}" dt="2026-07-09T14:23:04.032" v="168" actId="962"/>
          <ac:picMkLst>
            <pc:docMk/>
            <pc:sldMk cId="2017883215" sldId="300"/>
            <ac:picMk id="4" creationId="{E21F5035-431D-016D-CD50-0F12B0ECDC68}"/>
          </ac:picMkLst>
        </pc:picChg>
      </pc:sldChg>
      <pc:sldChg chg="modSp mod">
        <pc:chgData name="Kylie Geard" userId="b930dff3-5db0-4b18-9d4c-f929b90677dc" providerId="ADAL" clId="{038610CA-6CAC-4665-9047-4DC39D1E2447}" dt="2026-07-09T14:22:57.693" v="167" actId="962"/>
        <pc:sldMkLst>
          <pc:docMk/>
          <pc:sldMk cId="3969414920" sldId="301"/>
        </pc:sldMkLst>
        <pc:spChg chg="mod">
          <ac:chgData name="Kylie Geard" userId="b930dff3-5db0-4b18-9d4c-f929b90677dc" providerId="ADAL" clId="{038610CA-6CAC-4665-9047-4DC39D1E2447}" dt="2026-07-09T14:15:55.919" v="103" actId="33553"/>
          <ac:spMkLst>
            <pc:docMk/>
            <pc:sldMk cId="3969414920" sldId="301"/>
            <ac:spMk id="5" creationId="{F1B6F2E6-C622-6B3A-C19B-F09597043A52}"/>
          </ac:spMkLst>
        </pc:spChg>
        <pc:picChg chg="mod">
          <ac:chgData name="Kylie Geard" userId="b930dff3-5db0-4b18-9d4c-f929b90677dc" providerId="ADAL" clId="{038610CA-6CAC-4665-9047-4DC39D1E2447}" dt="2026-07-09T14:22:57.693" v="167" actId="962"/>
          <ac:picMkLst>
            <pc:docMk/>
            <pc:sldMk cId="3969414920" sldId="301"/>
            <ac:picMk id="4" creationId="{9650502C-FCA5-9F67-4D5C-70ADF9BC89BD}"/>
          </ac:picMkLst>
        </pc:picChg>
      </pc:sldChg>
      <pc:sldChg chg="addSp modSp mod">
        <pc:chgData name="Kylie Geard" userId="b930dff3-5db0-4b18-9d4c-f929b90677dc" providerId="ADAL" clId="{038610CA-6CAC-4665-9047-4DC39D1E2447}" dt="2026-07-09T14:25:22.103" v="185" actId="13244"/>
        <pc:sldMkLst>
          <pc:docMk/>
          <pc:sldMk cId="2168510429" sldId="302"/>
        </pc:sldMkLst>
        <pc:spChg chg="add mod">
          <ac:chgData name="Kylie Geard" userId="b930dff3-5db0-4b18-9d4c-f929b90677dc" providerId="ADAL" clId="{038610CA-6CAC-4665-9047-4DC39D1E2447}" dt="2026-07-09T14:25:12.328" v="183" actId="13244"/>
          <ac:spMkLst>
            <pc:docMk/>
            <pc:sldMk cId="2168510429" sldId="302"/>
            <ac:spMk id="4" creationId="{06BBF979-73C1-1FEF-5501-769B3923BCCE}"/>
          </ac:spMkLst>
        </pc:spChg>
        <pc:spChg chg="mod">
          <ac:chgData name="Kylie Geard" userId="b930dff3-5db0-4b18-9d4c-f929b90677dc" providerId="ADAL" clId="{038610CA-6CAC-4665-9047-4DC39D1E2447}" dt="2026-07-09T14:25:22.103" v="185" actId="13244"/>
          <ac:spMkLst>
            <pc:docMk/>
            <pc:sldMk cId="2168510429" sldId="302"/>
            <ac:spMk id="6" creationId="{E2C9F1EB-E96F-658A-0030-812DC7386C39}"/>
          </ac:spMkLst>
        </pc:spChg>
        <pc:picChg chg="mod">
          <ac:chgData name="Kylie Geard" userId="b930dff3-5db0-4b18-9d4c-f929b90677dc" providerId="ADAL" clId="{038610CA-6CAC-4665-9047-4DC39D1E2447}" dt="2026-07-09T14:25:18.623" v="184" actId="13244"/>
          <ac:picMkLst>
            <pc:docMk/>
            <pc:sldMk cId="2168510429" sldId="302"/>
            <ac:picMk id="5" creationId="{B2609D25-02AF-049A-6501-D667022E8D4D}"/>
          </ac:picMkLst>
        </pc:picChg>
      </pc:sldChg>
      <pc:sldChg chg="modSp mod">
        <pc:chgData name="Kylie Geard" userId="b930dff3-5db0-4b18-9d4c-f929b90677dc" providerId="ADAL" clId="{038610CA-6CAC-4665-9047-4DC39D1E2447}" dt="2026-07-09T14:09:23.075" v="8" actId="33553"/>
        <pc:sldMkLst>
          <pc:docMk/>
          <pc:sldMk cId="2125685904" sldId="303"/>
        </pc:sldMkLst>
        <pc:spChg chg="mod">
          <ac:chgData name="Kylie Geard" userId="b930dff3-5db0-4b18-9d4c-f929b90677dc" providerId="ADAL" clId="{038610CA-6CAC-4665-9047-4DC39D1E2447}" dt="2026-07-09T14:09:23.075" v="8" actId="33553"/>
          <ac:spMkLst>
            <pc:docMk/>
            <pc:sldMk cId="2125685904" sldId="303"/>
            <ac:spMk id="7" creationId="{5162D466-56B6-E2E6-DB37-1811E9D66C84}"/>
          </ac:spMkLst>
        </pc:spChg>
      </pc:sldChg>
      <pc:sldChg chg="modSp mod">
        <pc:chgData name="Kylie Geard" userId="b930dff3-5db0-4b18-9d4c-f929b90677dc" providerId="ADAL" clId="{038610CA-6CAC-4665-9047-4DC39D1E2447}" dt="2026-07-09T14:26:07.264" v="189" actId="13244"/>
        <pc:sldMkLst>
          <pc:docMk/>
          <pc:sldMk cId="769727412" sldId="304"/>
        </pc:sldMkLst>
        <pc:spChg chg="mod">
          <ac:chgData name="Kylie Geard" userId="b930dff3-5db0-4b18-9d4c-f929b90677dc" providerId="ADAL" clId="{038610CA-6CAC-4665-9047-4DC39D1E2447}" dt="2026-07-09T14:25:51.901" v="187" actId="13244"/>
          <ac:spMkLst>
            <pc:docMk/>
            <pc:sldMk cId="769727412" sldId="304"/>
            <ac:spMk id="5" creationId="{8749CB9A-8DF9-9ECF-D837-E809E62511A5}"/>
          </ac:spMkLst>
        </pc:spChg>
        <pc:picChg chg="mod">
          <ac:chgData name="Kylie Geard" userId="b930dff3-5db0-4b18-9d4c-f929b90677dc" providerId="ADAL" clId="{038610CA-6CAC-4665-9047-4DC39D1E2447}" dt="2026-07-09T14:26:07.264" v="189" actId="13244"/>
          <ac:picMkLst>
            <pc:docMk/>
            <pc:sldMk cId="769727412" sldId="304"/>
            <ac:picMk id="11" creationId="{2F06585C-A1A9-670A-8339-E8940B7CC6CB}"/>
          </ac:picMkLst>
        </pc:picChg>
      </pc:sldChg>
      <pc:sldChg chg="addSp modSp mod">
        <pc:chgData name="Kylie Geard" userId="b930dff3-5db0-4b18-9d4c-f929b90677dc" providerId="ADAL" clId="{038610CA-6CAC-4665-9047-4DC39D1E2447}" dt="2026-07-09T14:25:43.878" v="186" actId="13244"/>
        <pc:sldMkLst>
          <pc:docMk/>
          <pc:sldMk cId="4381779" sldId="305"/>
        </pc:sldMkLst>
        <pc:spChg chg="add mod">
          <ac:chgData name="Kylie Geard" userId="b930dff3-5db0-4b18-9d4c-f929b90677dc" providerId="ADAL" clId="{038610CA-6CAC-4665-9047-4DC39D1E2447}" dt="2026-07-09T14:25:43.878" v="186" actId="13244"/>
          <ac:spMkLst>
            <pc:docMk/>
            <pc:sldMk cId="4381779" sldId="305"/>
            <ac:spMk id="5" creationId="{70B94336-2B1A-C7A1-AA69-EC2D35CA6803}"/>
          </ac:spMkLst>
        </pc:spChg>
        <pc:picChg chg="mod">
          <ac:chgData name="Kylie Geard" userId="b930dff3-5db0-4b18-9d4c-f929b90677dc" providerId="ADAL" clId="{038610CA-6CAC-4665-9047-4DC39D1E2447}" dt="2026-07-09T14:22:53.004" v="166" actId="14100"/>
          <ac:picMkLst>
            <pc:docMk/>
            <pc:sldMk cId="4381779" sldId="305"/>
            <ac:picMk id="2" creationId="{77D15D95-237B-58F0-1839-0F013F379FC7}"/>
          </ac:picMkLst>
        </pc:picChg>
        <pc:picChg chg="mod">
          <ac:chgData name="Kylie Geard" userId="b930dff3-5db0-4b18-9d4c-f929b90677dc" providerId="ADAL" clId="{038610CA-6CAC-4665-9047-4DC39D1E2447}" dt="2026-07-09T14:22:38.241" v="162" actId="962"/>
          <ac:picMkLst>
            <pc:docMk/>
            <pc:sldMk cId="4381779" sldId="305"/>
            <ac:picMk id="4" creationId="{CA9882D6-64FE-FBEF-B731-86262C893C0E}"/>
          </ac:picMkLst>
        </pc:picChg>
      </pc:sldChg>
      <pc:sldChg chg="modSp mod">
        <pc:chgData name="Kylie Geard" userId="b930dff3-5db0-4b18-9d4c-f929b90677dc" providerId="ADAL" clId="{038610CA-6CAC-4665-9047-4DC39D1E2447}" dt="2026-07-09T14:21:21.630" v="155" actId="962"/>
        <pc:sldMkLst>
          <pc:docMk/>
          <pc:sldMk cId="1688314785" sldId="306"/>
        </pc:sldMkLst>
        <pc:spChg chg="mod">
          <ac:chgData name="Kylie Geard" userId="b930dff3-5db0-4b18-9d4c-f929b90677dc" providerId="ADAL" clId="{038610CA-6CAC-4665-9047-4DC39D1E2447}" dt="2026-07-09T14:09:47.045" v="23" actId="33553"/>
          <ac:spMkLst>
            <pc:docMk/>
            <pc:sldMk cId="1688314785" sldId="306"/>
            <ac:spMk id="10" creationId="{C704B981-1C90-622B-9B4C-EDD27652FDA9}"/>
          </ac:spMkLst>
        </pc:spChg>
        <pc:picChg chg="mod">
          <ac:chgData name="Kylie Geard" userId="b930dff3-5db0-4b18-9d4c-f929b90677dc" providerId="ADAL" clId="{038610CA-6CAC-4665-9047-4DC39D1E2447}" dt="2026-07-09T14:21:21.630" v="155" actId="962"/>
          <ac:picMkLst>
            <pc:docMk/>
            <pc:sldMk cId="1688314785" sldId="306"/>
            <ac:picMk id="5" creationId="{3880744A-EE8D-1943-F97F-A521060BC09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941532-975E-4359-9306-85CF0B1D1A14}" type="datetimeFigureOut">
              <a:rPr lang="en-AU" smtClean="0"/>
              <a:t>30/07/2026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E83F18-0CF8-4840-AF26-3AABF1515FF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26507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E83F18-0CF8-4840-AF26-3AABF1515FF9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283090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018B1-C1D2-6264-66D0-D235274CF9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30BE6A-959F-5438-E1A0-A10FB0993F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BEB983-5228-35F6-39FE-F5D94BC7A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F3F68-E490-4AD1-825E-9102F29FA5AA}" type="datetimeFigureOut">
              <a:rPr lang="en-AU" smtClean="0"/>
              <a:t>30/07/2026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77FB3-18F2-ADB1-E381-6F0071662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A1C6D6-5CCE-B1D8-39A1-5CA490E6D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9B841-6D32-4AD2-8DFA-089E30E1E53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77631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291B4-4B1D-414F-347A-103919F3F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DDAC04-05D4-5828-7DDB-4954FF62B2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884FC6-E7B6-35B1-8E80-56708C76E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F3F68-E490-4AD1-825E-9102F29FA5AA}" type="datetimeFigureOut">
              <a:rPr lang="en-AU" smtClean="0"/>
              <a:t>30/07/2026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A5746D-8CDE-9B6F-506C-617EC22A6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E9F538-B2F0-EDB5-AB30-B3A580370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9B841-6D32-4AD2-8DFA-089E30E1E53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51115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B91C9-14F4-32FD-44A1-59D31CDCEB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8519FA-C713-20CB-AAF9-965AC2C8BB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3287C6-94AD-B321-3C04-C66B13EB5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F3F68-E490-4AD1-825E-9102F29FA5AA}" type="datetimeFigureOut">
              <a:rPr lang="en-AU" smtClean="0"/>
              <a:t>30/07/2026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E1C301-0D78-923F-3EFB-351D56905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410213-24D7-EEEC-B360-4B7686418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9B841-6D32-4AD2-8DFA-089E30E1E53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46783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0B089-F975-6FE6-DDB8-4DE015C87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3CDA9A-0032-9CBC-E80B-C9F074A186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D059ED-1F45-CB99-C561-20AB28948F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963E6A-3D9C-4990-093B-5D01FCCDB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F3F68-E490-4AD1-825E-9102F29FA5AA}" type="datetimeFigureOut">
              <a:rPr lang="en-AU" smtClean="0"/>
              <a:t>30/07/2026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6FF93E-00AE-87F6-803F-41FB2EF86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480689-3EA6-A220-01BA-1D451430F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9B841-6D32-4AD2-8DFA-089E30E1E53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33879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1D389-AA48-A568-AA9E-1DD0C1C90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9423AC-1DD1-7D8E-84B7-4AB6B988DD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C29E10-3082-9942-7A0F-11B8911F0E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5FF1F0-E4A1-E3DC-CA7F-CD292A9C82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B4E5E4-FF8B-937E-21C4-71BA16E08C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240E82-6B31-F9A3-D792-24CF36ABD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F3F68-E490-4AD1-825E-9102F29FA5AA}" type="datetimeFigureOut">
              <a:rPr lang="en-AU" smtClean="0"/>
              <a:t>30/07/2026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FEC3EF-A819-1433-2ECD-1CB39B2AE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80105CC-5B13-E3E3-0FC6-087BA6B47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9B841-6D32-4AD2-8DFA-089E30E1E53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43599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73634-7362-D592-262E-226EE19E2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2B6F2B-BC73-8DC3-6951-22400D286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F3F68-E490-4AD1-825E-9102F29FA5AA}" type="datetimeFigureOut">
              <a:rPr lang="en-AU" smtClean="0"/>
              <a:t>30/07/2026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2CA589-FE1E-FC92-5BED-D756533EB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FB6837-2A38-309C-B120-0D11F496E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9B841-6D32-4AD2-8DFA-089E30E1E53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02792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EFF3C9-AB52-C385-C427-8045EA34D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F3F68-E490-4AD1-825E-9102F29FA5AA}" type="datetimeFigureOut">
              <a:rPr lang="en-AU" smtClean="0"/>
              <a:t>30/07/2026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CF8525-37B3-6CAB-C581-BDD59D425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462604-BB32-3BC3-8709-9868A084C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9B841-6D32-4AD2-8DFA-089E30E1E53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47320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CF289-FDAE-0786-FFC9-41672F22E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CD9A88-7CBD-2EDE-5261-06DF0A35E7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9B2D4C-5A5F-C491-16BF-A8211A4AB5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7F9220-F945-56B9-4328-27C1ADCC47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F3F68-E490-4AD1-825E-9102F29FA5AA}" type="datetimeFigureOut">
              <a:rPr lang="en-AU" smtClean="0"/>
              <a:t>30/07/2026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842AB2-20F6-CAB5-A31C-7452F9389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6097E9-52CC-FEC1-67DC-38F54E2F4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9B841-6D32-4AD2-8DFA-089E30E1E53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5456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6EECC-A879-72EF-A885-D48765A4C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795096-C1E4-96CC-8FE7-DE1298D40C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53D87C-E1EA-C838-98DA-2EF746C031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936F3A-CA93-E4C6-AF1C-41F83DEBB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F3F68-E490-4AD1-825E-9102F29FA5AA}" type="datetimeFigureOut">
              <a:rPr lang="en-AU" smtClean="0"/>
              <a:t>30/07/2026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7F861B-4686-033B-B75C-C3BEA39F3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589BEF-275E-EC6F-B730-4EC6A1A7B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9B841-6D32-4AD2-8DFA-089E30E1E53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77900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0C9FE-F8B8-3CBA-782A-F33801885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1818CD-0423-DEF2-04D7-41403B834E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50E1C0-8C0F-53AF-8211-2B0FB4FB4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F3F68-E490-4AD1-825E-9102F29FA5AA}" type="datetimeFigureOut">
              <a:rPr lang="en-AU" smtClean="0"/>
              <a:t>30/07/2026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FE4131-584C-6C6A-9DCC-C10E83B93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2ECB48-868E-E925-8B90-774B037E4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9B841-6D32-4AD2-8DFA-089E30E1E53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24991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D55DB38-3DE1-0559-EB2F-EA9AC16B54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9098FB-AF22-FA85-6E4D-E83CC513E6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78628C-5CB4-1DA9-99E2-D0AEF5925B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F3F68-E490-4AD1-825E-9102F29FA5AA}" type="datetimeFigureOut">
              <a:rPr lang="en-AU" smtClean="0"/>
              <a:t>30/07/2026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FE782C-C374-6C3A-AF88-D91ACE735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4CE121-2A4F-666C-7A96-E5230871C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9B841-6D32-4AD2-8DFA-089E30E1E53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4966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6833F7C-B3D5-6A18-2CF3-004535065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BBEF98-D427-AC37-2BA6-D6C99885B2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0186AF-6C8A-C3E0-B770-E942A4D691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9F3F68-E490-4AD1-825E-9102F29FA5AA}" type="datetimeFigureOut">
              <a:rPr lang="en-AU" smtClean="0"/>
              <a:t>30/07/2026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9A2C3B-4A2F-5E68-07F3-7750CDB280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E6674C-3778-6F0F-825D-8194BC31DE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29B841-6D32-4AD2-8DFA-089E30E1E53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03878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microsoft.com/office/2007/relationships/hdphoto" Target="../media/hdphoto2.wdp"/><Relationship Id="rId7" Type="http://schemas.openxmlformats.org/officeDocument/2006/relationships/image" Target="../media/image23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8ways.online/" TargetMode="External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britannica.com/topic/The-Scream-by-Munch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ecorative background of boldly colourful painted flowers and shapes">
            <a:extLst>
              <a:ext uri="{FF2B5EF4-FFF2-40B4-BE49-F238E27FC236}">
                <a16:creationId xmlns:a16="http://schemas.microsoft.com/office/drawing/2014/main" id="{0A5087FF-9FB1-30A1-E652-691345B3066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61637"/>
            <a:ext cx="12192000" cy="7019637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23E7F80C-1B1C-166C-6A25-08E69CA3C62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520043" y="651033"/>
            <a:ext cx="7886700" cy="258532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Schoolbook" panose="02040604050505020304" pitchFamily="18" charset="0"/>
                <a:ea typeface="+mn-ea"/>
                <a:cs typeface="+mn-cs"/>
              </a:rPr>
              <a:t>Art-Based Learning</a:t>
            </a:r>
            <a:r>
              <a:rPr kumimoji="0" lang="en-US" sz="5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Schoolbook" panose="02040604050505020304" pitchFamily="18" charset="0"/>
                <a:ea typeface="+mn-ea"/>
                <a:cs typeface="+mn-cs"/>
              </a:rPr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Schoolbook" panose="02040604050505020304" pitchFamily="18" charset="0"/>
                <a:ea typeface="+mn-ea"/>
                <a:cs typeface="+mn-cs"/>
              </a:rPr>
              <a:t>A Creative Approach to Teaching Theory</a:t>
            </a:r>
            <a:endParaRPr kumimoji="0" lang="en-AU" sz="5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Schoolbook" panose="02040604050505020304" pitchFamily="18" charset="0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95AFF61-21C9-5288-2566-107E4F9CC228}"/>
              </a:ext>
            </a:extLst>
          </p:cNvPr>
          <p:cNvSpPr txBox="1"/>
          <p:nvPr/>
        </p:nvSpPr>
        <p:spPr>
          <a:xfrm>
            <a:off x="1333500" y="4241327"/>
            <a:ext cx="529431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2800" b="1" dirty="0">
                <a:solidFill>
                  <a:srgbClr val="0A52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Annika Patmore </a:t>
            </a:r>
          </a:p>
          <a:p>
            <a:pPr algn="r"/>
            <a:r>
              <a:rPr lang="en-AU" sz="2800" dirty="0">
                <a:solidFill>
                  <a:srgbClr val="0A52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Occupational Therapist </a:t>
            </a:r>
            <a:br>
              <a:rPr lang="en-AU" sz="2800" dirty="0">
                <a:solidFill>
                  <a:srgbClr val="0A524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AU" sz="2800" dirty="0">
                <a:solidFill>
                  <a:srgbClr val="0A52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Lecturer </a:t>
            </a:r>
          </a:p>
        </p:txBody>
      </p:sp>
      <p:pic>
        <p:nvPicPr>
          <p:cNvPr id="1028" name="Picture 4" descr="James Cook University logo">
            <a:extLst>
              <a:ext uri="{FF2B5EF4-FFF2-40B4-BE49-F238E27FC236}">
                <a16:creationId xmlns:a16="http://schemas.microsoft.com/office/drawing/2014/main" id="{F0137481-FEA4-D60F-E172-9AB46A334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18313" y="4241327"/>
            <a:ext cx="1146351" cy="1203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5462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55EDDF-4E94-ADF5-21B5-B1C7EC608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ecorative background of boldly colourful painted flowers and shapes&#10;">
            <a:extLst>
              <a:ext uri="{FF2B5EF4-FFF2-40B4-BE49-F238E27FC236}">
                <a16:creationId xmlns:a16="http://schemas.microsoft.com/office/drawing/2014/main" id="{DBA6591C-27F7-8060-FFEF-C3CF5E386F1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161637"/>
            <a:ext cx="8712200" cy="7019637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E97140CF-B8CC-2C6D-F810-CA888FC6D00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273300" y="709176"/>
            <a:ext cx="7886700" cy="92333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Schoolbook" panose="02040604050505020304" pitchFamily="18" charset="0"/>
                <a:ea typeface="+mn-ea"/>
                <a:cs typeface="+mn-cs"/>
              </a:rPr>
              <a:t>What I’ll cover today:</a:t>
            </a:r>
            <a:endParaRPr kumimoji="0" lang="en-AU" sz="5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Schoolbook" panose="02040604050505020304" pitchFamily="18" charset="0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E585722-6076-2088-F7D7-DE6AB148A450}"/>
              </a:ext>
            </a:extLst>
          </p:cNvPr>
          <p:cNvSpPr txBox="1"/>
          <p:nvPr/>
        </p:nvSpPr>
        <p:spPr>
          <a:xfrm>
            <a:off x="2273300" y="1878737"/>
            <a:ext cx="9352643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The challenges of teaching theory 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Rethinking the teaching design 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Discuss the ‘Art Series’ in practice now 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Examples of the ‘Art Series’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Pedagogical foundations 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endParaRPr lang="en-A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0347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FC3BA5-998F-F9EA-2043-1358623CC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AA6B67F-320C-AE99-7BDA-90B66D4093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161637"/>
            <a:ext cx="8712200" cy="7019637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754344B5-5240-2CB4-0C48-8558BEE8CDC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273300" y="709176"/>
            <a:ext cx="7886700" cy="92333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Schoolbook" panose="02040604050505020304" pitchFamily="18" charset="0"/>
                <a:ea typeface="+mn-ea"/>
                <a:cs typeface="+mn-cs"/>
              </a:rPr>
              <a:t>For questions…</a:t>
            </a:r>
            <a:endParaRPr kumimoji="0" lang="en-AU" sz="5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Schoolbook" panose="02040604050505020304" pitchFamily="18" charset="0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24FF3DF-6132-3FD4-A2B8-7B4F18F621F7}"/>
              </a:ext>
            </a:extLst>
          </p:cNvPr>
          <p:cNvSpPr txBox="1"/>
          <p:nvPr/>
        </p:nvSpPr>
        <p:spPr>
          <a:xfrm>
            <a:off x="2050592" y="2388830"/>
            <a:ext cx="529431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Send through your questions via this Padlet </a:t>
            </a:r>
          </a:p>
          <a:p>
            <a:pPr algn="r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We can discuss at the end</a:t>
            </a:r>
          </a:p>
        </p:txBody>
      </p:sp>
      <p:pic>
        <p:nvPicPr>
          <p:cNvPr id="4" name="Picture 3" descr="A qr code with a paper crane linking to the questions Padlet - https://padlet.com/jamescookuniversity/art-based-learning-a-creative-approach-to-teaching-theory-rcdomg4v76k0fty6&#10;&#10;">
            <a:extLst>
              <a:ext uri="{FF2B5EF4-FFF2-40B4-BE49-F238E27FC236}">
                <a16:creationId xmlns:a16="http://schemas.microsoft.com/office/drawing/2014/main" id="{0C370C61-AECD-810A-3BE7-EEA0AD6FEA3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0235" y="2260601"/>
            <a:ext cx="3888223" cy="388822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0069902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rown picture frame with a white background surrounding the title: The Challenge of Teaching (and Learning) Theory&#10;&#10;">
            <a:extLst>
              <a:ext uri="{FF2B5EF4-FFF2-40B4-BE49-F238E27FC236}">
                <a16:creationId xmlns:a16="http://schemas.microsoft.com/office/drawing/2014/main" id="{0A063F80-7773-A753-8533-53B445F227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5350" y="0"/>
            <a:ext cx="6858000" cy="685800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BB1B050A-4EF0-867A-3806-1A87EBCA796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246877" y="1871811"/>
            <a:ext cx="6154946" cy="29238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The Challenge </a:t>
            </a:r>
            <a:br>
              <a:rPr kumimoji="0" lang="en-AU" sz="4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kumimoji="0" lang="en-AU" sz="4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of Teaching </a:t>
            </a:r>
            <a:br>
              <a:rPr kumimoji="0" lang="en-AU" sz="4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kumimoji="0" lang="en-AU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(and Learning) </a:t>
            </a:r>
            <a:br>
              <a:rPr kumimoji="0" lang="en-AU" sz="4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kumimoji="0" lang="en-AU" sz="4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Theory</a:t>
            </a:r>
            <a:endParaRPr kumimoji="0" lang="en-AU" sz="4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 descr="Decorative background of boldly colourful painted flowers and shapes&#10;">
            <a:extLst>
              <a:ext uri="{FF2B5EF4-FFF2-40B4-BE49-F238E27FC236}">
                <a16:creationId xmlns:a16="http://schemas.microsoft.com/office/drawing/2014/main" id="{74BEA630-4D41-0B31-790A-E415827ACD8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743950" y="-176070"/>
            <a:ext cx="3448050" cy="7019637"/>
          </a:xfrm>
          <a:prstGeom prst="rect">
            <a:avLst/>
          </a:prstGeom>
        </p:spPr>
      </p:pic>
      <p:pic>
        <p:nvPicPr>
          <p:cNvPr id="6" name="Picture 5" descr="A qr code with a paper crane linking to the questions Padlet&#10;&#10;">
            <a:extLst>
              <a:ext uri="{FF2B5EF4-FFF2-40B4-BE49-F238E27FC236}">
                <a16:creationId xmlns:a16="http://schemas.microsoft.com/office/drawing/2014/main" id="{F2C41BB9-32FA-F253-1165-D0A6CBFBD57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9664" y="336602"/>
            <a:ext cx="2067536" cy="2067536"/>
          </a:xfrm>
          <a:prstGeom prst="rect">
            <a:avLst/>
          </a:prstGeom>
          <a:solidFill>
            <a:schemeClr val="bg1"/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TextBox 6" descr="White box below the Padlet QR code stating &quot;Padlet Link&#10;For Questions&quot;">
            <a:extLst>
              <a:ext uri="{FF2B5EF4-FFF2-40B4-BE49-F238E27FC236}">
                <a16:creationId xmlns:a16="http://schemas.microsoft.com/office/drawing/2014/main" id="{1245CEF0-71F1-BA17-78A6-61871C9DFD8F}"/>
              </a:ext>
            </a:extLst>
          </p:cNvPr>
          <p:cNvSpPr txBox="1"/>
          <p:nvPr/>
        </p:nvSpPr>
        <p:spPr>
          <a:xfrm>
            <a:off x="9819664" y="2569029"/>
            <a:ext cx="206753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b="1" dirty="0">
                <a:solidFill>
                  <a:schemeClr val="accent4">
                    <a:lumMod val="75000"/>
                  </a:schemeClr>
                </a:solidFill>
              </a:rPr>
              <a:t>Padlet Link</a:t>
            </a:r>
          </a:p>
          <a:p>
            <a:pPr algn="ctr"/>
            <a:r>
              <a:rPr lang="en-AU" dirty="0"/>
              <a:t>For Questions</a:t>
            </a:r>
          </a:p>
        </p:txBody>
      </p:sp>
    </p:spTree>
    <p:extLst>
      <p:ext uri="{BB962C8B-B14F-4D97-AF65-F5344CB8AC3E}">
        <p14:creationId xmlns:p14="http://schemas.microsoft.com/office/powerpoint/2010/main" val="2609599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D61D1FB-467F-BBEE-B80E-5780DCC23FE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561149" y="720875"/>
            <a:ext cx="6154946" cy="76944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4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CMOP</a:t>
            </a:r>
            <a:r>
              <a:rPr kumimoji="0" lang="en-AU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-E</a:t>
            </a:r>
            <a:endParaRPr kumimoji="0" lang="en-AU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26" name="Picture 2" descr="Canadian Model of Occupational Performance (CMOP-E). Two green and blue concentric circles with a yellow overlay triangle, with labels throughout the model">
            <a:extLst>
              <a:ext uri="{FF2B5EF4-FFF2-40B4-BE49-F238E27FC236}">
                <a16:creationId xmlns:a16="http://schemas.microsoft.com/office/drawing/2014/main" id="{6D6EE660-0258-0EF1-F825-71F467C0EA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2331"/>
          <a:stretch>
            <a:fillRect/>
          </a:stretch>
        </p:blipFill>
        <p:spPr bwMode="auto">
          <a:xfrm>
            <a:off x="987136" y="1963937"/>
            <a:ext cx="5767595" cy="3597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89CF67E-12C9-9148-F36B-0AB5AA93EB7C}"/>
              </a:ext>
            </a:extLst>
          </p:cNvPr>
          <p:cNvSpPr txBox="1"/>
          <p:nvPr/>
        </p:nvSpPr>
        <p:spPr>
          <a:xfrm>
            <a:off x="1561149" y="5906292"/>
            <a:ext cx="42711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(Polatajko &amp; Townsend, 2007)</a:t>
            </a:r>
          </a:p>
        </p:txBody>
      </p:sp>
      <p:pic>
        <p:nvPicPr>
          <p:cNvPr id="2" name="Picture 1" descr="A qr code with a paper crane linking to the questions Padlet&#10;&#10;">
            <a:extLst>
              <a:ext uri="{FF2B5EF4-FFF2-40B4-BE49-F238E27FC236}">
                <a16:creationId xmlns:a16="http://schemas.microsoft.com/office/drawing/2014/main" id="{FC76920A-80E2-72FC-1CB9-F3A96D18E58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9664" y="336602"/>
            <a:ext cx="2067536" cy="20675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TextBox 4" descr="White box below the Padlet QR code stating &quot;Padlet Link For Questions&quot;">
            <a:extLst>
              <a:ext uri="{FF2B5EF4-FFF2-40B4-BE49-F238E27FC236}">
                <a16:creationId xmlns:a16="http://schemas.microsoft.com/office/drawing/2014/main" id="{E422F125-D42C-1FAA-77A9-E0A39D53CBA6}"/>
              </a:ext>
            </a:extLst>
          </p:cNvPr>
          <p:cNvSpPr txBox="1"/>
          <p:nvPr/>
        </p:nvSpPr>
        <p:spPr>
          <a:xfrm>
            <a:off x="9819664" y="2569029"/>
            <a:ext cx="206753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b="1" dirty="0">
                <a:solidFill>
                  <a:schemeClr val="accent4">
                    <a:lumMod val="75000"/>
                  </a:schemeClr>
                </a:solidFill>
              </a:rPr>
              <a:t>Padlet Link</a:t>
            </a:r>
          </a:p>
          <a:p>
            <a:pPr algn="ctr"/>
            <a:r>
              <a:rPr lang="en-AU" dirty="0"/>
              <a:t>For Questions</a:t>
            </a:r>
          </a:p>
        </p:txBody>
      </p:sp>
    </p:spTree>
    <p:extLst>
      <p:ext uri="{BB962C8B-B14F-4D97-AF65-F5344CB8AC3E}">
        <p14:creationId xmlns:p14="http://schemas.microsoft.com/office/powerpoint/2010/main" val="2251817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24BA17-66CE-047C-25D2-0926C6B80B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 descr="A diagram of the MOHO model with a person to the left side, various arrows pointing to the right and a large backgrounding circle to the right">
            <a:extLst>
              <a:ext uri="{FF2B5EF4-FFF2-40B4-BE49-F238E27FC236}">
                <a16:creationId xmlns:a16="http://schemas.microsoft.com/office/drawing/2014/main" id="{5162D466-56B6-E2E6-DB37-1811E9D66C8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561149" y="720875"/>
            <a:ext cx="6154946" cy="76944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MOHO</a:t>
            </a:r>
            <a:endParaRPr kumimoji="0" lang="en-AU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Picture 2" descr="A diagram of the MOHO Model with a person image to the left, and four arrows pointing to the right side, right side has a large circle with the label 'occupational adaptation', various labels throughout diagram.">
            <a:extLst>
              <a:ext uri="{FF2B5EF4-FFF2-40B4-BE49-F238E27FC236}">
                <a16:creationId xmlns:a16="http://schemas.microsoft.com/office/drawing/2014/main" id="{62A66AE1-CEB4-D912-81F5-4C1A957D5F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01883" y="2208711"/>
            <a:ext cx="6314212" cy="2884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3B6CD95-404E-D7AD-0337-F7B4034642B7}"/>
              </a:ext>
            </a:extLst>
          </p:cNvPr>
          <p:cNvSpPr txBox="1"/>
          <p:nvPr/>
        </p:nvSpPr>
        <p:spPr>
          <a:xfrm>
            <a:off x="1561149" y="5906292"/>
            <a:ext cx="26170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(Kielhofner, 2008)</a:t>
            </a:r>
            <a:endParaRPr lang="en-AU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Picture 3" descr="A qr code with a paper crane linking to the questions Padlet&#10;&#10;">
            <a:extLst>
              <a:ext uri="{FF2B5EF4-FFF2-40B4-BE49-F238E27FC236}">
                <a16:creationId xmlns:a16="http://schemas.microsoft.com/office/drawing/2014/main" id="{37FD3AD8-FF6C-8722-E967-4105591A7E8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9664" y="336602"/>
            <a:ext cx="2067536" cy="20675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TextBox 7" descr="White box below the Padlet QR code stating &quot;Padlet Link For Questions&quot;">
            <a:extLst>
              <a:ext uri="{FF2B5EF4-FFF2-40B4-BE49-F238E27FC236}">
                <a16:creationId xmlns:a16="http://schemas.microsoft.com/office/drawing/2014/main" id="{F9326C6D-5FBC-A4DD-3790-EB3C2D4E513D}"/>
              </a:ext>
            </a:extLst>
          </p:cNvPr>
          <p:cNvSpPr txBox="1"/>
          <p:nvPr/>
        </p:nvSpPr>
        <p:spPr>
          <a:xfrm>
            <a:off x="9819664" y="2569029"/>
            <a:ext cx="206753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b="1" dirty="0">
                <a:solidFill>
                  <a:schemeClr val="accent4">
                    <a:lumMod val="75000"/>
                  </a:schemeClr>
                </a:solidFill>
              </a:rPr>
              <a:t>Padlet Link</a:t>
            </a:r>
          </a:p>
          <a:p>
            <a:pPr algn="ctr"/>
            <a:r>
              <a:rPr lang="en-AU" dirty="0"/>
              <a:t>For Questions</a:t>
            </a:r>
          </a:p>
        </p:txBody>
      </p:sp>
    </p:spTree>
    <p:extLst>
      <p:ext uri="{BB962C8B-B14F-4D97-AF65-F5344CB8AC3E}">
        <p14:creationId xmlns:p14="http://schemas.microsoft.com/office/powerpoint/2010/main" val="21256859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34965D1-D22F-4AFA-F92D-9FDE14A87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AU" dirty="0"/>
              <a:t>Padlet Link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573FFE5-A17A-F1DA-44D3-53EAEF73E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8712200" cy="6858000"/>
          </a:xfrm>
          <a:prstGeom prst="rect">
            <a:avLst/>
          </a:prstGeom>
        </p:spPr>
      </p:pic>
      <p:pic>
        <p:nvPicPr>
          <p:cNvPr id="9" name="Picture 8" descr="Picture of a student leaning over a tower of books, looking stressed ">
            <a:extLst>
              <a:ext uri="{FF2B5EF4-FFF2-40B4-BE49-F238E27FC236}">
                <a16:creationId xmlns:a16="http://schemas.microsoft.com/office/drawing/2014/main" id="{C63AD891-3F0B-1FE5-971D-EDF2F27C375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212264" y="669265"/>
            <a:ext cx="2743200" cy="4445858"/>
          </a:xfrm>
          <a:prstGeom prst="rect">
            <a:avLst/>
          </a:prstGeom>
        </p:spPr>
      </p:pic>
      <p:pic>
        <p:nvPicPr>
          <p:cNvPr id="2" name="Picture 1" descr="Picture of a student standing on pile of books, looking stressed ">
            <a:extLst>
              <a:ext uri="{FF2B5EF4-FFF2-40B4-BE49-F238E27FC236}">
                <a16:creationId xmlns:a16="http://schemas.microsoft.com/office/drawing/2014/main" id="{DABCE14E-F7D3-BC9F-AE2B-2FC5C9514B2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96000" y="1909586"/>
            <a:ext cx="3817258" cy="4445858"/>
          </a:xfrm>
          <a:prstGeom prst="rect">
            <a:avLst/>
          </a:prstGeom>
        </p:spPr>
      </p:pic>
      <p:pic>
        <p:nvPicPr>
          <p:cNvPr id="3" name="Picture 2" descr="A qr code with a paper crane linking to the questions Padlet&#10;&#10;">
            <a:extLst>
              <a:ext uri="{FF2B5EF4-FFF2-40B4-BE49-F238E27FC236}">
                <a16:creationId xmlns:a16="http://schemas.microsoft.com/office/drawing/2014/main" id="{7C052B3A-4182-60AF-F9C1-CC22FEE6A18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9664" y="336602"/>
            <a:ext cx="2067536" cy="20675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TextBox 4" descr="White box below the Padlet QR code stating &quot;Padlet Link For Questions&quot;">
            <a:extLst>
              <a:ext uri="{FF2B5EF4-FFF2-40B4-BE49-F238E27FC236}">
                <a16:creationId xmlns:a16="http://schemas.microsoft.com/office/drawing/2014/main" id="{515A09F3-5A60-0598-BEEA-3865F322B6D7}"/>
              </a:ext>
            </a:extLst>
          </p:cNvPr>
          <p:cNvSpPr txBox="1"/>
          <p:nvPr/>
        </p:nvSpPr>
        <p:spPr>
          <a:xfrm>
            <a:off x="9819664" y="2569029"/>
            <a:ext cx="206753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b="1" dirty="0">
                <a:solidFill>
                  <a:schemeClr val="accent4">
                    <a:lumMod val="75000"/>
                  </a:schemeClr>
                </a:solidFill>
              </a:rPr>
              <a:t>Padlet Link</a:t>
            </a:r>
          </a:p>
          <a:p>
            <a:pPr algn="ctr"/>
            <a:r>
              <a:rPr lang="en-AU" dirty="0"/>
              <a:t>For Questions</a:t>
            </a:r>
          </a:p>
        </p:txBody>
      </p:sp>
    </p:spTree>
    <p:extLst>
      <p:ext uri="{BB962C8B-B14F-4D97-AF65-F5344CB8AC3E}">
        <p14:creationId xmlns:p14="http://schemas.microsoft.com/office/powerpoint/2010/main" val="12232902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24926D-5E60-4A5F-C2DE-8C0FD5676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880744A-EE8D-1943-F97F-A521060BC0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161637"/>
            <a:ext cx="8712200" cy="7019637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C704B981-1C90-622B-9B4C-EDD27652FDA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273300" y="709176"/>
            <a:ext cx="7886700" cy="92333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Schoolbook" panose="02040604050505020304" pitchFamily="18" charset="0"/>
                <a:ea typeface="+mn-ea"/>
                <a:cs typeface="+mn-cs"/>
              </a:rPr>
              <a:t>How it used to be</a:t>
            </a:r>
            <a:endParaRPr kumimoji="0" lang="en-AU" sz="5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Schoolbook" panose="02040604050505020304" pitchFamily="18" charset="0"/>
              <a:ea typeface="+mn-ea"/>
              <a:cs typeface="+mn-cs"/>
            </a:endParaRPr>
          </a:p>
        </p:txBody>
      </p:sp>
      <p:pic>
        <p:nvPicPr>
          <p:cNvPr id="2" name="Picture 1" descr="A qr code with a paper crane linking to the questions Padlet&#10;&#10;">
            <a:extLst>
              <a:ext uri="{FF2B5EF4-FFF2-40B4-BE49-F238E27FC236}">
                <a16:creationId xmlns:a16="http://schemas.microsoft.com/office/drawing/2014/main" id="{5C9F1179-1296-E205-DC0D-6AB7346076A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9664" y="336602"/>
            <a:ext cx="2067536" cy="20675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TextBox 2" descr="White box below the Padlet QR code stating &quot;Padlet Link For Questions&quot;">
            <a:extLst>
              <a:ext uri="{FF2B5EF4-FFF2-40B4-BE49-F238E27FC236}">
                <a16:creationId xmlns:a16="http://schemas.microsoft.com/office/drawing/2014/main" id="{378ADB41-E999-105F-4D47-BF854056ECC6}"/>
              </a:ext>
            </a:extLst>
          </p:cNvPr>
          <p:cNvSpPr txBox="1"/>
          <p:nvPr/>
        </p:nvSpPr>
        <p:spPr>
          <a:xfrm>
            <a:off x="9819664" y="2569029"/>
            <a:ext cx="206753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b="1" dirty="0">
                <a:solidFill>
                  <a:schemeClr val="accent4">
                    <a:lumMod val="75000"/>
                  </a:schemeClr>
                </a:solidFill>
              </a:rPr>
              <a:t>Padlet Link</a:t>
            </a:r>
          </a:p>
          <a:p>
            <a:pPr algn="ctr"/>
            <a:r>
              <a:rPr lang="en-AU" dirty="0"/>
              <a:t>For Questions</a:t>
            </a:r>
          </a:p>
        </p:txBody>
      </p:sp>
    </p:spTree>
    <p:extLst>
      <p:ext uri="{BB962C8B-B14F-4D97-AF65-F5344CB8AC3E}">
        <p14:creationId xmlns:p14="http://schemas.microsoft.com/office/powerpoint/2010/main" val="16883147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4810D-9285-ACB2-0D3B-8DA9D4C35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6723" y="4387902"/>
            <a:ext cx="10515600" cy="2470098"/>
          </a:xfrm>
        </p:spPr>
        <p:txBody>
          <a:bodyPr>
            <a:normAutofit/>
          </a:bodyPr>
          <a:lstStyle/>
          <a:p>
            <a:r>
              <a:rPr lang="en-AU" b="1" dirty="0">
                <a:latin typeface="Arial" panose="020B0604020202020204" pitchFamily="34" charset="0"/>
                <a:cs typeface="Arial" panose="020B0604020202020204" pitchFamily="34" charset="0"/>
              </a:rPr>
              <a:t>The pressure is real </a:t>
            </a:r>
          </a:p>
        </p:txBody>
      </p:sp>
      <p:pic>
        <p:nvPicPr>
          <p:cNvPr id="9" name="Content Placeholder 8" descr="This image is ‘The Scream’ by Edvard Munch which is a painting of a person with a scream expression holding their hands against their face, standing on a bridge with a landscape background">
            <a:extLst>
              <a:ext uri="{FF2B5EF4-FFF2-40B4-BE49-F238E27FC236}">
                <a16:creationId xmlns:a16="http://schemas.microsoft.com/office/drawing/2014/main" id="{27265E24-70F8-66E5-343F-4ECDB83AA5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837"/>
          <a:stretch>
            <a:fillRect/>
          </a:stretch>
        </p:blipFill>
        <p:spPr>
          <a:xfrm>
            <a:off x="0" y="0"/>
            <a:ext cx="5602514" cy="6881928"/>
          </a:xfrm>
          <a:prstGeom prst="rect">
            <a:avLst/>
          </a:prstGeom>
        </p:spPr>
      </p:pic>
      <p:sp>
        <p:nvSpPr>
          <p:cNvPr id="10" name="TextBox 9" descr="Image is of famous painting ‘The Scream’ by Edvard Munch which is a picture of a person with their hands on the side of their face with a scream type expression, standing on a bridge with landscape background &#10;">
            <a:extLst>
              <a:ext uri="{FF2B5EF4-FFF2-40B4-BE49-F238E27FC236}">
                <a16:creationId xmlns:a16="http://schemas.microsoft.com/office/drawing/2014/main" id="{5FFF4431-A8CB-7DC9-8697-F4FD77CFCF0B}"/>
              </a:ext>
            </a:extLst>
          </p:cNvPr>
          <p:cNvSpPr txBox="1"/>
          <p:nvPr/>
        </p:nvSpPr>
        <p:spPr>
          <a:xfrm>
            <a:off x="3289059" y="13436"/>
            <a:ext cx="23134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AU" b="1" dirty="0">
                <a:solidFill>
                  <a:schemeClr val="bg1"/>
                </a:solidFill>
                <a:highlight>
                  <a:srgbClr val="E27042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‘The Scream’</a:t>
            </a:r>
          </a:p>
          <a:p>
            <a:pPr algn="r"/>
            <a:r>
              <a:rPr lang="en-AU" dirty="0">
                <a:solidFill>
                  <a:schemeClr val="bg1"/>
                </a:solidFill>
                <a:highlight>
                  <a:srgbClr val="E27042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Edvard Munch, 1893</a:t>
            </a:r>
          </a:p>
        </p:txBody>
      </p:sp>
      <p:pic>
        <p:nvPicPr>
          <p:cNvPr id="7" name="Picture 6" descr="A qr code with a paper crane linking to the questions Padlet&#10;&#10;">
            <a:extLst>
              <a:ext uri="{FF2B5EF4-FFF2-40B4-BE49-F238E27FC236}">
                <a16:creationId xmlns:a16="http://schemas.microsoft.com/office/drawing/2014/main" id="{E997A33C-503F-763A-AC02-2F027E19C6C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9664" y="336602"/>
            <a:ext cx="2067536" cy="20675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1" name="TextBox 10" descr="White box below the Padlet QR code stating &quot;Padlet Link For Questions&quot;">
            <a:extLst>
              <a:ext uri="{FF2B5EF4-FFF2-40B4-BE49-F238E27FC236}">
                <a16:creationId xmlns:a16="http://schemas.microsoft.com/office/drawing/2014/main" id="{6860F539-DD6A-1C9D-A301-EB3E67F5E487}"/>
              </a:ext>
            </a:extLst>
          </p:cNvPr>
          <p:cNvSpPr txBox="1"/>
          <p:nvPr/>
        </p:nvSpPr>
        <p:spPr>
          <a:xfrm>
            <a:off x="9819664" y="2569029"/>
            <a:ext cx="206753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b="1" dirty="0">
                <a:solidFill>
                  <a:schemeClr val="accent4">
                    <a:lumMod val="75000"/>
                  </a:schemeClr>
                </a:solidFill>
              </a:rPr>
              <a:t>Padlet Link</a:t>
            </a:r>
          </a:p>
          <a:p>
            <a:pPr algn="ctr"/>
            <a:r>
              <a:rPr lang="en-AU" dirty="0"/>
              <a:t>For Questions</a:t>
            </a:r>
          </a:p>
        </p:txBody>
      </p:sp>
    </p:spTree>
    <p:extLst>
      <p:ext uri="{BB962C8B-B14F-4D97-AF65-F5344CB8AC3E}">
        <p14:creationId xmlns:p14="http://schemas.microsoft.com/office/powerpoint/2010/main" val="1729287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C3B6A-7760-54FF-FE53-C572DFDC2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rown picture frame with a white background surrounding the title&#10;">
            <a:extLst>
              <a:ext uri="{FF2B5EF4-FFF2-40B4-BE49-F238E27FC236}">
                <a16:creationId xmlns:a16="http://schemas.microsoft.com/office/drawing/2014/main" id="{784F9505-2D03-CE89-15D2-9955DB0816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5350" y="0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584C54D-3688-CF13-B26C-E4F6D12A9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743950" y="-161637"/>
            <a:ext cx="3448050" cy="701963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38B8951-4DEE-04C0-07AF-E4574B591F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33550" y="1295400"/>
            <a:ext cx="5162550" cy="4076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083A19C-E347-C5A0-4E8C-B770ADD62C7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246877" y="2317697"/>
            <a:ext cx="6154946" cy="175432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5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Rethinking</a:t>
            </a:r>
            <a:r>
              <a:rPr kumimoji="0" lang="en-AU" sz="5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br>
              <a:rPr kumimoji="0" lang="en-AU" sz="5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kumimoji="0" lang="en-AU" sz="5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the Design </a:t>
            </a:r>
            <a:endParaRPr kumimoji="0" lang="en-AU" sz="5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Picture 5" descr="A qr code with a paper crane linking to the questions Padlet&#10;&#10;">
            <a:extLst>
              <a:ext uri="{FF2B5EF4-FFF2-40B4-BE49-F238E27FC236}">
                <a16:creationId xmlns:a16="http://schemas.microsoft.com/office/drawing/2014/main" id="{D186D3AC-DDEA-2AC9-36C2-DA1E0FA3829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9664" y="336602"/>
            <a:ext cx="2067536" cy="20675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TextBox 7" descr="White box below the Padlet QR code stating &quot;Padlet Link For Questions&quot;">
            <a:extLst>
              <a:ext uri="{FF2B5EF4-FFF2-40B4-BE49-F238E27FC236}">
                <a16:creationId xmlns:a16="http://schemas.microsoft.com/office/drawing/2014/main" id="{2AA085D1-F50C-8AFE-ED54-8571BA08CCFF}"/>
              </a:ext>
            </a:extLst>
          </p:cNvPr>
          <p:cNvSpPr txBox="1"/>
          <p:nvPr/>
        </p:nvSpPr>
        <p:spPr>
          <a:xfrm>
            <a:off x="9819664" y="2569029"/>
            <a:ext cx="206753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b="1" dirty="0">
                <a:solidFill>
                  <a:schemeClr val="accent4">
                    <a:lumMod val="75000"/>
                  </a:schemeClr>
                </a:solidFill>
              </a:rPr>
              <a:t>Padlet Link</a:t>
            </a:r>
          </a:p>
          <a:p>
            <a:pPr algn="ctr"/>
            <a:r>
              <a:rPr lang="en-AU" dirty="0"/>
              <a:t>For Questions</a:t>
            </a:r>
          </a:p>
        </p:txBody>
      </p:sp>
    </p:spTree>
    <p:extLst>
      <p:ext uri="{BB962C8B-B14F-4D97-AF65-F5344CB8AC3E}">
        <p14:creationId xmlns:p14="http://schemas.microsoft.com/office/powerpoint/2010/main" val="31892108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90431D-AE7E-3822-C2CB-72188C635E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rown picture frame with a white background surrounding the title&#10;">
            <a:extLst>
              <a:ext uri="{FF2B5EF4-FFF2-40B4-BE49-F238E27FC236}">
                <a16:creationId xmlns:a16="http://schemas.microsoft.com/office/drawing/2014/main" id="{05065675-FD8F-830B-85FD-C906854274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5350" y="0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2F595D9-FE25-648C-2965-BD57AA48FC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743950" y="-161637"/>
            <a:ext cx="3448050" cy="701963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27E1E76-1F02-828E-05E6-A51452CABB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33550" y="1295400"/>
            <a:ext cx="5162550" cy="4076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C03643E-1A90-677D-029E-A3A56BC4672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246877" y="2317697"/>
            <a:ext cx="6154946" cy="175432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5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‘Art Series’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5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in Practice </a:t>
            </a:r>
            <a:endParaRPr kumimoji="0" lang="en-AU" sz="5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Picture 2" descr="A qr code with a paper crane linking to the questions Padlet&#10;&#10;">
            <a:extLst>
              <a:ext uri="{FF2B5EF4-FFF2-40B4-BE49-F238E27FC236}">
                <a16:creationId xmlns:a16="http://schemas.microsoft.com/office/drawing/2014/main" id="{CA6D4E42-4865-5B37-1C63-194C862AAE9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9664" y="336602"/>
            <a:ext cx="2067536" cy="20675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TextBox 6" descr="White box below the Padlet QR code stating &quot;Padlet Link For Questions&quot;">
            <a:extLst>
              <a:ext uri="{FF2B5EF4-FFF2-40B4-BE49-F238E27FC236}">
                <a16:creationId xmlns:a16="http://schemas.microsoft.com/office/drawing/2014/main" id="{32092636-5786-F81A-815F-E814BAE812B2}"/>
              </a:ext>
            </a:extLst>
          </p:cNvPr>
          <p:cNvSpPr txBox="1">
            <a:spLocks/>
          </p:cNvSpPr>
          <p:nvPr/>
        </p:nvSpPr>
        <p:spPr>
          <a:xfrm>
            <a:off x="9819664" y="2569029"/>
            <a:ext cx="206753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Padlet Link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 Questions</a:t>
            </a:r>
          </a:p>
        </p:txBody>
      </p:sp>
    </p:spTree>
    <p:extLst>
      <p:ext uri="{BB962C8B-B14F-4D97-AF65-F5344CB8AC3E}">
        <p14:creationId xmlns:p14="http://schemas.microsoft.com/office/powerpoint/2010/main" val="36950079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E3E24-1A76-E88E-3D9E-3840B0A6599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AU" dirty="0" err="1"/>
              <a:t>CMOP</a:t>
            </a:r>
            <a:r>
              <a:rPr lang="en-AU" dirty="0"/>
              <a:t>-E Model ‘Art Series’ Examples</a:t>
            </a:r>
          </a:p>
        </p:txBody>
      </p:sp>
      <p:pic>
        <p:nvPicPr>
          <p:cNvPr id="4" name="Picture 2" descr="Canadian Model of Occupational Performance (CMOP-E). Two green and blue concentric circles with a yellow overlay triangle, with labels throughout the model&#10;">
            <a:extLst>
              <a:ext uri="{FF2B5EF4-FFF2-40B4-BE49-F238E27FC236}">
                <a16:creationId xmlns:a16="http://schemas.microsoft.com/office/drawing/2014/main" id="{747A1C2F-F4B7-93D3-0229-5712DF8292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4381" b="22331"/>
          <a:stretch>
            <a:fillRect/>
          </a:stretch>
        </p:blipFill>
        <p:spPr bwMode="auto">
          <a:xfrm>
            <a:off x="483928" y="325922"/>
            <a:ext cx="2702068" cy="3030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student art creation of the CMOP-E model featuring a yellow triangle on green and blue circles, freshly painted ">
            <a:extLst>
              <a:ext uri="{FF2B5EF4-FFF2-40B4-BE49-F238E27FC236}">
                <a16:creationId xmlns:a16="http://schemas.microsoft.com/office/drawing/2014/main" id="{BE770FC1-CE1A-498D-D61D-CC040B78B7C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859486" y="298823"/>
            <a:ext cx="4220931" cy="24008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 descr="A student art creation of the CMOP-E model featuring a yellow triangle on green and blue circles, freshly painted and labeled ">
            <a:extLst>
              <a:ext uri="{FF2B5EF4-FFF2-40B4-BE49-F238E27FC236}">
                <a16:creationId xmlns:a16="http://schemas.microsoft.com/office/drawing/2014/main" id="{4AF08E12-0FDB-8991-B2F5-078ABA79328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483541" y="298823"/>
            <a:ext cx="3040854" cy="28459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Picture 14" descr="A student art creation of the CMOP-E model featuring a yellow paper triangle on green and blue paper circles, on a  brown piece of cardboard, with labels ">
            <a:extLst>
              <a:ext uri="{FF2B5EF4-FFF2-40B4-BE49-F238E27FC236}">
                <a16:creationId xmlns:a16="http://schemas.microsoft.com/office/drawing/2014/main" id="{C8BBB3B5-EA31-42D0-6E42-5951A216838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6200000">
            <a:off x="576256" y="3428419"/>
            <a:ext cx="2867739" cy="35559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Picture 15" descr="A student art creation of the CMOP-E model featuring a glitter gold triangle on blue glitter circles on a purple paper background, with labels ">
            <a:extLst>
              <a:ext uri="{FF2B5EF4-FFF2-40B4-BE49-F238E27FC236}">
                <a16:creationId xmlns:a16="http://schemas.microsoft.com/office/drawing/2014/main" id="{2BEA2158-ED60-1CE0-AC8C-F18B9C0D85F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265732" y="3084289"/>
            <a:ext cx="3426544" cy="35559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 descr="A student art creation of the CMOP-E model featuring a yellow felt triangle on green and blue felt circles on a light blue paper background, with yellow, blue and green circle stickers surrounding, with labels">
            <a:extLst>
              <a:ext uri="{FF2B5EF4-FFF2-40B4-BE49-F238E27FC236}">
                <a16:creationId xmlns:a16="http://schemas.microsoft.com/office/drawing/2014/main" id="{CCC709ED-698C-657D-B82A-02EC7A32E7A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25434" y="3483219"/>
            <a:ext cx="3157068" cy="31570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862049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5E7BA9-00A3-C9A7-0CD0-FEAA49F34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41C00F8-B044-95FB-1F99-4274D1E122B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AU" dirty="0"/>
              <a:t>The Kawa Model ‘Art Series’ Examples</a:t>
            </a:r>
          </a:p>
        </p:txBody>
      </p:sp>
      <p:pic>
        <p:nvPicPr>
          <p:cNvPr id="2" name="Picture 1" descr="A diagram of the Kawa Model featuring a cross section of a river with rocks and driftwood">
            <a:extLst>
              <a:ext uri="{FF2B5EF4-FFF2-40B4-BE49-F238E27FC236}">
                <a16:creationId xmlns:a16="http://schemas.microsoft.com/office/drawing/2014/main" id="{E43EFF16-ACD3-605A-7376-8B56E832F97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0703" y="222894"/>
            <a:ext cx="3950297" cy="2767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Picture 98" descr="A student creation of the Kawa Model featuring blue paper, chocolate rocks and plants on a table">
            <a:extLst>
              <a:ext uri="{FF2B5EF4-FFF2-40B4-BE49-F238E27FC236}">
                <a16:creationId xmlns:a16="http://schemas.microsoft.com/office/drawing/2014/main" id="{6F518AF5-E7B8-0A45-F690-E6CE9AD7DB1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2597" y="222894"/>
            <a:ext cx="2880000" cy="288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1" name="Picture 70" descr="A student creation of the Kawa Model featuring blue tissue paper, chocolate rocks and plants on a table with sticky notes ">
            <a:extLst>
              <a:ext uri="{FF2B5EF4-FFF2-40B4-BE49-F238E27FC236}">
                <a16:creationId xmlns:a16="http://schemas.microsoft.com/office/drawing/2014/main" id="{A61CBD3A-8D24-C3E6-7583-FB63F612777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1464" y="222894"/>
            <a:ext cx="2880000" cy="288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 descr="A student creation of the Kawa Model featuring blue tissue paper, chocolate rocks and plants on a table with sticky notes ">
            <a:extLst>
              <a:ext uri="{FF2B5EF4-FFF2-40B4-BE49-F238E27FC236}">
                <a16:creationId xmlns:a16="http://schemas.microsoft.com/office/drawing/2014/main" id="{8F539699-4B5B-0FF4-591C-4CCD214532F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7912" y="3429000"/>
            <a:ext cx="3285818" cy="288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 descr="A student creation of the Kawa Model featuring blue tissue paper, chocolate rocks and a hand drawn picture a river cross section, on a table with sticky notes ">
            <a:extLst>
              <a:ext uri="{FF2B5EF4-FFF2-40B4-BE49-F238E27FC236}">
                <a16:creationId xmlns:a16="http://schemas.microsoft.com/office/drawing/2014/main" id="{8F7ABD0C-03DD-CD45-0C09-AB651DE44D32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2597" y="3509559"/>
            <a:ext cx="2880000" cy="288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 descr="A student creation of the Kawa Model featuring blue tissue paper, chocolate rocks and plants on a table with sticky notes ">
            <a:extLst>
              <a:ext uri="{FF2B5EF4-FFF2-40B4-BE49-F238E27FC236}">
                <a16:creationId xmlns:a16="http://schemas.microsoft.com/office/drawing/2014/main" id="{4FE73989-B8B9-3E57-B142-FBB1698CBB2B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1464" y="3509559"/>
            <a:ext cx="2880000" cy="288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026080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B62959-63AC-7A2F-1E6D-AF1B3DD45C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rown picture frame with a white background surrounding the title&#10;">
            <a:extLst>
              <a:ext uri="{FF2B5EF4-FFF2-40B4-BE49-F238E27FC236}">
                <a16:creationId xmlns:a16="http://schemas.microsoft.com/office/drawing/2014/main" id="{45CE20A9-F8BE-F9F3-C0F4-2F6E399BD1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5350" y="0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990C26B-1224-A2C6-C7F4-61CB511211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743950" y="-161637"/>
            <a:ext cx="3448050" cy="701963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70C7D1A-97BC-E922-7801-0CBE081DD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33550" y="1295400"/>
            <a:ext cx="5162550" cy="4076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ECD1226-DF54-40A0-F760-E002CECA5FC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246877" y="2317697"/>
            <a:ext cx="6154946" cy="175432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The</a:t>
            </a:r>
            <a:b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Impact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3" name="Picture 2" descr="A qr code with a paper crane linking to the questions Padlet&#10;&#10;">
            <a:extLst>
              <a:ext uri="{FF2B5EF4-FFF2-40B4-BE49-F238E27FC236}">
                <a16:creationId xmlns:a16="http://schemas.microsoft.com/office/drawing/2014/main" id="{5ACFB520-7751-24DA-53A7-0250B376CBA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9664" y="336602"/>
            <a:ext cx="2067536" cy="20675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TextBox 6" descr="White box below the Padlet QR code stating &quot;Padlet Link For Questions&quot;">
            <a:extLst>
              <a:ext uri="{FF2B5EF4-FFF2-40B4-BE49-F238E27FC236}">
                <a16:creationId xmlns:a16="http://schemas.microsoft.com/office/drawing/2014/main" id="{6098AB13-272E-0E2E-1AB4-48DAD4313BA5}"/>
              </a:ext>
            </a:extLst>
          </p:cNvPr>
          <p:cNvSpPr txBox="1"/>
          <p:nvPr/>
        </p:nvSpPr>
        <p:spPr>
          <a:xfrm>
            <a:off x="9819664" y="2569029"/>
            <a:ext cx="206753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b="1" dirty="0">
                <a:solidFill>
                  <a:schemeClr val="accent4">
                    <a:lumMod val="75000"/>
                  </a:schemeClr>
                </a:solidFill>
              </a:rPr>
              <a:t>Padlet Link</a:t>
            </a:r>
          </a:p>
          <a:p>
            <a:pPr algn="ctr"/>
            <a:r>
              <a:rPr lang="en-AU" dirty="0"/>
              <a:t>For Questions</a:t>
            </a:r>
          </a:p>
        </p:txBody>
      </p:sp>
    </p:spTree>
    <p:extLst>
      <p:ext uri="{BB962C8B-B14F-4D97-AF65-F5344CB8AC3E}">
        <p14:creationId xmlns:p14="http://schemas.microsoft.com/office/powerpoint/2010/main" val="30827686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D3EE93-B693-9DD0-707D-146B8A6B36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ecorative background of boldly colourful painted flowers and shapes&#10;">
            <a:extLst>
              <a:ext uri="{FF2B5EF4-FFF2-40B4-BE49-F238E27FC236}">
                <a16:creationId xmlns:a16="http://schemas.microsoft.com/office/drawing/2014/main" id="{A9314134-1864-A2EF-5905-03530464652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161637"/>
            <a:ext cx="3051544" cy="7019637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5B654514-E233-29D9-4D75-06804172AD3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587845" y="346715"/>
            <a:ext cx="8921011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Schoolbook" panose="02040604050505020304" pitchFamily="18" charset="0"/>
                <a:ea typeface="+mn-ea"/>
                <a:cs typeface="+mn-cs"/>
              </a:rPr>
              <a:t>Examples of Student Feedback </a:t>
            </a:r>
            <a:endParaRPr kumimoji="0" lang="en-AU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Schoolbook" panose="02040604050505020304" pitchFamily="18" charset="0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77BD88A-1933-C62C-2B22-893065E20A97}"/>
              </a:ext>
            </a:extLst>
          </p:cNvPr>
          <p:cNvSpPr txBox="1"/>
          <p:nvPr/>
        </p:nvSpPr>
        <p:spPr>
          <a:xfrm>
            <a:off x="2305197" y="1232478"/>
            <a:ext cx="9486309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spcAft>
                <a:spcPts val="1200"/>
              </a:spcAft>
            </a:pPr>
            <a:r>
              <a:rPr lang="en-US" sz="2400" dirty="0">
                <a:latin typeface="Arial Nova Light" panose="020B0304020202020204" pitchFamily="34" charset="0"/>
                <a:cs typeface="Arial" panose="020B0604020202020204" pitchFamily="34" charset="0"/>
              </a:rPr>
              <a:t>“It was very interactive and [the art series] helped me understand the content better than just typing the information”</a:t>
            </a:r>
          </a:p>
          <a:p>
            <a:pPr lvl="0" algn="ctr">
              <a:spcAft>
                <a:spcPts val="1200"/>
              </a:spcAft>
            </a:pPr>
            <a:endParaRPr lang="en-AU" sz="2400" dirty="0">
              <a:latin typeface="Arial Nova Light" panose="020B0304020202020204" pitchFamily="34" charset="0"/>
              <a:cs typeface="Arial" panose="020B0604020202020204" pitchFamily="34" charset="0"/>
            </a:endParaRPr>
          </a:p>
          <a:p>
            <a:pPr lvl="0">
              <a:spcAft>
                <a:spcPts val="1200"/>
              </a:spcAft>
            </a:pPr>
            <a:r>
              <a:rPr lang="en-US" sz="2400" dirty="0">
                <a:latin typeface="Arial Nova Light" panose="020B0304020202020204" pitchFamily="34" charset="0"/>
                <a:cs typeface="Arial" panose="020B0604020202020204" pitchFamily="34" charset="0"/>
              </a:rPr>
              <a:t>“It helped us understand the frameworks more in depth while making learning fun”</a:t>
            </a:r>
          </a:p>
          <a:p>
            <a:pPr algn="ctr">
              <a:spcAft>
                <a:spcPts val="1200"/>
              </a:spcAft>
            </a:pPr>
            <a:endParaRPr lang="en-AU" sz="2400" dirty="0">
              <a:latin typeface="Arial Nova Light" panose="020B0304020202020204" pitchFamily="34" charset="0"/>
              <a:cs typeface="Arial" panose="020B0604020202020204" pitchFamily="34" charset="0"/>
            </a:endParaRPr>
          </a:p>
          <a:p>
            <a:pPr lvl="0">
              <a:spcAft>
                <a:spcPts val="1200"/>
              </a:spcAft>
            </a:pPr>
            <a:r>
              <a:rPr lang="en-US" sz="2400" dirty="0">
                <a:latin typeface="Arial Nova Light" panose="020B0304020202020204" pitchFamily="34" charset="0"/>
                <a:cs typeface="Arial" panose="020B0604020202020204" pitchFamily="34" charset="0"/>
              </a:rPr>
              <a:t>“I found the "hands-on" activities, such as drawing diagrams in class, really helpful as I was able to </a:t>
            </a:r>
            <a:r>
              <a:rPr lang="en-US" sz="2400" dirty="0" err="1">
                <a:latin typeface="Arial Nova Light" panose="020B0304020202020204" pitchFamily="34" charset="0"/>
                <a:cs typeface="Arial" panose="020B0604020202020204" pitchFamily="34" charset="0"/>
              </a:rPr>
              <a:t>visualise</a:t>
            </a:r>
            <a:r>
              <a:rPr lang="en-US" sz="2400" dirty="0">
                <a:latin typeface="Arial Nova Light" panose="020B0304020202020204" pitchFamily="34" charset="0"/>
                <a:cs typeface="Arial" panose="020B0604020202020204" pitchFamily="34" charset="0"/>
              </a:rPr>
              <a:t> challenging topics”</a:t>
            </a:r>
          </a:p>
          <a:p>
            <a:pPr algn="ctr">
              <a:spcAft>
                <a:spcPts val="1200"/>
              </a:spcAft>
            </a:pPr>
            <a:endParaRPr lang="en-AU" sz="2400" dirty="0">
              <a:latin typeface="Arial Nova Light" panose="020B0304020202020204" pitchFamily="34" charset="0"/>
              <a:cs typeface="Arial" panose="020B0604020202020204" pitchFamily="34" charset="0"/>
            </a:endParaRPr>
          </a:p>
          <a:p>
            <a:pPr lvl="2">
              <a:spcAft>
                <a:spcPts val="1200"/>
              </a:spcAft>
            </a:pPr>
            <a:r>
              <a:rPr lang="en-US" sz="2400" dirty="0">
                <a:latin typeface="Arial Nova Light" panose="020B0304020202020204" pitchFamily="34" charset="0"/>
                <a:cs typeface="Arial" panose="020B0604020202020204" pitchFamily="34" charset="0"/>
              </a:rPr>
              <a:t>“I enjoyed the making of the models and breaking every step down, so it was clearer and answered my questions that I had before having to ask”</a:t>
            </a:r>
            <a:endParaRPr lang="en-AU" sz="2400" dirty="0">
              <a:latin typeface="Arial Nova Light" panose="020B03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73163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3F411A-5015-47B9-9D33-16B4A1811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rown picture frame with a white background surrounding the title&#10;">
            <a:extLst>
              <a:ext uri="{FF2B5EF4-FFF2-40B4-BE49-F238E27FC236}">
                <a16:creationId xmlns:a16="http://schemas.microsoft.com/office/drawing/2014/main" id="{B2D2E25C-F0C7-74C2-534E-B2D4B85748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5350" y="0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21F5035-431D-016D-CD50-0F12B0ECD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743950" y="-161637"/>
            <a:ext cx="3448050" cy="701963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B06AC6B-EC8D-7476-89E9-5C3454A61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33550" y="1295400"/>
            <a:ext cx="5162550" cy="4076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2E30CB2-D2C2-DF46-BB0E-264D1197A9B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246877" y="1903028"/>
            <a:ext cx="6154946" cy="258532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Lessons </a:t>
            </a:r>
            <a:b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Learnt </a:t>
            </a:r>
            <a:b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Along the Way </a:t>
            </a:r>
          </a:p>
        </p:txBody>
      </p:sp>
      <p:pic>
        <p:nvPicPr>
          <p:cNvPr id="3" name="Picture 2" descr="A qr code with a paper crane linking to the questions Padlet&#10;&#10;">
            <a:extLst>
              <a:ext uri="{FF2B5EF4-FFF2-40B4-BE49-F238E27FC236}">
                <a16:creationId xmlns:a16="http://schemas.microsoft.com/office/drawing/2014/main" id="{B6918F52-F4B8-4F5D-E1D6-E781AF2CD8E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9664" y="336602"/>
            <a:ext cx="2067536" cy="2067536"/>
          </a:xfrm>
          <a:prstGeom prst="rect">
            <a:avLst/>
          </a:prstGeom>
          <a:solidFill>
            <a:schemeClr val="bg1"/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TextBox 5" descr="White box below the Padlet QR code stating &quot;Padlet Link For Questions&quot;">
            <a:extLst>
              <a:ext uri="{FF2B5EF4-FFF2-40B4-BE49-F238E27FC236}">
                <a16:creationId xmlns:a16="http://schemas.microsoft.com/office/drawing/2014/main" id="{6F00B6B5-E162-5E9B-D5AE-B0A98671FE87}"/>
              </a:ext>
            </a:extLst>
          </p:cNvPr>
          <p:cNvSpPr txBox="1"/>
          <p:nvPr/>
        </p:nvSpPr>
        <p:spPr>
          <a:xfrm>
            <a:off x="9819664" y="2569029"/>
            <a:ext cx="206753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b="1" dirty="0">
                <a:solidFill>
                  <a:schemeClr val="accent4">
                    <a:lumMod val="75000"/>
                  </a:schemeClr>
                </a:solidFill>
              </a:rPr>
              <a:t>Padlet Link</a:t>
            </a:r>
          </a:p>
          <a:p>
            <a:pPr algn="ctr"/>
            <a:r>
              <a:rPr lang="en-AU" dirty="0"/>
              <a:t>For Questions</a:t>
            </a:r>
          </a:p>
        </p:txBody>
      </p:sp>
    </p:spTree>
    <p:extLst>
      <p:ext uri="{BB962C8B-B14F-4D97-AF65-F5344CB8AC3E}">
        <p14:creationId xmlns:p14="http://schemas.microsoft.com/office/powerpoint/2010/main" val="20178832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6BBF979-73C1-1FEF-5501-769B3923BCC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AU" dirty="0"/>
              <a:t>Art and craft item examples</a:t>
            </a: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1BE3FA7-0D70-4431-814F-D8C40576E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hand holding unopened small plastic bags of art supplies ">
            <a:extLst>
              <a:ext uri="{FF2B5EF4-FFF2-40B4-BE49-F238E27FC236}">
                <a16:creationId xmlns:a16="http://schemas.microsoft.com/office/drawing/2014/main" id="{93AD6BCB-49D3-2F57-D80A-E89DE764C6A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>
            <a:fillRect/>
          </a:stretch>
        </p:blipFill>
        <p:spPr>
          <a:xfrm>
            <a:off x="304800" y="336602"/>
            <a:ext cx="4993108" cy="50535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Arrow: Right 5" descr="Black arrow pointing right to the second picture">
            <a:extLst>
              <a:ext uri="{FF2B5EF4-FFF2-40B4-BE49-F238E27FC236}">
                <a16:creationId xmlns:a16="http://schemas.microsoft.com/office/drawing/2014/main" id="{E2C9F1EB-E96F-658A-0030-812DC7386C39}"/>
              </a:ext>
            </a:extLst>
          </p:cNvPr>
          <p:cNvSpPr/>
          <p:nvPr/>
        </p:nvSpPr>
        <p:spPr>
          <a:xfrm>
            <a:off x="5426149" y="2632132"/>
            <a:ext cx="669851" cy="462516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5" name="Picture 4" descr="A paper plate with a variety of art and craft supplies on a table&#10;">
            <a:extLst>
              <a:ext uri="{FF2B5EF4-FFF2-40B4-BE49-F238E27FC236}">
                <a16:creationId xmlns:a16="http://schemas.microsoft.com/office/drawing/2014/main" id="{B2609D25-02AF-049A-6501-D667022E8D4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50369" y="1467822"/>
            <a:ext cx="4987645" cy="50535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Picture 1" descr="A qr code with a paper crane linking to the questions Padlet&#10;&#10;">
            <a:extLst>
              <a:ext uri="{FF2B5EF4-FFF2-40B4-BE49-F238E27FC236}">
                <a16:creationId xmlns:a16="http://schemas.microsoft.com/office/drawing/2014/main" id="{F7CCF9F4-7769-586E-5510-ABA125ADB00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9664" y="336602"/>
            <a:ext cx="2067536" cy="20675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TextBox 6" descr="White box below the Padlet QR code stating &quot;Padlet Link For Questions&quot;">
            <a:extLst>
              <a:ext uri="{FF2B5EF4-FFF2-40B4-BE49-F238E27FC236}">
                <a16:creationId xmlns:a16="http://schemas.microsoft.com/office/drawing/2014/main" id="{6402A541-0173-FCF5-3575-0BE1D3B813DE}"/>
              </a:ext>
            </a:extLst>
          </p:cNvPr>
          <p:cNvSpPr txBox="1"/>
          <p:nvPr/>
        </p:nvSpPr>
        <p:spPr>
          <a:xfrm>
            <a:off x="9819664" y="2569029"/>
            <a:ext cx="206753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b="1" dirty="0">
                <a:solidFill>
                  <a:schemeClr val="accent4">
                    <a:lumMod val="75000"/>
                  </a:schemeClr>
                </a:solidFill>
              </a:rPr>
              <a:t>Padlet Link</a:t>
            </a:r>
          </a:p>
          <a:p>
            <a:pPr algn="ctr"/>
            <a:r>
              <a:rPr lang="en-AU" dirty="0"/>
              <a:t>For Questions</a:t>
            </a:r>
          </a:p>
        </p:txBody>
      </p:sp>
    </p:spTree>
    <p:extLst>
      <p:ext uri="{BB962C8B-B14F-4D97-AF65-F5344CB8AC3E}">
        <p14:creationId xmlns:p14="http://schemas.microsoft.com/office/powerpoint/2010/main" val="21685104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F221D0-4B00-F633-18F2-61C1C8556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rown picture frame with a white background surrounding the title&#10;">
            <a:extLst>
              <a:ext uri="{FF2B5EF4-FFF2-40B4-BE49-F238E27FC236}">
                <a16:creationId xmlns:a16="http://schemas.microsoft.com/office/drawing/2014/main" id="{FE208B8A-94BB-892A-EDF0-4D0DDCC44D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5350" y="0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650502C-FCA5-9F67-4D5C-70ADF9BC89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743950" y="-161637"/>
            <a:ext cx="3448050" cy="701963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1FDEB92-168E-54C2-CA32-4738B17BB2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33550" y="1295400"/>
            <a:ext cx="5162550" cy="4076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1B6F2E6-C622-6B3A-C19B-F09597043A5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246877" y="2456587"/>
            <a:ext cx="6154946" cy="175432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Pedagogical 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Foundations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3" name="Picture 2" descr="A qr code with a paper crane linking to the questions Padlet&#10;&#10;">
            <a:extLst>
              <a:ext uri="{FF2B5EF4-FFF2-40B4-BE49-F238E27FC236}">
                <a16:creationId xmlns:a16="http://schemas.microsoft.com/office/drawing/2014/main" id="{B0AD9607-35B5-E4C3-2873-FB30D1054B2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9664" y="336602"/>
            <a:ext cx="2067536" cy="2067536"/>
          </a:xfrm>
          <a:prstGeom prst="rect">
            <a:avLst/>
          </a:prstGeom>
          <a:solidFill>
            <a:schemeClr val="bg1"/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TextBox 6" descr="White box below the Padlet QR code stating &quot;Padlet Link For Questions&quot;">
            <a:extLst>
              <a:ext uri="{FF2B5EF4-FFF2-40B4-BE49-F238E27FC236}">
                <a16:creationId xmlns:a16="http://schemas.microsoft.com/office/drawing/2014/main" id="{2FDE9FCB-7830-155E-4B70-73A1BEC24E57}"/>
              </a:ext>
            </a:extLst>
          </p:cNvPr>
          <p:cNvSpPr txBox="1"/>
          <p:nvPr/>
        </p:nvSpPr>
        <p:spPr>
          <a:xfrm>
            <a:off x="9819664" y="2569029"/>
            <a:ext cx="206753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b="1" dirty="0">
                <a:solidFill>
                  <a:schemeClr val="accent4">
                    <a:lumMod val="75000"/>
                  </a:schemeClr>
                </a:solidFill>
              </a:rPr>
              <a:t>Padlet Link</a:t>
            </a:r>
          </a:p>
          <a:p>
            <a:pPr algn="ctr"/>
            <a:r>
              <a:rPr lang="en-AU" dirty="0"/>
              <a:t>For Questions</a:t>
            </a:r>
          </a:p>
        </p:txBody>
      </p:sp>
    </p:spTree>
    <p:extLst>
      <p:ext uri="{BB962C8B-B14F-4D97-AF65-F5344CB8AC3E}">
        <p14:creationId xmlns:p14="http://schemas.microsoft.com/office/powerpoint/2010/main" val="39694149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4CD042-6391-9AC4-6FBA-9E7101C51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0B94336-2B1A-C7A1-AA69-EC2D35CA680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AU" dirty="0"/>
              <a:t>Conclusion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7D15D95-237B-58F0-1839-0F013F379F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5350" y="0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A9882D6-64FE-FBEF-B731-86262C893C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743950" y="-161637"/>
            <a:ext cx="3448050" cy="7019637"/>
          </a:xfrm>
          <a:prstGeom prst="rect">
            <a:avLst/>
          </a:prstGeom>
        </p:spPr>
      </p:pic>
      <p:pic>
        <p:nvPicPr>
          <p:cNvPr id="3" name="Picture 2" descr="A qr code with a paper crane linking to the questions Padlet&#10;&#10;">
            <a:extLst>
              <a:ext uri="{FF2B5EF4-FFF2-40B4-BE49-F238E27FC236}">
                <a16:creationId xmlns:a16="http://schemas.microsoft.com/office/drawing/2014/main" id="{8B7CDDD3-42A9-676F-9371-D95D49DE0BF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9664" y="336602"/>
            <a:ext cx="2067536" cy="2067536"/>
          </a:xfrm>
          <a:prstGeom prst="rect">
            <a:avLst/>
          </a:prstGeom>
          <a:solidFill>
            <a:schemeClr val="bg1"/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TextBox 6" descr="White box below the Padlet QR code stating &quot;Padlet Link For Questions&quot;">
            <a:extLst>
              <a:ext uri="{FF2B5EF4-FFF2-40B4-BE49-F238E27FC236}">
                <a16:creationId xmlns:a16="http://schemas.microsoft.com/office/drawing/2014/main" id="{A4339DCA-3186-1431-DDF9-F6E00193623B}"/>
              </a:ext>
            </a:extLst>
          </p:cNvPr>
          <p:cNvSpPr txBox="1"/>
          <p:nvPr/>
        </p:nvSpPr>
        <p:spPr>
          <a:xfrm>
            <a:off x="9819664" y="2569029"/>
            <a:ext cx="206753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b="1" dirty="0">
                <a:solidFill>
                  <a:schemeClr val="accent4">
                    <a:lumMod val="75000"/>
                  </a:schemeClr>
                </a:solidFill>
              </a:rPr>
              <a:t>Padlet Link</a:t>
            </a:r>
          </a:p>
          <a:p>
            <a:pPr algn="ctr"/>
            <a:r>
              <a:rPr lang="en-AU" dirty="0"/>
              <a:t>For Questions</a:t>
            </a:r>
          </a:p>
        </p:txBody>
      </p:sp>
    </p:spTree>
    <p:extLst>
      <p:ext uri="{BB962C8B-B14F-4D97-AF65-F5344CB8AC3E}">
        <p14:creationId xmlns:p14="http://schemas.microsoft.com/office/powerpoint/2010/main" val="43817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9F2E57-81FA-1368-F94A-69C23CCD28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ainting of a landscape with brown frame &#10;&#10;">
            <a:extLst>
              <a:ext uri="{FF2B5EF4-FFF2-40B4-BE49-F238E27FC236}">
                <a16:creationId xmlns:a16="http://schemas.microsoft.com/office/drawing/2014/main" id="{A2CA817B-48B3-22FA-E3A3-CA44AC2DEA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5825" y="0"/>
            <a:ext cx="6858000" cy="6858000"/>
          </a:xfrm>
          <a:prstGeom prst="rect">
            <a:avLst/>
          </a:prstGeom>
        </p:spPr>
      </p:pic>
      <p:pic>
        <p:nvPicPr>
          <p:cNvPr id="11" name="Picture 10" descr="A picture of a Tasmania devil">
            <a:extLst>
              <a:ext uri="{FF2B5EF4-FFF2-40B4-BE49-F238E27FC236}">
                <a16:creationId xmlns:a16="http://schemas.microsoft.com/office/drawing/2014/main" id="{2F06585C-A1A9-670A-8339-E8940B7CC6C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1699" y="2886594"/>
            <a:ext cx="3288995" cy="1767453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8749CB9A-8DF9-9ECF-D837-E809E62511A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237352" y="1645699"/>
            <a:ext cx="6154946" cy="92333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Questions</a:t>
            </a:r>
          </a:p>
        </p:txBody>
      </p:sp>
      <p:pic>
        <p:nvPicPr>
          <p:cNvPr id="3" name="Picture 2" descr="A qr code with a paper crane linking to the questions Padlet&#10;&#10;">
            <a:extLst>
              <a:ext uri="{FF2B5EF4-FFF2-40B4-BE49-F238E27FC236}">
                <a16:creationId xmlns:a16="http://schemas.microsoft.com/office/drawing/2014/main" id="{C25F369B-D822-9012-ABB3-B1BCEF53EB1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9664" y="336602"/>
            <a:ext cx="2067536" cy="2067536"/>
          </a:xfrm>
          <a:prstGeom prst="rect">
            <a:avLst/>
          </a:prstGeom>
          <a:solidFill>
            <a:schemeClr val="bg1"/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TextBox 6" descr="White box below the Padlet QR code stating &quot;Padlet Link For Questions&quot;">
            <a:extLst>
              <a:ext uri="{FF2B5EF4-FFF2-40B4-BE49-F238E27FC236}">
                <a16:creationId xmlns:a16="http://schemas.microsoft.com/office/drawing/2014/main" id="{9D44113B-2FE3-BADB-E439-4986435E2428}"/>
              </a:ext>
            </a:extLst>
          </p:cNvPr>
          <p:cNvSpPr txBox="1"/>
          <p:nvPr/>
        </p:nvSpPr>
        <p:spPr>
          <a:xfrm>
            <a:off x="9819664" y="2569029"/>
            <a:ext cx="206753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b="1" dirty="0">
                <a:solidFill>
                  <a:schemeClr val="accent4">
                    <a:lumMod val="75000"/>
                  </a:schemeClr>
                </a:solidFill>
              </a:rPr>
              <a:t>Padlet Link</a:t>
            </a:r>
          </a:p>
          <a:p>
            <a:pPr algn="ctr"/>
            <a:r>
              <a:rPr lang="en-AU" dirty="0"/>
              <a:t>For Questions</a:t>
            </a:r>
          </a:p>
        </p:txBody>
      </p:sp>
    </p:spTree>
    <p:extLst>
      <p:ext uri="{BB962C8B-B14F-4D97-AF65-F5344CB8AC3E}">
        <p14:creationId xmlns:p14="http://schemas.microsoft.com/office/powerpoint/2010/main" val="7697274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AD7799-F30A-20E7-7076-735503634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60816F-83CB-3A98-F5FC-874D37E821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161637"/>
            <a:ext cx="3048000" cy="7019637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0EF80E3E-A636-68F3-769D-7016ED43014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911929" y="210026"/>
            <a:ext cx="7886700" cy="92333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Schoolbook" panose="02040604050505020304" pitchFamily="18" charset="0"/>
                <a:ea typeface="+mn-ea"/>
                <a:cs typeface="+mn-cs"/>
              </a:rPr>
              <a:t>References </a:t>
            </a:r>
            <a:endParaRPr kumimoji="0" lang="en-AU" sz="5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Schoolbook" panose="02040604050505020304" pitchFamily="18" charset="0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BDF499-423D-CA48-5BCA-255F978A8B65}"/>
              </a:ext>
            </a:extLst>
          </p:cNvPr>
          <p:cNvSpPr txBox="1"/>
          <p:nvPr/>
        </p:nvSpPr>
        <p:spPr>
          <a:xfrm>
            <a:off x="2331357" y="1240108"/>
            <a:ext cx="9454243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800"/>
              </a:spcAft>
              <a:buClr>
                <a:schemeClr val="accent5">
                  <a:lumMod val="40000"/>
                  <a:lumOff val="60000"/>
                </a:schemeClr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2300" dirty="0" err="1">
                <a:latin typeface="Arial" panose="020B0604020202020204" pitchFamily="34" charset="0"/>
                <a:cs typeface="Arial" panose="020B0604020202020204" pitchFamily="34" charset="0"/>
              </a:rPr>
              <a:t>Kielhofner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, G. (2008). </a:t>
            </a:r>
            <a:r>
              <a:rPr lang="en-US" sz="2300" i="1" dirty="0">
                <a:latin typeface="Arial" panose="020B0604020202020204" pitchFamily="34" charset="0"/>
                <a:cs typeface="Arial" panose="020B0604020202020204" pitchFamily="34" charset="0"/>
              </a:rPr>
              <a:t>A model of human occupation: Theory and application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(4th ed.). Lippincott Williams &amp; Wilkins.</a:t>
            </a:r>
          </a:p>
          <a:p>
            <a:pPr marL="285750" indent="-285750">
              <a:spcAft>
                <a:spcPts val="1800"/>
              </a:spcAft>
              <a:buClr>
                <a:schemeClr val="accent5">
                  <a:lumMod val="40000"/>
                  <a:lumOff val="60000"/>
                </a:schemeClr>
              </a:buClr>
              <a:buSzPct val="150000"/>
              <a:buFont typeface="Arial" panose="020B0604020202020204" pitchFamily="34" charset="0"/>
              <a:buChar char="•"/>
            </a:pPr>
            <a:r>
              <a:rPr lang="en-AU" sz="2300" dirty="0">
                <a:latin typeface="Arial" panose="020B0604020202020204" pitchFamily="34" charset="0"/>
                <a:cs typeface="Arial" panose="020B0604020202020204" pitchFamily="34" charset="0"/>
              </a:rPr>
              <a:t>Polatajko, H.J., Townsend, E.A. &amp; Craik, J. (2007). Canadian Model of Occupational Performance and Engagement (CMOP-E). In E. Townsend &amp; H. Polatajko (Eds.), </a:t>
            </a:r>
            <a:r>
              <a:rPr lang="en-AU" sz="2300" i="1" dirty="0">
                <a:latin typeface="Arial" panose="020B0604020202020204" pitchFamily="34" charset="0"/>
                <a:cs typeface="Arial" panose="020B0604020202020204" pitchFamily="34" charset="0"/>
              </a:rPr>
              <a:t>Enabling Occupation II: Advancing an Occupational Therapy Vision for Health, Well-Being, &amp; Justice through Occupation</a:t>
            </a:r>
            <a:r>
              <a:rPr lang="en-AU" sz="2300" dirty="0">
                <a:latin typeface="Arial" panose="020B0604020202020204" pitchFamily="34" charset="0"/>
                <a:cs typeface="Arial" panose="020B0604020202020204" pitchFamily="34" charset="0"/>
              </a:rPr>
              <a:t>. (pp. 23). CAOT.</a:t>
            </a:r>
          </a:p>
          <a:p>
            <a:pPr marL="285750" indent="-285750">
              <a:spcAft>
                <a:spcPts val="1800"/>
              </a:spcAft>
              <a:buClr>
                <a:schemeClr val="accent5">
                  <a:lumMod val="40000"/>
                  <a:lumOff val="60000"/>
                </a:schemeClr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Regional Aboriginal Education Team [RAET]. (2026, June 13). </a:t>
            </a:r>
            <a:r>
              <a:rPr lang="en-US" sz="2300" i="1" dirty="0">
                <a:latin typeface="Arial" panose="020B0604020202020204" pitchFamily="34" charset="0"/>
                <a:cs typeface="Arial" panose="020B0604020202020204" pitchFamily="34" charset="0"/>
              </a:rPr>
              <a:t>8 Aboriginal Ways of Learning: Aboriginal Pedagogy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. NSW Department of Education.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https://www.8ways.online/</a:t>
            </a:r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0150" lvl="2" indent="-285750">
              <a:spcAft>
                <a:spcPts val="1800"/>
              </a:spcAft>
              <a:buClr>
                <a:schemeClr val="accent5">
                  <a:lumMod val="40000"/>
                  <a:lumOff val="60000"/>
                </a:schemeClr>
              </a:buClr>
              <a:buSzPct val="150000"/>
              <a:buFont typeface="Arial" panose="020B0604020202020204" pitchFamily="34" charset="0"/>
              <a:buChar char="•"/>
            </a:pPr>
            <a:r>
              <a:rPr lang="en-AU" sz="2300" dirty="0">
                <a:latin typeface="Arial" panose="020B0604020202020204" pitchFamily="34" charset="0"/>
                <a:cs typeface="Arial" panose="020B0604020202020204" pitchFamily="34" charset="0"/>
              </a:rPr>
              <a:t>Zaczek, I. (2026, June 8). </a:t>
            </a:r>
            <a:r>
              <a:rPr lang="en-AU" sz="2300" i="1" dirty="0">
                <a:latin typeface="Arial" panose="020B0604020202020204" pitchFamily="34" charset="0"/>
                <a:cs typeface="Arial" panose="020B0604020202020204" pitchFamily="34" charset="0"/>
              </a:rPr>
              <a:t>The Scream: Painting by Edvard Munch</a:t>
            </a:r>
            <a:r>
              <a:rPr lang="en-AU" sz="23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AU" sz="2300" dirty="0" err="1">
                <a:latin typeface="Arial" panose="020B0604020202020204" pitchFamily="34" charset="0"/>
                <a:cs typeface="Arial" panose="020B0604020202020204" pitchFamily="34" charset="0"/>
              </a:rPr>
              <a:t>Encyclopædia</a:t>
            </a:r>
            <a:r>
              <a:rPr lang="en-AU" sz="2300" dirty="0">
                <a:latin typeface="Arial" panose="020B0604020202020204" pitchFamily="34" charset="0"/>
                <a:cs typeface="Arial" panose="020B0604020202020204" pitchFamily="34" charset="0"/>
              </a:rPr>
              <a:t> Britannica. </a:t>
            </a:r>
            <a:r>
              <a:rPr lang="en-AU" sz="23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https://www.britannica.com/topic/The-Scream-by-Munch</a:t>
            </a:r>
            <a:endParaRPr lang="en-AU" sz="2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1800"/>
              </a:spcAft>
              <a:buClr>
                <a:schemeClr val="accent5">
                  <a:lumMod val="40000"/>
                  <a:lumOff val="60000"/>
                </a:schemeClr>
              </a:buClr>
              <a:buSzPct val="150000"/>
              <a:buFont typeface="Arial" panose="020B0604020202020204" pitchFamily="34" charset="0"/>
              <a:buChar char="•"/>
            </a:pPr>
            <a:endParaRPr lang="en-AU" sz="2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94117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42681ae-e6e2-4ee6-90fd-f2c0d11c7b09" xsi:nil="true"/>
    <lcf76f155ced4ddcb4097134ff3c332f xmlns="43435717-49c9-4489-9470-c7c98d62699d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95E3D60D9E6E04A88E6C46A8F8E80F5" ma:contentTypeVersion="16" ma:contentTypeDescription="Create a new document." ma:contentTypeScope="" ma:versionID="f5aed76395544bcc02cc0faeb05a01bc">
  <xsd:schema xmlns:xsd="http://www.w3.org/2001/XMLSchema" xmlns:xs="http://www.w3.org/2001/XMLSchema" xmlns:p="http://schemas.microsoft.com/office/2006/metadata/properties" xmlns:ns2="43435717-49c9-4489-9470-c7c98d62699d" xmlns:ns3="242681ae-e6e2-4ee6-90fd-f2c0d11c7b09" targetNamespace="http://schemas.microsoft.com/office/2006/metadata/properties" ma:root="true" ma:fieldsID="48b7b69460e2f77a1f5861a96316e079" ns2:_="" ns3:_="">
    <xsd:import namespace="43435717-49c9-4489-9470-c7c98d62699d"/>
    <xsd:import namespace="242681ae-e6e2-4ee6-90fd-f2c0d11c7b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435717-49c9-4489-9470-c7c98d6269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3be76f96-e7f0-4e7c-b4d8-bf0f4c547e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2681ae-e6e2-4ee6-90fd-f2c0d11c7b09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bd00c8ac-6135-4edf-90aa-1e6137a64d6d}" ma:internalName="TaxCatchAll" ma:showField="CatchAllData" ma:web="242681ae-e6e2-4ee6-90fd-f2c0d11c7b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BBABCC3-44BC-475B-8DDA-C43AF2F072EF}">
  <ds:schemaRefs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http://purl.org/dc/dcmitype/"/>
    <ds:schemaRef ds:uri="43435717-49c9-4489-9470-c7c98d62699d"/>
    <ds:schemaRef ds:uri="http://purl.org/dc/elements/1.1/"/>
    <ds:schemaRef ds:uri="http://purl.org/dc/terms/"/>
    <ds:schemaRef ds:uri="242681ae-e6e2-4ee6-90fd-f2c0d11c7b09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09748CD4-5C01-4A71-8F1E-0AB8238DAE6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1D7FEA3-376B-4C29-84DB-986AEFB58CE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3435717-49c9-4489-9470-c7c98d62699d"/>
    <ds:schemaRef ds:uri="242681ae-e6e2-4ee6-90fd-f2c0d11c7b0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2537</TotalTime>
  <Words>469</Words>
  <Application>Microsoft Office PowerPoint</Application>
  <PresentationFormat>Widescreen</PresentationFormat>
  <Paragraphs>77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Aptos</vt:lpstr>
      <vt:lpstr>Aptos Display</vt:lpstr>
      <vt:lpstr>Arial</vt:lpstr>
      <vt:lpstr>Arial Nova Light</vt:lpstr>
      <vt:lpstr>Century Schoolbook</vt:lpstr>
      <vt:lpstr>Office Theme</vt:lpstr>
      <vt:lpstr>Art-Based Learning:  A Creative Approach to Teaching Theory</vt:lpstr>
      <vt:lpstr>What I’ll cover today:</vt:lpstr>
      <vt:lpstr>For questions…</vt:lpstr>
      <vt:lpstr>The Challenge  of Teaching  (and Learning)  Theory</vt:lpstr>
      <vt:lpstr>CMOP-E</vt:lpstr>
      <vt:lpstr>MOHO</vt:lpstr>
      <vt:lpstr>Padlet Link</vt:lpstr>
      <vt:lpstr>How it used to be</vt:lpstr>
      <vt:lpstr>The pressure is real </vt:lpstr>
      <vt:lpstr>Rethinking  the Design </vt:lpstr>
      <vt:lpstr>‘Art Series’  in Practice </vt:lpstr>
      <vt:lpstr>CMOP-E Model ‘Art Series’ Examples</vt:lpstr>
      <vt:lpstr>The Kawa Model ‘Art Series’ Examples</vt:lpstr>
      <vt:lpstr>The Impact </vt:lpstr>
      <vt:lpstr>Examples of Student Feedback </vt:lpstr>
      <vt:lpstr>Lessons  Learnt  Along the Way </vt:lpstr>
      <vt:lpstr>Art and craft item examples</vt:lpstr>
      <vt:lpstr>Pedagogical Foundations </vt:lpstr>
      <vt:lpstr>Conclusion</vt:lpstr>
      <vt:lpstr>Questions</vt:lpstr>
      <vt:lpstr>References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Annika Patmore</dc:creator>
  <cp:lastModifiedBy>Kylie Geard</cp:lastModifiedBy>
  <cp:revision>22</cp:revision>
  <dcterms:created xsi:type="dcterms:W3CDTF">2026-05-06T00:24:26Z</dcterms:created>
  <dcterms:modified xsi:type="dcterms:W3CDTF">2026-07-30T06:47:38Z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0x010100595E3D60D9E6E04A88E6C46A8F8E80F5</vt:lpwstr>
  </property>
  <property fmtid="{D5CDD505-2E9C-101B-9397-08002B2CF9AE}" pid="3" name="MediaServiceImageTags">
    <vt:lpwstr/>
  </property>
</Properties>
</file>