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27"/>
  </p:notesMasterIdLst>
  <p:sldIdLst>
    <p:sldId id="256" r:id="rId5"/>
    <p:sldId id="257" r:id="rId6"/>
    <p:sldId id="280" r:id="rId7"/>
    <p:sldId id="281" r:id="rId8"/>
    <p:sldId id="260" r:id="rId9"/>
    <p:sldId id="261" r:id="rId10"/>
    <p:sldId id="262" r:id="rId11"/>
    <p:sldId id="264" r:id="rId12"/>
    <p:sldId id="265" r:id="rId13"/>
    <p:sldId id="266" r:id="rId14"/>
    <p:sldId id="268" r:id="rId15"/>
    <p:sldId id="269" r:id="rId16"/>
    <p:sldId id="270" r:id="rId17"/>
    <p:sldId id="271" r:id="rId18"/>
    <p:sldId id="272" r:id="rId19"/>
    <p:sldId id="273" r:id="rId20"/>
    <p:sldId id="276" r:id="rId21"/>
    <p:sldId id="274" r:id="rId22"/>
    <p:sldId id="275" r:id="rId23"/>
    <p:sldId id="278" r:id="rId24"/>
    <p:sldId id="277" r:id="rId25"/>
    <p:sldId id="28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8C6357-FE24-4324-A2BC-4B47B17A05A2}" v="167" dt="2026-07-09T13:09:31.0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26" autoAdjust="0"/>
    <p:restoredTop sz="92785" autoAdjust="0"/>
  </p:normalViewPr>
  <p:slideViewPr>
    <p:cSldViewPr snapToGrid="0">
      <p:cViewPr varScale="1">
        <p:scale>
          <a:sx n="94" d="100"/>
          <a:sy n="94" d="100"/>
        </p:scale>
        <p:origin x="114" y="1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ie Geard" userId="b930dff3-5db0-4b18-9d4c-f929b90677dc" providerId="ADAL" clId="{038610CA-6CAC-4665-9047-4DC39D1E2447}"/>
    <pc:docChg chg="custSel modSld">
      <pc:chgData name="Kylie Geard" userId="b930dff3-5db0-4b18-9d4c-f929b90677dc" providerId="ADAL" clId="{038610CA-6CAC-4665-9047-4DC39D1E2447}" dt="2026-07-09T13:09:31.070" v="173" actId="6549"/>
      <pc:docMkLst>
        <pc:docMk/>
      </pc:docMkLst>
      <pc:sldChg chg="modSp modNotes">
        <pc:chgData name="Kylie Geard" userId="b930dff3-5db0-4b18-9d4c-f929b90677dc" providerId="ADAL" clId="{038610CA-6CAC-4665-9047-4DC39D1E2447}" dt="2026-07-09T13:03:44.417" v="43" actId="6549"/>
        <pc:sldMkLst>
          <pc:docMk/>
          <pc:sldMk cId="1988551576" sldId="256"/>
        </pc:sldMkLst>
        <pc:spChg chg="mod">
          <ac:chgData name="Kylie Geard" userId="b930dff3-5db0-4b18-9d4c-f929b90677dc" providerId="ADAL" clId="{038610CA-6CAC-4665-9047-4DC39D1E2447}" dt="2026-07-09T13:03:34.467" v="39" actId="14100"/>
          <ac:spMkLst>
            <pc:docMk/>
            <pc:sldMk cId="1988551576" sldId="256"/>
            <ac:spMk id="2" creationId="{07568F4B-D3C5-99B6-B322-EAC8CF21428F}"/>
          </ac:spMkLst>
        </pc:spChg>
        <pc:spChg chg="mod">
          <ac:chgData name="Kylie Geard" userId="b930dff3-5db0-4b18-9d4c-f929b90677dc" providerId="ADAL" clId="{038610CA-6CAC-4665-9047-4DC39D1E2447}" dt="2026-07-09T13:03:44.417" v="43" actId="6549"/>
          <ac:spMkLst>
            <pc:docMk/>
            <pc:sldMk cId="1988551576" sldId="256"/>
            <ac:spMk id="3" creationId="{BEAFB13C-98B5-DC67-4393-810C8DFF1885}"/>
          </ac:spMkLst>
        </pc:spChg>
      </pc:sldChg>
      <pc:sldChg chg="modSp modNotes">
        <pc:chgData name="Kylie Geard" userId="b930dff3-5db0-4b18-9d4c-f929b90677dc" providerId="ADAL" clId="{038610CA-6CAC-4665-9047-4DC39D1E2447}" dt="2026-07-09T13:09:31.070" v="173" actId="6549"/>
        <pc:sldMkLst>
          <pc:docMk/>
          <pc:sldMk cId="594984292" sldId="257"/>
        </pc:sldMkLst>
        <pc:spChg chg="mod">
          <ac:chgData name="Kylie Geard" userId="b930dff3-5db0-4b18-9d4c-f929b90677dc" providerId="ADAL" clId="{038610CA-6CAC-4665-9047-4DC39D1E2447}" dt="2026-07-09T13:04:28.968" v="61" actId="6549"/>
          <ac:spMkLst>
            <pc:docMk/>
            <pc:sldMk cId="594984292" sldId="257"/>
            <ac:spMk id="3" creationId="{CB80B0D7-1896-F99E-94FC-67B875FE8048}"/>
          </ac:spMkLst>
        </pc:spChg>
        <pc:spChg chg="mod">
          <ac:chgData name="Kylie Geard" userId="b930dff3-5db0-4b18-9d4c-f929b90677dc" providerId="ADAL" clId="{038610CA-6CAC-4665-9047-4DC39D1E2447}" dt="2026-07-09T13:09:31.070" v="173" actId="6549"/>
          <ac:spMkLst>
            <pc:docMk/>
            <pc:sldMk cId="594984292" sldId="257"/>
            <ac:spMk id="4" creationId="{5BBE8311-C97D-C5C7-3FF0-BB7A58F62301}"/>
          </ac:spMkLst>
        </pc:spChg>
      </pc:sldChg>
      <pc:sldChg chg="modSp modNotes">
        <pc:chgData name="Kylie Geard" userId="b930dff3-5db0-4b18-9d4c-f929b90677dc" providerId="ADAL" clId="{038610CA-6CAC-4665-9047-4DC39D1E2447}" dt="2026-07-09T13:04:55.105" v="73" actId="6549"/>
        <pc:sldMkLst>
          <pc:docMk/>
          <pc:sldMk cId="983714176" sldId="260"/>
        </pc:sldMkLst>
        <pc:spChg chg="mod">
          <ac:chgData name="Kylie Geard" userId="b930dff3-5db0-4b18-9d4c-f929b90677dc" providerId="ADAL" clId="{038610CA-6CAC-4665-9047-4DC39D1E2447}" dt="2026-07-09T13:04:55.105" v="73" actId="6549"/>
          <ac:spMkLst>
            <pc:docMk/>
            <pc:sldMk cId="983714176" sldId="260"/>
            <ac:spMk id="3" creationId="{99A6835D-5E54-C99A-ED4E-CDB61325EFB6}"/>
          </ac:spMkLst>
        </pc:spChg>
      </pc:sldChg>
      <pc:sldChg chg="modSp modNotes">
        <pc:chgData name="Kylie Geard" userId="b930dff3-5db0-4b18-9d4c-f929b90677dc" providerId="ADAL" clId="{038610CA-6CAC-4665-9047-4DC39D1E2447}" dt="2026-07-09T13:06:50.568" v="79" actId="6549"/>
        <pc:sldMkLst>
          <pc:docMk/>
          <pc:sldMk cId="3879921205" sldId="261"/>
        </pc:sldMkLst>
        <pc:spChg chg="mod">
          <ac:chgData name="Kylie Geard" userId="b930dff3-5db0-4b18-9d4c-f929b90677dc" providerId="ADAL" clId="{038610CA-6CAC-4665-9047-4DC39D1E2447}" dt="2026-07-09T13:06:48.791" v="77" actId="6549"/>
          <ac:spMkLst>
            <pc:docMk/>
            <pc:sldMk cId="3879921205" sldId="261"/>
            <ac:spMk id="4" creationId="{EAB10AAB-80BC-8379-9C8D-2160049C147C}"/>
          </ac:spMkLst>
        </pc:spChg>
        <pc:spChg chg="mod">
          <ac:chgData name="Kylie Geard" userId="b930dff3-5db0-4b18-9d4c-f929b90677dc" providerId="ADAL" clId="{038610CA-6CAC-4665-9047-4DC39D1E2447}" dt="2026-07-09T13:06:50.568" v="79" actId="6549"/>
          <ac:spMkLst>
            <pc:docMk/>
            <pc:sldMk cId="3879921205" sldId="261"/>
            <ac:spMk id="6" creationId="{AF97EC9D-4603-3C99-D63A-894A67271039}"/>
          </ac:spMkLst>
        </pc:spChg>
      </pc:sldChg>
      <pc:sldChg chg="modSp modNotes">
        <pc:chgData name="Kylie Geard" userId="b930dff3-5db0-4b18-9d4c-f929b90677dc" providerId="ADAL" clId="{038610CA-6CAC-4665-9047-4DC39D1E2447}" dt="2026-07-09T13:06:22.334" v="75" actId="6549"/>
        <pc:sldMkLst>
          <pc:docMk/>
          <pc:sldMk cId="1793108543" sldId="262"/>
        </pc:sldMkLst>
        <pc:spChg chg="mod">
          <ac:chgData name="Kylie Geard" userId="b930dff3-5db0-4b18-9d4c-f929b90677dc" providerId="ADAL" clId="{038610CA-6CAC-4665-9047-4DC39D1E2447}" dt="2026-07-09T13:06:22.334" v="75" actId="6549"/>
          <ac:spMkLst>
            <pc:docMk/>
            <pc:sldMk cId="1793108543" sldId="262"/>
            <ac:spMk id="3" creationId="{91F20788-27B0-C688-453E-71B7AA15102F}"/>
          </ac:spMkLst>
        </pc:spChg>
      </pc:sldChg>
      <pc:sldChg chg="modSp modNotes">
        <pc:chgData name="Kylie Geard" userId="b930dff3-5db0-4b18-9d4c-f929b90677dc" providerId="ADAL" clId="{038610CA-6CAC-4665-9047-4DC39D1E2447}" dt="2026-07-09T13:07:05.901" v="84" actId="6549"/>
        <pc:sldMkLst>
          <pc:docMk/>
          <pc:sldMk cId="1116345099" sldId="264"/>
        </pc:sldMkLst>
        <pc:spChg chg="mod">
          <ac:chgData name="Kylie Geard" userId="b930dff3-5db0-4b18-9d4c-f929b90677dc" providerId="ADAL" clId="{038610CA-6CAC-4665-9047-4DC39D1E2447}" dt="2026-07-09T13:06:55.508" v="80" actId="313"/>
          <ac:spMkLst>
            <pc:docMk/>
            <pc:sldMk cId="1116345099" sldId="264"/>
            <ac:spMk id="2" creationId="{FD14A2BB-25C3-C13E-A624-1E6ECD62EF83}"/>
          </ac:spMkLst>
        </pc:spChg>
        <pc:spChg chg="mod">
          <ac:chgData name="Kylie Geard" userId="b930dff3-5db0-4b18-9d4c-f929b90677dc" providerId="ADAL" clId="{038610CA-6CAC-4665-9047-4DC39D1E2447}" dt="2026-07-09T13:07:04.259" v="82" actId="6549"/>
          <ac:spMkLst>
            <pc:docMk/>
            <pc:sldMk cId="1116345099" sldId="264"/>
            <ac:spMk id="4" creationId="{655D4DF4-5E20-2C69-8AD5-410E679D70E8}"/>
          </ac:spMkLst>
        </pc:spChg>
        <pc:spChg chg="mod">
          <ac:chgData name="Kylie Geard" userId="b930dff3-5db0-4b18-9d4c-f929b90677dc" providerId="ADAL" clId="{038610CA-6CAC-4665-9047-4DC39D1E2447}" dt="2026-07-09T13:07:05.038" v="83" actId="6549"/>
          <ac:spMkLst>
            <pc:docMk/>
            <pc:sldMk cId="1116345099" sldId="264"/>
            <ac:spMk id="6" creationId="{57F37BA3-FF1F-064A-8409-AD400DAAAA88}"/>
          </ac:spMkLst>
        </pc:spChg>
        <pc:spChg chg="mod">
          <ac:chgData name="Kylie Geard" userId="b930dff3-5db0-4b18-9d4c-f929b90677dc" providerId="ADAL" clId="{038610CA-6CAC-4665-9047-4DC39D1E2447}" dt="2026-07-09T13:07:05.901" v="84" actId="6549"/>
          <ac:spMkLst>
            <pc:docMk/>
            <pc:sldMk cId="1116345099" sldId="264"/>
            <ac:spMk id="8" creationId="{DF3F6857-6F4F-51A9-C1D1-CE9EFA169F71}"/>
          </ac:spMkLst>
        </pc:spChg>
      </pc:sldChg>
      <pc:sldChg chg="modSp modNotes">
        <pc:chgData name="Kylie Geard" userId="b930dff3-5db0-4b18-9d4c-f929b90677dc" providerId="ADAL" clId="{038610CA-6CAC-4665-9047-4DC39D1E2447}" dt="2026-07-09T13:07:13.675" v="87" actId="6549"/>
        <pc:sldMkLst>
          <pc:docMk/>
          <pc:sldMk cId="1299834075" sldId="265"/>
        </pc:sldMkLst>
        <pc:spChg chg="mod">
          <ac:chgData name="Kylie Geard" userId="b930dff3-5db0-4b18-9d4c-f929b90677dc" providerId="ADAL" clId="{038610CA-6CAC-4665-9047-4DC39D1E2447}" dt="2026-07-09T13:07:13.675" v="87" actId="6549"/>
          <ac:spMkLst>
            <pc:docMk/>
            <pc:sldMk cId="1299834075" sldId="265"/>
            <ac:spMk id="3" creationId="{F624A039-6FAA-E221-2681-4B8DD05357D7}"/>
          </ac:spMkLst>
        </pc:spChg>
      </pc:sldChg>
      <pc:sldChg chg="modNotes">
        <pc:chgData name="Kylie Geard" userId="b930dff3-5db0-4b18-9d4c-f929b90677dc" providerId="ADAL" clId="{038610CA-6CAC-4665-9047-4DC39D1E2447}" dt="2026-07-09T13:02:20.733" v="19" actId="368"/>
        <pc:sldMkLst>
          <pc:docMk/>
          <pc:sldMk cId="3971076335" sldId="266"/>
        </pc:sldMkLst>
      </pc:sldChg>
      <pc:sldChg chg="modSp modNotes">
        <pc:chgData name="Kylie Geard" userId="b930dff3-5db0-4b18-9d4c-f929b90677dc" providerId="ADAL" clId="{038610CA-6CAC-4665-9047-4DC39D1E2447}" dt="2026-07-09T13:07:24.187" v="98" actId="6549"/>
        <pc:sldMkLst>
          <pc:docMk/>
          <pc:sldMk cId="46345964" sldId="268"/>
        </pc:sldMkLst>
        <pc:spChg chg="mod">
          <ac:chgData name="Kylie Geard" userId="b930dff3-5db0-4b18-9d4c-f929b90677dc" providerId="ADAL" clId="{038610CA-6CAC-4665-9047-4DC39D1E2447}" dt="2026-07-09T13:07:21.839" v="93" actId="6549"/>
          <ac:spMkLst>
            <pc:docMk/>
            <pc:sldMk cId="46345964" sldId="268"/>
            <ac:spMk id="3" creationId="{D38EEF4D-3B71-09AE-6D1C-B9F8133D8CBB}"/>
          </ac:spMkLst>
        </pc:spChg>
        <pc:spChg chg="mod">
          <ac:chgData name="Kylie Geard" userId="b930dff3-5db0-4b18-9d4c-f929b90677dc" providerId="ADAL" clId="{038610CA-6CAC-4665-9047-4DC39D1E2447}" dt="2026-07-09T13:07:24.187" v="98" actId="6549"/>
          <ac:spMkLst>
            <pc:docMk/>
            <pc:sldMk cId="46345964" sldId="268"/>
            <ac:spMk id="4" creationId="{F0CBB30C-ADFE-A7EF-2FC0-B4727750EF67}"/>
          </ac:spMkLst>
        </pc:spChg>
      </pc:sldChg>
      <pc:sldChg chg="modSp modNotes">
        <pc:chgData name="Kylie Geard" userId="b930dff3-5db0-4b18-9d4c-f929b90677dc" providerId="ADAL" clId="{038610CA-6CAC-4665-9047-4DC39D1E2447}" dt="2026-07-09T13:07:34.800" v="109" actId="6549"/>
        <pc:sldMkLst>
          <pc:docMk/>
          <pc:sldMk cId="2135813198" sldId="269"/>
        </pc:sldMkLst>
        <pc:spChg chg="mod">
          <ac:chgData name="Kylie Geard" userId="b930dff3-5db0-4b18-9d4c-f929b90677dc" providerId="ADAL" clId="{038610CA-6CAC-4665-9047-4DC39D1E2447}" dt="2026-07-09T13:07:32.489" v="103" actId="6549"/>
          <ac:spMkLst>
            <pc:docMk/>
            <pc:sldMk cId="2135813198" sldId="269"/>
            <ac:spMk id="3" creationId="{A915BFCC-6AF0-57A1-22A0-60D919274A6C}"/>
          </ac:spMkLst>
        </pc:spChg>
        <pc:spChg chg="mod">
          <ac:chgData name="Kylie Geard" userId="b930dff3-5db0-4b18-9d4c-f929b90677dc" providerId="ADAL" clId="{038610CA-6CAC-4665-9047-4DC39D1E2447}" dt="2026-07-09T13:07:34.800" v="109" actId="6549"/>
          <ac:spMkLst>
            <pc:docMk/>
            <pc:sldMk cId="2135813198" sldId="269"/>
            <ac:spMk id="4" creationId="{87438694-6D6B-679B-F480-FE87DCCA6F8B}"/>
          </ac:spMkLst>
        </pc:spChg>
      </pc:sldChg>
      <pc:sldChg chg="modSp modNotes">
        <pc:chgData name="Kylie Geard" userId="b930dff3-5db0-4b18-9d4c-f929b90677dc" providerId="ADAL" clId="{038610CA-6CAC-4665-9047-4DC39D1E2447}" dt="2026-07-09T13:07:41.253" v="118" actId="6549"/>
        <pc:sldMkLst>
          <pc:docMk/>
          <pc:sldMk cId="1839458265" sldId="270"/>
        </pc:sldMkLst>
        <pc:spChg chg="mod">
          <ac:chgData name="Kylie Geard" userId="b930dff3-5db0-4b18-9d4c-f929b90677dc" providerId="ADAL" clId="{038610CA-6CAC-4665-9047-4DC39D1E2447}" dt="2026-07-09T13:07:39.756" v="113" actId="6549"/>
          <ac:spMkLst>
            <pc:docMk/>
            <pc:sldMk cId="1839458265" sldId="270"/>
            <ac:spMk id="3" creationId="{3C165AD8-A6BD-3A16-4324-F01A17C387E7}"/>
          </ac:spMkLst>
        </pc:spChg>
        <pc:spChg chg="mod">
          <ac:chgData name="Kylie Geard" userId="b930dff3-5db0-4b18-9d4c-f929b90677dc" providerId="ADAL" clId="{038610CA-6CAC-4665-9047-4DC39D1E2447}" dt="2026-07-09T13:07:41.253" v="118" actId="6549"/>
          <ac:spMkLst>
            <pc:docMk/>
            <pc:sldMk cId="1839458265" sldId="270"/>
            <ac:spMk id="4" creationId="{57B3726D-B2D7-D9A5-C41F-4A82DA7A02B5}"/>
          </ac:spMkLst>
        </pc:spChg>
      </pc:sldChg>
      <pc:sldChg chg="modNotes">
        <pc:chgData name="Kylie Geard" userId="b930dff3-5db0-4b18-9d4c-f929b90677dc" providerId="ADAL" clId="{038610CA-6CAC-4665-9047-4DC39D1E2447}" dt="2026-07-09T13:02:20.765" v="27" actId="368"/>
        <pc:sldMkLst>
          <pc:docMk/>
          <pc:sldMk cId="4019490380" sldId="271"/>
        </pc:sldMkLst>
      </pc:sldChg>
      <pc:sldChg chg="modSp">
        <pc:chgData name="Kylie Geard" userId="b930dff3-5db0-4b18-9d4c-f929b90677dc" providerId="ADAL" clId="{038610CA-6CAC-4665-9047-4DC39D1E2447}" dt="2026-07-09T13:07:44.939" v="121" actId="6549"/>
        <pc:sldMkLst>
          <pc:docMk/>
          <pc:sldMk cId="1200611963" sldId="272"/>
        </pc:sldMkLst>
        <pc:spChg chg="mod">
          <ac:chgData name="Kylie Geard" userId="b930dff3-5db0-4b18-9d4c-f929b90677dc" providerId="ADAL" clId="{038610CA-6CAC-4665-9047-4DC39D1E2447}" dt="2026-07-09T13:07:44.939" v="121" actId="6549"/>
          <ac:spMkLst>
            <pc:docMk/>
            <pc:sldMk cId="1200611963" sldId="272"/>
            <ac:spMk id="3" creationId="{C8E9FB7B-1584-129A-2385-28C124007BF7}"/>
          </ac:spMkLst>
        </pc:spChg>
      </pc:sldChg>
      <pc:sldChg chg="modSp modNotes">
        <pc:chgData name="Kylie Geard" userId="b930dff3-5db0-4b18-9d4c-f929b90677dc" providerId="ADAL" clId="{038610CA-6CAC-4665-9047-4DC39D1E2447}" dt="2026-07-09T13:07:52.154" v="129" actId="6549"/>
        <pc:sldMkLst>
          <pc:docMk/>
          <pc:sldMk cId="936858621" sldId="273"/>
        </pc:sldMkLst>
        <pc:spChg chg="mod">
          <ac:chgData name="Kylie Geard" userId="b930dff3-5db0-4b18-9d4c-f929b90677dc" providerId="ADAL" clId="{038610CA-6CAC-4665-9047-4DC39D1E2447}" dt="2026-07-09T13:07:52.154" v="129" actId="6549"/>
          <ac:spMkLst>
            <pc:docMk/>
            <pc:sldMk cId="936858621" sldId="273"/>
            <ac:spMk id="3" creationId="{C215D006-B12C-4F5E-F590-A54598B901FE}"/>
          </ac:spMkLst>
        </pc:spChg>
        <pc:spChg chg="mod">
          <ac:chgData name="Kylie Geard" userId="b930dff3-5db0-4b18-9d4c-f929b90677dc" providerId="ADAL" clId="{038610CA-6CAC-4665-9047-4DC39D1E2447}" dt="2026-07-09T13:07:50.495" v="127" actId="6549"/>
          <ac:spMkLst>
            <pc:docMk/>
            <pc:sldMk cId="936858621" sldId="273"/>
            <ac:spMk id="4" creationId="{5151F023-7185-F6D2-5E8C-364D89BE6C6E}"/>
          </ac:spMkLst>
        </pc:spChg>
      </pc:sldChg>
      <pc:sldChg chg="modSp">
        <pc:chgData name="Kylie Geard" userId="b930dff3-5db0-4b18-9d4c-f929b90677dc" providerId="ADAL" clId="{038610CA-6CAC-4665-9047-4DC39D1E2447}" dt="2026-07-09T13:08:01.174" v="136" actId="6549"/>
        <pc:sldMkLst>
          <pc:docMk/>
          <pc:sldMk cId="1668363570" sldId="274"/>
        </pc:sldMkLst>
        <pc:spChg chg="mod">
          <ac:chgData name="Kylie Geard" userId="b930dff3-5db0-4b18-9d4c-f929b90677dc" providerId="ADAL" clId="{038610CA-6CAC-4665-9047-4DC39D1E2447}" dt="2026-07-09T13:08:01.174" v="136" actId="6549"/>
          <ac:spMkLst>
            <pc:docMk/>
            <pc:sldMk cId="1668363570" sldId="274"/>
            <ac:spMk id="3" creationId="{6DC08A0E-DA91-52EC-484A-F3FC60D99C03}"/>
          </ac:spMkLst>
        </pc:spChg>
      </pc:sldChg>
      <pc:sldChg chg="modNotes">
        <pc:chgData name="Kylie Geard" userId="b930dff3-5db0-4b18-9d4c-f929b90677dc" providerId="ADAL" clId="{038610CA-6CAC-4665-9047-4DC39D1E2447}" dt="2026-07-09T13:02:20.789" v="31" actId="368"/>
        <pc:sldMkLst>
          <pc:docMk/>
          <pc:sldMk cId="233458421" sldId="275"/>
        </pc:sldMkLst>
      </pc:sldChg>
      <pc:sldChg chg="modSp">
        <pc:chgData name="Kylie Geard" userId="b930dff3-5db0-4b18-9d4c-f929b90677dc" providerId="ADAL" clId="{038610CA-6CAC-4665-9047-4DC39D1E2447}" dt="2026-07-09T13:07:55.479" v="132" actId="6549"/>
        <pc:sldMkLst>
          <pc:docMk/>
          <pc:sldMk cId="1108982603" sldId="276"/>
        </pc:sldMkLst>
        <pc:spChg chg="mod">
          <ac:chgData name="Kylie Geard" userId="b930dff3-5db0-4b18-9d4c-f929b90677dc" providerId="ADAL" clId="{038610CA-6CAC-4665-9047-4DC39D1E2447}" dt="2026-07-09T13:07:55.479" v="132" actId="6549"/>
          <ac:spMkLst>
            <pc:docMk/>
            <pc:sldMk cId="1108982603" sldId="276"/>
            <ac:spMk id="3" creationId="{AB3818A7-BB14-9078-CFA0-E7F32FE8158F}"/>
          </ac:spMkLst>
        </pc:spChg>
      </pc:sldChg>
      <pc:sldChg chg="modNotes">
        <pc:chgData name="Kylie Geard" userId="b930dff3-5db0-4b18-9d4c-f929b90677dc" providerId="ADAL" clId="{038610CA-6CAC-4665-9047-4DC39D1E2447}" dt="2026-07-09T13:02:20.789" v="33" actId="368"/>
        <pc:sldMkLst>
          <pc:docMk/>
          <pc:sldMk cId="3358991326" sldId="278"/>
        </pc:sldMkLst>
      </pc:sldChg>
      <pc:sldChg chg="modNotes">
        <pc:chgData name="Kylie Geard" userId="b930dff3-5db0-4b18-9d4c-f929b90677dc" providerId="ADAL" clId="{038610CA-6CAC-4665-9047-4DC39D1E2447}" dt="2026-07-09T13:02:20.689" v="5" actId="368"/>
        <pc:sldMkLst>
          <pc:docMk/>
          <pc:sldMk cId="2973745478" sldId="280"/>
        </pc:sldMkLst>
      </pc:sldChg>
      <pc:sldChg chg="modSp modNotes">
        <pc:chgData name="Kylie Geard" userId="b930dff3-5db0-4b18-9d4c-f929b90677dc" providerId="ADAL" clId="{038610CA-6CAC-4665-9047-4DC39D1E2447}" dt="2026-07-09T13:04:51.280" v="67" actId="6549"/>
        <pc:sldMkLst>
          <pc:docMk/>
          <pc:sldMk cId="1371036239" sldId="281"/>
        </pc:sldMkLst>
        <pc:spChg chg="mod">
          <ac:chgData name="Kylie Geard" userId="b930dff3-5db0-4b18-9d4c-f929b90677dc" providerId="ADAL" clId="{038610CA-6CAC-4665-9047-4DC39D1E2447}" dt="2026-07-09T13:04:51.280" v="67" actId="6549"/>
          <ac:spMkLst>
            <pc:docMk/>
            <pc:sldMk cId="1371036239" sldId="281"/>
            <ac:spMk id="5" creationId="{B9556F51-69FB-A4CA-32A0-D92FA0AC98B8}"/>
          </ac:spMkLst>
        </pc:spChg>
      </pc:sldChg>
      <pc:sldChg chg="modSp">
        <pc:chgData name="Kylie Geard" userId="b930dff3-5db0-4b18-9d4c-f929b90677dc" providerId="ADAL" clId="{038610CA-6CAC-4665-9047-4DC39D1E2447}" dt="2026-07-09T13:09:07.696" v="172" actId="1036"/>
        <pc:sldMkLst>
          <pc:docMk/>
          <pc:sldMk cId="1481791389" sldId="282"/>
        </pc:sldMkLst>
        <pc:spChg chg="mod">
          <ac:chgData name="Kylie Geard" userId="b930dff3-5db0-4b18-9d4c-f929b90677dc" providerId="ADAL" clId="{038610CA-6CAC-4665-9047-4DC39D1E2447}" dt="2026-07-09T13:09:07.696" v="172" actId="1036"/>
          <ac:spMkLst>
            <pc:docMk/>
            <pc:sldMk cId="1481791389" sldId="282"/>
            <ac:spMk id="3" creationId="{8CA6415A-847A-4791-1612-C75586BF57C4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D627C5-5DA0-1A4A-90F5-F984736A52E1}" type="doc">
      <dgm:prSet loTypeId="urn:microsoft.com/office/officeart/2005/8/layout/vProcess5" loCatId="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en-GB"/>
        </a:p>
      </dgm:t>
    </dgm:pt>
    <dgm:pt modelId="{9CA1DAD3-B405-DA45-A1D3-F743705C8EDF}">
      <dgm:prSet phldrT="[Text]" custT="1"/>
      <dgm:spPr/>
      <dgm:t>
        <a:bodyPr/>
        <a:lstStyle/>
        <a:p>
          <a:r>
            <a:rPr lang="en-GB" sz="2000"/>
            <a:t>Educational designer</a:t>
          </a:r>
        </a:p>
        <a:p>
          <a:r>
            <a:rPr lang="en-GB" sz="2000"/>
            <a:t>Division of teaching and learning</a:t>
          </a:r>
        </a:p>
        <a:p>
          <a:r>
            <a:rPr lang="en-GB" sz="2000"/>
            <a:t>University of Sydney</a:t>
          </a:r>
        </a:p>
      </dgm:t>
    </dgm:pt>
    <dgm:pt modelId="{0F0DBCF8-3CC1-B04D-820C-860584D32654}" type="parTrans" cxnId="{7C2E725E-4558-B84D-8116-042CCFA3D74B}">
      <dgm:prSet/>
      <dgm:spPr/>
      <dgm:t>
        <a:bodyPr/>
        <a:lstStyle/>
        <a:p>
          <a:endParaRPr lang="en-GB"/>
        </a:p>
      </dgm:t>
    </dgm:pt>
    <dgm:pt modelId="{44CD7E0D-AC2D-F342-A5B9-C5173C82F1D2}" type="sibTrans" cxnId="{7C2E725E-4558-B84D-8116-042CCFA3D74B}">
      <dgm:prSet/>
      <dgm:spPr/>
      <dgm:t>
        <a:bodyPr/>
        <a:lstStyle/>
        <a:p>
          <a:endParaRPr lang="en-GB"/>
        </a:p>
      </dgm:t>
    </dgm:pt>
    <dgm:pt modelId="{088DAE05-2A65-EF42-A02C-1D190EB329CC}">
      <dgm:prSet phldrT="[Text]" custT="1"/>
      <dgm:spPr/>
      <dgm:t>
        <a:bodyPr/>
        <a:lstStyle/>
        <a:p>
          <a:r>
            <a:rPr lang="en-GB" sz="2000"/>
            <a:t>Research: PhD Candidtate</a:t>
          </a:r>
        </a:p>
        <a:p>
          <a:r>
            <a:rPr lang="en-GB" sz="2000"/>
            <a:t>University of Wollongong  (Dr Tiffani Apps)</a:t>
          </a:r>
        </a:p>
        <a:p>
          <a:r>
            <a:rPr lang="en-GB" sz="2000"/>
            <a:t>Research focus SRL, SSRL, first-year uni transition </a:t>
          </a:r>
        </a:p>
      </dgm:t>
    </dgm:pt>
    <dgm:pt modelId="{987195A8-DC4E-D546-9F74-C38B56EA7F0F}" type="parTrans" cxnId="{F7ADAD5B-AC54-9449-901A-AA4289A5B57B}">
      <dgm:prSet/>
      <dgm:spPr/>
      <dgm:t>
        <a:bodyPr/>
        <a:lstStyle/>
        <a:p>
          <a:endParaRPr lang="en-GB"/>
        </a:p>
      </dgm:t>
    </dgm:pt>
    <dgm:pt modelId="{08019979-AA46-AC42-B66E-99D8B491BE21}" type="sibTrans" cxnId="{F7ADAD5B-AC54-9449-901A-AA4289A5B57B}">
      <dgm:prSet/>
      <dgm:spPr/>
      <dgm:t>
        <a:bodyPr/>
        <a:lstStyle/>
        <a:p>
          <a:endParaRPr lang="en-GB"/>
        </a:p>
      </dgm:t>
    </dgm:pt>
    <dgm:pt modelId="{10B1F7F7-1E5B-A94A-B424-0E59EDFD5D08}">
      <dgm:prSet phldrT="[Text]" custT="1"/>
      <dgm:spPr/>
      <dgm:t>
        <a:bodyPr/>
        <a:lstStyle/>
        <a:p>
          <a:r>
            <a:rPr lang="en-GB" sz="1900"/>
            <a:t>T</a:t>
          </a:r>
          <a:r>
            <a:rPr lang="en-GB" sz="2000"/>
            <a:t>he project: Bachelor of Occupational Therapy</a:t>
          </a:r>
        </a:p>
        <a:p>
          <a:r>
            <a:rPr lang="en-GB" sz="2000"/>
            <a:t>Year 1 Semester 1</a:t>
          </a:r>
        </a:p>
        <a:p>
          <a:r>
            <a:rPr lang="en-GB" sz="2000"/>
            <a:t>Co-designed with Dr Nicola Fearn</a:t>
          </a:r>
        </a:p>
      </dgm:t>
    </dgm:pt>
    <dgm:pt modelId="{99839989-B971-E846-BC6F-1D4D3E5ACCD6}" type="parTrans" cxnId="{D452615D-85F9-464D-BEE7-41979E0082A5}">
      <dgm:prSet/>
      <dgm:spPr/>
      <dgm:t>
        <a:bodyPr/>
        <a:lstStyle/>
        <a:p>
          <a:endParaRPr lang="en-GB"/>
        </a:p>
      </dgm:t>
    </dgm:pt>
    <dgm:pt modelId="{954BB9FC-D72E-4642-A3B5-362C124CF2AC}" type="sibTrans" cxnId="{D452615D-85F9-464D-BEE7-41979E0082A5}">
      <dgm:prSet/>
      <dgm:spPr/>
      <dgm:t>
        <a:bodyPr/>
        <a:lstStyle/>
        <a:p>
          <a:endParaRPr lang="en-GB"/>
        </a:p>
      </dgm:t>
    </dgm:pt>
    <dgm:pt modelId="{B470B5E1-CD32-FB4C-BB03-F6899F861C32}" type="pres">
      <dgm:prSet presAssocID="{31D627C5-5DA0-1A4A-90F5-F984736A52E1}" presName="outerComposite" presStyleCnt="0">
        <dgm:presLayoutVars>
          <dgm:chMax val="5"/>
          <dgm:dir/>
          <dgm:resizeHandles val="exact"/>
        </dgm:presLayoutVars>
      </dgm:prSet>
      <dgm:spPr/>
    </dgm:pt>
    <dgm:pt modelId="{5FD1DB7C-D09A-9248-A226-D7865A69A2AF}" type="pres">
      <dgm:prSet presAssocID="{31D627C5-5DA0-1A4A-90F5-F984736A52E1}" presName="dummyMaxCanvas" presStyleCnt="0">
        <dgm:presLayoutVars/>
      </dgm:prSet>
      <dgm:spPr/>
    </dgm:pt>
    <dgm:pt modelId="{9902C1E9-6CE0-F14A-9CBE-E39085C07FE3}" type="pres">
      <dgm:prSet presAssocID="{31D627C5-5DA0-1A4A-90F5-F984736A52E1}" presName="ThreeNodes_1" presStyleLbl="node1" presStyleIdx="0" presStyleCnt="3">
        <dgm:presLayoutVars>
          <dgm:bulletEnabled val="1"/>
        </dgm:presLayoutVars>
      </dgm:prSet>
      <dgm:spPr/>
    </dgm:pt>
    <dgm:pt modelId="{B71D9AB8-6C39-7149-827B-6A35A1D786FD}" type="pres">
      <dgm:prSet presAssocID="{31D627C5-5DA0-1A4A-90F5-F984736A52E1}" presName="ThreeNodes_2" presStyleLbl="node1" presStyleIdx="1" presStyleCnt="3">
        <dgm:presLayoutVars>
          <dgm:bulletEnabled val="1"/>
        </dgm:presLayoutVars>
      </dgm:prSet>
      <dgm:spPr/>
    </dgm:pt>
    <dgm:pt modelId="{4A3429EF-6AF4-2E45-BFA9-CBE9ACB268F3}" type="pres">
      <dgm:prSet presAssocID="{31D627C5-5DA0-1A4A-90F5-F984736A52E1}" presName="ThreeNodes_3" presStyleLbl="node1" presStyleIdx="2" presStyleCnt="3">
        <dgm:presLayoutVars>
          <dgm:bulletEnabled val="1"/>
        </dgm:presLayoutVars>
      </dgm:prSet>
      <dgm:spPr/>
    </dgm:pt>
    <dgm:pt modelId="{207A4177-BA0D-4D44-968D-EDACF27D0314}" type="pres">
      <dgm:prSet presAssocID="{31D627C5-5DA0-1A4A-90F5-F984736A52E1}" presName="ThreeConn_1-2" presStyleLbl="fgAccFollowNode1" presStyleIdx="0" presStyleCnt="2">
        <dgm:presLayoutVars>
          <dgm:bulletEnabled val="1"/>
        </dgm:presLayoutVars>
      </dgm:prSet>
      <dgm:spPr/>
    </dgm:pt>
    <dgm:pt modelId="{108BB2CB-DD10-734C-9692-473B27EDB23E}" type="pres">
      <dgm:prSet presAssocID="{31D627C5-5DA0-1A4A-90F5-F984736A52E1}" presName="ThreeConn_2-3" presStyleLbl="fgAccFollowNode1" presStyleIdx="1" presStyleCnt="2">
        <dgm:presLayoutVars>
          <dgm:bulletEnabled val="1"/>
        </dgm:presLayoutVars>
      </dgm:prSet>
      <dgm:spPr/>
    </dgm:pt>
    <dgm:pt modelId="{F50565FD-C13B-4E4E-8738-709F536676CF}" type="pres">
      <dgm:prSet presAssocID="{31D627C5-5DA0-1A4A-90F5-F984736A52E1}" presName="ThreeNodes_1_text" presStyleLbl="node1" presStyleIdx="2" presStyleCnt="3">
        <dgm:presLayoutVars>
          <dgm:bulletEnabled val="1"/>
        </dgm:presLayoutVars>
      </dgm:prSet>
      <dgm:spPr/>
    </dgm:pt>
    <dgm:pt modelId="{D022C150-8445-9F4C-9266-051D2442F7A3}" type="pres">
      <dgm:prSet presAssocID="{31D627C5-5DA0-1A4A-90F5-F984736A52E1}" presName="ThreeNodes_2_text" presStyleLbl="node1" presStyleIdx="2" presStyleCnt="3">
        <dgm:presLayoutVars>
          <dgm:bulletEnabled val="1"/>
        </dgm:presLayoutVars>
      </dgm:prSet>
      <dgm:spPr/>
    </dgm:pt>
    <dgm:pt modelId="{3550D9A6-C799-B648-9EC0-7850B6F0276F}" type="pres">
      <dgm:prSet presAssocID="{31D627C5-5DA0-1A4A-90F5-F984736A52E1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F7ADAD5B-AC54-9449-901A-AA4289A5B57B}" srcId="{31D627C5-5DA0-1A4A-90F5-F984736A52E1}" destId="{088DAE05-2A65-EF42-A02C-1D190EB329CC}" srcOrd="1" destOrd="0" parTransId="{987195A8-DC4E-D546-9F74-C38B56EA7F0F}" sibTransId="{08019979-AA46-AC42-B66E-99D8B491BE21}"/>
    <dgm:cxn modelId="{D452615D-85F9-464D-BEE7-41979E0082A5}" srcId="{31D627C5-5DA0-1A4A-90F5-F984736A52E1}" destId="{10B1F7F7-1E5B-A94A-B424-0E59EDFD5D08}" srcOrd="2" destOrd="0" parTransId="{99839989-B971-E846-BC6F-1D4D3E5ACCD6}" sibTransId="{954BB9FC-D72E-4642-A3B5-362C124CF2AC}"/>
    <dgm:cxn modelId="{7C2E725E-4558-B84D-8116-042CCFA3D74B}" srcId="{31D627C5-5DA0-1A4A-90F5-F984736A52E1}" destId="{9CA1DAD3-B405-DA45-A1D3-F743705C8EDF}" srcOrd="0" destOrd="0" parTransId="{0F0DBCF8-3CC1-B04D-820C-860584D32654}" sibTransId="{44CD7E0D-AC2D-F342-A5B9-C5173C82F1D2}"/>
    <dgm:cxn modelId="{C1BF2361-192F-BD4B-88C2-5267064F9D6C}" type="presOf" srcId="{9CA1DAD3-B405-DA45-A1D3-F743705C8EDF}" destId="{9902C1E9-6CE0-F14A-9CBE-E39085C07FE3}" srcOrd="0" destOrd="0" presId="urn:microsoft.com/office/officeart/2005/8/layout/vProcess5"/>
    <dgm:cxn modelId="{45522B6F-A0A6-F645-ADF5-C5A84E0F2B55}" type="presOf" srcId="{44CD7E0D-AC2D-F342-A5B9-C5173C82F1D2}" destId="{207A4177-BA0D-4D44-968D-EDACF27D0314}" srcOrd="0" destOrd="0" presId="urn:microsoft.com/office/officeart/2005/8/layout/vProcess5"/>
    <dgm:cxn modelId="{76EB8852-3024-BE45-9A9D-05E50235ABC3}" type="presOf" srcId="{088DAE05-2A65-EF42-A02C-1D190EB329CC}" destId="{B71D9AB8-6C39-7149-827B-6A35A1D786FD}" srcOrd="0" destOrd="0" presId="urn:microsoft.com/office/officeart/2005/8/layout/vProcess5"/>
    <dgm:cxn modelId="{965EF653-9F3D-2C47-9C90-88DD8355975E}" type="presOf" srcId="{10B1F7F7-1E5B-A94A-B424-0E59EDFD5D08}" destId="{4A3429EF-6AF4-2E45-BFA9-CBE9ACB268F3}" srcOrd="0" destOrd="0" presId="urn:microsoft.com/office/officeart/2005/8/layout/vProcess5"/>
    <dgm:cxn modelId="{E7642F7A-A6BF-B54E-97C1-E9D7348D28E7}" type="presOf" srcId="{08019979-AA46-AC42-B66E-99D8B491BE21}" destId="{108BB2CB-DD10-734C-9692-473B27EDB23E}" srcOrd="0" destOrd="0" presId="urn:microsoft.com/office/officeart/2005/8/layout/vProcess5"/>
    <dgm:cxn modelId="{F24A2983-38BB-CF41-A325-8CDC443C0CA4}" type="presOf" srcId="{10B1F7F7-1E5B-A94A-B424-0E59EDFD5D08}" destId="{3550D9A6-C799-B648-9EC0-7850B6F0276F}" srcOrd="1" destOrd="0" presId="urn:microsoft.com/office/officeart/2005/8/layout/vProcess5"/>
    <dgm:cxn modelId="{F8DCFD95-644C-A141-AB49-9ACDEBDD4E7F}" type="presOf" srcId="{31D627C5-5DA0-1A4A-90F5-F984736A52E1}" destId="{B470B5E1-CD32-FB4C-BB03-F6899F861C32}" srcOrd="0" destOrd="0" presId="urn:microsoft.com/office/officeart/2005/8/layout/vProcess5"/>
    <dgm:cxn modelId="{5A583AA5-15B0-4E43-9F0A-BF80A20D75D2}" type="presOf" srcId="{9CA1DAD3-B405-DA45-A1D3-F743705C8EDF}" destId="{F50565FD-C13B-4E4E-8738-709F536676CF}" srcOrd="1" destOrd="0" presId="urn:microsoft.com/office/officeart/2005/8/layout/vProcess5"/>
    <dgm:cxn modelId="{674FD3F6-30F2-3F4C-82EA-351434EFBE06}" type="presOf" srcId="{088DAE05-2A65-EF42-A02C-1D190EB329CC}" destId="{D022C150-8445-9F4C-9266-051D2442F7A3}" srcOrd="1" destOrd="0" presId="urn:microsoft.com/office/officeart/2005/8/layout/vProcess5"/>
    <dgm:cxn modelId="{8D936AF4-2F66-2447-9A5E-882688A6C3A7}" type="presParOf" srcId="{B470B5E1-CD32-FB4C-BB03-F6899F861C32}" destId="{5FD1DB7C-D09A-9248-A226-D7865A69A2AF}" srcOrd="0" destOrd="0" presId="urn:microsoft.com/office/officeart/2005/8/layout/vProcess5"/>
    <dgm:cxn modelId="{310680BB-13ED-B34E-941C-538EA30385DB}" type="presParOf" srcId="{B470B5E1-CD32-FB4C-BB03-F6899F861C32}" destId="{9902C1E9-6CE0-F14A-9CBE-E39085C07FE3}" srcOrd="1" destOrd="0" presId="urn:microsoft.com/office/officeart/2005/8/layout/vProcess5"/>
    <dgm:cxn modelId="{98828C87-24C7-234B-9EB4-3A3DF15ED12F}" type="presParOf" srcId="{B470B5E1-CD32-FB4C-BB03-F6899F861C32}" destId="{B71D9AB8-6C39-7149-827B-6A35A1D786FD}" srcOrd="2" destOrd="0" presId="urn:microsoft.com/office/officeart/2005/8/layout/vProcess5"/>
    <dgm:cxn modelId="{681EACF4-6089-4E49-8840-B5B162B33AE9}" type="presParOf" srcId="{B470B5E1-CD32-FB4C-BB03-F6899F861C32}" destId="{4A3429EF-6AF4-2E45-BFA9-CBE9ACB268F3}" srcOrd="3" destOrd="0" presId="urn:microsoft.com/office/officeart/2005/8/layout/vProcess5"/>
    <dgm:cxn modelId="{C0BCB9DD-FA10-4A4B-824C-9AECE9672A4F}" type="presParOf" srcId="{B470B5E1-CD32-FB4C-BB03-F6899F861C32}" destId="{207A4177-BA0D-4D44-968D-EDACF27D0314}" srcOrd="4" destOrd="0" presId="urn:microsoft.com/office/officeart/2005/8/layout/vProcess5"/>
    <dgm:cxn modelId="{4A3F7B82-60F9-0344-8FCB-849CEE5A4AC8}" type="presParOf" srcId="{B470B5E1-CD32-FB4C-BB03-F6899F861C32}" destId="{108BB2CB-DD10-734C-9692-473B27EDB23E}" srcOrd="5" destOrd="0" presId="urn:microsoft.com/office/officeart/2005/8/layout/vProcess5"/>
    <dgm:cxn modelId="{B73B55AE-7AC6-804C-A6EE-12AF150EAA9C}" type="presParOf" srcId="{B470B5E1-CD32-FB4C-BB03-F6899F861C32}" destId="{F50565FD-C13B-4E4E-8738-709F536676CF}" srcOrd="6" destOrd="0" presId="urn:microsoft.com/office/officeart/2005/8/layout/vProcess5"/>
    <dgm:cxn modelId="{84F882BE-BC37-8A40-A25D-587CBF247FD5}" type="presParOf" srcId="{B470B5E1-CD32-FB4C-BB03-F6899F861C32}" destId="{D022C150-8445-9F4C-9266-051D2442F7A3}" srcOrd="7" destOrd="0" presId="urn:microsoft.com/office/officeart/2005/8/layout/vProcess5"/>
    <dgm:cxn modelId="{D6D78491-E37F-F947-A813-06D7FF593D0C}" type="presParOf" srcId="{B470B5E1-CD32-FB4C-BB03-F6899F861C32}" destId="{3550D9A6-C799-B648-9EC0-7850B6F0276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117ADC-15E5-8640-A32E-DD6C394A080E}" type="doc">
      <dgm:prSet loTypeId="urn:microsoft.com/office/officeart/2024/layout/BulletTimelineInverted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75E1326-0272-4C46-8C49-9E4829080210}">
      <dgm:prSet phldrT="Add an event" custT="1"/>
      <dgm:spPr/>
      <dgm:t>
        <a:bodyPr/>
        <a:lstStyle/>
        <a:p>
          <a:pPr>
            <a:defRPr b="1"/>
          </a:pPr>
          <a:r>
            <a:rPr lang="en-GB" sz="2000"/>
            <a:t>A1 Week 3 (Open)</a:t>
          </a:r>
        </a:p>
      </dgm:t>
    </dgm:pt>
    <dgm:pt modelId="{954AE5D7-75F8-204B-845F-465747E0D528}" type="parTrans" cxnId="{4DAF1A46-6825-2543-9A27-376A31403661}">
      <dgm:prSet/>
      <dgm:spPr/>
      <dgm:t>
        <a:bodyPr/>
        <a:lstStyle/>
        <a:p>
          <a:endParaRPr lang="en-GB"/>
        </a:p>
      </dgm:t>
    </dgm:pt>
    <dgm:pt modelId="{B4E995F3-F176-414D-BCBC-1E490F21B84C}" type="sibTrans" cxnId="{4DAF1A46-6825-2543-9A27-376A31403661}">
      <dgm:prSet/>
      <dgm:spPr/>
      <dgm:t>
        <a:bodyPr/>
        <a:lstStyle/>
        <a:p>
          <a:endParaRPr lang="en-GB"/>
        </a:p>
      </dgm:t>
    </dgm:pt>
    <dgm:pt modelId="{4D19E565-5CA5-C945-9D6D-F2B1C0F7E262}">
      <dgm:prSet phldrT="Write a description of the significance of this event" custT="1"/>
      <dgm:spPr/>
      <dgm:t>
        <a:bodyPr/>
        <a:lstStyle/>
        <a:p>
          <a:r>
            <a:rPr lang="en-GB" sz="1800"/>
            <a:t>Early Feedback Task and Learner Agency</a:t>
          </a:r>
        </a:p>
      </dgm:t>
    </dgm:pt>
    <dgm:pt modelId="{3CD9CEF8-9DCF-9345-8786-B3D677301A43}" type="parTrans" cxnId="{782E74E7-89E2-FD46-A25A-D681D4D7B9C4}">
      <dgm:prSet/>
      <dgm:spPr/>
      <dgm:t>
        <a:bodyPr/>
        <a:lstStyle/>
        <a:p>
          <a:endParaRPr lang="en-GB"/>
        </a:p>
      </dgm:t>
    </dgm:pt>
    <dgm:pt modelId="{34E580F0-389E-E544-BA02-841D19CF8356}" type="sibTrans" cxnId="{782E74E7-89E2-FD46-A25A-D681D4D7B9C4}">
      <dgm:prSet/>
      <dgm:spPr/>
      <dgm:t>
        <a:bodyPr/>
        <a:lstStyle/>
        <a:p>
          <a:endParaRPr lang="en-GB"/>
        </a:p>
      </dgm:t>
    </dgm:pt>
    <dgm:pt modelId="{4BB924DA-FB23-F44F-94D3-79726EBF2F07}">
      <dgm:prSet phldrT="Add an event" custT="1"/>
      <dgm:spPr/>
      <dgm:t>
        <a:bodyPr/>
        <a:lstStyle/>
        <a:p>
          <a:pPr>
            <a:defRPr b="1"/>
          </a:pPr>
          <a:r>
            <a:rPr lang="en-GB" sz="2000"/>
            <a:t>A2 Week 6 (Open)</a:t>
          </a:r>
        </a:p>
      </dgm:t>
    </dgm:pt>
    <dgm:pt modelId="{DBA0A233-91C7-0246-A874-84E49D8308BD}" type="parTrans" cxnId="{FE87519E-DE9A-444F-A667-46B48F4D38AE}">
      <dgm:prSet/>
      <dgm:spPr/>
      <dgm:t>
        <a:bodyPr/>
        <a:lstStyle/>
        <a:p>
          <a:endParaRPr lang="en-GB"/>
        </a:p>
      </dgm:t>
    </dgm:pt>
    <dgm:pt modelId="{78BEE44A-7F26-B94E-B888-73985B055E26}" type="sibTrans" cxnId="{FE87519E-DE9A-444F-A667-46B48F4D38AE}">
      <dgm:prSet/>
      <dgm:spPr/>
      <dgm:t>
        <a:bodyPr/>
        <a:lstStyle/>
        <a:p>
          <a:endParaRPr lang="en-GB"/>
        </a:p>
      </dgm:t>
    </dgm:pt>
    <dgm:pt modelId="{B57DE234-79D4-CC4E-AA4B-06C3E38DA09C}">
      <dgm:prSet phldrT="Write a description of the significance of this event" custT="1"/>
      <dgm:spPr/>
      <dgm:t>
        <a:bodyPr/>
        <a:lstStyle/>
        <a:p>
          <a:r>
            <a:rPr lang="en-US" sz="1800" b="0">
              <a:solidFill>
                <a:schemeClr val="tx1"/>
              </a:solidFill>
              <a:latin typeface="+mj-lt"/>
              <a:ea typeface="Calibri" pitchFamily="34" charset="-122"/>
              <a:cs typeface="Calibri" pitchFamily="34" charset="-120"/>
            </a:rPr>
            <a:t>Reflective Practice</a:t>
          </a:r>
          <a:endParaRPr lang="en-GB" sz="1800" b="0">
            <a:solidFill>
              <a:schemeClr val="tx1"/>
            </a:solidFill>
            <a:latin typeface="+mj-lt"/>
          </a:endParaRPr>
        </a:p>
      </dgm:t>
    </dgm:pt>
    <dgm:pt modelId="{B60491C0-2EEA-3C47-8B04-B2183039D66A}" type="parTrans" cxnId="{049BDAD2-30B7-CA4B-B462-CA9D6CD64774}">
      <dgm:prSet/>
      <dgm:spPr/>
      <dgm:t>
        <a:bodyPr/>
        <a:lstStyle/>
        <a:p>
          <a:endParaRPr lang="en-GB"/>
        </a:p>
      </dgm:t>
    </dgm:pt>
    <dgm:pt modelId="{1F484632-72B4-1349-98AE-C92598400354}" type="sibTrans" cxnId="{049BDAD2-30B7-CA4B-B462-CA9D6CD64774}">
      <dgm:prSet/>
      <dgm:spPr/>
      <dgm:t>
        <a:bodyPr/>
        <a:lstStyle/>
        <a:p>
          <a:endParaRPr lang="en-GB"/>
        </a:p>
      </dgm:t>
    </dgm:pt>
    <dgm:pt modelId="{F3D87694-23DB-9642-8869-63695151B37B}">
      <dgm:prSet phldrT="Add an event" custT="1"/>
      <dgm:spPr/>
      <dgm:t>
        <a:bodyPr/>
        <a:lstStyle/>
        <a:p>
          <a:pPr>
            <a:defRPr b="1"/>
          </a:pPr>
          <a:r>
            <a:rPr lang="en-GB" sz="2000"/>
            <a:t>A3 Week 9 (Open)</a:t>
          </a:r>
        </a:p>
      </dgm:t>
    </dgm:pt>
    <dgm:pt modelId="{4784077C-D96E-0F48-AF0C-ED0790AC8C9F}" type="parTrans" cxnId="{6B0273B9-2A16-4C4A-8B95-B5F4B4C6808B}">
      <dgm:prSet/>
      <dgm:spPr/>
      <dgm:t>
        <a:bodyPr/>
        <a:lstStyle/>
        <a:p>
          <a:endParaRPr lang="en-GB"/>
        </a:p>
      </dgm:t>
    </dgm:pt>
    <dgm:pt modelId="{F0EFD306-3F50-8140-BFB9-BAAE7437FB1C}" type="sibTrans" cxnId="{6B0273B9-2A16-4C4A-8B95-B5F4B4C6808B}">
      <dgm:prSet/>
      <dgm:spPr/>
      <dgm:t>
        <a:bodyPr/>
        <a:lstStyle/>
        <a:p>
          <a:endParaRPr lang="en-GB"/>
        </a:p>
      </dgm:t>
    </dgm:pt>
    <dgm:pt modelId="{5317C253-2D1C-5B45-A614-E6D33B36A1F4}">
      <dgm:prSet phldrT="Write a description of the significance of this event" custT="1"/>
      <dgm:spPr/>
      <dgm:t>
        <a:bodyPr/>
        <a:lstStyle/>
        <a:p>
          <a:r>
            <a:rPr lang="en-GB" sz="1800"/>
            <a:t>Performance Analysis Quiz</a:t>
          </a:r>
        </a:p>
      </dgm:t>
    </dgm:pt>
    <dgm:pt modelId="{B4EA4319-7EF9-994E-A152-7F04EFC688B7}" type="parTrans" cxnId="{2464EF9E-121C-F34E-8CA4-BE8D7CECA64C}">
      <dgm:prSet/>
      <dgm:spPr/>
      <dgm:t>
        <a:bodyPr/>
        <a:lstStyle/>
        <a:p>
          <a:endParaRPr lang="en-GB"/>
        </a:p>
      </dgm:t>
    </dgm:pt>
    <dgm:pt modelId="{F18AA1C4-2DCC-D247-8726-EABD409058A8}" type="sibTrans" cxnId="{2464EF9E-121C-F34E-8CA4-BE8D7CECA64C}">
      <dgm:prSet/>
      <dgm:spPr/>
      <dgm:t>
        <a:bodyPr/>
        <a:lstStyle/>
        <a:p>
          <a:endParaRPr lang="en-GB"/>
        </a:p>
      </dgm:t>
    </dgm:pt>
    <dgm:pt modelId="{FD635DF3-F864-D94A-B8A5-B2B0A6B0C280}">
      <dgm:prSet phldrT="Add an event" custT="1"/>
      <dgm:spPr/>
      <dgm:t>
        <a:bodyPr/>
        <a:lstStyle/>
        <a:p>
          <a:pPr>
            <a:defRPr b="1"/>
          </a:pPr>
          <a:r>
            <a:rPr lang="en-GB" sz="2000"/>
            <a:t>A4 Exam Period (Secure)</a:t>
          </a:r>
        </a:p>
      </dgm:t>
    </dgm:pt>
    <dgm:pt modelId="{30E54A56-D1B0-CC45-A25A-E158FB9591F4}" type="parTrans" cxnId="{F0C167B7-5442-8E4E-8E45-3666EFD97330}">
      <dgm:prSet/>
      <dgm:spPr/>
      <dgm:t>
        <a:bodyPr/>
        <a:lstStyle/>
        <a:p>
          <a:endParaRPr lang="en-GB"/>
        </a:p>
      </dgm:t>
    </dgm:pt>
    <dgm:pt modelId="{84ABA460-400E-5A49-8788-C018C7F8D697}" type="sibTrans" cxnId="{F0C167B7-5442-8E4E-8E45-3666EFD97330}">
      <dgm:prSet/>
      <dgm:spPr/>
      <dgm:t>
        <a:bodyPr/>
        <a:lstStyle/>
        <a:p>
          <a:endParaRPr lang="en-GB"/>
        </a:p>
      </dgm:t>
    </dgm:pt>
    <dgm:pt modelId="{57ADFAB2-EFFD-504F-863F-649B3190E662}">
      <dgm:prSet phldrT="Write a description of the significance of this event" custT="1"/>
      <dgm:spPr/>
      <dgm:t>
        <a:bodyPr/>
        <a:lstStyle/>
        <a:p>
          <a:r>
            <a:rPr lang="en-GB" sz="1800"/>
            <a:t>Interactive Oral Assessment</a:t>
          </a:r>
        </a:p>
      </dgm:t>
    </dgm:pt>
    <dgm:pt modelId="{AFF528C8-8A23-AC41-AE13-412905B5D892}" type="parTrans" cxnId="{FF50EFCC-5220-A64C-836D-78469C211BBB}">
      <dgm:prSet/>
      <dgm:spPr/>
      <dgm:t>
        <a:bodyPr/>
        <a:lstStyle/>
        <a:p>
          <a:endParaRPr lang="en-GB"/>
        </a:p>
      </dgm:t>
    </dgm:pt>
    <dgm:pt modelId="{DA297A9D-CD6D-4449-94E3-DD3C64943230}" type="sibTrans" cxnId="{FF50EFCC-5220-A64C-836D-78469C211BBB}">
      <dgm:prSet/>
      <dgm:spPr/>
      <dgm:t>
        <a:bodyPr/>
        <a:lstStyle/>
        <a:p>
          <a:endParaRPr lang="en-GB"/>
        </a:p>
      </dgm:t>
    </dgm:pt>
    <dgm:pt modelId="{8A4E3103-37AD-C748-85CA-6BA4AEB14AF3}">
      <dgm:prSet custT="1"/>
      <dgm:spPr/>
      <dgm:t>
        <a:bodyPr/>
        <a:lstStyle/>
        <a:p>
          <a:r>
            <a:rPr lang="en-US" sz="1800" b="0">
              <a:solidFill>
                <a:schemeClr val="tx1"/>
              </a:solidFill>
              <a:latin typeface="+mj-lt"/>
              <a:ea typeface="Calibri" pitchFamily="34" charset="-122"/>
              <a:cs typeface="Calibri" pitchFamily="34" charset="-120"/>
            </a:rPr>
            <a:t>via OBL + Cogniti</a:t>
          </a:r>
          <a:endParaRPr lang="en-US" sz="1800" b="0" dirty="0">
            <a:solidFill>
              <a:schemeClr val="tx1"/>
            </a:solidFill>
            <a:latin typeface="+mj-lt"/>
          </a:endParaRPr>
        </a:p>
      </dgm:t>
    </dgm:pt>
    <dgm:pt modelId="{092823A4-8FF8-D549-A040-DEC15B5DE0FD}" type="parTrans" cxnId="{F0121E55-4199-1946-9F7B-7869135B0B13}">
      <dgm:prSet/>
      <dgm:spPr/>
      <dgm:t>
        <a:bodyPr/>
        <a:lstStyle/>
        <a:p>
          <a:endParaRPr lang="en-GB"/>
        </a:p>
      </dgm:t>
    </dgm:pt>
    <dgm:pt modelId="{05988069-79D5-5443-80FE-B2AB8E17FA60}" type="sibTrans" cxnId="{F0121E55-4199-1946-9F7B-7869135B0B13}">
      <dgm:prSet/>
      <dgm:spPr/>
      <dgm:t>
        <a:bodyPr/>
        <a:lstStyle/>
        <a:p>
          <a:endParaRPr lang="en-GB"/>
        </a:p>
      </dgm:t>
    </dgm:pt>
    <dgm:pt modelId="{2CC869CE-0DC7-D147-BC5B-578EB1EC7715}" type="pres">
      <dgm:prSet presAssocID="{FB117ADC-15E5-8640-A32E-DD6C394A080E}" presName="root" presStyleCnt="0">
        <dgm:presLayoutVars>
          <dgm:dir/>
          <dgm:animLvl val="lvl"/>
        </dgm:presLayoutVars>
      </dgm:prSet>
      <dgm:spPr/>
    </dgm:pt>
    <dgm:pt modelId="{14742BE2-7781-D94F-9671-777B4C600629}" type="pres">
      <dgm:prSet presAssocID="{FB117ADC-15E5-8640-A32E-DD6C394A080E}" presName="divider" presStyleCnt="0"/>
      <dgm:spPr/>
    </dgm:pt>
    <dgm:pt modelId="{6621953E-161F-8545-84A7-E298DCC7C781}" type="pres">
      <dgm:prSet presAssocID="{FB117ADC-15E5-8640-A32E-DD6C394A080E}" presName="rectBar" presStyleLbl="dkBgShp" presStyleIdx="0" presStyleCnt="6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F99FF02C-1868-924E-BF30-527F185C98C3}" type="pres">
      <dgm:prSet presAssocID="{FB117ADC-15E5-8640-A32E-DD6C394A080E}" presName="chevronArrow" presStyleLbl="dkBgShp" presStyleIdx="1" presStyleCnt="6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FAF62D8B-FE9E-2B4E-89B6-572C5DDFB3C1}" type="pres">
      <dgm:prSet presAssocID="{FB117ADC-15E5-8640-A32E-DD6C394A080E}" presName="nodes" presStyleCnt="0">
        <dgm:presLayoutVars>
          <dgm:chMax/>
          <dgm:chPref/>
          <dgm:animLvl val="lvl"/>
        </dgm:presLayoutVars>
      </dgm:prSet>
      <dgm:spPr/>
    </dgm:pt>
    <dgm:pt modelId="{612144D7-0C7D-604D-B30A-36023E2F15E6}" type="pres">
      <dgm:prSet presAssocID="{775E1326-0272-4C46-8C49-9E4829080210}" presName="composite" presStyleCnt="0"/>
      <dgm:spPr/>
    </dgm:pt>
    <dgm:pt modelId="{F051C013-827A-A740-8D1C-CF016159EE82}" type="pres">
      <dgm:prSet presAssocID="{775E1326-0272-4C46-8C49-9E4829080210}" presName="DropPinPlaceHolder" presStyleCnt="0"/>
      <dgm:spPr/>
    </dgm:pt>
    <dgm:pt modelId="{411D7E8F-16F4-5549-8597-9DEB1FCD11DD}" type="pres">
      <dgm:prSet presAssocID="{775E1326-0272-4C46-8C49-9E4829080210}" presName="DropPin" presStyleLbl="alignNode1" presStyleIdx="0" presStyleCnt="4"/>
      <dgm:spPr/>
    </dgm:pt>
    <dgm:pt modelId="{7AE7C148-2430-B64F-B4E5-53D5E9AE5747}" type="pres">
      <dgm:prSet presAssocID="{775E1326-0272-4C46-8C49-9E4829080210}" presName="Ellipse" presStyleLbl="fgAcc1" presStyleIdx="0" presStyleCnt="4"/>
      <dgm:spPr/>
    </dgm:pt>
    <dgm:pt modelId="{1D08F6CA-9E32-734D-8EA5-B21659448B45}" type="pres">
      <dgm:prSet presAssocID="{775E1326-0272-4C46-8C49-9E4829080210}" presName="L2TextContainer" presStyleLbl="revTx" presStyleIdx="0" presStyleCnt="8">
        <dgm:presLayoutVars>
          <dgm:bulletEnabled val="1"/>
        </dgm:presLayoutVars>
      </dgm:prSet>
      <dgm:spPr/>
    </dgm:pt>
    <dgm:pt modelId="{D6F4ED00-77D6-614F-967C-F8D9C5EDF0F2}" type="pres">
      <dgm:prSet presAssocID="{775E1326-0272-4C46-8C49-9E4829080210}" presName="L1TextContainer" presStyleLbl="revTx" presStyleIdx="1" presStyleCnt="8">
        <dgm:presLayoutVars>
          <dgm:chMax val="1"/>
          <dgm:chPref val="1"/>
          <dgm:bulletEnabled val="1"/>
        </dgm:presLayoutVars>
      </dgm:prSet>
      <dgm:spPr/>
    </dgm:pt>
    <dgm:pt modelId="{46C47AEB-2D5B-824F-A8F5-8837625194FF}" type="pres">
      <dgm:prSet presAssocID="{775E1326-0272-4C46-8C49-9E4829080210}" presName="ConnectLine" presStyleLbl="dkBgShp" presStyleIdx="2" presStyleCnt="6"/>
      <dgm:spPr/>
    </dgm:pt>
    <dgm:pt modelId="{56EB3DDA-7D71-874E-8057-4C00A67F83B0}" type="pres">
      <dgm:prSet presAssocID="{775E1326-0272-4C46-8C49-9E4829080210}" presName="ConnectorPoint" presStyleCnt="0"/>
      <dgm:spPr/>
    </dgm:pt>
    <dgm:pt modelId="{6A6B8149-9984-CB4C-977A-6E367121C89A}" type="pres">
      <dgm:prSet presAssocID="{775E1326-0272-4C46-8C49-9E4829080210}" presName="Bullet" presStyleLbl="lnNode1" presStyleIdx="0" presStyleCnt="4"/>
      <dgm:spPr/>
    </dgm:pt>
    <dgm:pt modelId="{476A4246-141C-4644-8A4E-7127F125E771}" type="pres">
      <dgm:prSet presAssocID="{775E1326-0272-4C46-8C49-9E4829080210}" presName="EmptyPlaceHolder" presStyleCnt="0"/>
      <dgm:spPr/>
    </dgm:pt>
    <dgm:pt modelId="{C1C81833-B030-DE46-843A-C7E1407DAC7F}" type="pres">
      <dgm:prSet presAssocID="{B4E995F3-F176-414D-BCBC-1E490F21B84C}" presName="spaceBetweenRectangles" presStyleCnt="0"/>
      <dgm:spPr/>
    </dgm:pt>
    <dgm:pt modelId="{B9253D92-01F7-804A-9577-29468224A627}" type="pres">
      <dgm:prSet presAssocID="{4BB924DA-FB23-F44F-94D3-79726EBF2F07}" presName="composite" presStyleCnt="0"/>
      <dgm:spPr/>
    </dgm:pt>
    <dgm:pt modelId="{C7C070B9-5AB6-6E4A-8B22-B0B8EC1CF8D1}" type="pres">
      <dgm:prSet presAssocID="{4BB924DA-FB23-F44F-94D3-79726EBF2F07}" presName="DropPinPlaceHolder" presStyleCnt="0"/>
      <dgm:spPr/>
    </dgm:pt>
    <dgm:pt modelId="{6C97DDDD-9F2A-8B4C-89D3-89DC99F563A4}" type="pres">
      <dgm:prSet presAssocID="{4BB924DA-FB23-F44F-94D3-79726EBF2F07}" presName="DropPin" presStyleLbl="alignNode1" presStyleIdx="1" presStyleCnt="4"/>
      <dgm:spPr/>
    </dgm:pt>
    <dgm:pt modelId="{3AFC50CB-8479-D34B-AD05-CE322A37A7CD}" type="pres">
      <dgm:prSet presAssocID="{4BB924DA-FB23-F44F-94D3-79726EBF2F07}" presName="Ellipse" presStyleLbl="fgAcc1" presStyleIdx="1" presStyleCnt="4"/>
      <dgm:spPr/>
    </dgm:pt>
    <dgm:pt modelId="{27918FF1-6F3C-F142-8661-8CD817943054}" type="pres">
      <dgm:prSet presAssocID="{4BB924DA-FB23-F44F-94D3-79726EBF2F07}" presName="L2TextContainer" presStyleLbl="revTx" presStyleIdx="2" presStyleCnt="8">
        <dgm:presLayoutVars>
          <dgm:bulletEnabled val="1"/>
        </dgm:presLayoutVars>
      </dgm:prSet>
      <dgm:spPr/>
    </dgm:pt>
    <dgm:pt modelId="{5B5DDEAC-F818-5E4D-8501-6133DCCF35A9}" type="pres">
      <dgm:prSet presAssocID="{4BB924DA-FB23-F44F-94D3-79726EBF2F07}" presName="L1TextContainer" presStyleLbl="revTx" presStyleIdx="3" presStyleCnt="8">
        <dgm:presLayoutVars>
          <dgm:chMax val="1"/>
          <dgm:chPref val="1"/>
          <dgm:bulletEnabled val="1"/>
        </dgm:presLayoutVars>
      </dgm:prSet>
      <dgm:spPr/>
    </dgm:pt>
    <dgm:pt modelId="{1B9409DF-58C0-8646-AEF0-93C52F673D0A}" type="pres">
      <dgm:prSet presAssocID="{4BB924DA-FB23-F44F-94D3-79726EBF2F07}" presName="ConnectLine" presStyleLbl="dkBgShp" presStyleIdx="3" presStyleCnt="6"/>
      <dgm:spPr/>
    </dgm:pt>
    <dgm:pt modelId="{95112423-830A-C741-A2DB-0D311F86211A}" type="pres">
      <dgm:prSet presAssocID="{4BB924DA-FB23-F44F-94D3-79726EBF2F07}" presName="ConnectorPoint" presStyleCnt="0"/>
      <dgm:spPr/>
    </dgm:pt>
    <dgm:pt modelId="{CD96F938-A19A-644B-AC8E-943284B35B3F}" type="pres">
      <dgm:prSet presAssocID="{4BB924DA-FB23-F44F-94D3-79726EBF2F07}" presName="Bullet" presStyleLbl="lnNode1" presStyleIdx="1" presStyleCnt="4"/>
      <dgm:spPr/>
    </dgm:pt>
    <dgm:pt modelId="{FED18809-EE68-CF47-8A7A-BB109B85B779}" type="pres">
      <dgm:prSet presAssocID="{4BB924DA-FB23-F44F-94D3-79726EBF2F07}" presName="EmptyPlaceHolder" presStyleCnt="0"/>
      <dgm:spPr/>
    </dgm:pt>
    <dgm:pt modelId="{91BA43ED-302A-F64B-A355-C625F4EAECC1}" type="pres">
      <dgm:prSet presAssocID="{78BEE44A-7F26-B94E-B888-73985B055E26}" presName="spaceBetweenRectangles" presStyleCnt="0"/>
      <dgm:spPr/>
    </dgm:pt>
    <dgm:pt modelId="{A61E3851-380E-8947-86F4-F043115F4DE9}" type="pres">
      <dgm:prSet presAssocID="{F3D87694-23DB-9642-8869-63695151B37B}" presName="composite" presStyleCnt="0"/>
      <dgm:spPr/>
    </dgm:pt>
    <dgm:pt modelId="{CF597198-A77F-B44A-93B7-BCD1A67B7D4F}" type="pres">
      <dgm:prSet presAssocID="{F3D87694-23DB-9642-8869-63695151B37B}" presName="DropPinPlaceHolder" presStyleCnt="0"/>
      <dgm:spPr/>
    </dgm:pt>
    <dgm:pt modelId="{A5993190-A056-9B4B-9EDE-95CB9BD5FE4D}" type="pres">
      <dgm:prSet presAssocID="{F3D87694-23DB-9642-8869-63695151B37B}" presName="DropPin" presStyleLbl="alignNode1" presStyleIdx="2" presStyleCnt="4"/>
      <dgm:spPr/>
    </dgm:pt>
    <dgm:pt modelId="{A4968A8E-A9DF-D045-9EF4-E14A92046F03}" type="pres">
      <dgm:prSet presAssocID="{F3D87694-23DB-9642-8869-63695151B37B}" presName="Ellipse" presStyleLbl="fgAcc1" presStyleIdx="2" presStyleCnt="4"/>
      <dgm:spPr/>
    </dgm:pt>
    <dgm:pt modelId="{AA422A27-0626-4B4D-98D8-19248AC74ED8}" type="pres">
      <dgm:prSet presAssocID="{F3D87694-23DB-9642-8869-63695151B37B}" presName="L2TextContainer" presStyleLbl="revTx" presStyleIdx="4" presStyleCnt="8">
        <dgm:presLayoutVars>
          <dgm:bulletEnabled val="1"/>
        </dgm:presLayoutVars>
      </dgm:prSet>
      <dgm:spPr/>
    </dgm:pt>
    <dgm:pt modelId="{3335281F-40F4-F743-8050-332DA669A0A1}" type="pres">
      <dgm:prSet presAssocID="{F3D87694-23DB-9642-8869-63695151B37B}" presName="L1TextContainer" presStyleLbl="revTx" presStyleIdx="5" presStyleCnt="8">
        <dgm:presLayoutVars>
          <dgm:chMax val="1"/>
          <dgm:chPref val="1"/>
          <dgm:bulletEnabled val="1"/>
        </dgm:presLayoutVars>
      </dgm:prSet>
      <dgm:spPr/>
    </dgm:pt>
    <dgm:pt modelId="{C24775B8-A46B-844A-91C4-3A54EE85264E}" type="pres">
      <dgm:prSet presAssocID="{F3D87694-23DB-9642-8869-63695151B37B}" presName="ConnectLine" presStyleLbl="dkBgShp" presStyleIdx="4" presStyleCnt="6"/>
      <dgm:spPr/>
    </dgm:pt>
    <dgm:pt modelId="{987E545F-B80D-9647-98C5-FF1234081759}" type="pres">
      <dgm:prSet presAssocID="{F3D87694-23DB-9642-8869-63695151B37B}" presName="ConnectorPoint" presStyleCnt="0"/>
      <dgm:spPr/>
    </dgm:pt>
    <dgm:pt modelId="{5350D66B-63B1-2441-AE37-685005B50F26}" type="pres">
      <dgm:prSet presAssocID="{F3D87694-23DB-9642-8869-63695151B37B}" presName="Bullet" presStyleLbl="lnNode1" presStyleIdx="2" presStyleCnt="4"/>
      <dgm:spPr/>
    </dgm:pt>
    <dgm:pt modelId="{681ECBB4-D5F5-004B-BD31-55415FBF641B}" type="pres">
      <dgm:prSet presAssocID="{F3D87694-23DB-9642-8869-63695151B37B}" presName="EmptyPlaceHolder" presStyleCnt="0"/>
      <dgm:spPr/>
    </dgm:pt>
    <dgm:pt modelId="{BF787300-C951-534F-BDC2-2902442B8A57}" type="pres">
      <dgm:prSet presAssocID="{F0EFD306-3F50-8140-BFB9-BAAE7437FB1C}" presName="spaceBetweenRectangles" presStyleCnt="0"/>
      <dgm:spPr/>
    </dgm:pt>
    <dgm:pt modelId="{BD216654-4889-E747-9051-889B3CA63678}" type="pres">
      <dgm:prSet presAssocID="{FD635DF3-F864-D94A-B8A5-B2B0A6B0C280}" presName="composite" presStyleCnt="0"/>
      <dgm:spPr/>
    </dgm:pt>
    <dgm:pt modelId="{6DAF5B84-DFD6-8C4E-B7EA-37C97F764D08}" type="pres">
      <dgm:prSet presAssocID="{FD635DF3-F864-D94A-B8A5-B2B0A6B0C280}" presName="DropPinPlaceHolder" presStyleCnt="0"/>
      <dgm:spPr/>
    </dgm:pt>
    <dgm:pt modelId="{0DFB7004-C041-C24E-AF05-7CB9A39A73A3}" type="pres">
      <dgm:prSet presAssocID="{FD635DF3-F864-D94A-B8A5-B2B0A6B0C280}" presName="DropPin" presStyleLbl="alignNode1" presStyleIdx="3" presStyleCnt="4"/>
      <dgm:spPr/>
    </dgm:pt>
    <dgm:pt modelId="{6EFAB626-4230-594D-A909-3FE2018E29CB}" type="pres">
      <dgm:prSet presAssocID="{FD635DF3-F864-D94A-B8A5-B2B0A6B0C280}" presName="Ellipse" presStyleLbl="fgAcc1" presStyleIdx="3" presStyleCnt="4"/>
      <dgm:spPr/>
    </dgm:pt>
    <dgm:pt modelId="{708BA62C-101C-0B4B-BE6B-93E760280839}" type="pres">
      <dgm:prSet presAssocID="{FD635DF3-F864-D94A-B8A5-B2B0A6B0C280}" presName="L2TextContainer" presStyleLbl="revTx" presStyleIdx="6" presStyleCnt="8">
        <dgm:presLayoutVars>
          <dgm:bulletEnabled val="1"/>
        </dgm:presLayoutVars>
      </dgm:prSet>
      <dgm:spPr/>
    </dgm:pt>
    <dgm:pt modelId="{D655FDA9-CB36-4042-86D5-4D3204A7AE78}" type="pres">
      <dgm:prSet presAssocID="{FD635DF3-F864-D94A-B8A5-B2B0A6B0C280}" presName="L1TextContainer" presStyleLbl="revTx" presStyleIdx="7" presStyleCnt="8" custLinFactNeighborY="7468">
        <dgm:presLayoutVars>
          <dgm:chMax val="1"/>
          <dgm:chPref val="1"/>
          <dgm:bulletEnabled val="1"/>
        </dgm:presLayoutVars>
      </dgm:prSet>
      <dgm:spPr/>
    </dgm:pt>
    <dgm:pt modelId="{78D2FB6F-DDF8-844B-8AA4-66C77456AB0D}" type="pres">
      <dgm:prSet presAssocID="{FD635DF3-F864-D94A-B8A5-B2B0A6B0C280}" presName="ConnectLine" presStyleLbl="dkBgShp" presStyleIdx="5" presStyleCnt="6"/>
      <dgm:spPr/>
    </dgm:pt>
    <dgm:pt modelId="{8CAAA723-F5FC-794E-9AF1-D46C0F35C6E2}" type="pres">
      <dgm:prSet presAssocID="{FD635DF3-F864-D94A-B8A5-B2B0A6B0C280}" presName="ConnectorPoint" presStyleCnt="0"/>
      <dgm:spPr/>
    </dgm:pt>
    <dgm:pt modelId="{F15F5877-151D-A343-BB5D-4F664966CD78}" type="pres">
      <dgm:prSet presAssocID="{FD635DF3-F864-D94A-B8A5-B2B0A6B0C280}" presName="Bullet" presStyleLbl="lnNode1" presStyleIdx="3" presStyleCnt="4"/>
      <dgm:spPr/>
    </dgm:pt>
    <dgm:pt modelId="{DF06FA45-3F5E-1242-A1AA-E2C4EEBF71BF}" type="pres">
      <dgm:prSet presAssocID="{FD635DF3-F864-D94A-B8A5-B2B0A6B0C280}" presName="EmptyPlaceHolder" presStyleCnt="0"/>
      <dgm:spPr/>
    </dgm:pt>
  </dgm:ptLst>
  <dgm:cxnLst>
    <dgm:cxn modelId="{7E14065E-87B7-A54D-8A97-8A65FD3B5A40}" type="presOf" srcId="{B57DE234-79D4-CC4E-AA4B-06C3E38DA09C}" destId="{27918FF1-6F3C-F142-8661-8CD817943054}" srcOrd="0" destOrd="0" presId="urn:microsoft.com/office/officeart/2024/layout/BulletTimelineInverted"/>
    <dgm:cxn modelId="{4DAF1A46-6825-2543-9A27-376A31403661}" srcId="{FB117ADC-15E5-8640-A32E-DD6C394A080E}" destId="{775E1326-0272-4C46-8C49-9E4829080210}" srcOrd="0" destOrd="0" parTransId="{954AE5D7-75F8-204B-845F-465747E0D528}" sibTransId="{B4E995F3-F176-414D-BCBC-1E490F21B84C}"/>
    <dgm:cxn modelId="{7CF55C50-A9CC-F347-929F-B18898244969}" type="presOf" srcId="{4BB924DA-FB23-F44F-94D3-79726EBF2F07}" destId="{5B5DDEAC-F818-5E4D-8501-6133DCCF35A9}" srcOrd="0" destOrd="0" presId="urn:microsoft.com/office/officeart/2024/layout/BulletTimelineInverted"/>
    <dgm:cxn modelId="{2D369F72-C919-1D4D-9379-F7D7102FCD09}" type="presOf" srcId="{F3D87694-23DB-9642-8869-63695151B37B}" destId="{3335281F-40F4-F743-8050-332DA669A0A1}" srcOrd="0" destOrd="0" presId="urn:microsoft.com/office/officeart/2024/layout/BulletTimelineInverted"/>
    <dgm:cxn modelId="{F0121E55-4199-1946-9F7B-7869135B0B13}" srcId="{4BB924DA-FB23-F44F-94D3-79726EBF2F07}" destId="{8A4E3103-37AD-C748-85CA-6BA4AEB14AF3}" srcOrd="1" destOrd="0" parTransId="{092823A4-8FF8-D549-A040-DEC15B5DE0FD}" sibTransId="{05988069-79D5-5443-80FE-B2AB8E17FA60}"/>
    <dgm:cxn modelId="{CFBD3C8A-EDB0-FC44-922E-AF2A5119B20D}" type="presOf" srcId="{FD635DF3-F864-D94A-B8A5-B2B0A6B0C280}" destId="{D655FDA9-CB36-4042-86D5-4D3204A7AE78}" srcOrd="0" destOrd="0" presId="urn:microsoft.com/office/officeart/2024/layout/BulletTimelineInverted"/>
    <dgm:cxn modelId="{CC3B2F8C-739F-EE4C-84C1-E8C378B01B4D}" type="presOf" srcId="{4D19E565-5CA5-C945-9D6D-F2B1C0F7E262}" destId="{1D08F6CA-9E32-734D-8EA5-B21659448B45}" srcOrd="0" destOrd="0" presId="urn:microsoft.com/office/officeart/2024/layout/BulletTimelineInverted"/>
    <dgm:cxn modelId="{FE87519E-DE9A-444F-A667-46B48F4D38AE}" srcId="{FB117ADC-15E5-8640-A32E-DD6C394A080E}" destId="{4BB924DA-FB23-F44F-94D3-79726EBF2F07}" srcOrd="1" destOrd="0" parTransId="{DBA0A233-91C7-0246-A874-84E49D8308BD}" sibTransId="{78BEE44A-7F26-B94E-B888-73985B055E26}"/>
    <dgm:cxn modelId="{58CEDA9E-C3C6-364B-AC34-C3D3DB957484}" type="presOf" srcId="{FB117ADC-15E5-8640-A32E-DD6C394A080E}" destId="{2CC869CE-0DC7-D147-BC5B-578EB1EC7715}" srcOrd="0" destOrd="0" presId="urn:microsoft.com/office/officeart/2024/layout/BulletTimelineInverted"/>
    <dgm:cxn modelId="{2464EF9E-121C-F34E-8CA4-BE8D7CECA64C}" srcId="{F3D87694-23DB-9642-8869-63695151B37B}" destId="{5317C253-2D1C-5B45-A614-E6D33B36A1F4}" srcOrd="0" destOrd="0" parTransId="{B4EA4319-7EF9-994E-A152-7F04EFC688B7}" sibTransId="{F18AA1C4-2DCC-D247-8726-EABD409058A8}"/>
    <dgm:cxn modelId="{5C7B39B4-9B9F-704A-9315-627307BC9D53}" type="presOf" srcId="{5317C253-2D1C-5B45-A614-E6D33B36A1F4}" destId="{AA422A27-0626-4B4D-98D8-19248AC74ED8}" srcOrd="0" destOrd="0" presId="urn:microsoft.com/office/officeart/2024/layout/BulletTimelineInverted"/>
    <dgm:cxn modelId="{F0C167B7-5442-8E4E-8E45-3666EFD97330}" srcId="{FB117ADC-15E5-8640-A32E-DD6C394A080E}" destId="{FD635DF3-F864-D94A-B8A5-B2B0A6B0C280}" srcOrd="3" destOrd="0" parTransId="{30E54A56-D1B0-CC45-A25A-E158FB9591F4}" sibTransId="{84ABA460-400E-5A49-8788-C018C7F8D697}"/>
    <dgm:cxn modelId="{6B0273B9-2A16-4C4A-8B95-B5F4B4C6808B}" srcId="{FB117ADC-15E5-8640-A32E-DD6C394A080E}" destId="{F3D87694-23DB-9642-8869-63695151B37B}" srcOrd="2" destOrd="0" parTransId="{4784077C-D96E-0F48-AF0C-ED0790AC8C9F}" sibTransId="{F0EFD306-3F50-8140-BFB9-BAAE7437FB1C}"/>
    <dgm:cxn modelId="{9AD0C0C1-C816-C540-9338-04B936A92CD7}" type="presOf" srcId="{8A4E3103-37AD-C748-85CA-6BA4AEB14AF3}" destId="{27918FF1-6F3C-F142-8661-8CD817943054}" srcOrd="0" destOrd="1" presId="urn:microsoft.com/office/officeart/2024/layout/BulletTimelineInverted"/>
    <dgm:cxn modelId="{FF50EFCC-5220-A64C-836D-78469C211BBB}" srcId="{FD635DF3-F864-D94A-B8A5-B2B0A6B0C280}" destId="{57ADFAB2-EFFD-504F-863F-649B3190E662}" srcOrd="0" destOrd="0" parTransId="{AFF528C8-8A23-AC41-AE13-412905B5D892}" sibTransId="{DA297A9D-CD6D-4449-94E3-DD3C64943230}"/>
    <dgm:cxn modelId="{049BDAD2-30B7-CA4B-B462-CA9D6CD64774}" srcId="{4BB924DA-FB23-F44F-94D3-79726EBF2F07}" destId="{B57DE234-79D4-CC4E-AA4B-06C3E38DA09C}" srcOrd="0" destOrd="0" parTransId="{B60491C0-2EEA-3C47-8B04-B2183039D66A}" sibTransId="{1F484632-72B4-1349-98AE-C92598400354}"/>
    <dgm:cxn modelId="{68B5E4D6-D493-8241-B749-39A86693BF85}" type="presOf" srcId="{57ADFAB2-EFFD-504F-863F-649B3190E662}" destId="{708BA62C-101C-0B4B-BE6B-93E760280839}" srcOrd="0" destOrd="0" presId="urn:microsoft.com/office/officeart/2024/layout/BulletTimelineInverted"/>
    <dgm:cxn modelId="{782E74E7-89E2-FD46-A25A-D681D4D7B9C4}" srcId="{775E1326-0272-4C46-8C49-9E4829080210}" destId="{4D19E565-5CA5-C945-9D6D-F2B1C0F7E262}" srcOrd="0" destOrd="0" parTransId="{3CD9CEF8-9DCF-9345-8786-B3D677301A43}" sibTransId="{34E580F0-389E-E544-BA02-841D19CF8356}"/>
    <dgm:cxn modelId="{99F701F5-A4F8-2349-B407-74D3B4594B24}" type="presOf" srcId="{775E1326-0272-4C46-8C49-9E4829080210}" destId="{D6F4ED00-77D6-614F-967C-F8D9C5EDF0F2}" srcOrd="0" destOrd="0" presId="urn:microsoft.com/office/officeart/2024/layout/BulletTimelineInverted"/>
    <dgm:cxn modelId="{EBC6631F-736B-C848-9708-0DBA2F2B23F8}" type="presParOf" srcId="{2CC869CE-0DC7-D147-BC5B-578EB1EC7715}" destId="{14742BE2-7781-D94F-9671-777B4C600629}" srcOrd="0" destOrd="0" presId="urn:microsoft.com/office/officeart/2024/layout/BulletTimelineInverted"/>
    <dgm:cxn modelId="{F6E0CCC4-AF78-5C43-85E7-B8CDBFA8BC94}" type="presParOf" srcId="{14742BE2-7781-D94F-9671-777B4C600629}" destId="{6621953E-161F-8545-84A7-E298DCC7C781}" srcOrd="0" destOrd="0" presId="urn:microsoft.com/office/officeart/2024/layout/BulletTimelineInverted"/>
    <dgm:cxn modelId="{2E1C5C94-3D1C-D949-865A-9A4A2056A352}" type="presParOf" srcId="{14742BE2-7781-D94F-9671-777B4C600629}" destId="{F99FF02C-1868-924E-BF30-527F185C98C3}" srcOrd="1" destOrd="0" presId="urn:microsoft.com/office/officeart/2024/layout/BulletTimelineInverted"/>
    <dgm:cxn modelId="{5EDD914D-5DF2-4240-A0DC-766C244359F5}" type="presParOf" srcId="{2CC869CE-0DC7-D147-BC5B-578EB1EC7715}" destId="{FAF62D8B-FE9E-2B4E-89B6-572C5DDFB3C1}" srcOrd="1" destOrd="0" presId="urn:microsoft.com/office/officeart/2024/layout/BulletTimelineInverted"/>
    <dgm:cxn modelId="{0742F3FE-441E-4C49-9C7D-2EC554461778}" type="presParOf" srcId="{FAF62D8B-FE9E-2B4E-89B6-572C5DDFB3C1}" destId="{612144D7-0C7D-604D-B30A-36023E2F15E6}" srcOrd="0" destOrd="0" presId="urn:microsoft.com/office/officeart/2024/layout/BulletTimelineInverted"/>
    <dgm:cxn modelId="{6D8012EC-678A-D042-8EDA-24547F69D90D}" type="presParOf" srcId="{612144D7-0C7D-604D-B30A-36023E2F15E6}" destId="{F051C013-827A-A740-8D1C-CF016159EE82}" srcOrd="0" destOrd="0" presId="urn:microsoft.com/office/officeart/2024/layout/BulletTimelineInverted"/>
    <dgm:cxn modelId="{33378A60-07C5-0544-BE8E-3644407C897D}" type="presParOf" srcId="{F051C013-827A-A740-8D1C-CF016159EE82}" destId="{411D7E8F-16F4-5549-8597-9DEB1FCD11DD}" srcOrd="0" destOrd="0" presId="urn:microsoft.com/office/officeart/2024/layout/BulletTimelineInverted"/>
    <dgm:cxn modelId="{CBC08C58-7052-DA4D-8884-3737ECF32AD8}" type="presParOf" srcId="{F051C013-827A-A740-8D1C-CF016159EE82}" destId="{7AE7C148-2430-B64F-B4E5-53D5E9AE5747}" srcOrd="1" destOrd="0" presId="urn:microsoft.com/office/officeart/2024/layout/BulletTimelineInverted"/>
    <dgm:cxn modelId="{8A615A26-C8BD-D74A-B3D3-2447661F52C7}" type="presParOf" srcId="{612144D7-0C7D-604D-B30A-36023E2F15E6}" destId="{1D08F6CA-9E32-734D-8EA5-B21659448B45}" srcOrd="1" destOrd="0" presId="urn:microsoft.com/office/officeart/2024/layout/BulletTimelineInverted"/>
    <dgm:cxn modelId="{C944D1C1-B665-A74D-A45D-8BC0BBFAB6DF}" type="presParOf" srcId="{612144D7-0C7D-604D-B30A-36023E2F15E6}" destId="{D6F4ED00-77D6-614F-967C-F8D9C5EDF0F2}" srcOrd="2" destOrd="0" presId="urn:microsoft.com/office/officeart/2024/layout/BulletTimelineInverted"/>
    <dgm:cxn modelId="{636A2EEC-86FE-3247-810B-12319CC26D2C}" type="presParOf" srcId="{612144D7-0C7D-604D-B30A-36023E2F15E6}" destId="{46C47AEB-2D5B-824F-A8F5-8837625194FF}" srcOrd="3" destOrd="0" presId="urn:microsoft.com/office/officeart/2024/layout/BulletTimelineInverted"/>
    <dgm:cxn modelId="{2593E291-659B-C649-A926-6B0236912122}" type="presParOf" srcId="{612144D7-0C7D-604D-B30A-36023E2F15E6}" destId="{56EB3DDA-7D71-874E-8057-4C00A67F83B0}" srcOrd="4" destOrd="0" presId="urn:microsoft.com/office/officeart/2024/layout/BulletTimelineInverted"/>
    <dgm:cxn modelId="{9FBFE53E-720D-D746-BDEF-05FFB9113CB8}" type="presParOf" srcId="{56EB3DDA-7D71-874E-8057-4C00A67F83B0}" destId="{6A6B8149-9984-CB4C-977A-6E367121C89A}" srcOrd="0" destOrd="0" presId="urn:microsoft.com/office/officeart/2024/layout/BulletTimelineInverted"/>
    <dgm:cxn modelId="{ECBB8E16-26E9-0B4F-9A7E-B8EFD67E59D2}" type="presParOf" srcId="{612144D7-0C7D-604D-B30A-36023E2F15E6}" destId="{476A4246-141C-4644-8A4E-7127F125E771}" srcOrd="5" destOrd="0" presId="urn:microsoft.com/office/officeart/2024/layout/BulletTimelineInverted"/>
    <dgm:cxn modelId="{51432CFC-2531-5B4F-A1E1-6DB7610CC64B}" type="presParOf" srcId="{FAF62D8B-FE9E-2B4E-89B6-572C5DDFB3C1}" destId="{C1C81833-B030-DE46-843A-C7E1407DAC7F}" srcOrd="1" destOrd="0" presId="urn:microsoft.com/office/officeart/2024/layout/BulletTimelineInverted"/>
    <dgm:cxn modelId="{40B21986-5EED-B643-B874-2E6441192E0C}" type="presParOf" srcId="{FAF62D8B-FE9E-2B4E-89B6-572C5DDFB3C1}" destId="{B9253D92-01F7-804A-9577-29468224A627}" srcOrd="2" destOrd="0" presId="urn:microsoft.com/office/officeart/2024/layout/BulletTimelineInverted"/>
    <dgm:cxn modelId="{638C4E0C-387C-4C4E-9F9A-D13ED359E0E6}" type="presParOf" srcId="{B9253D92-01F7-804A-9577-29468224A627}" destId="{C7C070B9-5AB6-6E4A-8B22-B0B8EC1CF8D1}" srcOrd="0" destOrd="0" presId="urn:microsoft.com/office/officeart/2024/layout/BulletTimelineInverted"/>
    <dgm:cxn modelId="{3122DC50-B430-A04E-84BB-B2E28F9DF6CD}" type="presParOf" srcId="{C7C070B9-5AB6-6E4A-8B22-B0B8EC1CF8D1}" destId="{6C97DDDD-9F2A-8B4C-89D3-89DC99F563A4}" srcOrd="0" destOrd="0" presId="urn:microsoft.com/office/officeart/2024/layout/BulletTimelineInverted"/>
    <dgm:cxn modelId="{4BA9B2FE-8DFC-0D47-B00F-81EEAC8EB757}" type="presParOf" srcId="{C7C070B9-5AB6-6E4A-8B22-B0B8EC1CF8D1}" destId="{3AFC50CB-8479-D34B-AD05-CE322A37A7CD}" srcOrd="1" destOrd="0" presId="urn:microsoft.com/office/officeart/2024/layout/BulletTimelineInverted"/>
    <dgm:cxn modelId="{01078F60-11D4-0D45-91A4-69A49E3ADD85}" type="presParOf" srcId="{B9253D92-01F7-804A-9577-29468224A627}" destId="{27918FF1-6F3C-F142-8661-8CD817943054}" srcOrd="1" destOrd="0" presId="urn:microsoft.com/office/officeart/2024/layout/BulletTimelineInverted"/>
    <dgm:cxn modelId="{D2A22DDC-6EEC-7649-B0E4-490ABC994FA0}" type="presParOf" srcId="{B9253D92-01F7-804A-9577-29468224A627}" destId="{5B5DDEAC-F818-5E4D-8501-6133DCCF35A9}" srcOrd="2" destOrd="0" presId="urn:microsoft.com/office/officeart/2024/layout/BulletTimelineInverted"/>
    <dgm:cxn modelId="{7BD3E114-FAC9-9C44-B949-26F5F5C8214F}" type="presParOf" srcId="{B9253D92-01F7-804A-9577-29468224A627}" destId="{1B9409DF-58C0-8646-AEF0-93C52F673D0A}" srcOrd="3" destOrd="0" presId="urn:microsoft.com/office/officeart/2024/layout/BulletTimelineInverted"/>
    <dgm:cxn modelId="{3A903657-122B-7C46-81FF-861415667693}" type="presParOf" srcId="{B9253D92-01F7-804A-9577-29468224A627}" destId="{95112423-830A-C741-A2DB-0D311F86211A}" srcOrd="4" destOrd="0" presId="urn:microsoft.com/office/officeart/2024/layout/BulletTimelineInverted"/>
    <dgm:cxn modelId="{87BFB010-B578-FD45-B2EA-818614701921}" type="presParOf" srcId="{95112423-830A-C741-A2DB-0D311F86211A}" destId="{CD96F938-A19A-644B-AC8E-943284B35B3F}" srcOrd="0" destOrd="0" presId="urn:microsoft.com/office/officeart/2024/layout/BulletTimelineInverted"/>
    <dgm:cxn modelId="{04F6A889-F3FE-F848-88A9-FB98FF5517AE}" type="presParOf" srcId="{B9253D92-01F7-804A-9577-29468224A627}" destId="{FED18809-EE68-CF47-8A7A-BB109B85B779}" srcOrd="5" destOrd="0" presId="urn:microsoft.com/office/officeart/2024/layout/BulletTimelineInverted"/>
    <dgm:cxn modelId="{1C796F8E-2E6E-5140-A284-99092C8B16F6}" type="presParOf" srcId="{FAF62D8B-FE9E-2B4E-89B6-572C5DDFB3C1}" destId="{91BA43ED-302A-F64B-A355-C625F4EAECC1}" srcOrd="3" destOrd="0" presId="urn:microsoft.com/office/officeart/2024/layout/BulletTimelineInverted"/>
    <dgm:cxn modelId="{78EF49D8-2CE7-4749-9E75-7126634F3E22}" type="presParOf" srcId="{FAF62D8B-FE9E-2B4E-89B6-572C5DDFB3C1}" destId="{A61E3851-380E-8947-86F4-F043115F4DE9}" srcOrd="4" destOrd="0" presId="urn:microsoft.com/office/officeart/2024/layout/BulletTimelineInverted"/>
    <dgm:cxn modelId="{9940F62C-9A68-CE49-BA11-FEC3867A6C35}" type="presParOf" srcId="{A61E3851-380E-8947-86F4-F043115F4DE9}" destId="{CF597198-A77F-B44A-93B7-BCD1A67B7D4F}" srcOrd="0" destOrd="0" presId="urn:microsoft.com/office/officeart/2024/layout/BulletTimelineInverted"/>
    <dgm:cxn modelId="{D0FA6BA3-C9A4-5343-A8E8-E51D176BD4D2}" type="presParOf" srcId="{CF597198-A77F-B44A-93B7-BCD1A67B7D4F}" destId="{A5993190-A056-9B4B-9EDE-95CB9BD5FE4D}" srcOrd="0" destOrd="0" presId="urn:microsoft.com/office/officeart/2024/layout/BulletTimelineInverted"/>
    <dgm:cxn modelId="{535076A8-A982-8740-8341-10092C3A3C3F}" type="presParOf" srcId="{CF597198-A77F-B44A-93B7-BCD1A67B7D4F}" destId="{A4968A8E-A9DF-D045-9EF4-E14A92046F03}" srcOrd="1" destOrd="0" presId="urn:microsoft.com/office/officeart/2024/layout/BulletTimelineInverted"/>
    <dgm:cxn modelId="{0E818359-2155-004F-8117-7941F7F4DAC5}" type="presParOf" srcId="{A61E3851-380E-8947-86F4-F043115F4DE9}" destId="{AA422A27-0626-4B4D-98D8-19248AC74ED8}" srcOrd="1" destOrd="0" presId="urn:microsoft.com/office/officeart/2024/layout/BulletTimelineInverted"/>
    <dgm:cxn modelId="{EDB9F644-DD70-754F-A403-0E95472C861A}" type="presParOf" srcId="{A61E3851-380E-8947-86F4-F043115F4DE9}" destId="{3335281F-40F4-F743-8050-332DA669A0A1}" srcOrd="2" destOrd="0" presId="urn:microsoft.com/office/officeart/2024/layout/BulletTimelineInverted"/>
    <dgm:cxn modelId="{DA6653B8-D351-644A-B7C7-BA352FD64F19}" type="presParOf" srcId="{A61E3851-380E-8947-86F4-F043115F4DE9}" destId="{C24775B8-A46B-844A-91C4-3A54EE85264E}" srcOrd="3" destOrd="0" presId="urn:microsoft.com/office/officeart/2024/layout/BulletTimelineInverted"/>
    <dgm:cxn modelId="{C86F6DC3-EB95-5B4B-95FC-B7119DB34E07}" type="presParOf" srcId="{A61E3851-380E-8947-86F4-F043115F4DE9}" destId="{987E545F-B80D-9647-98C5-FF1234081759}" srcOrd="4" destOrd="0" presId="urn:microsoft.com/office/officeart/2024/layout/BulletTimelineInverted"/>
    <dgm:cxn modelId="{94D16629-9B43-234D-B4A9-BA02886E0F32}" type="presParOf" srcId="{987E545F-B80D-9647-98C5-FF1234081759}" destId="{5350D66B-63B1-2441-AE37-685005B50F26}" srcOrd="0" destOrd="0" presId="urn:microsoft.com/office/officeart/2024/layout/BulletTimelineInverted"/>
    <dgm:cxn modelId="{F5E64523-FF9A-0344-8B1C-2EDBDBAFC3EA}" type="presParOf" srcId="{A61E3851-380E-8947-86F4-F043115F4DE9}" destId="{681ECBB4-D5F5-004B-BD31-55415FBF641B}" srcOrd="5" destOrd="0" presId="urn:microsoft.com/office/officeart/2024/layout/BulletTimelineInverted"/>
    <dgm:cxn modelId="{D87DE608-C61E-E34C-A899-E9F7510C86F9}" type="presParOf" srcId="{FAF62D8B-FE9E-2B4E-89B6-572C5DDFB3C1}" destId="{BF787300-C951-534F-BDC2-2902442B8A57}" srcOrd="5" destOrd="0" presId="urn:microsoft.com/office/officeart/2024/layout/BulletTimelineInverted"/>
    <dgm:cxn modelId="{6D837672-8470-B54F-943B-2FF374638929}" type="presParOf" srcId="{FAF62D8B-FE9E-2B4E-89B6-572C5DDFB3C1}" destId="{BD216654-4889-E747-9051-889B3CA63678}" srcOrd="6" destOrd="0" presId="urn:microsoft.com/office/officeart/2024/layout/BulletTimelineInverted"/>
    <dgm:cxn modelId="{1EA85343-6F75-504B-8DBA-328A1D40B75C}" type="presParOf" srcId="{BD216654-4889-E747-9051-889B3CA63678}" destId="{6DAF5B84-DFD6-8C4E-B7EA-37C97F764D08}" srcOrd="0" destOrd="0" presId="urn:microsoft.com/office/officeart/2024/layout/BulletTimelineInverted"/>
    <dgm:cxn modelId="{A2987682-D2B5-0E46-AF3A-2CADA52ABC33}" type="presParOf" srcId="{6DAF5B84-DFD6-8C4E-B7EA-37C97F764D08}" destId="{0DFB7004-C041-C24E-AF05-7CB9A39A73A3}" srcOrd="0" destOrd="0" presId="urn:microsoft.com/office/officeart/2024/layout/BulletTimelineInverted"/>
    <dgm:cxn modelId="{FA4B1FA4-974E-224C-BC3C-2CF375FAB183}" type="presParOf" srcId="{6DAF5B84-DFD6-8C4E-B7EA-37C97F764D08}" destId="{6EFAB626-4230-594D-A909-3FE2018E29CB}" srcOrd="1" destOrd="0" presId="urn:microsoft.com/office/officeart/2024/layout/BulletTimelineInverted"/>
    <dgm:cxn modelId="{A96303B5-6D75-3F47-97A1-77F00B5E6863}" type="presParOf" srcId="{BD216654-4889-E747-9051-889B3CA63678}" destId="{708BA62C-101C-0B4B-BE6B-93E760280839}" srcOrd="1" destOrd="0" presId="urn:microsoft.com/office/officeart/2024/layout/BulletTimelineInverted"/>
    <dgm:cxn modelId="{AED65837-038E-6442-B2DB-73B63F44D506}" type="presParOf" srcId="{BD216654-4889-E747-9051-889B3CA63678}" destId="{D655FDA9-CB36-4042-86D5-4D3204A7AE78}" srcOrd="2" destOrd="0" presId="urn:microsoft.com/office/officeart/2024/layout/BulletTimelineInverted"/>
    <dgm:cxn modelId="{DAC37188-5933-B34F-9A99-86E856351786}" type="presParOf" srcId="{BD216654-4889-E747-9051-889B3CA63678}" destId="{78D2FB6F-DDF8-844B-8AA4-66C77456AB0D}" srcOrd="3" destOrd="0" presId="urn:microsoft.com/office/officeart/2024/layout/BulletTimelineInverted"/>
    <dgm:cxn modelId="{36E18245-83B0-E346-B35D-0885D4910CF5}" type="presParOf" srcId="{BD216654-4889-E747-9051-889B3CA63678}" destId="{8CAAA723-F5FC-794E-9AF1-D46C0F35C6E2}" srcOrd="4" destOrd="0" presId="urn:microsoft.com/office/officeart/2024/layout/BulletTimelineInverted"/>
    <dgm:cxn modelId="{1E388014-BA59-8142-AB73-C06F5FBAE082}" type="presParOf" srcId="{8CAAA723-F5FC-794E-9AF1-D46C0F35C6E2}" destId="{F15F5877-151D-A343-BB5D-4F664966CD78}" srcOrd="0" destOrd="0" presId="urn:microsoft.com/office/officeart/2024/layout/BulletTimelineInverted"/>
    <dgm:cxn modelId="{A4E308D3-1271-6C4B-A683-16991A349AEB}" type="presParOf" srcId="{BD216654-4889-E747-9051-889B3CA63678}" destId="{DF06FA45-3F5E-1242-A1AA-E2C4EEBF71BF}" srcOrd="5" destOrd="0" presId="urn:microsoft.com/office/officeart/2024/layout/BulletTimelineInvert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2C1E9-6CE0-F14A-9CBE-E39085C07FE3}">
      <dsp:nvSpPr>
        <dsp:cNvPr id="0" name=""/>
        <dsp:cNvSpPr/>
      </dsp:nvSpPr>
      <dsp:spPr>
        <a:xfrm>
          <a:off x="0" y="0"/>
          <a:ext cx="7605077" cy="1258728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Educational designer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Division of teaching and learning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University of Sydney</a:t>
          </a:r>
        </a:p>
      </dsp:txBody>
      <dsp:txXfrm>
        <a:off x="36867" y="36867"/>
        <a:ext cx="6246810" cy="1184994"/>
      </dsp:txXfrm>
    </dsp:sp>
    <dsp:sp modelId="{B71D9AB8-6C39-7149-827B-6A35A1D786FD}">
      <dsp:nvSpPr>
        <dsp:cNvPr id="0" name=""/>
        <dsp:cNvSpPr/>
      </dsp:nvSpPr>
      <dsp:spPr>
        <a:xfrm>
          <a:off x="671036" y="1468516"/>
          <a:ext cx="7605077" cy="1258728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hueOff val="0"/>
            <a:satOff val="0"/>
            <a:lumOff val="0"/>
            <a:alphaOff val="-2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Research: PhD Candidtate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University of Wollongong  (Dr Tiffani Apps)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Research focus SRL, SSRL, first-year uni transition </a:t>
          </a:r>
        </a:p>
      </dsp:txBody>
      <dsp:txXfrm>
        <a:off x="707903" y="1505383"/>
        <a:ext cx="6042133" cy="1184994"/>
      </dsp:txXfrm>
    </dsp:sp>
    <dsp:sp modelId="{4A3429EF-6AF4-2E45-BFA9-CBE9ACB268F3}">
      <dsp:nvSpPr>
        <dsp:cNvPr id="0" name=""/>
        <dsp:cNvSpPr/>
      </dsp:nvSpPr>
      <dsp:spPr>
        <a:xfrm>
          <a:off x="1342072" y="2937033"/>
          <a:ext cx="7605077" cy="1258728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T</a:t>
          </a:r>
          <a:r>
            <a:rPr lang="en-GB" sz="2000" kern="1200"/>
            <a:t>he project: Bachelor of Occupational Therapy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Year 1 Semester 1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Co-designed with Dr Nicola Fearn</a:t>
          </a:r>
        </a:p>
      </dsp:txBody>
      <dsp:txXfrm>
        <a:off x="1378939" y="2973900"/>
        <a:ext cx="6042133" cy="1184994"/>
      </dsp:txXfrm>
    </dsp:sp>
    <dsp:sp modelId="{207A4177-BA0D-4D44-968D-EDACF27D0314}">
      <dsp:nvSpPr>
        <dsp:cNvPr id="0" name=""/>
        <dsp:cNvSpPr/>
      </dsp:nvSpPr>
      <dsp:spPr>
        <a:xfrm>
          <a:off x="6786903" y="954535"/>
          <a:ext cx="818173" cy="81817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600" kern="1200"/>
        </a:p>
      </dsp:txBody>
      <dsp:txXfrm>
        <a:off x="6970992" y="954535"/>
        <a:ext cx="449995" cy="615675"/>
      </dsp:txXfrm>
    </dsp:sp>
    <dsp:sp modelId="{108BB2CB-DD10-734C-9692-473B27EDB23E}">
      <dsp:nvSpPr>
        <dsp:cNvPr id="0" name=""/>
        <dsp:cNvSpPr/>
      </dsp:nvSpPr>
      <dsp:spPr>
        <a:xfrm>
          <a:off x="7457940" y="2414661"/>
          <a:ext cx="818173" cy="81817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-40000"/>
          </a:schemeClr>
        </a:solidFill>
        <a:ln w="19050" cap="rnd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600" kern="1200"/>
        </a:p>
      </dsp:txBody>
      <dsp:txXfrm>
        <a:off x="7642029" y="2414661"/>
        <a:ext cx="449995" cy="6156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21953E-161F-8545-84A7-E298DCC7C781}">
      <dsp:nvSpPr>
        <dsp:cNvPr id="0" name=""/>
        <dsp:cNvSpPr/>
      </dsp:nvSpPr>
      <dsp:spPr>
        <a:xfrm>
          <a:off x="0" y="1781431"/>
          <a:ext cx="10723670" cy="35988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9FF02C-1868-924E-BF30-527F185C98C3}">
      <dsp:nvSpPr>
        <dsp:cNvPr id="0" name=""/>
        <dsp:cNvSpPr/>
      </dsp:nvSpPr>
      <dsp:spPr>
        <a:xfrm>
          <a:off x="10550805" y="1655471"/>
          <a:ext cx="215931" cy="287908"/>
        </a:xfrm>
        <a:prstGeom prst="chevron">
          <a:avLst>
            <a:gd name="adj" fmla="val 75000"/>
          </a:avLst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08F6CA-9E32-734D-8EA5-B21659448B45}">
      <dsp:nvSpPr>
        <dsp:cNvPr id="0" name=""/>
        <dsp:cNvSpPr/>
      </dsp:nvSpPr>
      <dsp:spPr>
        <a:xfrm>
          <a:off x="461967" y="904814"/>
          <a:ext cx="3573683" cy="793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Early Feedback Task and Learner Agency</a:t>
          </a:r>
        </a:p>
      </dsp:txBody>
      <dsp:txXfrm>
        <a:off x="461967" y="904814"/>
        <a:ext cx="3573683" cy="793386"/>
      </dsp:txXfrm>
    </dsp:sp>
    <dsp:sp modelId="{D6F4ED00-77D6-614F-967C-F8D9C5EDF0F2}">
      <dsp:nvSpPr>
        <dsp:cNvPr id="0" name=""/>
        <dsp:cNvSpPr/>
      </dsp:nvSpPr>
      <dsp:spPr>
        <a:xfrm>
          <a:off x="461967" y="494442"/>
          <a:ext cx="3573683" cy="410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/>
            <a:t>A1 Week 3 (Open)</a:t>
          </a:r>
        </a:p>
      </dsp:txBody>
      <dsp:txXfrm>
        <a:off x="461967" y="494442"/>
        <a:ext cx="3573683" cy="410372"/>
      </dsp:txXfrm>
    </dsp:sp>
    <dsp:sp modelId="{46C47AEB-2D5B-824F-A8F5-8837625194FF}">
      <dsp:nvSpPr>
        <dsp:cNvPr id="0" name=""/>
        <dsp:cNvSpPr/>
      </dsp:nvSpPr>
      <dsp:spPr>
        <a:xfrm>
          <a:off x="217245" y="467084"/>
          <a:ext cx="28790" cy="134054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918FF1-6F3C-F142-8661-8CD817943054}">
      <dsp:nvSpPr>
        <dsp:cNvPr id="0" name=""/>
        <dsp:cNvSpPr/>
      </dsp:nvSpPr>
      <dsp:spPr>
        <a:xfrm>
          <a:off x="2614789" y="2478507"/>
          <a:ext cx="3573683" cy="659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>
              <a:solidFill>
                <a:schemeClr val="tx1"/>
              </a:solidFill>
              <a:latin typeface="+mj-lt"/>
              <a:ea typeface="Calibri" pitchFamily="34" charset="-122"/>
              <a:cs typeface="Calibri" pitchFamily="34" charset="-120"/>
            </a:rPr>
            <a:t>Reflective Practice</a:t>
          </a:r>
          <a:endParaRPr lang="en-GB" sz="1800" b="0" kern="1200">
            <a:solidFill>
              <a:schemeClr val="tx1"/>
            </a:solidFill>
            <a:latin typeface="+mj-lt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>
              <a:solidFill>
                <a:schemeClr val="tx1"/>
              </a:solidFill>
              <a:latin typeface="+mj-lt"/>
              <a:ea typeface="Calibri" pitchFamily="34" charset="-122"/>
              <a:cs typeface="Calibri" pitchFamily="34" charset="-120"/>
            </a:rPr>
            <a:t>via OBL + Cogniti</a:t>
          </a:r>
          <a:endParaRPr lang="en-US" sz="1800" b="0" kern="1200" dirty="0">
            <a:solidFill>
              <a:schemeClr val="tx1"/>
            </a:solidFill>
            <a:latin typeface="+mj-lt"/>
          </a:endParaRPr>
        </a:p>
      </dsp:txBody>
      <dsp:txXfrm>
        <a:off x="2614789" y="2478507"/>
        <a:ext cx="3573683" cy="659438"/>
      </dsp:txXfrm>
    </dsp:sp>
    <dsp:sp modelId="{5B5DDEAC-F818-5E4D-8501-6133DCCF35A9}">
      <dsp:nvSpPr>
        <dsp:cNvPr id="0" name=""/>
        <dsp:cNvSpPr/>
      </dsp:nvSpPr>
      <dsp:spPr>
        <a:xfrm>
          <a:off x="2614789" y="2043558"/>
          <a:ext cx="3573683" cy="434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/>
            <a:t>A2 Week 6 (Open)</a:t>
          </a:r>
        </a:p>
      </dsp:txBody>
      <dsp:txXfrm>
        <a:off x="2614789" y="2043558"/>
        <a:ext cx="3573683" cy="434948"/>
      </dsp:txXfrm>
    </dsp:sp>
    <dsp:sp modelId="{1B9409DF-58C0-8646-AEF0-93C52F673D0A}">
      <dsp:nvSpPr>
        <dsp:cNvPr id="0" name=""/>
        <dsp:cNvSpPr/>
      </dsp:nvSpPr>
      <dsp:spPr>
        <a:xfrm>
          <a:off x="2370067" y="1791007"/>
          <a:ext cx="28790" cy="137499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6B8149-9984-CB4C-977A-6E367121C89A}">
      <dsp:nvSpPr>
        <dsp:cNvPr id="0" name=""/>
        <dsp:cNvSpPr/>
      </dsp:nvSpPr>
      <dsp:spPr>
        <a:xfrm>
          <a:off x="156784" y="395953"/>
          <a:ext cx="149712" cy="1422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96F938-A19A-644B-AC8E-943284B35B3F}">
      <dsp:nvSpPr>
        <dsp:cNvPr id="0" name=""/>
        <dsp:cNvSpPr/>
      </dsp:nvSpPr>
      <dsp:spPr>
        <a:xfrm>
          <a:off x="2309606" y="3093048"/>
          <a:ext cx="149712" cy="1459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422A27-0626-4B4D-98D8-19248AC74ED8}">
      <dsp:nvSpPr>
        <dsp:cNvPr id="0" name=""/>
        <dsp:cNvSpPr/>
      </dsp:nvSpPr>
      <dsp:spPr>
        <a:xfrm>
          <a:off x="4767610" y="904814"/>
          <a:ext cx="3573683" cy="793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Performance Analysis Quiz</a:t>
          </a:r>
        </a:p>
      </dsp:txBody>
      <dsp:txXfrm>
        <a:off x="4767610" y="904814"/>
        <a:ext cx="3573683" cy="793386"/>
      </dsp:txXfrm>
    </dsp:sp>
    <dsp:sp modelId="{3335281F-40F4-F743-8050-332DA669A0A1}">
      <dsp:nvSpPr>
        <dsp:cNvPr id="0" name=""/>
        <dsp:cNvSpPr/>
      </dsp:nvSpPr>
      <dsp:spPr>
        <a:xfrm>
          <a:off x="4767610" y="494442"/>
          <a:ext cx="3573683" cy="410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/>
            <a:t>A3 Week 9 (Open)</a:t>
          </a:r>
        </a:p>
      </dsp:txBody>
      <dsp:txXfrm>
        <a:off x="4767610" y="494442"/>
        <a:ext cx="3573683" cy="410372"/>
      </dsp:txXfrm>
    </dsp:sp>
    <dsp:sp modelId="{C24775B8-A46B-844A-91C4-3A54EE85264E}">
      <dsp:nvSpPr>
        <dsp:cNvPr id="0" name=""/>
        <dsp:cNvSpPr/>
      </dsp:nvSpPr>
      <dsp:spPr>
        <a:xfrm>
          <a:off x="4522888" y="467084"/>
          <a:ext cx="28790" cy="134054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8BA62C-101C-0B4B-BE6B-93E760280839}">
      <dsp:nvSpPr>
        <dsp:cNvPr id="0" name=""/>
        <dsp:cNvSpPr/>
      </dsp:nvSpPr>
      <dsp:spPr>
        <a:xfrm>
          <a:off x="6920432" y="2510989"/>
          <a:ext cx="3573683" cy="659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Interactive Oral Assessment</a:t>
          </a:r>
        </a:p>
      </dsp:txBody>
      <dsp:txXfrm>
        <a:off x="6920432" y="2510989"/>
        <a:ext cx="3573683" cy="659438"/>
      </dsp:txXfrm>
    </dsp:sp>
    <dsp:sp modelId="{D655FDA9-CB36-4042-86D5-4D3204A7AE78}">
      <dsp:nvSpPr>
        <dsp:cNvPr id="0" name=""/>
        <dsp:cNvSpPr/>
      </dsp:nvSpPr>
      <dsp:spPr>
        <a:xfrm>
          <a:off x="6920432" y="2076040"/>
          <a:ext cx="3573683" cy="434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/>
            <a:t>A4 Exam Period (Secure)</a:t>
          </a:r>
        </a:p>
      </dsp:txBody>
      <dsp:txXfrm>
        <a:off x="6920432" y="2076040"/>
        <a:ext cx="3573683" cy="434948"/>
      </dsp:txXfrm>
    </dsp:sp>
    <dsp:sp modelId="{78D2FB6F-DDF8-844B-8AA4-66C77456AB0D}">
      <dsp:nvSpPr>
        <dsp:cNvPr id="0" name=""/>
        <dsp:cNvSpPr/>
      </dsp:nvSpPr>
      <dsp:spPr>
        <a:xfrm>
          <a:off x="6675710" y="1791007"/>
          <a:ext cx="28790" cy="137499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50D66B-63B1-2441-AE37-685005B50F26}">
      <dsp:nvSpPr>
        <dsp:cNvPr id="0" name=""/>
        <dsp:cNvSpPr/>
      </dsp:nvSpPr>
      <dsp:spPr>
        <a:xfrm>
          <a:off x="4462428" y="395953"/>
          <a:ext cx="149712" cy="1422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5F5877-151D-A343-BB5D-4F664966CD78}">
      <dsp:nvSpPr>
        <dsp:cNvPr id="0" name=""/>
        <dsp:cNvSpPr/>
      </dsp:nvSpPr>
      <dsp:spPr>
        <a:xfrm>
          <a:off x="6615249" y="3093048"/>
          <a:ext cx="149712" cy="1459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24/layout/BulletTimelineInverted">
  <dgm:title val=""/>
  <dgm:desc val=""/>
  <dgm:catLst>
    <dgm:cat type="process" pri="7451"/>
    <dgm:cat type="timeline" pri="101"/>
  </dgm:catLst>
  <dgm:sampData>
    <dgm:dataModel>
      <dgm:ptLst>
        <dgm:pt modelId="0" type="doc"/>
        <dgm:pt modelId="10">
          <dgm:prSet phldrT="Add an event" phldr="1"/>
        </dgm:pt>
        <dgm:pt modelId="11">
          <dgm:prSet phldrT="Write a description of the significance of this event" phldr="1"/>
        </dgm:pt>
        <dgm:pt modelId="20">
          <dgm:prSet phldrT="Add an event" phldr="1"/>
        </dgm:pt>
        <dgm:pt modelId="21">
          <dgm:prSet phldrT="Write a description of the significance of this event" phldr="1"/>
        </dgm:pt>
        <dgm:pt modelId="30">
          <dgm:prSet phldrT="Add an event" phldr="1"/>
        </dgm:pt>
        <dgm:pt modelId="31">
          <dgm:prSet phldrT="Write a description of the significance of this event" phldr="1"/>
        </dgm:pt>
        <dgm:pt modelId="40">
          <dgm:prSet phldrT="Add an event" phldr="1"/>
        </dgm:pt>
        <dgm:pt modelId="41">
          <dgm:prSet phldrT="Write a description of the significance of this event" phldr="1"/>
        </dgm:pt>
        <dgm:pt modelId="50">
          <dgm:prSet phldrT="Add an event" phldr="1"/>
        </dgm:pt>
        <dgm:pt modelId="51">
          <dgm:prSet phldrT="Write a description of the significance of this event" phldr="1"/>
        </dgm:pt>
      </dgm:ptLst>
      <dgm:cxnLst>
        <dgm:cxn modelId="100" srcId="0" destId="10" srcOrd="0" destOrd="0"/>
        <dgm:cxn modelId="12" srcId="10" destId="11" srcOrd="0" destOrd="0"/>
        <dgm:cxn modelId="101" srcId="0" destId="20" srcOrd="1" destOrd="0"/>
        <dgm:cxn modelId="22" srcId="20" destId="21" srcOrd="0" destOrd="0"/>
        <dgm:cxn modelId="102" srcId="0" destId="30" srcOrd="2" destOrd="0"/>
        <dgm:cxn modelId="32" srcId="30" destId="31" srcOrd="0" destOrd="0"/>
        <dgm:cxn modelId="103" srcId="0" destId="40" srcOrd="3" destOrd="0"/>
        <dgm:cxn modelId="42" srcId="40" destId="41" srcOrd="0" destOrd="0"/>
        <dgm:cxn modelId="104" srcId="0" destId="50" srcOrd="4" destOrd="0"/>
        <dgm:cxn modelId="52" srcId="50" destId="5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dir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 refType="h" fact="0.1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>
      <dgm:alg type="composite"/>
      <dgm:shape xmlns:r="http://schemas.openxmlformats.org/officeDocument/2006/relationships" r:blip="">
        <dgm:adjLst/>
      </dgm:shape>
      <dgm:presOf/>
      <dgm:choose name="DividerDirection">
        <dgm:if name="DividerLTR" func="var" arg="dir" op="equ" val="norm">
          <dgm:constrLst>
            <dgm:constr type="w" for="ch" forName="rectBar" refType="w" fact="0.996"/>
            <dgm:constr type="h" for="ch" forName="rectBar" refType="h" fact="0.1"/>
            <dgm:constr type="l" for="ch" forName="rectBar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r" for="ch" forName="chevronArrow" refType="w"/>
            <dgm:constr type="ctrY" for="ch" forName="chevronArrow" refType="h" fact="0.5"/>
          </dgm:constrLst>
        </dgm:if>
        <dgm:else name="DividerRTL">
          <dgm:constrLst>
            <dgm:constr type="w" for="ch" forName="rectBar" refType="w" fact="0.996"/>
            <dgm:constr type="h" for="ch" forName="rectBar" refType="h" fact="0.1"/>
            <dgm:constr type="r" for="ch" forName="rectBar" refType="w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l" for="ch" forName="chevronArrow"/>
            <dgm:constr type="ctrY" for="ch" forName="chevronArrow" refType="h" fact="0.5"/>
          </dgm:constrLst>
        </dgm:else>
      </dgm:choose>
      <dgm:ruleLst/>
      <dgm:layoutNode name="rectBar" styleLbl="dkBgShp">
        <dgm:alg type="sp"/>
        <dgm:shape xmlns:r="http://schemas.openxmlformats.org/officeDocument/2006/relationships" type="rect" r:blip="" zOrderOff="-1">
          <dgm:adjLst/>
          <dgm:extLst>
            <a:ext uri="{B698B0E9-8C71-41B9-8309-B3DCBF30829C}">
              <dgm1612:spPr xmlns:dgm1612="http://schemas.microsoft.com/office/drawing/2016/12/diagram">
                <a:gradFill rotWithShape="0">
                  <a:gsLst>
                    <a:gs pos="0">
                      <a:schemeClr val="accent1">
                        <a:tint val="76000"/>
                      </a:schemeClr>
                    </a:gs>
                    <a:gs pos="100000">
                      <a:schemeClr val="accent1">
                        <a:tint val="76000"/>
                      </a:schemeClr>
                    </a:gs>
                  </a:gsLst>
                  <a:lin ang="0" scaled="0"/>
                </a:gradFill>
              </dgm1612:spPr>
            </a:ext>
          </dgm:extLst>
        </dgm:shape>
        <dgm:presOf/>
        <dgm:constrLst/>
        <dgm:ruleLst/>
      </dgm:layoutNode>
      <dgm:layoutNode name="chevronArrow" styleLbl="dkBgShp">
        <dgm:alg type="sp"/>
        <dgm:choose name="ChevronDir">
          <dgm:if name="ChevronLTR" func="var" arg="dir" op="equ" val="norm">
            <dgm:shape xmlns:r="http://schemas.openxmlformats.org/officeDocument/2006/relationships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if>
          <dgm:else name="ChevronRTL">
            <dgm:shape xmlns:r="http://schemas.openxmlformats.org/officeDocument/2006/relationships" rot="180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else>
        </dgm:choose>
        <dgm:presOf/>
        <dgm:constrLst/>
        <dgm:ruleLst/>
      </dgm:layoutNode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>
            <dgm:param type="fallback" val="1D"/>
          </dgm:alg>
        </dgm:if>
        <dgm:else name="Name3">
          <dgm:alg type="lin">
            <dgm:param type="linDir" val="fromR"/>
            <dgm:param type="fallback" val="1D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t" refFor="ch" refForName="DropPinPlaceHolder1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49"/>
                        <dgm:constr type="t" for="ch" forName="ConnectLine1" refType="b" refFor="ch" refForName="DropPinPlaceHolder1" fact="0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b" refFor="ch" refForName="DropPinPlaceHolder1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1"/>
                        <dgm:constr type="b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L2TextContainer1" refType="w" fact="0.83"/>
                        <dgm:constr type="l" for="ch" forName="L2TextContainer1" refType="w" fact="0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49"/>
                        <dgm:constr type="t" for="ch" forName="ConnectLine1" refType="b" refFor="ch" refForName="DropPinPlaceHolder1" fact="0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w" fact="0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1"/>
                        <dgm:constr type="b" for="ch" forName="ConnectLine1" refType="b" refFor="ch" refForName="DropPinPlaceHolder1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 fact="0"/>
                  <dgm:constr type="h" for="ch" forName="DropPin1" refType="h" fact="0"/>
                  <dgm:constr type="ctrX" for="ch" forName="DropPin1" refType="w" fact="0"/>
                  <dgm:constr type="ctrY" for="ch" forName="DropPin1" refType="h" fact="0"/>
                  <dgm:constr type="w" for="ch" forName="Ellipse1" refType="w" refFor="ch" refForName="DropPin1" fact="0"/>
                  <dgm:constr type="h" for="ch" forName="Ellipse1" refType="w" refFor="ch" refForName="DropPin1" fact="0"/>
                  <dgm:constr type="ctrX" for="ch" forName="Ellipse1" refType="ctrX" refFor="ch" refForName="DropPin1" fact="0"/>
                  <dgm:constr type="ctrY" for="ch" forName="Ellipse1" refType="ctrY" refFor="ch" refForName="DropPin1" fact="0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1" styleLbl="dkBgShp"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</dgm:layoutNode>
              <dgm:layoutNode name="ConnectorPoint1" moveWith="ConnectLine1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1" refType="w"/>
                  <dgm:constr type="h" for="ch" forName="Bullet1" refType="w"/>
                  <dgm:constr type="ctrX" for="ch" forName="Bullet1" refType="w" fact="0.5"/>
                  <dgm:constr type="ctrY" for="ch" forName="Bullet1" refType="h" fact="0.5"/>
                </dgm:constrLst>
                <dgm:layoutNode name="Bullet1" styleLbl="lnNode1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t" refFor="ch" refForName="DropPinPlaceHolder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h" fact="0.16"/>
                        <dgm:constr type="b" for="ch" forName="L2TextContainer" refType="h" fact="0.4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t" for="ch" forName="L1TextContainer" refType="h" fact="0.01"/>
                        <dgm:constr type="b" for="ch" forName="L1TextContainer" refType="h" fact="0.16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49"/>
                        <dgm:constr type="t" for="ch" forName="ConnectLine" refType="b" refFor="ch" refForName="DropPinPlaceHolder" fact="0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b" refFor="ch" refForName="DropPinPlaceHolder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1"/>
                        <dgm:constr type="b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t" for="ch" forName="L1TextContainer" refType="h" fact="0.01"/>
                        <dgm:constr type="b" for="ch" forName="L1TextContainer" refType="h" fact="0.16"/>
                        <dgm:constr type="w" for="ch" forName="L2TextContainer" refType="w" fact="0.83"/>
                        <dgm:constr type="l" for="ch" forName="L2TextContainer" refType="w" fact="0"/>
                        <dgm:constr type="t" for="ch" forName="L2TextContainer" refType="h" fact="0.16"/>
                        <dgm:constr type="b" for="ch" forName="L2TextContainer" refType="h" fact="0.45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49"/>
                        <dgm:constr type="t" for="ch" forName="ConnectLine" refType="b" refFor="ch" refForName="DropPinPlaceHolder" fact="0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w" fact="0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1"/>
                        <dgm:constr type="b" for="ch" forName="ConnectLine" refType="b" refFor="ch" refForName="DropPinPlaceHolder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 fact="0"/>
                  <dgm:constr type="h" for="ch" forName="DropPin" refType="h" fact="0"/>
                  <dgm:constr type="ctrX" for="ch" forName="DropPin" refType="w" fact="0"/>
                  <dgm:constr type="ctrY" for="ch" forName="DropPin" refType="h" fact="0"/>
                  <dgm:constr type="w" for="ch" forName="Ellipse" refType="w" refFor="ch" refForName="DropPin" fact="0"/>
                  <dgm:constr type="h" for="ch" forName="Ellipse" refType="w" refFor="ch" refForName="DropPin" fact="0"/>
                  <dgm:constr type="ctrX" for="ch" forName="Ellipse" refType="ctrX" refFor="ch" refForName="DropPin" fact="0"/>
                  <dgm:constr type="ctrY" for="ch" forName="Ellipse" refType="ctrY" refFor="ch" refForName="DropPin" fact="0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" styleLbl="dkBgShp"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</dgm:layoutNode>
              <dgm:layoutNode name="ConnectorPoint" moveWith="ConnectLine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" refType="w"/>
                  <dgm:constr type="h" for="ch" forName="Bullet" refType="w"/>
                  <dgm:constr type="ctrX" for="ch" forName="Bullet" refType="w" fact="0.5"/>
                  <dgm:constr type="ctrY" for="ch" forName="Bullet" refType="h" fact="0.5"/>
                </dgm:constrLst>
                <dgm:layoutNode name="Bullet" styleLbl="lnNode1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D5974-F75D-7D44-B99C-012BC7AE398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436A3E-E219-EC4D-B7BF-DA584DF52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829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36A3E-E219-EC4D-B7BF-DA584DF52A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27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36A3E-E219-EC4D-B7BF-DA584DF52A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768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36A3E-E219-EC4D-B7BF-DA584DF52A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5977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9382D-F06A-E503-48C9-2BB7EB239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962D33-3535-1AB1-5465-34EB5E0ADF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180426-2338-E88D-8E3E-1D541374EE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7696C-848A-3175-FE14-F6B5E0A161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36A3E-E219-EC4D-B7BF-DA584DF52A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524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36A3E-E219-EC4D-B7BF-DA584DF52A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684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36A3E-E219-EC4D-B7BF-DA584DF52A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230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36A3E-E219-EC4D-B7BF-DA584DF52A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9191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36A3E-E219-EC4D-B7BF-DA584DF52A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897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36A3E-E219-EC4D-B7BF-DA584DF52A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17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36A3E-E219-EC4D-B7BF-DA584DF52A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034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36A3E-E219-EC4D-B7BF-DA584DF52A8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1621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BC35C-6085-E2EB-0FF4-9388542BD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06FD81-E42E-3723-8790-7BA948F443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D3DF7E-B7ED-FD6E-C13F-E3FB2D4C3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B39ED2-9D68-A146-017E-F3652801A3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36A3E-E219-EC4D-B7BF-DA584DF52A8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216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EBCD9-CBBF-DBDA-FA44-045B6DBDC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83B6C4-F8E5-70D7-6C3F-A8302A09A5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57B997-01BF-9ECA-0D47-BA82D71B86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3D3278-8A60-3CF8-D90B-A50DFCEC1B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36A3E-E219-EC4D-B7BF-DA584DF52A8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4905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F0E05-75E8-9768-6DED-A2C550926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C3DE11-9199-AF46-0DB2-3458FD8E13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57844A-C319-A7EE-5D38-9AA967F342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A860BA-88A5-BC9F-6BE8-95751DF82A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36A3E-E219-EC4D-B7BF-DA584DF52A8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0563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3876E-19AB-D5E8-A40E-9839E0DF7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839C5D-F8D9-FB37-ABD7-794608CD0B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14B4DC-D245-B42A-0C3B-D71548BD18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E5C4F-5812-C79E-73CA-830B22868A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36A3E-E219-EC4D-B7BF-DA584DF52A8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5117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36A3E-E219-EC4D-B7BF-DA584DF52A8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2722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36A3E-E219-EC4D-B7BF-DA584DF52A8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8360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36A3E-E219-EC4D-B7BF-DA584DF52A8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902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7/9/2026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7/9/2026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7/9/2026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7/9/2026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7/9/2026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0/03075079.2012.721351" TargetMode="External"/><Relationship Id="rId2" Type="http://schemas.openxmlformats.org/officeDocument/2006/relationships/hyperlink" Target="https://udlguidelines.cast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07/s10734-017-0220-3" TargetMode="External"/><Relationship Id="rId5" Type="http://schemas.openxmlformats.org/officeDocument/2006/relationships/hyperlink" Target="https://doi.org/10.1007/s13384-019-00325-5" TargetMode="External"/><Relationship Id="rId4" Type="http://schemas.openxmlformats.org/officeDocument/2006/relationships/hyperlink" Target="https://herdsa.org.au/herdsa-connect/empowering-students-learn-how-learn-student-centred-approach-self-regulated-learn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68F4B-D3C5-99B6-B322-EAC8CF2142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877530"/>
            <a:ext cx="8825658" cy="2551470"/>
          </a:xfrm>
        </p:spPr>
        <p:txBody>
          <a:bodyPr/>
          <a:lstStyle/>
          <a:p>
            <a:pPr marL="0" indent="0"/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Supporting students navigate</a:t>
            </a:r>
            <a:br>
              <a:rPr lang="en-US" sz="4400" dirty="0"/>
            </a:b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transition to university</a:t>
            </a:r>
            <a:br>
              <a:rPr lang="en-US" sz="4400" dirty="0"/>
            </a:b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become Self-Regulated Learners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AFB13C-98B5-DC67-4393-810C8DFF18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3613" y="4061535"/>
            <a:ext cx="8825658" cy="861420"/>
          </a:xfrm>
        </p:spPr>
        <p:txBody>
          <a:bodyPr/>
          <a:lstStyle/>
          <a:p>
            <a:r>
              <a:rPr lang="en-US" i="1" cap="none" dirty="0">
                <a:solidFill>
                  <a:srgbClr val="C9F0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co-design story from a first-year occupational therapy unit</a:t>
            </a:r>
          </a:p>
          <a:p>
            <a:r>
              <a:rPr lang="en-US" b="1" i="1" cap="none" dirty="0">
                <a:solidFill>
                  <a:srgbClr val="C9F0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 redesign as an act of care.</a:t>
            </a:r>
            <a:endParaRPr lang="en-US" b="1" cap="non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EDACA4-F570-9CD7-2FDA-5F6F124973ED}"/>
              </a:ext>
            </a:extLst>
          </p:cNvPr>
          <p:cNvSpPr txBox="1"/>
          <p:nvPr/>
        </p:nvSpPr>
        <p:spPr>
          <a:xfrm>
            <a:off x="1199538" y="5911645"/>
            <a:ext cx="70497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Kria Coleman</a:t>
            </a:r>
            <a:endParaRPr lang="en-US" sz="1600"/>
          </a:p>
          <a:p>
            <a:pPr marL="0" indent="0">
              <a:buNone/>
            </a:pPr>
            <a:r>
              <a:rPr lang="en-US" sz="16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Educational Designer · Division of Teaching and Learning, University of Sydney</a:t>
            </a:r>
            <a:endParaRPr lang="en-US" sz="1600"/>
          </a:p>
          <a:p>
            <a:pPr marL="0" indent="0">
              <a:buNone/>
            </a:pPr>
            <a:r>
              <a:rPr lang="en-US" sz="16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PhD Candidate, University of Wollongong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88551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BE8311-C97D-C5C7-3FF0-BB7A58F62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-1400530"/>
            <a:ext cx="9404723" cy="140053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400" dirty="0">
                <a:solidFill>
                  <a:schemeClr val="bg2"/>
                </a:solidFill>
              </a:rPr>
              <a:t>Acknowledgement of Country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0B0D7-1896-F99E-94FC-67B875FE8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8809" y="3528809"/>
            <a:ext cx="8354096" cy="3045854"/>
          </a:xfrm>
          <a:solidFill>
            <a:schemeClr val="tx1">
              <a:alpha val="73193"/>
            </a:schemeClr>
          </a:solidFill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en-US" sz="2300" dirty="0">
              <a:solidFill>
                <a:schemeClr val="accent5"/>
              </a:solidFill>
            </a:endParaRPr>
          </a:p>
          <a:p>
            <a:pPr marL="0" indent="0" algn="ctr">
              <a:spcAft>
                <a:spcPts val="1800"/>
              </a:spcAft>
              <a:buNone/>
            </a:pPr>
            <a:r>
              <a:rPr lang="en-US" sz="5700" dirty="0">
                <a:solidFill>
                  <a:schemeClr val="bg2"/>
                </a:solidFill>
              </a:rPr>
              <a:t>Acknowledgement of Country</a:t>
            </a:r>
            <a:endParaRPr lang="en-US" dirty="0">
              <a:solidFill>
                <a:schemeClr val="bg2"/>
              </a:solidFill>
            </a:endParaRPr>
          </a:p>
          <a:p>
            <a:pPr marL="0" indent="0" algn="ctr">
              <a:spcAft>
                <a:spcPts val="1800"/>
              </a:spcAft>
              <a:buNone/>
            </a:pPr>
            <a:r>
              <a:rPr lang="en-US" sz="2600" dirty="0">
                <a:solidFill>
                  <a:schemeClr val="bg2"/>
                </a:solidFill>
              </a:rPr>
              <a:t>I acknowledge the Traditional Custodians of the lands on which the University of Sydney and the University of Tasmania stand and pay my respects to Elders past and present.</a:t>
            </a:r>
          </a:p>
          <a:p>
            <a:pPr marL="0" indent="0" algn="ctr">
              <a:spcAft>
                <a:spcPts val="1800"/>
              </a:spcAft>
              <a:buNone/>
            </a:pPr>
            <a:r>
              <a:rPr lang="en-US" sz="2600" dirty="0">
                <a:solidFill>
                  <a:schemeClr val="bg2"/>
                </a:solidFill>
              </a:rPr>
              <a:t>I also acknowledge the many First Nations students who navigate university transitions, and the importance of designing learning environments that are genuinely inclusive and equitable for all.</a:t>
            </a:r>
            <a:endParaRPr lang="en-US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984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F9F3F-7880-25D4-9379-85C6B4583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About me and the project</a:t>
            </a:r>
          </a:p>
        </p:txBody>
      </p:sp>
      <p:graphicFrame>
        <p:nvGraphicFramePr>
          <p:cNvPr id="4" name="Content Placeholder 3" descr="Image shows 3 boxes of text&#10;1. described the presenter work context&#10;2. describes the presenters research context&#10;3. describes the project context">
            <a:extLst>
              <a:ext uri="{FF2B5EF4-FFF2-40B4-BE49-F238E27FC236}">
                <a16:creationId xmlns:a16="http://schemas.microsoft.com/office/drawing/2014/main" id="{774EFB41-0B7B-2710-2F5D-274370FA71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260835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73745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0385C-7794-50A3-0C9A-E20E3658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3F71E-900D-6E15-1D18-D30067862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presentation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556F51-69FB-A4CA-32A0-D92FA0AC9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problem</a:t>
            </a:r>
          </a:p>
          <a:p>
            <a:r>
              <a:rPr lang="en-US" sz="2400" dirty="0"/>
              <a:t>The frameworks</a:t>
            </a:r>
          </a:p>
          <a:p>
            <a:r>
              <a:rPr lang="en-US" sz="2400" dirty="0"/>
              <a:t>The re-design</a:t>
            </a:r>
          </a:p>
          <a:p>
            <a:r>
              <a:rPr lang="en-US" sz="2400" dirty="0"/>
              <a:t>The tools </a:t>
            </a:r>
          </a:p>
          <a:p>
            <a:r>
              <a:rPr lang="en-US" sz="2400" dirty="0"/>
              <a:t>Our takeaways</a:t>
            </a:r>
          </a:p>
        </p:txBody>
      </p:sp>
    </p:spTree>
    <p:extLst>
      <p:ext uri="{BB962C8B-B14F-4D97-AF65-F5344CB8AC3E}">
        <p14:creationId xmlns:p14="http://schemas.microsoft.com/office/powerpoint/2010/main" val="1371036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366DD-CD76-6E57-D258-6A9896B7C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A6835D-5E54-C99A-ED4E-CDB61325EF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i="1" cap="none" dirty="0">
                <a:solidFill>
                  <a:srgbClr val="C9F0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 first-year students struggle — and what were we seeing in OCCP1104?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983714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8A388-54BC-EFF7-0133-5D8DA510F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we were seeing in OCCP1104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3D030F-99FA-14CA-3FD5-CE9293509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68235" y="1400825"/>
            <a:ext cx="2946866" cy="576262"/>
          </a:xfrm>
        </p:spPr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10AAB-80BC-8379-9C8D-2160049C147C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2151235" y="1989709"/>
            <a:ext cx="4157465" cy="4547016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Concerning fail rate on the hurdle Interactive Oral Assessment (IOA)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Students with limited oral assessment experience in prior education most affected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Cohorts consistently struggled with performance analysis — conceptually and in application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Assessments functioning as isolated events, not a learning sequence</a:t>
            </a:r>
            <a:endParaRPr lang="en-US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C1FF5A-03A0-91FE-850C-CC1D61C2C2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92908" y="1375846"/>
            <a:ext cx="2936241" cy="576262"/>
          </a:xfrm>
        </p:spPr>
        <p:txBody>
          <a:bodyPr/>
          <a:lstStyle/>
          <a:p>
            <a:r>
              <a:rPr lang="en-US" dirty="0"/>
              <a:t>Redesign Drivers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F97EC9D-4603-3C99-D63A-894A67271039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6592908" y="1989709"/>
            <a:ext cx="4157470" cy="390122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Sydney Assessment Framework and its GenAI response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Commitment to equity and inclusivity through UDL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Supporting student transition through self-regulated learning (</a:t>
            </a:r>
            <a:r>
              <a:rPr lang="en-US" sz="1800" dirty="0" err="1"/>
              <a:t>SRL</a:t>
            </a:r>
            <a:r>
              <a:rPr lang="en-US" sz="18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Desire to balance open and secure assessment approaches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181CCF4-2EBD-94AF-FA53-5E4E20290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444628" y="2076815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376113F-92D1-D5A3-9C1F-9ACF45D91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2132120" y="1989709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D680F03-83B9-19F9-4582-317CF50DC6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0769491" y="2076815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9921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3F867-6318-6BE0-37FD-AB225D93E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97531-24E0-3944-F9AC-20D104007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frameworks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F20788-27B0-C688-453E-71B7AA1510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i="1" cap="none" dirty="0">
                <a:solidFill>
                  <a:srgbClr val="C9F0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Universal Design for Learning · Self-Regulated Learning · Sydney Assessment Framework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1793108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4A2BB-25C3-C13E-A624-1E6ECD62E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design lenses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ECDF6E-FCD5-A9B9-1031-EAF621ED4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7106" y="2115310"/>
            <a:ext cx="2946866" cy="85107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/>
              <a:t>Universal Design</a:t>
            </a:r>
          </a:p>
          <a:p>
            <a:pPr>
              <a:spcBef>
                <a:spcPts val="0"/>
              </a:spcBef>
            </a:pPr>
            <a:r>
              <a:rPr lang="en-US"/>
              <a:t>for Learning (UDL)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5D4DF4-5E20-2C69-8AD5-410E679D70E8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671512" y="3323824"/>
            <a:ext cx="2927350" cy="2845158"/>
          </a:xfrm>
        </p:spPr>
        <p:txBody>
          <a:bodyPr>
            <a:normAutofit/>
          </a:bodyPr>
          <a:lstStyle/>
          <a:p>
            <a:r>
              <a:rPr lang="en-US" sz="2000" dirty="0"/>
              <a:t>Multiple means of engagement, representation, and action &amp; expression. Proactive scaffolding for diverse learners — not retrofitted supports.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6759BD-3C48-57A7-110D-D59C35CCD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73106" y="2176530"/>
            <a:ext cx="2936241" cy="738774"/>
          </a:xfrm>
        </p:spPr>
        <p:txBody>
          <a:bodyPr/>
          <a:lstStyle/>
          <a:p>
            <a:r>
              <a:rPr lang="en-US">
                <a:ea typeface="Calibri" pitchFamily="34" charset="-122"/>
                <a:cs typeface="Calibri" pitchFamily="34" charset="-120"/>
              </a:rPr>
              <a:t>Self-Regulated</a:t>
            </a:r>
            <a:r>
              <a:rPr lang="en-US"/>
              <a:t> </a:t>
            </a:r>
            <a:r>
              <a:rPr lang="en-US">
                <a:ea typeface="Calibri" pitchFamily="34" charset="-122"/>
                <a:cs typeface="Calibri" pitchFamily="34" charset="-120"/>
              </a:rPr>
              <a:t>Learning (SRL)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F37BA3-FF1F-064A-8409-AD400DAAAA88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3873106" y="3272309"/>
            <a:ext cx="2946794" cy="2845158"/>
          </a:xfrm>
        </p:spPr>
        <p:txBody>
          <a:bodyPr/>
          <a:lstStyle/>
          <a:p>
            <a:r>
              <a:rPr lang="en-US" sz="2000" dirty="0"/>
              <a:t>Students actively plan, monitor, and reflect on their own learning. Metacognitive prompts embedded across assessments make these processes explicit.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3C70A25-8E4E-3DD9-4036-76C452F317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29103" y="2112135"/>
            <a:ext cx="2932113" cy="1114525"/>
          </a:xfrm>
        </p:spPr>
        <p:txBody>
          <a:bodyPr/>
          <a:lstStyle/>
          <a:p>
            <a:r>
              <a:rPr lang="en-US" dirty="0"/>
              <a:t>Sydney Assessment Framework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3F6857-6F4F-51A9-C1D1-CE9EFA169F71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118721" y="3380704"/>
            <a:ext cx="2932113" cy="2484550"/>
          </a:xfrm>
        </p:spPr>
        <p:txBody>
          <a:bodyPr/>
          <a:lstStyle/>
          <a:p>
            <a:r>
              <a:rPr lang="en-US" sz="2000" dirty="0"/>
              <a:t>Balancing open and secure assessment. Positioning AI as a learning support tool. Assessment for learning, not just of learning.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50CC0C0-37BD-D5FE-7C6F-2DD1CE055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583972" y="217653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B085676-A4AE-F5C5-4BE2-69E48A3E0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943017" y="2155067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345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51508-4BA5-BDB0-24A1-AEF8FC8BA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F12B5-1242-7A40-ACD8-ECC3484A0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design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4A039-6FAA-E221-2681-4B8DD05357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i="1" cap="none" dirty="0">
                <a:solidFill>
                  <a:srgbClr val="C9F0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re-designed assessments as a development sequence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1299834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F8E17-9BF7-82A7-2B29-719D039B1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Assessment as a developmental sequence</a:t>
            </a:r>
          </a:p>
        </p:txBody>
      </p:sp>
      <p:graphicFrame>
        <p:nvGraphicFramePr>
          <p:cNvPr id="4" name="Content Placeholder 3" descr="images shows a timeline of 4 assessment tasks across the seemester period that are intended to be a developmental sequence&#10;1. Week 3&#10;2. week 6&#10;3. Week 9&#10;4. Final exam period">
            <a:extLst>
              <a:ext uri="{FF2B5EF4-FFF2-40B4-BE49-F238E27FC236}">
                <a16:creationId xmlns:a16="http://schemas.microsoft.com/office/drawing/2014/main" id="{AE0EBAC7-6BE4-4A7E-046C-22A63A69E9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331755"/>
              </p:ext>
            </p:extLst>
          </p:nvPr>
        </p:nvGraphicFramePr>
        <p:xfrm>
          <a:off x="553792" y="2209521"/>
          <a:ext cx="10766737" cy="35988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FA2D7C4-C6B0-1B79-3A92-6F7E9B7E4A90}"/>
              </a:ext>
            </a:extLst>
          </p:cNvPr>
          <p:cNvSpPr txBox="1"/>
          <p:nvPr/>
        </p:nvSpPr>
        <p:spPr>
          <a:xfrm>
            <a:off x="849068" y="5808373"/>
            <a:ext cx="101761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Calibri" pitchFamily="34" charset="-122"/>
                <a:cs typeface="Calibri" pitchFamily="34" charset="-120"/>
              </a:rPr>
              <a:t>Each task scaffolds the next · Students practise, receive feedback, </a:t>
            </a:r>
          </a:p>
          <a:p>
            <a:r>
              <a:rPr lang="en-US" sz="2400" i="1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Calibri" pitchFamily="34" charset="-122"/>
                <a:cs typeface="Calibri" pitchFamily="34" charset="-120"/>
              </a:rPr>
              <a:t>reflect, and recalibrate</a:t>
            </a:r>
            <a:endParaRPr lang="en-US" sz="2400">
              <a:solidFill>
                <a:schemeClr val="bg2">
                  <a:lumMod val="40000"/>
                  <a:lumOff val="6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71076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FED2A-2861-BF06-A0CA-3FF0D6480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A1 Early Feedback and learning agency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EEF4D-3B71-09AE-6D1C-B9F8133D8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102079"/>
            <a:ext cx="4314262" cy="4195481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What is it</a:t>
            </a:r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dirty="0">
                <a:ea typeface="Calibri" pitchFamily="34" charset="-122"/>
                <a:cs typeface="Calibri" pitchFamily="34" charset="-120"/>
              </a:rPr>
              <a:t>Out-of-class quiz in Week 3 — their FIRST university feedback</a:t>
            </a:r>
            <a:endParaRPr lang="en-US" dirty="0"/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dirty="0">
                <a:ea typeface="Calibri" pitchFamily="34" charset="-122"/>
                <a:cs typeface="Calibri" pitchFamily="34" charset="-120"/>
              </a:rPr>
              <a:t>Checks foundational concept understanding</a:t>
            </a:r>
            <a:endParaRPr lang="en-US" dirty="0"/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dirty="0">
                <a:ea typeface="Calibri" pitchFamily="34" charset="-122"/>
                <a:cs typeface="Calibri" pitchFamily="34" charset="-120"/>
              </a:rPr>
              <a:t>Embeds structured metacognitive prompts on goals, strategies, resource use, and monitoring</a:t>
            </a:r>
            <a:endParaRPr lang="en-US" dirty="0"/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dirty="0">
                <a:ea typeface="Calibri" pitchFamily="34" charset="-122"/>
                <a:cs typeface="Calibri" pitchFamily="34" charset="-120"/>
              </a:rPr>
              <a:t>Prompts also address help-seeking, collaboration, and responding to feedback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0CBB30C-ADFE-A7EF-2FC0-B4727750EF67}"/>
              </a:ext>
            </a:extLst>
          </p:cNvPr>
          <p:cNvSpPr txBox="1">
            <a:spLocks/>
          </p:cNvSpPr>
          <p:nvPr/>
        </p:nvSpPr>
        <p:spPr>
          <a:xfrm>
            <a:off x="6461891" y="2102078"/>
            <a:ext cx="4423359" cy="419548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2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Why it matters for UDL and </a:t>
            </a:r>
            <a:r>
              <a:rPr lang="en-US" sz="22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SRL</a:t>
            </a:r>
            <a:endParaRPr lang="en-US" sz="22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dirty="0">
                <a:latin typeface="+mn-lt"/>
                <a:ea typeface="Calibri" pitchFamily="34" charset="-122"/>
                <a:cs typeface="Calibri" pitchFamily="34" charset="-120"/>
              </a:rPr>
              <a:t>Positions learning as something students actively shape, not something that happens to them</a:t>
            </a:r>
            <a:endParaRPr lang="en-US" dirty="0">
              <a:latin typeface="+mn-lt"/>
            </a:endParaRPr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dirty="0">
                <a:latin typeface="+mn-lt"/>
                <a:ea typeface="Calibri" pitchFamily="34" charset="-122"/>
                <a:cs typeface="Calibri" pitchFamily="34" charset="-120"/>
              </a:rPr>
              <a:t>Early low-stakes assessment reduces anxiety — critical for diverse first-year cohorts (Harrison; </a:t>
            </a:r>
            <a:r>
              <a:rPr lang="en-US" dirty="0" err="1">
                <a:latin typeface="+mn-lt"/>
                <a:ea typeface="Calibri" pitchFamily="34" charset="-122"/>
                <a:cs typeface="Calibri" pitchFamily="34" charset="-120"/>
              </a:rPr>
              <a:t>Colethorpe</a:t>
            </a:r>
            <a:r>
              <a:rPr lang="en-US" dirty="0">
                <a:latin typeface="+mn-lt"/>
                <a:ea typeface="Calibri" pitchFamily="34" charset="-122"/>
                <a:cs typeface="Calibri" pitchFamily="34" charset="-120"/>
              </a:rPr>
              <a:t> et al.)</a:t>
            </a:r>
            <a:endParaRPr lang="en-US" dirty="0">
              <a:latin typeface="+mn-lt"/>
            </a:endParaRPr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dirty="0">
                <a:latin typeface="+mn-lt"/>
                <a:ea typeface="Calibri" pitchFamily="34" charset="-122"/>
                <a:cs typeface="Calibri" pitchFamily="34" charset="-120"/>
              </a:rPr>
              <a:t>Metacognitive scaffolding activates </a:t>
            </a:r>
            <a:r>
              <a:rPr lang="en-US" dirty="0" err="1">
                <a:latin typeface="+mn-lt"/>
                <a:ea typeface="Calibri" pitchFamily="34" charset="-122"/>
                <a:cs typeface="Calibri" pitchFamily="34" charset="-120"/>
              </a:rPr>
              <a:t>SRL</a:t>
            </a:r>
            <a:r>
              <a:rPr lang="en-US" dirty="0">
                <a:latin typeface="+mn-lt"/>
                <a:ea typeface="Calibri" pitchFamily="34" charset="-122"/>
                <a:cs typeface="Calibri" pitchFamily="34" charset="-120"/>
              </a:rPr>
              <a:t> from day one</a:t>
            </a:r>
            <a:endParaRPr lang="en-US" dirty="0">
              <a:latin typeface="+mn-lt"/>
            </a:endParaRPr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dirty="0">
                <a:latin typeface="+mn-lt"/>
                <a:ea typeface="Calibri" pitchFamily="34" charset="-122"/>
                <a:cs typeface="Calibri" pitchFamily="34" charset="-120"/>
              </a:rPr>
              <a:t>Inclusive by design — no prior 'university literacy' assumed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45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08FD4-F21A-1570-65FE-9C76F7C33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8D3CE-E8F7-35A1-436C-42420D450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A2 Reflective practice via Object Based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5BFCC-6AF0-57A1-22A0-60D919274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102079"/>
            <a:ext cx="4314262" cy="4195481"/>
          </a:xfrm>
        </p:spPr>
        <p:txBody>
          <a:bodyPr>
            <a:normAutofit fontScale="92500"/>
          </a:bodyPr>
          <a:lstStyle/>
          <a:p>
            <a:r>
              <a:rPr lang="en-US" sz="2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A two-part task</a:t>
            </a:r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dirty="0">
                <a:ea typeface="Calibri" pitchFamily="34" charset="-122"/>
                <a:cs typeface="Calibri" pitchFamily="34" charset="-120"/>
              </a:rPr>
              <a:t>Part 1: Short in-class quiz consolidating an Object-Based Learning museum session</a:t>
            </a:r>
            <a:endParaRPr lang="en-US" dirty="0"/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dirty="0">
                <a:ea typeface="Calibri" pitchFamily="34" charset="-122"/>
                <a:cs typeface="Calibri" pitchFamily="34" charset="-120"/>
              </a:rPr>
              <a:t>Part 2: Guided reflective conversation with a </a:t>
            </a:r>
            <a:r>
              <a:rPr lang="en-US" dirty="0" err="1">
                <a:ea typeface="Calibri" pitchFamily="34" charset="-122"/>
                <a:cs typeface="Calibri" pitchFamily="34" charset="-120"/>
              </a:rPr>
              <a:t>Cogniti</a:t>
            </a:r>
            <a:r>
              <a:rPr lang="en-US" dirty="0">
                <a:ea typeface="Calibri" pitchFamily="34" charset="-122"/>
                <a:cs typeface="Calibri" pitchFamily="34" charset="-120"/>
              </a:rPr>
              <a:t> agent using the DIEP model </a:t>
            </a:r>
            <a:r>
              <a:rPr lang="en-US" i="1" dirty="0">
                <a:ea typeface="Calibri" pitchFamily="34" charset="-122"/>
                <a:cs typeface="Calibri" pitchFamily="34" charset="-120"/>
              </a:rPr>
              <a:t>(Describe · Interpret · Evaluate · Plan)</a:t>
            </a:r>
            <a:endParaRPr lang="en-US" i="1" dirty="0"/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dirty="0">
                <a:ea typeface="Calibri" pitchFamily="34" charset="-122"/>
                <a:cs typeface="Calibri" pitchFamily="34" charset="-120"/>
              </a:rPr>
              <a:t>Builds OT skills: observation, listening, professional awareness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7438694-6D6B-679B-F480-FE87DCCA6F8B}"/>
              </a:ext>
            </a:extLst>
          </p:cNvPr>
          <p:cNvSpPr txBox="1">
            <a:spLocks/>
          </p:cNvSpPr>
          <p:nvPr/>
        </p:nvSpPr>
        <p:spPr>
          <a:xfrm>
            <a:off x="6461892" y="2102078"/>
            <a:ext cx="4314262" cy="443637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26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Why chatbot conversational reflection</a:t>
            </a:r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sz="2400" dirty="0">
                <a:ea typeface="Calibri" pitchFamily="34" charset="-122"/>
                <a:cs typeface="Calibri" pitchFamily="34" charset="-120"/>
              </a:rPr>
              <a:t>Reduces performative writing — students engage authentically rather than writing 'what they think they should'</a:t>
            </a:r>
            <a:endParaRPr lang="en-US" sz="2400" dirty="0"/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sz="2400" dirty="0">
                <a:ea typeface="Calibri" pitchFamily="34" charset="-122"/>
                <a:cs typeface="Calibri" pitchFamily="34" charset="-120"/>
              </a:rPr>
              <a:t>Removes the barrier of academic writing conventions for students new to university</a:t>
            </a:r>
            <a:endParaRPr lang="en-US" sz="2400" dirty="0"/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sz="2400" dirty="0" err="1">
                <a:ea typeface="Calibri" pitchFamily="34" charset="-122"/>
                <a:cs typeface="Calibri" pitchFamily="34" charset="-120"/>
              </a:rPr>
              <a:t>Cogniti</a:t>
            </a:r>
            <a:r>
              <a:rPr lang="en-US" sz="2400" dirty="0">
                <a:ea typeface="Calibri" pitchFamily="34" charset="-122"/>
                <a:cs typeface="Calibri" pitchFamily="34" charset="-120"/>
              </a:rPr>
              <a:t> chatbot pauses to scaffold deeper thinking at each DIEP stage</a:t>
            </a:r>
            <a:endParaRPr lang="en-US" sz="2400" dirty="0"/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sz="2400" dirty="0">
                <a:ea typeface="Calibri" pitchFamily="34" charset="-122"/>
                <a:cs typeface="Calibri" pitchFamily="34" charset="-120"/>
              </a:rPr>
              <a:t>UDL: offers a different modality for demonstrating professional reflection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813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5967D-822F-756A-0F66-1A40402F7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558F0-4D62-87B0-CB69-63900397F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A3 Performance analysis – </a:t>
            </a:r>
            <a:r>
              <a:rPr lang="en-US" sz="2800"/>
              <a:t>addressing a know bottleneck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65AD8-A6BD-3A16-4324-F01A17C38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481463"/>
            <a:ext cx="4314262" cy="419548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The task</a:t>
            </a:r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ea typeface="Calibri" pitchFamily="34" charset="-122"/>
                <a:cs typeface="Calibri" pitchFamily="34" charset="-120"/>
              </a:rPr>
              <a:t>In-class quiz on performance analysis — a foundational OT process (evaluating client occupational performance)</a:t>
            </a:r>
            <a:endParaRPr lang="en-US" sz="1800" dirty="0"/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ea typeface="Calibri" pitchFamily="34" charset="-122"/>
                <a:cs typeface="Calibri" pitchFamily="34" charset="-120"/>
              </a:rPr>
              <a:t>Structured in-class activities leading up: modelling + repeated supported practice</a:t>
            </a:r>
            <a:endParaRPr lang="en-US" sz="1800" dirty="0"/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ea typeface="Calibri" pitchFamily="34" charset="-122"/>
                <a:cs typeface="Calibri" pitchFamily="34" charset="-120"/>
              </a:rPr>
              <a:t>Revisits metacognitive strategies from A1 — students reflect on preparation and monitoring</a:t>
            </a:r>
            <a:endParaRPr lang="en-US" sz="18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7B3726D-B2D7-D9A5-C41F-4A82DA7A02B5}"/>
              </a:ext>
            </a:extLst>
          </p:cNvPr>
          <p:cNvSpPr txBox="1">
            <a:spLocks/>
          </p:cNvSpPr>
          <p:nvPr/>
        </p:nvSpPr>
        <p:spPr>
          <a:xfrm>
            <a:off x="5729591" y="2481463"/>
            <a:ext cx="5223754" cy="41954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Scaffolding a known learning bottleneck </a:t>
            </a:r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ea typeface="Calibri" pitchFamily="34" charset="-122"/>
                <a:cs typeface="Calibri" pitchFamily="34" charset="-120"/>
              </a:rPr>
              <a:t>Intentional alignment: teaching activities → modelling → assessment design → feedback</a:t>
            </a:r>
            <a:endParaRPr lang="en-US" sz="1800" dirty="0"/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ea typeface="Calibri" pitchFamily="34" charset="-122"/>
                <a:cs typeface="Calibri" pitchFamily="34" charset="-120"/>
              </a:rPr>
              <a:t>Open format allows AI as a learning support — shifts focus from product to process</a:t>
            </a:r>
            <a:endParaRPr lang="en-US" sz="1800" dirty="0"/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ea typeface="Calibri" pitchFamily="34" charset="-122"/>
                <a:cs typeface="Calibri" pitchFamily="34" charset="-120"/>
              </a:rPr>
              <a:t>UDL: multiple supported practice opportunities before the assessed moment</a:t>
            </a:r>
            <a:endParaRPr lang="en-US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834DED-6BE6-70CA-46CF-9ECD49EE4DDC}"/>
              </a:ext>
            </a:extLst>
          </p:cNvPr>
          <p:cNvSpPr txBox="1"/>
          <p:nvPr/>
        </p:nvSpPr>
        <p:spPr>
          <a:xfrm>
            <a:off x="226140" y="1669913"/>
            <a:ext cx="11552903" cy="707886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000" i="1">
                <a:solidFill>
                  <a:schemeClr val="bg2"/>
                </a:solidFill>
                <a:latin typeface="+mj-lt"/>
                <a:ea typeface="Calibri" pitchFamily="34" charset="-122"/>
                <a:cs typeface="Calibri" pitchFamily="34" charset="-120"/>
              </a:rPr>
              <a:t>The problem: Sem 1 2025, students consistently struggled with performance analysis — both conceptually and in applying it. </a:t>
            </a:r>
            <a:endParaRPr lang="en-US" sz="20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39458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3C34F-D381-89C7-5AFD-6EE28ADD8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1E620-88C7-B2B4-50E2-BE4881A47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349099"/>
            <a:ext cx="9404723" cy="1400530"/>
          </a:xfrm>
        </p:spPr>
        <p:txBody>
          <a:bodyPr/>
          <a:lstStyle/>
          <a:p>
            <a:r>
              <a:rPr lang="en-US"/>
              <a:t>A4 Scaffolding the Interactive Oral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AC683-1C75-DB0B-867A-DA992BF8A4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591812"/>
            <a:ext cx="4314262" cy="3847902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2">
                    <a:lumMod val="40000"/>
                    <a:lumOff val="60000"/>
                  </a:schemeClr>
                </a:solidFill>
              </a:rPr>
              <a:t>The scaffolding response</a:t>
            </a:r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sz="1800">
                <a:ea typeface="Calibri" pitchFamily="34" charset="-122"/>
                <a:cs typeface="Calibri" pitchFamily="34" charset="-120"/>
              </a:rPr>
              <a:t>Recommended preparation timeline provided to students</a:t>
            </a:r>
            <a:endParaRPr lang="en-US" sz="1800"/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sz="1800">
                <a:ea typeface="Calibri" pitchFamily="34" charset="-122"/>
                <a:cs typeface="Calibri" pitchFamily="34" charset="-120"/>
              </a:rPr>
              <a:t>Structured practice activities embedded in timetabled classes</a:t>
            </a:r>
            <a:endParaRPr lang="en-US" sz="1800"/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sz="1800">
                <a:ea typeface="Calibri" pitchFamily="34" charset="-122"/>
                <a:cs typeface="Calibri" pitchFamily="34" charset="-120"/>
              </a:rPr>
              <a:t>Cogniti IOA Practice Agent — rehearse oral responses in a low-stakes environment</a:t>
            </a:r>
            <a:endParaRPr lang="en-US" sz="1800"/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sz="1800">
                <a:ea typeface="Calibri" pitchFamily="34" charset="-122"/>
                <a:cs typeface="Calibri" pitchFamily="34" charset="-120"/>
              </a:rPr>
              <a:t>Peer practice spaces</a:t>
            </a:r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E2BF6E2-32E6-98ED-B40E-39A941708EF1}"/>
              </a:ext>
            </a:extLst>
          </p:cNvPr>
          <p:cNvSpPr txBox="1">
            <a:spLocks/>
          </p:cNvSpPr>
          <p:nvPr/>
        </p:nvSpPr>
        <p:spPr>
          <a:xfrm>
            <a:off x="6452059" y="2591812"/>
            <a:ext cx="4314262" cy="41020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1800">
                <a:solidFill>
                  <a:schemeClr val="bg2">
                    <a:lumMod val="40000"/>
                    <a:lumOff val="60000"/>
                  </a:schemeClr>
                </a:solidFill>
              </a:rPr>
              <a:t>Scaffolding a known learning bottleneck </a:t>
            </a:r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sz="1800">
                <a:ea typeface="Calibri" pitchFamily="34" charset="-122"/>
                <a:cs typeface="Calibri" pitchFamily="34" charset="-120"/>
              </a:rPr>
              <a:t>Demystifies an unfamiliar format without lowering standards</a:t>
            </a:r>
            <a:endParaRPr lang="en-US" sz="1800"/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sz="1800">
                <a:ea typeface="Calibri" pitchFamily="34" charset="-122"/>
                <a:cs typeface="Calibri" pitchFamily="34" charset="-120"/>
              </a:rPr>
              <a:t>Proactive — not remedial — support for students from non-English speaking backgrounds or without prior oral assessment experience</a:t>
            </a:r>
            <a:endParaRPr lang="en-US" sz="1800"/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sz="1800">
                <a:ea typeface="Calibri" pitchFamily="34" charset="-122"/>
                <a:cs typeface="Calibri" pitchFamily="34" charset="-120"/>
              </a:rPr>
              <a:t>UDL principle: anticipate barriers, design them out, and expand who can succeed</a:t>
            </a:r>
            <a:endParaRPr lang="en-US" sz="18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23A136-32D9-292C-66AD-689168EEB8E1}"/>
              </a:ext>
            </a:extLst>
          </p:cNvPr>
          <p:cNvSpPr txBox="1"/>
          <p:nvPr/>
        </p:nvSpPr>
        <p:spPr>
          <a:xfrm>
            <a:off x="226140" y="1708825"/>
            <a:ext cx="11552903" cy="707886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000" i="1">
                <a:solidFill>
                  <a:schemeClr val="bg2"/>
                </a:solidFill>
                <a:latin typeface="+mj-lt"/>
                <a:ea typeface="Calibri" pitchFamily="34" charset="-122"/>
                <a:cs typeface="Calibri" pitchFamily="34" charset="-120"/>
              </a:rPr>
              <a:t>The problem: A concerning fail rate in S1 2025, disproportionately affecting students with limited oral assessment experience in prior education.</a:t>
            </a:r>
            <a:endParaRPr lang="en-US" sz="200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19490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B2F21-A017-4DFF-67C3-D0FD5854E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1E54D-7F3E-9841-927A-C8FEEE59F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Tools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E9FB7B-1584-129A-2385-28C124007B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i="1" cap="none" dirty="0" err="1">
                <a:solidFill>
                  <a:srgbClr val="C9F0EC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Cogniti</a:t>
            </a:r>
            <a:r>
              <a:rPr lang="en-US" sz="2800" i="1" cap="none" dirty="0">
                <a:solidFill>
                  <a:srgbClr val="C9F0EC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 agents · metacognitive scaffolding</a:t>
            </a:r>
            <a:endParaRPr lang="en-US" cap="none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611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75918-E6F9-9576-B856-242EF0BE2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C2237-1C76-365B-348C-B4743B826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Cogniti and metacognitive scaffolding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5D006-B12C-4F5E-F590-A54598B901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102079"/>
            <a:ext cx="4314262" cy="4195481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Cogniti</a:t>
            </a:r>
            <a:endParaRPr lang="en-US" sz="26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dirty="0">
                <a:latin typeface="+mn-lt"/>
                <a:ea typeface="Calibri" pitchFamily="34" charset="-122"/>
                <a:cs typeface="Calibri" pitchFamily="34" charset="-120"/>
              </a:rPr>
              <a:t>Platform created by Professor Danny Liu (University of Sydney)</a:t>
            </a:r>
            <a:endParaRPr lang="en-US" dirty="0">
              <a:latin typeface="+mn-lt"/>
            </a:endParaRPr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dirty="0">
                <a:latin typeface="+mn-lt"/>
                <a:ea typeface="Calibri" pitchFamily="34" charset="-122"/>
                <a:cs typeface="Calibri" pitchFamily="34" charset="-120"/>
              </a:rPr>
              <a:t>A2: DIEP Reflective Conversation Agent — guides students through Describe, Interpret, Evaluate, Plan</a:t>
            </a:r>
            <a:endParaRPr lang="en-US" dirty="0">
              <a:latin typeface="+mn-lt"/>
            </a:endParaRPr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dirty="0">
                <a:latin typeface="+mn-lt"/>
                <a:ea typeface="Calibri" pitchFamily="34" charset="-122"/>
                <a:cs typeface="Calibri" pitchFamily="34" charset="-120"/>
              </a:rPr>
              <a:t>A4: IOA Practice Agent — rehearse oral responses and communication strategies</a:t>
            </a:r>
            <a:endParaRPr lang="en-US" dirty="0">
              <a:latin typeface="+mn-lt"/>
            </a:endParaRPr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dirty="0">
                <a:latin typeface="+mn-lt"/>
                <a:ea typeface="Calibri" pitchFamily="34" charset="-122"/>
                <a:cs typeface="Calibri" pitchFamily="34" charset="-120"/>
              </a:rPr>
              <a:t>Shifts AI from a 'shortcut' to a structured learning scaffold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151F023-7185-F6D2-5E8C-364D89BE6C6E}"/>
              </a:ext>
            </a:extLst>
          </p:cNvPr>
          <p:cNvSpPr txBox="1">
            <a:spLocks/>
          </p:cNvSpPr>
          <p:nvPr/>
        </p:nvSpPr>
        <p:spPr>
          <a:xfrm>
            <a:off x="6461892" y="2102078"/>
            <a:ext cx="4314262" cy="440687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22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Metacognitive Prompts </a:t>
            </a:r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dirty="0">
                <a:latin typeface="+mn-lt"/>
                <a:ea typeface="Calibri" pitchFamily="34" charset="-122"/>
                <a:cs typeface="Calibri" pitchFamily="34" charset="-120"/>
              </a:rPr>
              <a:t>Learning goals: What are you aiming to achieve?</a:t>
            </a:r>
            <a:endParaRPr lang="en-US" dirty="0">
              <a:latin typeface="+mn-lt"/>
            </a:endParaRPr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dirty="0">
                <a:latin typeface="+mn-lt"/>
                <a:ea typeface="Calibri" pitchFamily="34" charset="-122"/>
                <a:cs typeface="Calibri" pitchFamily="34" charset="-120"/>
              </a:rPr>
              <a:t>Study strategies: How are you approaching your learning?</a:t>
            </a:r>
            <a:endParaRPr lang="en-US" dirty="0">
              <a:latin typeface="+mn-lt"/>
            </a:endParaRPr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dirty="0">
                <a:latin typeface="+mn-lt"/>
                <a:ea typeface="Calibri" pitchFamily="34" charset="-122"/>
                <a:cs typeface="Calibri" pitchFamily="34" charset="-120"/>
              </a:rPr>
              <a:t>Resource use: What resources are you drawing on?</a:t>
            </a:r>
            <a:endParaRPr lang="en-US" dirty="0">
              <a:latin typeface="+mn-lt"/>
            </a:endParaRPr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dirty="0">
                <a:latin typeface="+mn-lt"/>
                <a:ea typeface="Calibri" pitchFamily="34" charset="-122"/>
                <a:cs typeface="Calibri" pitchFamily="34" charset="-120"/>
              </a:rPr>
              <a:t>Monitoring: How do you know when you understand?</a:t>
            </a:r>
            <a:endParaRPr lang="en-US" dirty="0">
              <a:latin typeface="+mn-lt"/>
            </a:endParaRPr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dirty="0">
                <a:latin typeface="+mn-lt"/>
                <a:ea typeface="Calibri" pitchFamily="34" charset="-122"/>
                <a:cs typeface="Calibri" pitchFamily="34" charset="-120"/>
              </a:rPr>
              <a:t>Help-seeking: When and how do you ask for help?</a:t>
            </a:r>
            <a:endParaRPr lang="en-US" dirty="0">
              <a:latin typeface="+mn-lt"/>
            </a:endParaRPr>
          </a:p>
          <a:p>
            <a:pPr>
              <a:spcAft>
                <a:spcPts val="600"/>
              </a:spcAft>
              <a:buSzPct val="100000"/>
              <a:buChar char="•"/>
            </a:pPr>
            <a:r>
              <a:rPr lang="en-US" dirty="0">
                <a:latin typeface="+mn-lt"/>
                <a:ea typeface="Calibri" pitchFamily="34" charset="-122"/>
                <a:cs typeface="Calibri" pitchFamily="34" charset="-120"/>
              </a:rPr>
              <a:t>Responding to feedback: What will you do with this feedback?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8586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1FD4F-01F5-C8A3-B1F0-5257F4C7A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6914D-8A12-B332-DAB2-BBA1FCAF4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Takeaways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3818A7-BB14-9078-CFA0-E7F32FE81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9521631" cy="1314326"/>
          </a:xfrm>
        </p:spPr>
        <p:txBody>
          <a:bodyPr>
            <a:normAutofit fontScale="25000" lnSpcReduction="20000"/>
          </a:bodyPr>
          <a:lstStyle/>
          <a:p>
            <a:r>
              <a:rPr lang="en-US" sz="11200" i="1" cap="none" dirty="0">
                <a:solidFill>
                  <a:srgbClr val="C9F0EC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Assessment redesign as an act of care.</a:t>
            </a:r>
          </a:p>
          <a:p>
            <a:r>
              <a:rPr lang="en-US" sz="11200" i="1" cap="none" dirty="0">
                <a:solidFill>
                  <a:srgbClr val="C9F0EC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When we design for those who face the most barriers, we design better for everyone.</a:t>
            </a:r>
            <a:endParaRPr lang="en-US" cap="none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982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F51B4-92A7-3373-55C9-E53E0790C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92747"/>
          </a:xfrm>
        </p:spPr>
        <p:txBody>
          <a:bodyPr/>
          <a:lstStyle/>
          <a:p>
            <a:r>
              <a:rPr lang="en-US"/>
              <a:t>Evaluating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08A0E-DA91-52EC-484A-F3FC60D99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35618"/>
            <a:ext cx="8946541" cy="4612782"/>
          </a:xfrm>
        </p:spPr>
        <p:txBody>
          <a:bodyPr>
            <a:normAutofit/>
          </a:bodyPr>
          <a:lstStyle/>
          <a:p>
            <a:r>
              <a:rPr lang="en-US" dirty="0"/>
              <a:t>Assessment outcomes </a:t>
            </a:r>
          </a:p>
          <a:p>
            <a:pPr lvl="1"/>
            <a:r>
              <a:rPr lang="en-US" dirty="0">
                <a:ea typeface="Calibri" pitchFamily="34" charset="-122"/>
                <a:cs typeface="Calibri" pitchFamily="34" charset="-120"/>
              </a:rPr>
              <a:t>Comparing results with previous cohorts — particularly IOA pass rates and performance analysis scores</a:t>
            </a:r>
            <a:endParaRPr lang="en-US" dirty="0"/>
          </a:p>
          <a:p>
            <a:r>
              <a:rPr lang="en-US" dirty="0"/>
              <a:t>Metacognitive responses</a:t>
            </a:r>
          </a:p>
          <a:p>
            <a:pPr lvl="1"/>
            <a:r>
              <a:rPr lang="en-US" dirty="0">
                <a:latin typeface="+mn-lt"/>
                <a:ea typeface="Calibri" pitchFamily="34" charset="-122"/>
                <a:cs typeface="Calibri" pitchFamily="34" charset="-120"/>
              </a:rPr>
              <a:t>Review of </a:t>
            </a:r>
            <a:r>
              <a:rPr lang="en-US" dirty="0" err="1">
                <a:latin typeface="+mn-lt"/>
                <a:ea typeface="Calibri" pitchFamily="34" charset="-122"/>
                <a:cs typeface="Calibri" pitchFamily="34" charset="-120"/>
              </a:rPr>
              <a:t>annonymised</a:t>
            </a:r>
            <a:r>
              <a:rPr lang="en-US" dirty="0">
                <a:latin typeface="+mn-lt"/>
                <a:ea typeface="Calibri" pitchFamily="34" charset="-122"/>
                <a:cs typeface="Calibri" pitchFamily="34" charset="-120"/>
              </a:rPr>
              <a:t> responses to embedded prompts across A1 and A3 — evidence of </a:t>
            </a:r>
            <a:r>
              <a:rPr lang="en-US" dirty="0" err="1">
                <a:latin typeface="+mn-lt"/>
                <a:ea typeface="Calibri" pitchFamily="34" charset="-122"/>
                <a:cs typeface="Calibri" pitchFamily="34" charset="-120"/>
              </a:rPr>
              <a:t>SRL</a:t>
            </a:r>
            <a:r>
              <a:rPr lang="en-US" dirty="0">
                <a:latin typeface="+mn-lt"/>
                <a:ea typeface="Calibri" pitchFamily="34" charset="-122"/>
                <a:cs typeface="Calibri" pitchFamily="34" charset="-120"/>
              </a:rPr>
              <a:t> development</a:t>
            </a:r>
          </a:p>
          <a:p>
            <a:r>
              <a:rPr lang="en-US" dirty="0"/>
              <a:t>Student Surveys and Focus Groups</a:t>
            </a:r>
          </a:p>
          <a:p>
            <a:pPr lvl="1"/>
            <a:r>
              <a:rPr lang="en-US" dirty="0">
                <a:latin typeface="+mn-lt"/>
                <a:ea typeface="Calibri" pitchFamily="34" charset="-122"/>
                <a:cs typeface="Calibri" pitchFamily="34" charset="-120"/>
              </a:rPr>
              <a:t>Mid-semester survey and end of semester focus group on experience, confidence, and perceived learning</a:t>
            </a:r>
            <a:endParaRPr lang="en-US" dirty="0">
              <a:latin typeface="+mn-lt"/>
            </a:endParaRPr>
          </a:p>
          <a:p>
            <a:r>
              <a:rPr lang="en-US" dirty="0" err="1"/>
              <a:t>Interation</a:t>
            </a:r>
            <a:r>
              <a:rPr lang="en-US" dirty="0"/>
              <a:t> and </a:t>
            </a:r>
            <a:r>
              <a:rPr lang="en-US" dirty="0" err="1"/>
              <a:t>SoTL</a:t>
            </a:r>
            <a:endParaRPr lang="en-US" dirty="0"/>
          </a:p>
          <a:p>
            <a:pPr lvl="1"/>
            <a:r>
              <a:rPr lang="en-US" dirty="0">
                <a:latin typeface="+mn-lt"/>
                <a:ea typeface="Calibri" pitchFamily="34" charset="-122"/>
                <a:cs typeface="Calibri" pitchFamily="34" charset="-120"/>
              </a:rPr>
              <a:t>Data informing ongoing refinement and contributing to the </a:t>
            </a:r>
            <a:r>
              <a:rPr lang="en-US" dirty="0" err="1">
                <a:latin typeface="+mn-lt"/>
                <a:ea typeface="Calibri" pitchFamily="34" charset="-122"/>
                <a:cs typeface="Calibri" pitchFamily="34" charset="-120"/>
              </a:rPr>
              <a:t>SoTL</a:t>
            </a:r>
            <a:r>
              <a:rPr lang="en-US" dirty="0">
                <a:latin typeface="+mn-lt"/>
                <a:ea typeface="Calibri" pitchFamily="34" charset="-122"/>
                <a:cs typeface="Calibri" pitchFamily="34" charset="-120"/>
              </a:rPr>
              <a:t> evidence base on equitable assessment design and </a:t>
            </a:r>
            <a:r>
              <a:rPr lang="en-US" dirty="0" err="1">
                <a:latin typeface="+mn-lt"/>
                <a:ea typeface="Calibri" pitchFamily="34" charset="-122"/>
                <a:cs typeface="Calibri" pitchFamily="34" charset="-120"/>
              </a:rPr>
              <a:t>SRL</a:t>
            </a:r>
            <a:r>
              <a:rPr lang="en-US" dirty="0">
                <a:latin typeface="+mn-lt"/>
                <a:ea typeface="Calibri" pitchFamily="34" charset="-122"/>
                <a:cs typeface="Calibri" pitchFamily="34" charset="-120"/>
              </a:rPr>
              <a:t> in practice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363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BD679-B08A-7345-183F-C5167CCE4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Focus group findings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3E4D1-6D85-08B9-00BB-8D45C9198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190" y="1653673"/>
            <a:ext cx="9404723" cy="4195481"/>
          </a:xfrm>
        </p:spPr>
        <p:txBody>
          <a:bodyPr/>
          <a:lstStyle/>
          <a:p>
            <a:r>
              <a:rPr lang="en-AU">
                <a:latin typeface="+mn-lt"/>
              </a:rPr>
              <a:t>Technology is doing useful pedagogical work, but reliability and transparency gaps undercut it </a:t>
            </a:r>
          </a:p>
          <a:p>
            <a:r>
              <a:rPr lang="en-AU">
                <a:latin typeface="+mn-lt"/>
              </a:rPr>
              <a:t>Authenticity and a clear OT connection are the strongest predictors of whether a task lands well. </a:t>
            </a:r>
          </a:p>
          <a:p>
            <a:r>
              <a:rPr lang="en-AU">
                <a:latin typeface="+mn-lt"/>
              </a:rPr>
              <a:t>Anticipatory anxiety consistently outweighs the lived experience of the oral. </a:t>
            </a:r>
          </a:p>
          <a:p>
            <a:r>
              <a:rPr lang="en-AU">
                <a:latin typeface="+mn-lt"/>
              </a:rPr>
              <a:t>Metacognitive awareness is developing, but often arrives too late to be acted on, surfacing retrospectively rather than shaping behaviour earlier when it could help most.</a:t>
            </a:r>
          </a:p>
          <a:p>
            <a:r>
              <a:rPr lang="en-AU">
                <a:latin typeface="+mn-lt"/>
              </a:rPr>
              <a:t>Equity in assessment experience is persistant</a:t>
            </a:r>
            <a:r>
              <a:rPr lang="en-US" i="1">
                <a:latin typeface="+mn-lt"/>
              </a:rPr>
              <a:t> </a:t>
            </a:r>
            <a:r>
              <a:rPr lang="en-US">
                <a:latin typeface="+mn-lt"/>
              </a:rPr>
              <a:t>challenge </a:t>
            </a:r>
            <a:endParaRPr lang="en-AU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3458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93E8E-661A-A9AB-2024-8645AF476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key takeaways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36C50-20AA-04CE-1EBD-F1EF109E4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/>
              <a:t>Desing assessments as a learning sequence not isolated tasks, ensure task clarity and authenticity</a:t>
            </a:r>
          </a:p>
          <a:p>
            <a:pPr marL="457200" indent="-457200">
              <a:buFont typeface="+mj-lt"/>
              <a:buAutoNum type="arabicPeriod"/>
            </a:pPr>
            <a:r>
              <a:rPr lang="en-US"/>
              <a:t>Embed metacognition explicitly</a:t>
            </a:r>
          </a:p>
          <a:p>
            <a:pPr marL="457200" indent="-457200">
              <a:buFont typeface="+mj-lt"/>
              <a:buAutoNum type="arabicPeriod"/>
            </a:pPr>
            <a:r>
              <a:rPr lang="en-US"/>
              <a:t>Use open assessment intentionally to shift the focus from product to process </a:t>
            </a:r>
          </a:p>
          <a:p>
            <a:pPr marL="457200" indent="-457200">
              <a:buFont typeface="+mj-lt"/>
              <a:buAutoNum type="arabicPeriod"/>
            </a:pPr>
            <a:r>
              <a:rPr lang="en-US"/>
              <a:t>Anticipate learing barriers and desing for equity</a:t>
            </a:r>
          </a:p>
          <a:p>
            <a:pPr marL="457200" indent="-457200">
              <a:buFont typeface="+mj-lt"/>
              <a:buAutoNum type="arabicPeriod"/>
            </a:pPr>
            <a:r>
              <a:rPr lang="en-US"/>
              <a:t>Rethink reflection – offer options for engagement</a:t>
            </a:r>
          </a:p>
        </p:txBody>
      </p:sp>
    </p:spTree>
    <p:extLst>
      <p:ext uri="{BB962C8B-B14F-4D97-AF65-F5344CB8AC3E}">
        <p14:creationId xmlns:p14="http://schemas.microsoft.com/office/powerpoint/2010/main" val="33589913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DF74BE0-C3C7-8E14-DCCB-A2B2AE134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2557530"/>
          </a:xfrm>
        </p:spPr>
        <p:txBody>
          <a:bodyPr/>
          <a:lstStyle/>
          <a:p>
            <a:r>
              <a:rPr lang="en-US" dirty="0"/>
              <a:t>Thank you</a:t>
            </a:r>
            <a:br>
              <a:rPr lang="en-US" dirty="0"/>
            </a:br>
            <a:br>
              <a:rPr lang="en-US" dirty="0"/>
            </a:br>
            <a:r>
              <a:rPr lang="en-US" dirty="0"/>
              <a:t>Questions and discussion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A789F30-55A4-D81C-EECC-544A5E7EB0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3" y="4424430"/>
            <a:ext cx="8825659" cy="2362200"/>
          </a:xfrm>
        </p:spPr>
        <p:txBody>
          <a:bodyPr/>
          <a:lstStyle/>
          <a:p>
            <a:r>
              <a:rPr lang="en-US">
                <a:solidFill>
                  <a:srgbClr val="FFFFFF"/>
                </a:solidFill>
                <a:latin typeface="+mn-lt"/>
                <a:ea typeface="Calibri" pitchFamily="34" charset="-122"/>
                <a:cs typeface="Calibri" pitchFamily="34" charset="-120"/>
              </a:rPr>
              <a:t>Kria Coleman</a:t>
            </a:r>
            <a:endParaRPr lang="en-US">
              <a:latin typeface="+mn-lt"/>
            </a:endParaRPr>
          </a:p>
          <a:p>
            <a:r>
              <a:rPr lang="en-US">
                <a:solidFill>
                  <a:srgbClr val="FFFFFF"/>
                </a:solidFill>
                <a:latin typeface="+mn-lt"/>
                <a:ea typeface="Calibri" pitchFamily="34" charset="-122"/>
                <a:cs typeface="Calibri" pitchFamily="34" charset="-120"/>
              </a:rPr>
              <a:t>Educational Designer · Division of Teaching and Learning, University of Sydney</a:t>
            </a:r>
            <a:endParaRPr lang="en-US">
              <a:latin typeface="+mn-lt"/>
            </a:endParaRPr>
          </a:p>
          <a:p>
            <a:r>
              <a:rPr lang="en-US">
                <a:solidFill>
                  <a:srgbClr val="FFFFFF"/>
                </a:solidFill>
                <a:latin typeface="+mn-lt"/>
                <a:ea typeface="Calibri" pitchFamily="34" charset="-122"/>
                <a:cs typeface="Calibri" pitchFamily="34" charset="-120"/>
              </a:rPr>
              <a:t>PhD Candidate, University of Wollongong (Supervisor: Dr Tiffani Apps)</a:t>
            </a:r>
            <a:endParaRPr lang="en-US">
              <a:latin typeface="+mn-lt"/>
            </a:endParaRPr>
          </a:p>
          <a:p>
            <a:r>
              <a:rPr lang="en-US">
                <a:solidFill>
                  <a:srgbClr val="FFFFFF"/>
                </a:solidFill>
                <a:latin typeface="+mn-lt"/>
                <a:ea typeface="Calibri" pitchFamily="34" charset="-122"/>
                <a:cs typeface="Calibri" pitchFamily="34" charset="-120"/>
              </a:rPr>
              <a:t>Co-designed with Dr Nicola Fearn · Faculty of Medicine and Health, University of Sydney</a:t>
            </a:r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49510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3FBAF-FB0B-ED08-48D2-94B86E98D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6415A-847A-4791-1612-C75586BF5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538" y="1271589"/>
            <a:ext cx="9958387" cy="4662486"/>
          </a:xfrm>
        </p:spPr>
        <p:txBody>
          <a:bodyPr>
            <a:noAutofit/>
          </a:bodyPr>
          <a:lstStyle/>
          <a:p>
            <a:r>
              <a:rPr lang="en-AU" sz="1600" dirty="0"/>
              <a:t>CAST. (2024). Universal Design for Learning guidelines (Version 3.0). </a:t>
            </a:r>
            <a:r>
              <a:rPr lang="en-AU" sz="1600" dirty="0">
                <a:hlinkClick r:id="rId2"/>
              </a:rPr>
              <a:t>https://udlguidelines.cast.org</a:t>
            </a:r>
            <a:r>
              <a:rPr lang="en-AU" sz="1600" dirty="0"/>
              <a:t> </a:t>
            </a:r>
          </a:p>
          <a:p>
            <a:r>
              <a:rPr lang="en-AU" sz="1600" dirty="0"/>
              <a:t>Gale, T., &amp; Parker, S. (2014). </a:t>
            </a:r>
            <a:r>
              <a:rPr lang="en-AU" sz="1600" i="1" dirty="0"/>
              <a:t>Navigating change: A typology of student transition in higher education. </a:t>
            </a:r>
            <a:r>
              <a:rPr lang="en-AU" sz="1600" dirty="0"/>
              <a:t>Studies in Higher Education, 39(5), 734–753. </a:t>
            </a:r>
            <a:r>
              <a:rPr lang="en-AU" sz="1600" dirty="0">
                <a:hlinkClick r:id="rId3"/>
              </a:rPr>
              <a:t>https://doi.org/10.1080/03075079.2012.721351</a:t>
            </a:r>
            <a:r>
              <a:rPr lang="en-AU" sz="1600" dirty="0"/>
              <a:t> </a:t>
            </a:r>
          </a:p>
          <a:p>
            <a:r>
              <a:rPr lang="en-AU" sz="1600" dirty="0"/>
              <a:t>Hadwin, A. F., Järvelä, S., &amp; Miller, M. (2018). </a:t>
            </a:r>
            <a:r>
              <a:rPr lang="en-AU" sz="1600" i="1" dirty="0"/>
              <a:t>Self-regulation, co-regulation, and shared regulation in collaborative learning environments.</a:t>
            </a:r>
            <a:r>
              <a:rPr lang="en-AU" sz="1600" dirty="0"/>
              <a:t> In D. H. Schunk &amp; J. A. Greene (Eds.), Handbook of self-regulation of learning and performance (2nd ed., pp. 83–98). Routledge.</a:t>
            </a:r>
          </a:p>
          <a:p>
            <a:r>
              <a:rPr lang="en-AU" sz="1600" dirty="0"/>
              <a:t>Harrison, H. (2025) </a:t>
            </a:r>
            <a:r>
              <a:rPr lang="en-AU" sz="1600" i="1" dirty="0"/>
              <a:t>Empowering Students to Learn How to Learn: A Student-Centred Approach to Self-Regulated Learning. </a:t>
            </a:r>
            <a:r>
              <a:rPr lang="en-AU" sz="1600" i="1" dirty="0" err="1"/>
              <a:t>HERDSA</a:t>
            </a:r>
            <a:r>
              <a:rPr lang="en-AU" sz="1600" i="1" dirty="0"/>
              <a:t> Connect</a:t>
            </a:r>
            <a:r>
              <a:rPr lang="en-AU" sz="1600" dirty="0"/>
              <a:t>. </a:t>
            </a:r>
            <a:r>
              <a:rPr lang="en-AU" sz="1600" dirty="0">
                <a:hlinkClick r:id="rId4"/>
              </a:rPr>
              <a:t>https://herdsa.org.au/herdsa-connect/empowering-students-learn-how-learn-student-centred-approach-self-regulated-learning</a:t>
            </a:r>
            <a:endParaRPr lang="en-AU" sz="1600" dirty="0"/>
          </a:p>
          <a:p>
            <a:r>
              <a:rPr lang="en-AU" sz="1600" dirty="0" err="1"/>
              <a:t>Kift</a:t>
            </a:r>
            <a:r>
              <a:rPr lang="en-AU" sz="1600" dirty="0"/>
              <a:t>, S. (2025). [Keynote address]. 2026 Transition Symposium, Sydney, Australia.</a:t>
            </a:r>
          </a:p>
          <a:p>
            <a:r>
              <a:rPr lang="en-AU" sz="1600" dirty="0"/>
              <a:t>Panadero, E., Andrade, H., &amp; Brookhart, S. (2019). </a:t>
            </a:r>
            <a:r>
              <a:rPr lang="en-AU" sz="1600" i="1" dirty="0"/>
              <a:t>Fusing self-regulated learning and formative assessment: A roadmap of where we are, how we got here, and where we are going</a:t>
            </a:r>
            <a:r>
              <a:rPr lang="en-AU" sz="1600" dirty="0"/>
              <a:t>. The Australian Educational Researcher, 46(1), 13–32. </a:t>
            </a:r>
            <a:r>
              <a:rPr lang="en-AU" sz="1600" dirty="0">
                <a:hlinkClick r:id="rId5"/>
              </a:rPr>
              <a:t>https://doi.org/10.1007/s13384-019-00325-5</a:t>
            </a:r>
            <a:r>
              <a:rPr lang="en-AU" sz="1600" dirty="0"/>
              <a:t> </a:t>
            </a:r>
          </a:p>
          <a:p>
            <a:r>
              <a:rPr lang="en-AU" sz="1600" dirty="0"/>
              <a:t>Tai, J., </a:t>
            </a:r>
            <a:r>
              <a:rPr lang="en-AU" sz="1600" dirty="0" err="1"/>
              <a:t>Ajjawi</a:t>
            </a:r>
            <a:r>
              <a:rPr lang="en-AU" sz="1600" dirty="0"/>
              <a:t>, R., Boud, D., Dawson, P., &amp; Panadero, E. (2023). </a:t>
            </a:r>
            <a:r>
              <a:rPr lang="en-AU" sz="1600" i="1" dirty="0"/>
              <a:t>Developing evaluative judgement: enabling students to make decisions about the quality of work. </a:t>
            </a:r>
            <a:r>
              <a:rPr lang="en-AU" sz="1600" dirty="0"/>
              <a:t>Higher Education, 76(3), 467–481. </a:t>
            </a:r>
            <a:r>
              <a:rPr lang="en-AU" sz="1600" dirty="0">
                <a:hlinkClick r:id="rId6"/>
              </a:rPr>
              <a:t>https://doi.org/10.1007/s10734-017-0220-3</a:t>
            </a: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14817913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2681ae-e6e2-4ee6-90fd-f2c0d11c7b09" xsi:nil="true"/>
    <lcf76f155ced4ddcb4097134ff3c332f xmlns="43435717-49c9-4489-9470-c7c98d62699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AF14EE3-F4C2-49E4-BEE6-C2D0D1B43FF6}">
  <ds:schemaRefs>
    <ds:schemaRef ds:uri="http://schemas.microsoft.com/office/2006/metadata/properties"/>
    <ds:schemaRef ds:uri="http://schemas.microsoft.com/office/2006/documentManagement/types"/>
    <ds:schemaRef ds:uri="43435717-49c9-4489-9470-c7c98d62699d"/>
    <ds:schemaRef ds:uri="http://www.w3.org/XML/1998/namespace"/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242681ae-e6e2-4ee6-90fd-f2c0d11c7b09"/>
  </ds:schemaRefs>
</ds:datastoreItem>
</file>

<file path=customXml/itemProps2.xml><?xml version="1.0" encoding="utf-8"?>
<ds:datastoreItem xmlns:ds="http://schemas.openxmlformats.org/officeDocument/2006/customXml" ds:itemID="{AF4476BA-4101-4D84-BCE4-A78F842ABE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B586CF5-09ED-4518-9DC5-26D6B9AD13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2b3e37e-8171-485d-b10b-38dae7ed14a8}" enabled="0" method="" siteId="{82b3e37e-8171-485d-b10b-38dae7ed14a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2878</TotalTime>
  <Words>1600</Words>
  <Application>Microsoft Office PowerPoint</Application>
  <PresentationFormat>Widescreen</PresentationFormat>
  <Paragraphs>176</Paragraphs>
  <Slides>22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Aptos</vt:lpstr>
      <vt:lpstr>Arial</vt:lpstr>
      <vt:lpstr>Calibri</vt:lpstr>
      <vt:lpstr>Century Gothic</vt:lpstr>
      <vt:lpstr>Wingdings 3</vt:lpstr>
      <vt:lpstr>Ion</vt:lpstr>
      <vt:lpstr>Supporting students navigate the transition to university and become Self-Regulated Learners</vt:lpstr>
      <vt:lpstr>Acknowledgement of Country</vt:lpstr>
      <vt:lpstr>About me and the project</vt:lpstr>
      <vt:lpstr>Today’s presentation</vt:lpstr>
      <vt:lpstr>The problem</vt:lpstr>
      <vt:lpstr>What we were seeing in OCCP1104</vt:lpstr>
      <vt:lpstr>The frameworks</vt:lpstr>
      <vt:lpstr>Three design lenses</vt:lpstr>
      <vt:lpstr>The design</vt:lpstr>
      <vt:lpstr>Assessment as a developmental sequence</vt:lpstr>
      <vt:lpstr>A1 Early Feedback and learning agency</vt:lpstr>
      <vt:lpstr>A2 Reflective practice via Object Based Learning</vt:lpstr>
      <vt:lpstr>A3 Performance analysis – addressing a know bottleneck</vt:lpstr>
      <vt:lpstr>A4 Scaffolding the Interactive Oral Assessment</vt:lpstr>
      <vt:lpstr>The Tools</vt:lpstr>
      <vt:lpstr>Cogniti and metacognitive scaffolding</vt:lpstr>
      <vt:lpstr>Our Takeaways</vt:lpstr>
      <vt:lpstr>Evaluating impact</vt:lpstr>
      <vt:lpstr>Focus group findings </vt:lpstr>
      <vt:lpstr>Our key takeaways </vt:lpstr>
      <vt:lpstr>Thank you  Questions and discussion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Kria Coleman</dc:creator>
  <cp:lastModifiedBy>Kylie Geard</cp:lastModifiedBy>
  <cp:revision>2</cp:revision>
  <dcterms:created xsi:type="dcterms:W3CDTF">2026-06-18T00:37:25Z</dcterms:created>
  <dcterms:modified xsi:type="dcterms:W3CDTF">2026-07-09T13:09:39Z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0x010100595E3D60D9E6E04A88E6C46A8F8E80F5</vt:lpwstr>
  </property>
  <property fmtid="{D5CDD505-2E9C-101B-9397-08002B2CF9AE}" pid="3" name="MediaServiceImageTags">
    <vt:lpwstr/>
  </property>
</Properties>
</file>