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9.xml" ContentType="application/vnd.openxmlformats-officedocument.presentationml.tags+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0.xml" ContentType="application/vnd.openxmlformats-officedocument.presentationml.tags+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1.xml" ContentType="application/vnd.openxmlformats-officedocument.presentationml.tags+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2.xml" ContentType="application/vnd.openxmlformats-officedocument.presentationml.tags+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4.xml" ContentType="application/vnd.openxmlformats-officedocument.presentationml.tags+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87" r:id="rId5"/>
    <p:sldId id="448" r:id="rId6"/>
    <p:sldId id="477" r:id="rId7"/>
    <p:sldId id="478" r:id="rId8"/>
    <p:sldId id="257" r:id="rId9"/>
    <p:sldId id="453" r:id="rId10"/>
    <p:sldId id="465" r:id="rId11"/>
    <p:sldId id="472" r:id="rId12"/>
    <p:sldId id="473" r:id="rId13"/>
    <p:sldId id="256" r:id="rId14"/>
    <p:sldId id="262" r:id="rId15"/>
    <p:sldId id="263" r:id="rId16"/>
    <p:sldId id="261" r:id="rId17"/>
    <p:sldId id="475" r:id="rId18"/>
    <p:sldId id="480" r:id="rId19"/>
    <p:sldId id="451" r:id="rId20"/>
    <p:sldId id="479" r:id="rId21"/>
    <p:sldId id="457" r:id="rId22"/>
    <p:sldId id="454" r:id="rId23"/>
    <p:sldId id="470" r:id="rId24"/>
    <p:sldId id="47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8A8802-D432-4DF8-B179-413ECE1FF45F}" v="248" dt="2026-07-09T13:01:25.5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40" autoAdjust="0"/>
    <p:restoredTop sz="86456" autoAdjust="0"/>
  </p:normalViewPr>
  <p:slideViewPr>
    <p:cSldViewPr snapToGrid="0">
      <p:cViewPr varScale="1">
        <p:scale>
          <a:sx n="62" d="100"/>
          <a:sy n="62" d="100"/>
        </p:scale>
        <p:origin x="102" y="720"/>
      </p:cViewPr>
      <p:guideLst/>
    </p:cSldViewPr>
  </p:slideViewPr>
  <p:outlineViewPr>
    <p:cViewPr>
      <p:scale>
        <a:sx n="33" d="100"/>
        <a:sy n="33" d="100"/>
      </p:scale>
      <p:origin x="0" y="-5898"/>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Irvine" userId="7da6041f-7343-48f9-9353-f4ef80cbaad6" providerId="ADAL" clId="{F481599F-2BBF-4EAD-96D3-8BCA28EDF90B}"/>
    <pc:docChg chg="custSel modSld">
      <pc:chgData name="Sarah Irvine" userId="7da6041f-7343-48f9-9353-f4ef80cbaad6" providerId="ADAL" clId="{F481599F-2BBF-4EAD-96D3-8BCA28EDF90B}" dt="2026-06-17T06:24:04.832" v="2" actId="1076"/>
      <pc:docMkLst>
        <pc:docMk/>
      </pc:docMkLst>
      <pc:sldChg chg="addSp delSp modSp mod">
        <pc:chgData name="Sarah Irvine" userId="7da6041f-7343-48f9-9353-f4ef80cbaad6" providerId="ADAL" clId="{F481599F-2BBF-4EAD-96D3-8BCA28EDF90B}" dt="2026-06-17T06:24:04.832" v="2" actId="1076"/>
        <pc:sldMkLst>
          <pc:docMk/>
          <pc:sldMk cId="828998334" sldId="470"/>
        </pc:sldMkLst>
        <pc:picChg chg="add mod">
          <ac:chgData name="Sarah Irvine" userId="7da6041f-7343-48f9-9353-f4ef80cbaad6" providerId="ADAL" clId="{F481599F-2BBF-4EAD-96D3-8BCA28EDF90B}" dt="2026-06-17T06:24:04.832" v="2" actId="1076"/>
          <ac:picMkLst>
            <pc:docMk/>
            <pc:sldMk cId="828998334" sldId="470"/>
            <ac:picMk id="6" creationId="{82D34446-06AE-3CBA-65E3-79A3B32F51C5}"/>
          </ac:picMkLst>
        </pc:picChg>
      </pc:sldChg>
    </pc:docChg>
  </pc:docChgLst>
  <pc:docChgLst>
    <pc:chgData name="Kylie Geard" userId="b930dff3-5db0-4b18-9d4c-f929b90677dc" providerId="ADAL" clId="{038610CA-6CAC-4665-9047-4DC39D1E2447}"/>
    <pc:docChg chg="custSel modSld">
      <pc:chgData name="Kylie Geard" userId="b930dff3-5db0-4b18-9d4c-f929b90677dc" providerId="ADAL" clId="{038610CA-6CAC-4665-9047-4DC39D1E2447}" dt="2026-07-09T13:01:25.522" v="234" actId="6549"/>
      <pc:docMkLst>
        <pc:docMk/>
      </pc:docMkLst>
      <pc:sldChg chg="modNotes">
        <pc:chgData name="Kylie Geard" userId="b930dff3-5db0-4b18-9d4c-f929b90677dc" providerId="ADAL" clId="{038610CA-6CAC-4665-9047-4DC39D1E2447}" dt="2026-07-09T12:47:17.335" v="17" actId="368"/>
        <pc:sldMkLst>
          <pc:docMk/>
          <pc:sldMk cId="4293280393" sldId="256"/>
        </pc:sldMkLst>
      </pc:sldChg>
      <pc:sldChg chg="modSp mod modNotes">
        <pc:chgData name="Kylie Geard" userId="b930dff3-5db0-4b18-9d4c-f929b90677dc" providerId="ADAL" clId="{038610CA-6CAC-4665-9047-4DC39D1E2447}" dt="2026-07-09T13:01:25.522" v="234" actId="6549"/>
        <pc:sldMkLst>
          <pc:docMk/>
          <pc:sldMk cId="1317232672" sldId="257"/>
        </pc:sldMkLst>
        <pc:spChg chg="mod">
          <ac:chgData name="Kylie Geard" userId="b930dff3-5db0-4b18-9d4c-f929b90677dc" providerId="ADAL" clId="{038610CA-6CAC-4665-9047-4DC39D1E2447}" dt="2026-07-09T13:01:25.522" v="234" actId="6549"/>
          <ac:spMkLst>
            <pc:docMk/>
            <pc:sldMk cId="1317232672" sldId="257"/>
            <ac:spMk id="2" creationId="{5CABD401-FF62-F156-D587-612DAE0C826F}"/>
          </ac:spMkLst>
        </pc:spChg>
        <pc:spChg chg="ord">
          <ac:chgData name="Kylie Geard" userId="b930dff3-5db0-4b18-9d4c-f929b90677dc" providerId="ADAL" clId="{038610CA-6CAC-4665-9047-4DC39D1E2447}" dt="2026-07-09T12:49:23.182" v="41" actId="171"/>
          <ac:spMkLst>
            <pc:docMk/>
            <pc:sldMk cId="1317232672" sldId="257"/>
            <ac:spMk id="4" creationId="{7E7A2736-D158-538E-C6A8-7969822DEF21}"/>
          </ac:spMkLst>
        </pc:spChg>
        <pc:spChg chg="ord">
          <ac:chgData name="Kylie Geard" userId="b930dff3-5db0-4b18-9d4c-f929b90677dc" providerId="ADAL" clId="{038610CA-6CAC-4665-9047-4DC39D1E2447}" dt="2026-07-09T12:49:05.313" v="40" actId="13244"/>
          <ac:spMkLst>
            <pc:docMk/>
            <pc:sldMk cId="1317232672" sldId="257"/>
            <ac:spMk id="7" creationId="{0E886CE0-A721-334C-ABFD-17C22B265BEF}"/>
          </ac:spMkLst>
        </pc:spChg>
      </pc:sldChg>
      <pc:sldChg chg="modSp modNotes">
        <pc:chgData name="Kylie Geard" userId="b930dff3-5db0-4b18-9d4c-f929b90677dc" providerId="ADAL" clId="{038610CA-6CAC-4665-9047-4DC39D1E2447}" dt="2026-07-09T12:55:57.537" v="183" actId="13244"/>
        <pc:sldMkLst>
          <pc:docMk/>
          <pc:sldMk cId="1634349075" sldId="261"/>
        </pc:sldMkLst>
        <pc:spChg chg="mod">
          <ac:chgData name="Kylie Geard" userId="b930dff3-5db0-4b18-9d4c-f929b90677dc" providerId="ADAL" clId="{038610CA-6CAC-4665-9047-4DC39D1E2447}" dt="2026-07-09T12:50:33.268" v="126" actId="20577"/>
          <ac:spMkLst>
            <pc:docMk/>
            <pc:sldMk cId="1634349075" sldId="261"/>
            <ac:spMk id="5" creationId="{3411BD13-C013-2076-A419-C7AD651AC788}"/>
          </ac:spMkLst>
        </pc:spChg>
        <pc:graphicFrameChg chg="mod">
          <ac:chgData name="Kylie Geard" userId="b930dff3-5db0-4b18-9d4c-f929b90677dc" providerId="ADAL" clId="{038610CA-6CAC-4665-9047-4DC39D1E2447}" dt="2026-07-09T12:55:57.537" v="183" actId="13244"/>
          <ac:graphicFrameMkLst>
            <pc:docMk/>
            <pc:sldMk cId="1634349075" sldId="261"/>
            <ac:graphicFrameMk id="4" creationId="{760FE3D4-43EB-E3EC-E14F-A65A5A75CEC8}"/>
          </ac:graphicFrameMkLst>
        </pc:graphicFrameChg>
      </pc:sldChg>
      <pc:sldChg chg="modSp modNotes">
        <pc:chgData name="Kylie Geard" userId="b930dff3-5db0-4b18-9d4c-f929b90677dc" providerId="ADAL" clId="{038610CA-6CAC-4665-9047-4DC39D1E2447}" dt="2026-07-09T12:55:48.341" v="181" actId="13244"/>
        <pc:sldMkLst>
          <pc:docMk/>
          <pc:sldMk cId="2239893672" sldId="262"/>
        </pc:sldMkLst>
        <pc:spChg chg="mod">
          <ac:chgData name="Kylie Geard" userId="b930dff3-5db0-4b18-9d4c-f929b90677dc" providerId="ADAL" clId="{038610CA-6CAC-4665-9047-4DC39D1E2447}" dt="2026-07-09T12:55:48.341" v="181" actId="13244"/>
          <ac:spMkLst>
            <pc:docMk/>
            <pc:sldMk cId="2239893672" sldId="262"/>
            <ac:spMk id="3" creationId="{C05C3480-010F-F7B4-17BE-55FE78D13DF2}"/>
          </ac:spMkLst>
        </pc:spChg>
      </pc:sldChg>
      <pc:sldChg chg="modSp modNotes">
        <pc:chgData name="Kylie Geard" userId="b930dff3-5db0-4b18-9d4c-f929b90677dc" providerId="ADAL" clId="{038610CA-6CAC-4665-9047-4DC39D1E2447}" dt="2026-07-09T12:57:14.412" v="201" actId="6549"/>
        <pc:sldMkLst>
          <pc:docMk/>
          <pc:sldMk cId="3082610642" sldId="263"/>
        </pc:sldMkLst>
        <pc:spChg chg="mod">
          <ac:chgData name="Kylie Geard" userId="b930dff3-5db0-4b18-9d4c-f929b90677dc" providerId="ADAL" clId="{038610CA-6CAC-4665-9047-4DC39D1E2447}" dt="2026-07-09T12:53:02.640" v="150" actId="20577"/>
          <ac:spMkLst>
            <pc:docMk/>
            <pc:sldMk cId="3082610642" sldId="263"/>
            <ac:spMk id="2" creationId="{10755EB0-9DA3-95FC-A5F1-28322D782BF5}"/>
          </ac:spMkLst>
        </pc:spChg>
        <pc:spChg chg="mod">
          <ac:chgData name="Kylie Geard" userId="b930dff3-5db0-4b18-9d4c-f929b90677dc" providerId="ADAL" clId="{038610CA-6CAC-4665-9047-4DC39D1E2447}" dt="2026-07-09T12:57:14.412" v="201" actId="6549"/>
          <ac:spMkLst>
            <pc:docMk/>
            <pc:sldMk cId="3082610642" sldId="263"/>
            <ac:spMk id="3" creationId="{29A6D8C6-C849-78D1-3AB3-4B27AAD718BC}"/>
          </ac:spMkLst>
        </pc:spChg>
      </pc:sldChg>
      <pc:sldChg chg="modSp">
        <pc:chgData name="Kylie Geard" userId="b930dff3-5db0-4b18-9d4c-f929b90677dc" providerId="ADAL" clId="{038610CA-6CAC-4665-9047-4DC39D1E2447}" dt="2026-07-09T12:54:58.226" v="178" actId="6549"/>
        <pc:sldMkLst>
          <pc:docMk/>
          <pc:sldMk cId="3887801210" sldId="287"/>
        </pc:sldMkLst>
        <pc:spChg chg="mod">
          <ac:chgData name="Kylie Geard" userId="b930dff3-5db0-4b18-9d4c-f929b90677dc" providerId="ADAL" clId="{038610CA-6CAC-4665-9047-4DC39D1E2447}" dt="2026-07-09T12:54:07.440" v="172" actId="13244"/>
          <ac:spMkLst>
            <pc:docMk/>
            <pc:sldMk cId="3887801210" sldId="287"/>
            <ac:spMk id="2" creationId="{768AF37B-8BB5-BABF-B058-841809490E9F}"/>
          </ac:spMkLst>
        </pc:spChg>
        <pc:spChg chg="mod">
          <ac:chgData name="Kylie Geard" userId="b930dff3-5db0-4b18-9d4c-f929b90677dc" providerId="ADAL" clId="{038610CA-6CAC-4665-9047-4DC39D1E2447}" dt="2026-07-09T12:54:58.226" v="178" actId="6549"/>
          <ac:spMkLst>
            <pc:docMk/>
            <pc:sldMk cId="3887801210" sldId="287"/>
            <ac:spMk id="4" creationId="{99E982C8-0EFA-1D4C-87B6-5E8C7F520C3A}"/>
          </ac:spMkLst>
        </pc:spChg>
        <pc:spChg chg="mod">
          <ac:chgData name="Kylie Geard" userId="b930dff3-5db0-4b18-9d4c-f929b90677dc" providerId="ADAL" clId="{038610CA-6CAC-4665-9047-4DC39D1E2447}" dt="2026-07-09T12:54:03.424" v="171" actId="13244"/>
          <ac:spMkLst>
            <pc:docMk/>
            <pc:sldMk cId="3887801210" sldId="287"/>
            <ac:spMk id="5" creationId="{4D82EA55-04BB-BA49-A5FC-A0C0693AB84F}"/>
          </ac:spMkLst>
        </pc:spChg>
      </pc:sldChg>
      <pc:sldChg chg="modNotes">
        <pc:chgData name="Kylie Geard" userId="b930dff3-5db0-4b18-9d4c-f929b90677dc" providerId="ADAL" clId="{038610CA-6CAC-4665-9047-4DC39D1E2447}" dt="2026-07-09T12:47:17.272" v="1" actId="368"/>
        <pc:sldMkLst>
          <pc:docMk/>
          <pc:sldMk cId="3781069125" sldId="448"/>
        </pc:sldMkLst>
      </pc:sldChg>
      <pc:sldChg chg="modSp modNotes">
        <pc:chgData name="Kylie Geard" userId="b930dff3-5db0-4b18-9d4c-f929b90677dc" providerId="ADAL" clId="{038610CA-6CAC-4665-9047-4DC39D1E2447}" dt="2026-07-09T12:56:19.772" v="185" actId="13244"/>
        <pc:sldMkLst>
          <pc:docMk/>
          <pc:sldMk cId="3902392063" sldId="451"/>
        </pc:sldMkLst>
        <pc:spChg chg="mod">
          <ac:chgData name="Kylie Geard" userId="b930dff3-5db0-4b18-9d4c-f929b90677dc" providerId="ADAL" clId="{038610CA-6CAC-4665-9047-4DC39D1E2447}" dt="2026-07-09T12:56:19.772" v="185" actId="13244"/>
          <ac:spMkLst>
            <pc:docMk/>
            <pc:sldMk cId="3902392063" sldId="451"/>
            <ac:spMk id="6" creationId="{437E876F-AA9E-E0B4-D6C9-48C5995AB2EA}"/>
          </ac:spMkLst>
        </pc:spChg>
      </pc:sldChg>
      <pc:sldChg chg="modSp modNotes">
        <pc:chgData name="Kylie Geard" userId="b930dff3-5db0-4b18-9d4c-f929b90677dc" providerId="ADAL" clId="{038610CA-6CAC-4665-9047-4DC39D1E2447}" dt="2026-07-09T12:58:10.015" v="208" actId="6549"/>
        <pc:sldMkLst>
          <pc:docMk/>
          <pc:sldMk cId="305334953" sldId="453"/>
        </pc:sldMkLst>
        <pc:spChg chg="mod">
          <ac:chgData name="Kylie Geard" userId="b930dff3-5db0-4b18-9d4c-f929b90677dc" providerId="ADAL" clId="{038610CA-6CAC-4665-9047-4DC39D1E2447}" dt="2026-07-09T12:58:10.015" v="208" actId="6549"/>
          <ac:spMkLst>
            <pc:docMk/>
            <pc:sldMk cId="305334953" sldId="453"/>
            <ac:spMk id="6" creationId="{225AB7CE-EA46-38AE-2C8E-326C28A0D16E}"/>
          </ac:spMkLst>
        </pc:spChg>
        <pc:spChg chg="mod">
          <ac:chgData name="Kylie Geard" userId="b930dff3-5db0-4b18-9d4c-f929b90677dc" providerId="ADAL" clId="{038610CA-6CAC-4665-9047-4DC39D1E2447}" dt="2026-07-09T12:55:33.324" v="180" actId="13244"/>
          <ac:spMkLst>
            <pc:docMk/>
            <pc:sldMk cId="305334953" sldId="453"/>
            <ac:spMk id="7" creationId="{D8119DD2-462E-87DF-21B5-D9730689F804}"/>
          </ac:spMkLst>
        </pc:spChg>
      </pc:sldChg>
      <pc:sldChg chg="modSp modNotes">
        <pc:chgData name="Kylie Geard" userId="b930dff3-5db0-4b18-9d4c-f929b90677dc" providerId="ADAL" clId="{038610CA-6CAC-4665-9047-4DC39D1E2447}" dt="2026-07-09T12:58:59.230" v="217" actId="6549"/>
        <pc:sldMkLst>
          <pc:docMk/>
          <pc:sldMk cId="4131187866" sldId="457"/>
        </pc:sldMkLst>
        <pc:spChg chg="mod">
          <ac:chgData name="Kylie Geard" userId="b930dff3-5db0-4b18-9d4c-f929b90677dc" providerId="ADAL" clId="{038610CA-6CAC-4665-9047-4DC39D1E2447}" dt="2026-07-09T12:58:59.230" v="217" actId="6549"/>
          <ac:spMkLst>
            <pc:docMk/>
            <pc:sldMk cId="4131187866" sldId="457"/>
            <ac:spMk id="3" creationId="{E8D3BF26-2137-E27F-59AF-B67E9B9DAA69}"/>
          </ac:spMkLst>
        </pc:spChg>
        <pc:spChg chg="mod">
          <ac:chgData name="Kylie Geard" userId="b930dff3-5db0-4b18-9d4c-f929b90677dc" providerId="ADAL" clId="{038610CA-6CAC-4665-9047-4DC39D1E2447}" dt="2026-07-09T12:56:41.090" v="188" actId="13244"/>
          <ac:spMkLst>
            <pc:docMk/>
            <pc:sldMk cId="4131187866" sldId="457"/>
            <ac:spMk id="7" creationId="{BF805A05-523E-FBCF-42CB-487BF1F8ED2B}"/>
          </ac:spMkLst>
        </pc:spChg>
      </pc:sldChg>
      <pc:sldChg chg="modNotes">
        <pc:chgData name="Kylie Geard" userId="b930dff3-5db0-4b18-9d4c-f929b90677dc" providerId="ADAL" clId="{038610CA-6CAC-4665-9047-4DC39D1E2447}" dt="2026-07-09T12:47:17.304" v="11" actId="368"/>
        <pc:sldMkLst>
          <pc:docMk/>
          <pc:sldMk cId="3912761785" sldId="465"/>
        </pc:sldMkLst>
      </pc:sldChg>
      <pc:sldChg chg="modSp modNotes">
        <pc:chgData name="Kylie Geard" userId="b930dff3-5db0-4b18-9d4c-f929b90677dc" providerId="ADAL" clId="{038610CA-6CAC-4665-9047-4DC39D1E2447}" dt="2026-07-09T12:59:39.201" v="220" actId="20577"/>
        <pc:sldMkLst>
          <pc:docMk/>
          <pc:sldMk cId="828998334" sldId="470"/>
        </pc:sldMkLst>
        <pc:spChg chg="mod">
          <ac:chgData name="Kylie Geard" userId="b930dff3-5db0-4b18-9d4c-f929b90677dc" providerId="ADAL" clId="{038610CA-6CAC-4665-9047-4DC39D1E2447}" dt="2026-07-09T12:59:39.201" v="220" actId="20577"/>
          <ac:spMkLst>
            <pc:docMk/>
            <pc:sldMk cId="828998334" sldId="470"/>
            <ac:spMk id="2" creationId="{66D5484B-356A-ED1F-D07A-7B86C2EF133D}"/>
          </ac:spMkLst>
        </pc:spChg>
        <pc:spChg chg="mod">
          <ac:chgData name="Kylie Geard" userId="b930dff3-5db0-4b18-9d4c-f929b90677dc" providerId="ADAL" clId="{038610CA-6CAC-4665-9047-4DC39D1E2447}" dt="2026-07-09T12:56:45.413" v="189" actId="13244"/>
          <ac:spMkLst>
            <pc:docMk/>
            <pc:sldMk cId="828998334" sldId="470"/>
            <ac:spMk id="7" creationId="{9C350113-D76E-85CE-1629-B4163F293283}"/>
          </ac:spMkLst>
        </pc:spChg>
        <pc:picChg chg="mod">
          <ac:chgData name="Kylie Geard" userId="b930dff3-5db0-4b18-9d4c-f929b90677dc" providerId="ADAL" clId="{038610CA-6CAC-4665-9047-4DC39D1E2447}" dt="2026-07-09T12:56:52.191" v="190" actId="13244"/>
          <ac:picMkLst>
            <pc:docMk/>
            <pc:sldMk cId="828998334" sldId="470"/>
            <ac:picMk id="6" creationId="{82D34446-06AE-3CBA-65E3-79A3B32F51C5}"/>
          </ac:picMkLst>
        </pc:picChg>
      </pc:sldChg>
      <pc:sldChg chg="modSp">
        <pc:chgData name="Kylie Geard" userId="b930dff3-5db0-4b18-9d4c-f929b90677dc" providerId="ADAL" clId="{038610CA-6CAC-4665-9047-4DC39D1E2447}" dt="2026-07-09T13:00:29.878" v="231" actId="20577"/>
        <pc:sldMkLst>
          <pc:docMk/>
          <pc:sldMk cId="1452480461" sldId="471"/>
        </pc:sldMkLst>
        <pc:spChg chg="mod">
          <ac:chgData name="Kylie Geard" userId="b930dff3-5db0-4b18-9d4c-f929b90677dc" providerId="ADAL" clId="{038610CA-6CAC-4665-9047-4DC39D1E2447}" dt="2026-07-09T13:00:29.878" v="231" actId="20577"/>
          <ac:spMkLst>
            <pc:docMk/>
            <pc:sldMk cId="1452480461" sldId="471"/>
            <ac:spMk id="3" creationId="{87EB8FE5-2C15-6307-0257-EBB1099B714D}"/>
          </ac:spMkLst>
        </pc:spChg>
      </pc:sldChg>
      <pc:sldChg chg="modNotes">
        <pc:chgData name="Kylie Geard" userId="b930dff3-5db0-4b18-9d4c-f929b90677dc" providerId="ADAL" clId="{038610CA-6CAC-4665-9047-4DC39D1E2447}" dt="2026-07-09T12:47:17.320" v="13" actId="368"/>
        <pc:sldMkLst>
          <pc:docMk/>
          <pc:sldMk cId="3219507766" sldId="472"/>
        </pc:sldMkLst>
      </pc:sldChg>
      <pc:sldChg chg="modNotes">
        <pc:chgData name="Kylie Geard" userId="b930dff3-5db0-4b18-9d4c-f929b90677dc" providerId="ADAL" clId="{038610CA-6CAC-4665-9047-4DC39D1E2447}" dt="2026-07-09T12:47:17.320" v="15" actId="368"/>
        <pc:sldMkLst>
          <pc:docMk/>
          <pc:sldMk cId="3412509457" sldId="473"/>
        </pc:sldMkLst>
      </pc:sldChg>
      <pc:sldChg chg="modSp modNotes">
        <pc:chgData name="Kylie Geard" userId="b930dff3-5db0-4b18-9d4c-f929b90677dc" providerId="ADAL" clId="{038610CA-6CAC-4665-9047-4DC39D1E2447}" dt="2026-07-09T12:56:08.295" v="184" actId="13244"/>
        <pc:sldMkLst>
          <pc:docMk/>
          <pc:sldMk cId="1734309878" sldId="475"/>
        </pc:sldMkLst>
        <pc:spChg chg="mod">
          <ac:chgData name="Kylie Geard" userId="b930dff3-5db0-4b18-9d4c-f929b90677dc" providerId="ADAL" clId="{038610CA-6CAC-4665-9047-4DC39D1E2447}" dt="2026-07-09T12:56:08.295" v="184" actId="13244"/>
          <ac:spMkLst>
            <pc:docMk/>
            <pc:sldMk cId="1734309878" sldId="475"/>
            <ac:spMk id="6" creationId="{72E53BDD-5A27-5AE6-6C65-ECEAEFCEE746}"/>
          </ac:spMkLst>
        </pc:spChg>
      </pc:sldChg>
      <pc:sldChg chg="modAnim modNotes">
        <pc:chgData name="Kylie Geard" userId="b930dff3-5db0-4b18-9d4c-f929b90677dc" providerId="ADAL" clId="{038610CA-6CAC-4665-9047-4DC39D1E2447}" dt="2026-07-09T12:47:43.751" v="36"/>
        <pc:sldMkLst>
          <pc:docMk/>
          <pc:sldMk cId="623293446" sldId="477"/>
        </pc:sldMkLst>
      </pc:sldChg>
      <pc:sldChg chg="modAnim modNotes">
        <pc:chgData name="Kylie Geard" userId="b930dff3-5db0-4b18-9d4c-f929b90677dc" providerId="ADAL" clId="{038610CA-6CAC-4665-9047-4DC39D1E2447}" dt="2026-07-09T12:47:57.674" v="37"/>
        <pc:sldMkLst>
          <pc:docMk/>
          <pc:sldMk cId="443894736" sldId="478"/>
        </pc:sldMkLst>
      </pc:sldChg>
      <pc:sldChg chg="modSp modNotes">
        <pc:chgData name="Kylie Geard" userId="b930dff3-5db0-4b18-9d4c-f929b90677dc" providerId="ADAL" clId="{038610CA-6CAC-4665-9047-4DC39D1E2447}" dt="2026-07-09T12:56:36.851" v="187" actId="13244"/>
        <pc:sldMkLst>
          <pc:docMk/>
          <pc:sldMk cId="3710034361" sldId="479"/>
        </pc:sldMkLst>
        <pc:spChg chg="mod">
          <ac:chgData name="Kylie Geard" userId="b930dff3-5db0-4b18-9d4c-f929b90677dc" providerId="ADAL" clId="{038610CA-6CAC-4665-9047-4DC39D1E2447}" dt="2026-07-09T12:53:48.049" v="170" actId="20577"/>
          <ac:spMkLst>
            <pc:docMk/>
            <pc:sldMk cId="3710034361" sldId="479"/>
            <ac:spMk id="6" creationId="{1ECC6D03-E25C-6D2F-BDBD-FFFCC3E6E5C9}"/>
          </ac:spMkLst>
        </pc:spChg>
        <pc:graphicFrameChg chg="mod">
          <ac:chgData name="Kylie Geard" userId="b930dff3-5db0-4b18-9d4c-f929b90677dc" providerId="ADAL" clId="{038610CA-6CAC-4665-9047-4DC39D1E2447}" dt="2026-07-09T12:56:36.851" v="187" actId="13244"/>
          <ac:graphicFrameMkLst>
            <pc:docMk/>
            <pc:sldMk cId="3710034361" sldId="479"/>
            <ac:graphicFrameMk id="2" creationId="{42521512-7284-5123-0CE2-8E479E4404A7}"/>
          </ac:graphicFrameMkLst>
        </pc:graphicFrameChg>
      </pc:sldChg>
      <pc:sldChg chg="modSp modNotes">
        <pc:chgData name="Kylie Geard" userId="b930dff3-5db0-4b18-9d4c-f929b90677dc" providerId="ADAL" clId="{038610CA-6CAC-4665-9047-4DC39D1E2447}" dt="2026-07-09T12:56:30.301" v="186" actId="13244"/>
        <pc:sldMkLst>
          <pc:docMk/>
          <pc:sldMk cId="1494947812" sldId="480"/>
        </pc:sldMkLst>
        <pc:spChg chg="mod">
          <ac:chgData name="Kylie Geard" userId="b930dff3-5db0-4b18-9d4c-f929b90677dc" providerId="ADAL" clId="{038610CA-6CAC-4665-9047-4DC39D1E2447}" dt="2026-07-09T12:53:29.803" v="164" actId="20577"/>
          <ac:spMkLst>
            <pc:docMk/>
            <pc:sldMk cId="1494947812" sldId="480"/>
            <ac:spMk id="6" creationId="{999BA6A5-121F-8536-D29F-002F1C63AF90}"/>
          </ac:spMkLst>
        </pc:spChg>
        <pc:graphicFrameChg chg="mod">
          <ac:chgData name="Kylie Geard" userId="b930dff3-5db0-4b18-9d4c-f929b90677dc" providerId="ADAL" clId="{038610CA-6CAC-4665-9047-4DC39D1E2447}" dt="2026-07-09T12:56:30.301" v="186" actId="13244"/>
          <ac:graphicFrameMkLst>
            <pc:docMk/>
            <pc:sldMk cId="1494947812" sldId="480"/>
            <ac:graphicFrameMk id="2" creationId="{4460073A-9CA2-C990-43AA-EF8473866361}"/>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F647AF-848B-4799-8843-DF258166C96A}"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AU"/>
        </a:p>
      </dgm:t>
    </dgm:pt>
    <dgm:pt modelId="{B4337B29-76D9-4289-8A88-1966339E8F28}">
      <dgm:prSet phldrT="[Text]" phldr="0"/>
      <dgm:spPr/>
      <dgm:t>
        <a:bodyPr/>
        <a:lstStyle/>
        <a:p>
          <a:r>
            <a:rPr lang="en-US" dirty="0"/>
            <a:t>UDL</a:t>
          </a:r>
          <a:endParaRPr lang="en-AU" dirty="0"/>
        </a:p>
      </dgm:t>
    </dgm:pt>
    <dgm:pt modelId="{6AAF61E6-7D0A-4ED0-BD60-DFFC68C719F2}" type="parTrans" cxnId="{C797503D-86BA-437E-AE9F-1BBD33A2370E}">
      <dgm:prSet/>
      <dgm:spPr/>
      <dgm:t>
        <a:bodyPr/>
        <a:lstStyle/>
        <a:p>
          <a:endParaRPr lang="en-AU"/>
        </a:p>
      </dgm:t>
    </dgm:pt>
    <dgm:pt modelId="{9BDAA9DD-8ADF-431F-A5A1-2403B74E40AB}" type="sibTrans" cxnId="{C797503D-86BA-437E-AE9F-1BBD33A2370E}">
      <dgm:prSet/>
      <dgm:spPr/>
      <dgm:t>
        <a:bodyPr/>
        <a:lstStyle/>
        <a:p>
          <a:endParaRPr lang="en-AU"/>
        </a:p>
      </dgm:t>
    </dgm:pt>
    <dgm:pt modelId="{D06FBC44-787C-450F-8A74-1582E47B91CC}">
      <dgm:prSet phldrT="[Text]" phldr="0"/>
      <dgm:spPr/>
      <dgm:t>
        <a:bodyPr/>
        <a:lstStyle/>
        <a:p>
          <a:r>
            <a:rPr lang="en-US" dirty="0"/>
            <a:t>Trauma responsive practice</a:t>
          </a:r>
          <a:endParaRPr lang="en-AU" dirty="0"/>
        </a:p>
      </dgm:t>
    </dgm:pt>
    <dgm:pt modelId="{12524D0B-253C-4F41-9D21-C59C26AA4DE9}" type="parTrans" cxnId="{F72395F4-2420-4ED4-8E8F-C1B084E96436}">
      <dgm:prSet/>
      <dgm:spPr/>
      <dgm:t>
        <a:bodyPr/>
        <a:lstStyle/>
        <a:p>
          <a:endParaRPr lang="en-AU"/>
        </a:p>
      </dgm:t>
    </dgm:pt>
    <dgm:pt modelId="{9CBC6EA5-6262-41CF-A959-37CAF6EBA669}" type="sibTrans" cxnId="{F72395F4-2420-4ED4-8E8F-C1B084E96436}">
      <dgm:prSet/>
      <dgm:spPr/>
      <dgm:t>
        <a:bodyPr/>
        <a:lstStyle/>
        <a:p>
          <a:endParaRPr lang="en-AU"/>
        </a:p>
      </dgm:t>
    </dgm:pt>
    <dgm:pt modelId="{E0EE6A2B-4079-481B-B835-282C7F14B9E2}" type="pres">
      <dgm:prSet presAssocID="{E5F647AF-848B-4799-8843-DF258166C96A}" presName="compositeShape" presStyleCnt="0">
        <dgm:presLayoutVars>
          <dgm:chMax val="7"/>
          <dgm:dir/>
          <dgm:resizeHandles val="exact"/>
        </dgm:presLayoutVars>
      </dgm:prSet>
      <dgm:spPr/>
    </dgm:pt>
    <dgm:pt modelId="{60216381-4223-48FB-B625-63A6102BA3B1}" type="pres">
      <dgm:prSet presAssocID="{B4337B29-76D9-4289-8A88-1966339E8F28}" presName="circ1" presStyleLbl="vennNode1" presStyleIdx="0" presStyleCnt="2"/>
      <dgm:spPr/>
    </dgm:pt>
    <dgm:pt modelId="{B9E8BC15-06BC-4E89-A0DD-6827F15A3363}" type="pres">
      <dgm:prSet presAssocID="{B4337B29-76D9-4289-8A88-1966339E8F28}" presName="circ1Tx" presStyleLbl="revTx" presStyleIdx="0" presStyleCnt="0">
        <dgm:presLayoutVars>
          <dgm:chMax val="0"/>
          <dgm:chPref val="0"/>
          <dgm:bulletEnabled val="1"/>
        </dgm:presLayoutVars>
      </dgm:prSet>
      <dgm:spPr/>
    </dgm:pt>
    <dgm:pt modelId="{CC4F3F53-584C-458D-8DBB-4A72CFFA4317}" type="pres">
      <dgm:prSet presAssocID="{D06FBC44-787C-450F-8A74-1582E47B91CC}" presName="circ2" presStyleLbl="vennNode1" presStyleIdx="1" presStyleCnt="2"/>
      <dgm:spPr/>
    </dgm:pt>
    <dgm:pt modelId="{90F10C2F-DF20-41BC-86CF-E15A74DED819}" type="pres">
      <dgm:prSet presAssocID="{D06FBC44-787C-450F-8A74-1582E47B91CC}" presName="circ2Tx" presStyleLbl="revTx" presStyleIdx="0" presStyleCnt="0">
        <dgm:presLayoutVars>
          <dgm:chMax val="0"/>
          <dgm:chPref val="0"/>
          <dgm:bulletEnabled val="1"/>
        </dgm:presLayoutVars>
      </dgm:prSet>
      <dgm:spPr/>
    </dgm:pt>
  </dgm:ptLst>
  <dgm:cxnLst>
    <dgm:cxn modelId="{880CB808-1B16-4D0F-B170-8A392A833FCB}" type="presOf" srcId="{E5F647AF-848B-4799-8843-DF258166C96A}" destId="{E0EE6A2B-4079-481B-B835-282C7F14B9E2}" srcOrd="0" destOrd="0" presId="urn:microsoft.com/office/officeart/2005/8/layout/venn1"/>
    <dgm:cxn modelId="{C797503D-86BA-437E-AE9F-1BBD33A2370E}" srcId="{E5F647AF-848B-4799-8843-DF258166C96A}" destId="{B4337B29-76D9-4289-8A88-1966339E8F28}" srcOrd="0" destOrd="0" parTransId="{6AAF61E6-7D0A-4ED0-BD60-DFFC68C719F2}" sibTransId="{9BDAA9DD-8ADF-431F-A5A1-2403B74E40AB}"/>
    <dgm:cxn modelId="{E836BC5D-9659-4FF8-BE57-29DCCF38A6D7}" type="presOf" srcId="{B4337B29-76D9-4289-8A88-1966339E8F28}" destId="{60216381-4223-48FB-B625-63A6102BA3B1}" srcOrd="0" destOrd="0" presId="urn:microsoft.com/office/officeart/2005/8/layout/venn1"/>
    <dgm:cxn modelId="{D8D57E73-CB34-4585-A473-946DF1EC6A4E}" type="presOf" srcId="{B4337B29-76D9-4289-8A88-1966339E8F28}" destId="{B9E8BC15-06BC-4E89-A0DD-6827F15A3363}" srcOrd="1" destOrd="0" presId="urn:microsoft.com/office/officeart/2005/8/layout/venn1"/>
    <dgm:cxn modelId="{A78A04A4-E4CD-4518-8605-6E5A2D0D05BD}" type="presOf" srcId="{D06FBC44-787C-450F-8A74-1582E47B91CC}" destId="{CC4F3F53-584C-458D-8DBB-4A72CFFA4317}" srcOrd="0" destOrd="0" presId="urn:microsoft.com/office/officeart/2005/8/layout/venn1"/>
    <dgm:cxn modelId="{54982CAF-0030-4EC4-BB62-A01AB18468B1}" type="presOf" srcId="{D06FBC44-787C-450F-8A74-1582E47B91CC}" destId="{90F10C2F-DF20-41BC-86CF-E15A74DED819}" srcOrd="1" destOrd="0" presId="urn:microsoft.com/office/officeart/2005/8/layout/venn1"/>
    <dgm:cxn modelId="{F72395F4-2420-4ED4-8E8F-C1B084E96436}" srcId="{E5F647AF-848B-4799-8843-DF258166C96A}" destId="{D06FBC44-787C-450F-8A74-1582E47B91CC}" srcOrd="1" destOrd="0" parTransId="{12524D0B-253C-4F41-9D21-C59C26AA4DE9}" sibTransId="{9CBC6EA5-6262-41CF-A959-37CAF6EBA669}"/>
    <dgm:cxn modelId="{CBE90BB1-3753-4D64-86B0-8B8916416326}" type="presParOf" srcId="{E0EE6A2B-4079-481B-B835-282C7F14B9E2}" destId="{60216381-4223-48FB-B625-63A6102BA3B1}" srcOrd="0" destOrd="0" presId="urn:microsoft.com/office/officeart/2005/8/layout/venn1"/>
    <dgm:cxn modelId="{2853E10D-17E5-47C5-AA00-CFA023C713F8}" type="presParOf" srcId="{E0EE6A2B-4079-481B-B835-282C7F14B9E2}" destId="{B9E8BC15-06BC-4E89-A0DD-6827F15A3363}" srcOrd="1" destOrd="0" presId="urn:microsoft.com/office/officeart/2005/8/layout/venn1"/>
    <dgm:cxn modelId="{DF74A43D-7C5C-4B85-AA00-B553651495EB}" type="presParOf" srcId="{E0EE6A2B-4079-481B-B835-282C7F14B9E2}" destId="{CC4F3F53-584C-458D-8DBB-4A72CFFA4317}" srcOrd="2" destOrd="0" presId="urn:microsoft.com/office/officeart/2005/8/layout/venn1"/>
    <dgm:cxn modelId="{483FF8FF-9FD0-4A27-B0CF-7404F13F328E}" type="presParOf" srcId="{E0EE6A2B-4079-481B-B835-282C7F14B9E2}" destId="{90F10C2F-DF20-41BC-86CF-E15A74DED819}" srcOrd="3"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77A78E-9852-494E-AF21-05D8858A3F2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AU"/>
        </a:p>
      </dgm:t>
    </dgm:pt>
    <dgm:pt modelId="{A9F876C1-A972-4A08-B6DC-B0145410625C}">
      <dgm:prSet phldrT="[Text]" phldr="0" custT="1"/>
      <dgm:spPr/>
      <dgm:t>
        <a:bodyPr/>
        <a:lstStyle/>
        <a:p>
          <a:r>
            <a:rPr lang="en-US" sz="3600" dirty="0"/>
            <a:t>Instructions</a:t>
          </a:r>
          <a:endParaRPr lang="en-AU" sz="3600" dirty="0"/>
        </a:p>
      </dgm:t>
    </dgm:pt>
    <dgm:pt modelId="{474739B4-61FB-49B0-9AC3-586284767A72}" type="parTrans" cxnId="{D7F63F77-5381-4D7E-BEEC-2F956050109C}">
      <dgm:prSet/>
      <dgm:spPr/>
      <dgm:t>
        <a:bodyPr/>
        <a:lstStyle/>
        <a:p>
          <a:endParaRPr lang="en-AU"/>
        </a:p>
      </dgm:t>
    </dgm:pt>
    <dgm:pt modelId="{8BD9E38A-0835-41AB-82C2-6684ABD5BA5C}" type="sibTrans" cxnId="{D7F63F77-5381-4D7E-BEEC-2F956050109C}">
      <dgm:prSet/>
      <dgm:spPr/>
      <dgm:t>
        <a:bodyPr/>
        <a:lstStyle/>
        <a:p>
          <a:endParaRPr lang="en-AU"/>
        </a:p>
      </dgm:t>
    </dgm:pt>
    <dgm:pt modelId="{9782D456-B5D3-440A-8DE4-6F2F36F33FED}">
      <dgm:prSet phldrT="[Text]" phldr="0" custT="1"/>
      <dgm:spPr/>
      <dgm:t>
        <a:bodyPr/>
        <a:lstStyle/>
        <a:p>
          <a:pPr marL="285750" lvl="1" indent="0" defTabSz="1422400">
            <a:lnSpc>
              <a:spcPct val="90000"/>
            </a:lnSpc>
            <a:spcBef>
              <a:spcPct val="0"/>
            </a:spcBef>
            <a:spcAft>
              <a:spcPct val="15000"/>
            </a:spcAft>
          </a:pPr>
          <a:r>
            <a:rPr lang="en-US" sz="3200" dirty="0"/>
            <a:t>Each group will be provided with</a:t>
          </a:r>
          <a:endParaRPr lang="en-AU" sz="3200" dirty="0"/>
        </a:p>
      </dgm:t>
      <dgm:extLst>
        <a:ext uri="{E40237B7-FDA0-4F09-8148-C483321AD2D9}">
          <dgm14:cNvPr xmlns:dgm14="http://schemas.microsoft.com/office/drawing/2010/diagram" id="0" name="" descr="A simple table labeled: Instructions. In the row below the instructions are listed in bullet points which say: &#10;Each group will be provided with&#10;a Case study with a working table,&#10;the Trauma informed framework&#10;and Pens for scribing.&#10; &#10;Note that at the end of the whole activity, we would like to invite you to share what you discussed with the wider group.&#10;"/>
        </a:ext>
      </dgm:extLst>
    </dgm:pt>
    <dgm:pt modelId="{F2177E3F-F122-4455-8251-BFB43797BC07}" type="parTrans" cxnId="{F076E258-D1CD-487B-B862-E5488D9474F2}">
      <dgm:prSet/>
      <dgm:spPr/>
      <dgm:t>
        <a:bodyPr/>
        <a:lstStyle/>
        <a:p>
          <a:endParaRPr lang="en-AU"/>
        </a:p>
      </dgm:t>
    </dgm:pt>
    <dgm:pt modelId="{965EB792-52CF-41B1-8754-2CEC7AE56B66}" type="sibTrans" cxnId="{F076E258-D1CD-487B-B862-E5488D9474F2}">
      <dgm:prSet/>
      <dgm:spPr/>
      <dgm:t>
        <a:bodyPr/>
        <a:lstStyle/>
        <a:p>
          <a:endParaRPr lang="en-AU"/>
        </a:p>
      </dgm:t>
    </dgm:pt>
    <dgm:pt modelId="{31BE460F-2241-42D5-B4C7-EC012C987294}">
      <dgm:prSet phldrT="[Text]" phldr="0" custT="1"/>
      <dgm:spPr/>
      <dgm:t>
        <a:bodyPr/>
        <a:lstStyle/>
        <a:p>
          <a:pPr marL="571500" lvl="2" indent="0" defTabSz="1422400">
            <a:lnSpc>
              <a:spcPct val="90000"/>
            </a:lnSpc>
            <a:spcBef>
              <a:spcPct val="0"/>
            </a:spcBef>
            <a:spcAft>
              <a:spcPct val="15000"/>
            </a:spcAft>
          </a:pPr>
          <a:r>
            <a:rPr lang="en-US" sz="3200" dirty="0"/>
            <a:t>Case study with working table</a:t>
          </a:r>
          <a:endParaRPr lang="en-AU" sz="3200" dirty="0"/>
        </a:p>
      </dgm:t>
    </dgm:pt>
    <dgm:pt modelId="{67E8B56A-FAB3-4E5A-94FD-0D0B7C045A47}" type="parTrans" cxnId="{B3672FCC-0736-41EB-9414-D644F690535D}">
      <dgm:prSet/>
      <dgm:spPr/>
      <dgm:t>
        <a:bodyPr/>
        <a:lstStyle/>
        <a:p>
          <a:endParaRPr lang="en-AU"/>
        </a:p>
      </dgm:t>
    </dgm:pt>
    <dgm:pt modelId="{0DE32671-01E9-4BE7-823F-D718959EC835}" type="sibTrans" cxnId="{B3672FCC-0736-41EB-9414-D644F690535D}">
      <dgm:prSet/>
      <dgm:spPr/>
      <dgm:t>
        <a:bodyPr/>
        <a:lstStyle/>
        <a:p>
          <a:endParaRPr lang="en-AU"/>
        </a:p>
      </dgm:t>
    </dgm:pt>
    <dgm:pt modelId="{71B4DBD4-3DD0-492C-92AD-0B9158928EF2}">
      <dgm:prSet phldrT="[Text]" phldr="0" custT="1"/>
      <dgm:spPr/>
      <dgm:t>
        <a:bodyPr/>
        <a:lstStyle/>
        <a:p>
          <a:pPr marL="571500" lvl="2" indent="0" defTabSz="1422400">
            <a:lnSpc>
              <a:spcPct val="90000"/>
            </a:lnSpc>
            <a:spcBef>
              <a:spcPct val="0"/>
            </a:spcBef>
            <a:spcAft>
              <a:spcPct val="15000"/>
            </a:spcAft>
          </a:pPr>
          <a:r>
            <a:rPr lang="en-US" sz="3200" dirty="0"/>
            <a:t>Trauma informed framework</a:t>
          </a:r>
          <a:endParaRPr lang="en-AU" sz="3200" dirty="0"/>
        </a:p>
      </dgm:t>
    </dgm:pt>
    <dgm:pt modelId="{CB5B4F18-88F8-444A-B4D2-336392B04EA8}" type="parTrans" cxnId="{E27EDB7A-2302-45A6-8BDF-2C2E131FE08A}">
      <dgm:prSet/>
      <dgm:spPr/>
      <dgm:t>
        <a:bodyPr/>
        <a:lstStyle/>
        <a:p>
          <a:endParaRPr lang="en-AU"/>
        </a:p>
      </dgm:t>
    </dgm:pt>
    <dgm:pt modelId="{14ACFABC-8688-418F-9DD7-7738D899901C}" type="sibTrans" cxnId="{E27EDB7A-2302-45A6-8BDF-2C2E131FE08A}">
      <dgm:prSet/>
      <dgm:spPr/>
      <dgm:t>
        <a:bodyPr/>
        <a:lstStyle/>
        <a:p>
          <a:endParaRPr lang="en-AU"/>
        </a:p>
      </dgm:t>
    </dgm:pt>
    <dgm:pt modelId="{C0AE03EC-D159-4DB0-9610-A753143CF932}">
      <dgm:prSet phldrT="[Text]" phldr="0" custT="1"/>
      <dgm:spPr/>
      <dgm:t>
        <a:bodyPr/>
        <a:lstStyle/>
        <a:p>
          <a:pPr marL="285750" lvl="1" indent="0" defTabSz="1422400">
            <a:lnSpc>
              <a:spcPct val="90000"/>
            </a:lnSpc>
            <a:spcBef>
              <a:spcPct val="0"/>
            </a:spcBef>
            <a:spcAft>
              <a:spcPct val="15000"/>
            </a:spcAft>
          </a:pPr>
          <a:endParaRPr lang="en-AU" sz="3200" dirty="0"/>
        </a:p>
      </dgm:t>
    </dgm:pt>
    <dgm:pt modelId="{A8FA8197-D771-41E2-8B2E-63F7BECA5337}" type="parTrans" cxnId="{B1A226EC-AAEA-4E86-9EF4-717D0BB258DD}">
      <dgm:prSet/>
      <dgm:spPr/>
      <dgm:t>
        <a:bodyPr/>
        <a:lstStyle/>
        <a:p>
          <a:endParaRPr lang="en-AU"/>
        </a:p>
      </dgm:t>
    </dgm:pt>
    <dgm:pt modelId="{C6CDDB87-A8E8-4E9A-AF3E-A14EC5EC0742}" type="sibTrans" cxnId="{B1A226EC-AAEA-4E86-9EF4-717D0BB258DD}">
      <dgm:prSet/>
      <dgm:spPr/>
      <dgm:t>
        <a:bodyPr/>
        <a:lstStyle/>
        <a:p>
          <a:endParaRPr lang="en-AU"/>
        </a:p>
      </dgm:t>
    </dgm:pt>
    <dgm:pt modelId="{074CE150-EF81-4DAC-9F7F-5F42CB519812}">
      <dgm:prSet phldrT="[Text]" phldr="0"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en-AU" sz="3200" dirty="0"/>
        </a:p>
      </dgm:t>
    </dgm:pt>
    <dgm:pt modelId="{5CCBE522-AC06-4757-BAE9-2E9CFE799C24}" type="parTrans" cxnId="{20B9242E-5C1F-4943-9FE3-599ED05E6B5A}">
      <dgm:prSet/>
      <dgm:spPr/>
      <dgm:t>
        <a:bodyPr/>
        <a:lstStyle/>
        <a:p>
          <a:endParaRPr lang="en-AU"/>
        </a:p>
      </dgm:t>
    </dgm:pt>
    <dgm:pt modelId="{C185AD23-A54C-44C7-964D-522888F6AE3A}" type="sibTrans" cxnId="{20B9242E-5C1F-4943-9FE3-599ED05E6B5A}">
      <dgm:prSet/>
      <dgm:spPr/>
      <dgm:t>
        <a:bodyPr/>
        <a:lstStyle/>
        <a:p>
          <a:endParaRPr lang="en-AU"/>
        </a:p>
      </dgm:t>
    </dgm:pt>
    <dgm:pt modelId="{37542C29-F9E2-4499-A726-E63D951F0CB9}">
      <dgm:prSet phldrT="[Text]" phldr="0" custT="1"/>
      <dgm:spPr/>
      <dgm:t>
        <a:bodyPr/>
        <a:lstStyle/>
        <a:p>
          <a:pPr marL="285750" lvl="1" indent="0" defTabSz="1422400">
            <a:lnSpc>
              <a:spcPct val="90000"/>
            </a:lnSpc>
            <a:spcBef>
              <a:spcPct val="0"/>
            </a:spcBef>
            <a:spcAft>
              <a:spcPct val="15000"/>
            </a:spcAft>
          </a:pPr>
          <a:endParaRPr lang="en-AU" sz="3200" dirty="0"/>
        </a:p>
      </dgm:t>
    </dgm:pt>
    <dgm:pt modelId="{9B50433D-91FE-4EC6-976F-E9286C983087}" type="parTrans" cxnId="{F89978BE-6E4E-4417-9CED-4EA344F2ACBD}">
      <dgm:prSet/>
      <dgm:spPr/>
      <dgm:t>
        <a:bodyPr/>
        <a:lstStyle/>
        <a:p>
          <a:endParaRPr lang="en-AU"/>
        </a:p>
      </dgm:t>
    </dgm:pt>
    <dgm:pt modelId="{225FCE2D-2B60-41A1-9616-97B3BC8C8439}" type="sibTrans" cxnId="{F89978BE-6E4E-4417-9CED-4EA344F2ACBD}">
      <dgm:prSet/>
      <dgm:spPr/>
      <dgm:t>
        <a:bodyPr/>
        <a:lstStyle/>
        <a:p>
          <a:endParaRPr lang="en-AU"/>
        </a:p>
      </dgm:t>
    </dgm:pt>
    <dgm:pt modelId="{9BE83799-E0DF-4135-802C-0A42DA8253B0}">
      <dgm:prSet phldrT="[Text]" phldr="0" custT="1"/>
      <dgm:spPr/>
      <dgm:t>
        <a:bodyPr/>
        <a:lstStyle/>
        <a:p>
          <a:pPr marL="285750" lvl="1" indent="0" defTabSz="1422400">
            <a:lnSpc>
              <a:spcPct val="90000"/>
            </a:lnSpc>
            <a:spcBef>
              <a:spcPct val="0"/>
            </a:spcBef>
            <a:spcAft>
              <a:spcPct val="15000"/>
            </a:spcAft>
          </a:pPr>
          <a:endParaRPr lang="en-AU" sz="3200" dirty="0"/>
        </a:p>
      </dgm:t>
    </dgm:pt>
    <dgm:pt modelId="{4991B7D9-3B10-459E-B35E-335BD62833BF}" type="parTrans" cxnId="{C8D1E11D-59D9-47B4-889C-618F9F5DC11D}">
      <dgm:prSet/>
      <dgm:spPr/>
      <dgm:t>
        <a:bodyPr/>
        <a:lstStyle/>
        <a:p>
          <a:endParaRPr lang="en-AU"/>
        </a:p>
      </dgm:t>
    </dgm:pt>
    <dgm:pt modelId="{015E28A3-193F-4818-80AE-C7231B968262}" type="sibTrans" cxnId="{C8D1E11D-59D9-47B4-889C-618F9F5DC11D}">
      <dgm:prSet/>
      <dgm:spPr/>
      <dgm:t>
        <a:bodyPr/>
        <a:lstStyle/>
        <a:p>
          <a:endParaRPr lang="en-AU"/>
        </a:p>
      </dgm:t>
    </dgm:pt>
    <dgm:pt modelId="{64C02937-961B-4429-81B1-B00BB7B3CCA0}">
      <dgm:prSet phldrT="[Text]" phldr="0" custT="1"/>
      <dgm:spPr/>
      <dgm:t>
        <a:bodyPr/>
        <a:lstStyle/>
        <a:p>
          <a:pPr marL="285750" lvl="1" indent="0" defTabSz="1422400">
            <a:lnSpc>
              <a:spcPct val="90000"/>
            </a:lnSpc>
            <a:spcBef>
              <a:spcPct val="0"/>
            </a:spcBef>
            <a:spcAft>
              <a:spcPct val="15000"/>
            </a:spcAft>
          </a:pPr>
          <a:endParaRPr lang="en-AU" sz="3200" dirty="0"/>
        </a:p>
      </dgm:t>
    </dgm:pt>
    <dgm:pt modelId="{02CFB477-898F-4DD0-8C74-3FADC5F0B917}" type="parTrans" cxnId="{D2D2F027-3602-4AD9-844C-F8EBBEA19001}">
      <dgm:prSet/>
      <dgm:spPr/>
      <dgm:t>
        <a:bodyPr/>
        <a:lstStyle/>
        <a:p>
          <a:endParaRPr lang="en-AU"/>
        </a:p>
      </dgm:t>
    </dgm:pt>
    <dgm:pt modelId="{C73DBC66-23BE-451C-9DA2-8572DAC81947}" type="sibTrans" cxnId="{D2D2F027-3602-4AD9-844C-F8EBBEA19001}">
      <dgm:prSet/>
      <dgm:spPr/>
      <dgm:t>
        <a:bodyPr/>
        <a:lstStyle/>
        <a:p>
          <a:endParaRPr lang="en-AU"/>
        </a:p>
      </dgm:t>
    </dgm:pt>
    <dgm:pt modelId="{9A031BCE-CD7D-4106-BA5B-5F814ACED158}">
      <dgm:prSet phldrT="[Text]" phldr="0" custT="1"/>
      <dgm:spPr/>
      <dgm:t>
        <a:bodyPr/>
        <a:lstStyle/>
        <a:p>
          <a:pPr marL="285750" lvl="1" indent="0" defTabSz="1422400">
            <a:lnSpc>
              <a:spcPct val="90000"/>
            </a:lnSpc>
            <a:spcBef>
              <a:spcPct val="0"/>
            </a:spcBef>
            <a:spcAft>
              <a:spcPct val="15000"/>
            </a:spcAft>
          </a:pPr>
          <a:endParaRPr lang="en-AU" sz="3200" dirty="0"/>
        </a:p>
      </dgm:t>
    </dgm:pt>
    <dgm:pt modelId="{2FE0B3DF-39CE-457C-A987-48177E11C8DA}" type="parTrans" cxnId="{CE943B2F-AFFE-42E1-9AA4-FBE501B50185}">
      <dgm:prSet/>
      <dgm:spPr/>
      <dgm:t>
        <a:bodyPr/>
        <a:lstStyle/>
        <a:p>
          <a:endParaRPr lang="en-AU"/>
        </a:p>
      </dgm:t>
    </dgm:pt>
    <dgm:pt modelId="{EEDB0D91-F8EC-41A4-AFCD-395BE3055FC0}" type="sibTrans" cxnId="{CE943B2F-AFFE-42E1-9AA4-FBE501B50185}">
      <dgm:prSet/>
      <dgm:spPr/>
      <dgm:t>
        <a:bodyPr/>
        <a:lstStyle/>
        <a:p>
          <a:endParaRPr lang="en-AU"/>
        </a:p>
      </dgm:t>
    </dgm:pt>
    <dgm:pt modelId="{455931AA-3C59-47CC-90FC-1DB9FD2178D9}">
      <dgm:prSet phldrT="[Text]" phldr="0" custT="1"/>
      <dgm:spPr/>
      <dgm:t>
        <a:bodyPr/>
        <a:lstStyle/>
        <a:p>
          <a:pPr marL="571500" lvl="2" indent="0" defTabSz="1422400">
            <a:lnSpc>
              <a:spcPct val="90000"/>
            </a:lnSpc>
            <a:spcBef>
              <a:spcPct val="0"/>
            </a:spcBef>
            <a:spcAft>
              <a:spcPct val="15000"/>
            </a:spcAft>
          </a:pPr>
          <a:r>
            <a:rPr lang="en-US" sz="3200" dirty="0"/>
            <a:t>Pens for scribing.</a:t>
          </a:r>
          <a:endParaRPr lang="en-AU" sz="3200" dirty="0"/>
        </a:p>
      </dgm:t>
    </dgm:pt>
    <dgm:pt modelId="{EEB66C58-A6AA-44D4-A554-576A7E5D9CC9}" type="parTrans" cxnId="{560C18B0-F4FF-4229-8FED-C854C79EC85C}">
      <dgm:prSet/>
      <dgm:spPr/>
      <dgm:t>
        <a:bodyPr/>
        <a:lstStyle/>
        <a:p>
          <a:endParaRPr lang="en-AU"/>
        </a:p>
      </dgm:t>
    </dgm:pt>
    <dgm:pt modelId="{1EBE5584-3FC3-4ACF-9A4A-316A2AF8608B}" type="sibTrans" cxnId="{560C18B0-F4FF-4229-8FED-C854C79EC85C}">
      <dgm:prSet/>
      <dgm:spPr/>
      <dgm:t>
        <a:bodyPr/>
        <a:lstStyle/>
        <a:p>
          <a:endParaRPr lang="en-AU"/>
        </a:p>
      </dgm:t>
    </dgm:pt>
    <dgm:pt modelId="{E5CAD7FD-CFF4-4259-ADC1-7297F6210988}">
      <dgm:prSet phldrT="[Text]" phldr="0" custT="1"/>
      <dgm:spPr/>
      <dgm:t>
        <a:bodyPr/>
        <a:lstStyle/>
        <a:p>
          <a:pPr marL="571500" lvl="2" indent="0" defTabSz="1422400">
            <a:lnSpc>
              <a:spcPct val="90000"/>
            </a:lnSpc>
            <a:spcBef>
              <a:spcPct val="0"/>
            </a:spcBef>
            <a:spcAft>
              <a:spcPct val="15000"/>
            </a:spcAft>
          </a:pPr>
          <a:endParaRPr lang="en-AU" sz="3200" dirty="0"/>
        </a:p>
      </dgm:t>
    </dgm:pt>
    <dgm:pt modelId="{34C69444-C6C4-4D82-A5C5-3B5E495E2759}" type="parTrans" cxnId="{B7471DED-92B1-4EE7-9459-4D51AB6354EC}">
      <dgm:prSet/>
      <dgm:spPr/>
      <dgm:t>
        <a:bodyPr/>
        <a:lstStyle/>
        <a:p>
          <a:endParaRPr lang="en-AU"/>
        </a:p>
      </dgm:t>
    </dgm:pt>
    <dgm:pt modelId="{1D60C9B7-684C-44C3-9FE8-0350F0097607}" type="sibTrans" cxnId="{B7471DED-92B1-4EE7-9459-4D51AB6354EC}">
      <dgm:prSet/>
      <dgm:spPr/>
      <dgm:t>
        <a:bodyPr/>
        <a:lstStyle/>
        <a:p>
          <a:endParaRPr lang="en-AU"/>
        </a:p>
      </dgm:t>
    </dgm:pt>
    <dgm:pt modelId="{888CA79B-1111-44CA-B16D-5DD4E2D3A8E7}">
      <dgm:prSet phldrT="[Text]" phldr="0" custT="1"/>
      <dgm:spPr/>
      <dgm:t>
        <a:bodyPr/>
        <a:lstStyle/>
        <a:p>
          <a:pPr marL="571500" lvl="2" indent="0" defTabSz="1422400">
            <a:lnSpc>
              <a:spcPct val="90000"/>
            </a:lnSpc>
            <a:spcBef>
              <a:spcPct val="0"/>
            </a:spcBef>
            <a:spcAft>
              <a:spcPct val="15000"/>
            </a:spcAft>
          </a:pPr>
          <a:r>
            <a:rPr lang="en-US" sz="3200" dirty="0"/>
            <a:t>Note that at the end of the whole activity, we would like to invite you to share what you discussed with the wider group.</a:t>
          </a:r>
          <a:endParaRPr lang="en-AU" sz="3200" dirty="0"/>
        </a:p>
      </dgm:t>
    </dgm:pt>
    <dgm:pt modelId="{74BE091D-E6D1-46EF-ADC9-E774AD9E475D}" type="parTrans" cxnId="{0BBC5BC9-CFC0-42D5-895A-9C7B1D76E0AA}">
      <dgm:prSet/>
      <dgm:spPr/>
      <dgm:t>
        <a:bodyPr/>
        <a:lstStyle/>
        <a:p>
          <a:endParaRPr lang="en-AU"/>
        </a:p>
      </dgm:t>
    </dgm:pt>
    <dgm:pt modelId="{633075DF-CAE8-476A-AB73-E217548F8384}" type="sibTrans" cxnId="{0BBC5BC9-CFC0-42D5-895A-9C7B1D76E0AA}">
      <dgm:prSet/>
      <dgm:spPr/>
      <dgm:t>
        <a:bodyPr/>
        <a:lstStyle/>
        <a:p>
          <a:endParaRPr lang="en-AU"/>
        </a:p>
      </dgm:t>
    </dgm:pt>
    <dgm:pt modelId="{3F7E9BC9-744C-4DEE-8152-A5FAEA6093AE}" type="pres">
      <dgm:prSet presAssocID="{5F77A78E-9852-494E-AF21-05D8858A3F21}" presName="Name0" presStyleCnt="0">
        <dgm:presLayoutVars>
          <dgm:dir/>
          <dgm:animLvl val="lvl"/>
          <dgm:resizeHandles val="exact"/>
        </dgm:presLayoutVars>
      </dgm:prSet>
      <dgm:spPr/>
    </dgm:pt>
    <dgm:pt modelId="{4DEA83EB-87BE-4F6C-8DE3-CECE1E89DDCE}" type="pres">
      <dgm:prSet presAssocID="{A9F876C1-A972-4A08-B6DC-B0145410625C}" presName="composite" presStyleCnt="0"/>
      <dgm:spPr/>
    </dgm:pt>
    <dgm:pt modelId="{EF5126E7-E9DE-4719-AE41-41C2DA2A5889}" type="pres">
      <dgm:prSet presAssocID="{A9F876C1-A972-4A08-B6DC-B0145410625C}" presName="parTx" presStyleLbl="alignNode1" presStyleIdx="0" presStyleCnt="1">
        <dgm:presLayoutVars>
          <dgm:chMax val="0"/>
          <dgm:chPref val="0"/>
          <dgm:bulletEnabled val="1"/>
        </dgm:presLayoutVars>
      </dgm:prSet>
      <dgm:spPr/>
    </dgm:pt>
    <dgm:pt modelId="{DA607816-65F1-4126-9F40-A6580C1F7400}" type="pres">
      <dgm:prSet presAssocID="{A9F876C1-A972-4A08-B6DC-B0145410625C}" presName="desTx" presStyleLbl="alignAccFollowNode1" presStyleIdx="0" presStyleCnt="1">
        <dgm:presLayoutVars>
          <dgm:bulletEnabled val="1"/>
        </dgm:presLayoutVars>
      </dgm:prSet>
      <dgm:spPr/>
    </dgm:pt>
  </dgm:ptLst>
  <dgm:cxnLst>
    <dgm:cxn modelId="{37445801-0A8F-431C-9A3D-B3429EBE93A7}" type="presOf" srcId="{9BE83799-E0DF-4135-802C-0A42DA8253B0}" destId="{DA607816-65F1-4126-9F40-A6580C1F7400}" srcOrd="0" destOrd="9" presId="urn:microsoft.com/office/officeart/2005/8/layout/hList1"/>
    <dgm:cxn modelId="{649ACF0E-0EB0-4614-8B69-C3C03BF2BA99}" type="presOf" srcId="{888CA79B-1111-44CA-B16D-5DD4E2D3A8E7}" destId="{DA607816-65F1-4126-9F40-A6580C1F7400}" srcOrd="0" destOrd="6" presId="urn:microsoft.com/office/officeart/2005/8/layout/hList1"/>
    <dgm:cxn modelId="{C8D1E11D-59D9-47B4-889C-618F9F5DC11D}" srcId="{A9F876C1-A972-4A08-B6DC-B0145410625C}" destId="{9BE83799-E0DF-4135-802C-0A42DA8253B0}" srcOrd="4" destOrd="0" parTransId="{4991B7D9-3B10-459E-B35E-335BD62833BF}" sibTransId="{015E28A3-193F-4818-80AE-C7231B968262}"/>
    <dgm:cxn modelId="{392E071E-A36C-4A40-B33A-D63BD90ECE09}" type="presOf" srcId="{E5CAD7FD-CFF4-4259-ADC1-7297F6210988}" destId="{DA607816-65F1-4126-9F40-A6580C1F7400}" srcOrd="0" destOrd="5" presId="urn:microsoft.com/office/officeart/2005/8/layout/hList1"/>
    <dgm:cxn modelId="{2497791E-B740-4EC1-A57A-E3EA63010C13}" type="presOf" srcId="{074CE150-EF81-4DAC-9F7F-5F42CB519812}" destId="{DA607816-65F1-4126-9F40-A6580C1F7400}" srcOrd="0" destOrd="11" presId="urn:microsoft.com/office/officeart/2005/8/layout/hList1"/>
    <dgm:cxn modelId="{D2D2F027-3602-4AD9-844C-F8EBBEA19001}" srcId="{A9F876C1-A972-4A08-B6DC-B0145410625C}" destId="{64C02937-961B-4429-81B1-B00BB7B3CCA0}" srcOrd="5" destOrd="0" parTransId="{02CFB477-898F-4DD0-8C74-3FADC5F0B917}" sibTransId="{C73DBC66-23BE-451C-9DA2-8572DAC81947}"/>
    <dgm:cxn modelId="{20B9242E-5C1F-4943-9FE3-599ED05E6B5A}" srcId="{A9F876C1-A972-4A08-B6DC-B0145410625C}" destId="{074CE150-EF81-4DAC-9F7F-5F42CB519812}" srcOrd="6" destOrd="0" parTransId="{5CCBE522-AC06-4757-BAE9-2E9CFE799C24}" sibTransId="{C185AD23-A54C-44C7-964D-522888F6AE3A}"/>
    <dgm:cxn modelId="{CE943B2F-AFFE-42E1-9AA4-FBE501B50185}" srcId="{A9F876C1-A972-4A08-B6DC-B0145410625C}" destId="{9A031BCE-CD7D-4106-BA5B-5F814ACED158}" srcOrd="1" destOrd="0" parTransId="{2FE0B3DF-39CE-457C-A987-48177E11C8DA}" sibTransId="{EEDB0D91-F8EC-41A4-AFCD-395BE3055FC0}"/>
    <dgm:cxn modelId="{33A68D5E-06D3-491E-8838-4B0A6F16EBCD}" type="presOf" srcId="{9782D456-B5D3-440A-8DE4-6F2F36F33FED}" destId="{DA607816-65F1-4126-9F40-A6580C1F7400}" srcOrd="0" destOrd="0" presId="urn:microsoft.com/office/officeart/2005/8/layout/hList1"/>
    <dgm:cxn modelId="{D079EF46-B110-4F01-A165-3F964270CD2E}" type="presOf" srcId="{455931AA-3C59-47CC-90FC-1DB9FD2178D9}" destId="{DA607816-65F1-4126-9F40-A6580C1F7400}" srcOrd="0" destOrd="4" presId="urn:microsoft.com/office/officeart/2005/8/layout/hList1"/>
    <dgm:cxn modelId="{D7F63F77-5381-4D7E-BEEC-2F956050109C}" srcId="{5F77A78E-9852-494E-AF21-05D8858A3F21}" destId="{A9F876C1-A972-4A08-B6DC-B0145410625C}" srcOrd="0" destOrd="0" parTransId="{474739B4-61FB-49B0-9AC3-586284767A72}" sibTransId="{8BD9E38A-0835-41AB-82C2-6684ABD5BA5C}"/>
    <dgm:cxn modelId="{F076E258-D1CD-487B-B862-E5488D9474F2}" srcId="{A9F876C1-A972-4A08-B6DC-B0145410625C}" destId="{9782D456-B5D3-440A-8DE4-6F2F36F33FED}" srcOrd="0" destOrd="0" parTransId="{F2177E3F-F122-4455-8251-BFB43797BC07}" sibTransId="{965EB792-52CF-41B1-8754-2CEC7AE56B66}"/>
    <dgm:cxn modelId="{6D2B0D7A-1A08-489A-9FB4-4B30B7CD6533}" type="presOf" srcId="{9A031BCE-CD7D-4106-BA5B-5F814ACED158}" destId="{DA607816-65F1-4126-9F40-A6580C1F7400}" srcOrd="0" destOrd="1" presId="urn:microsoft.com/office/officeart/2005/8/layout/hList1"/>
    <dgm:cxn modelId="{E27EDB7A-2302-45A6-8BDF-2C2E131FE08A}" srcId="{9A031BCE-CD7D-4106-BA5B-5F814ACED158}" destId="{71B4DBD4-3DD0-492C-92AD-0B9158928EF2}" srcOrd="1" destOrd="0" parTransId="{CB5B4F18-88F8-444A-B4D2-336392B04EA8}" sibTransId="{14ACFABC-8688-418F-9DD7-7738D899901C}"/>
    <dgm:cxn modelId="{CCCD6A7C-3C9D-4E13-824B-5924214F2A31}" type="presOf" srcId="{31BE460F-2241-42D5-B4C7-EC012C987294}" destId="{DA607816-65F1-4126-9F40-A6580C1F7400}" srcOrd="0" destOrd="2" presId="urn:microsoft.com/office/officeart/2005/8/layout/hList1"/>
    <dgm:cxn modelId="{4BA32C7F-C03E-49A4-B4E6-94AFB1D086BB}" type="presOf" srcId="{5F77A78E-9852-494E-AF21-05D8858A3F21}" destId="{3F7E9BC9-744C-4DEE-8152-A5FAEA6093AE}" srcOrd="0" destOrd="0" presId="urn:microsoft.com/office/officeart/2005/8/layout/hList1"/>
    <dgm:cxn modelId="{1DFBA894-68A7-4E7C-8953-B3760B88ECF2}" type="presOf" srcId="{A9F876C1-A972-4A08-B6DC-B0145410625C}" destId="{EF5126E7-E9DE-4719-AE41-41C2DA2A5889}" srcOrd="0" destOrd="0" presId="urn:microsoft.com/office/officeart/2005/8/layout/hList1"/>
    <dgm:cxn modelId="{560C18B0-F4FF-4229-8FED-C854C79EC85C}" srcId="{9A031BCE-CD7D-4106-BA5B-5F814ACED158}" destId="{455931AA-3C59-47CC-90FC-1DB9FD2178D9}" srcOrd="2" destOrd="0" parTransId="{EEB66C58-A6AA-44D4-A554-576A7E5D9CC9}" sibTransId="{1EBE5584-3FC3-4ACF-9A4A-316A2AF8608B}"/>
    <dgm:cxn modelId="{F89978BE-6E4E-4417-9CED-4EA344F2ACBD}" srcId="{A9F876C1-A972-4A08-B6DC-B0145410625C}" destId="{37542C29-F9E2-4499-A726-E63D951F0CB9}" srcOrd="3" destOrd="0" parTransId="{9B50433D-91FE-4EC6-976F-E9286C983087}" sibTransId="{225FCE2D-2B60-41A1-9616-97B3BC8C8439}"/>
    <dgm:cxn modelId="{86DE15C3-433C-4B13-8747-F347AD82842B}" type="presOf" srcId="{64C02937-961B-4429-81B1-B00BB7B3CCA0}" destId="{DA607816-65F1-4126-9F40-A6580C1F7400}" srcOrd="0" destOrd="10" presId="urn:microsoft.com/office/officeart/2005/8/layout/hList1"/>
    <dgm:cxn modelId="{0BBC5BC9-CFC0-42D5-895A-9C7B1D76E0AA}" srcId="{9A031BCE-CD7D-4106-BA5B-5F814ACED158}" destId="{888CA79B-1111-44CA-B16D-5DD4E2D3A8E7}" srcOrd="4" destOrd="0" parTransId="{74BE091D-E6D1-46EF-ADC9-E774AD9E475D}" sibTransId="{633075DF-CAE8-476A-AB73-E217548F8384}"/>
    <dgm:cxn modelId="{B3672FCC-0736-41EB-9414-D644F690535D}" srcId="{9A031BCE-CD7D-4106-BA5B-5F814ACED158}" destId="{31BE460F-2241-42D5-B4C7-EC012C987294}" srcOrd="0" destOrd="0" parTransId="{67E8B56A-FAB3-4E5A-94FD-0D0B7C045A47}" sibTransId="{0DE32671-01E9-4BE7-823F-D718959EC835}"/>
    <dgm:cxn modelId="{9C441FCD-93DB-4772-9E1A-6C0B98EFBA7D}" type="presOf" srcId="{37542C29-F9E2-4499-A726-E63D951F0CB9}" destId="{DA607816-65F1-4126-9F40-A6580C1F7400}" srcOrd="0" destOrd="8" presId="urn:microsoft.com/office/officeart/2005/8/layout/hList1"/>
    <dgm:cxn modelId="{F68432E0-4F06-4280-AF2B-AF62642DDB10}" type="presOf" srcId="{71B4DBD4-3DD0-492C-92AD-0B9158928EF2}" destId="{DA607816-65F1-4126-9F40-A6580C1F7400}" srcOrd="0" destOrd="3" presId="urn:microsoft.com/office/officeart/2005/8/layout/hList1"/>
    <dgm:cxn modelId="{CABA86E2-FECC-4110-8DD2-EFD486615ACE}" type="presOf" srcId="{C0AE03EC-D159-4DB0-9610-A753143CF932}" destId="{DA607816-65F1-4126-9F40-A6580C1F7400}" srcOrd="0" destOrd="7" presId="urn:microsoft.com/office/officeart/2005/8/layout/hList1"/>
    <dgm:cxn modelId="{B1A226EC-AAEA-4E86-9EF4-717D0BB258DD}" srcId="{A9F876C1-A972-4A08-B6DC-B0145410625C}" destId="{C0AE03EC-D159-4DB0-9610-A753143CF932}" srcOrd="2" destOrd="0" parTransId="{A8FA8197-D771-41E2-8B2E-63F7BECA5337}" sibTransId="{C6CDDB87-A8E8-4E9A-AF3E-A14EC5EC0742}"/>
    <dgm:cxn modelId="{B7471DED-92B1-4EE7-9459-4D51AB6354EC}" srcId="{9A031BCE-CD7D-4106-BA5B-5F814ACED158}" destId="{E5CAD7FD-CFF4-4259-ADC1-7297F6210988}" srcOrd="3" destOrd="0" parTransId="{34C69444-C6C4-4D82-A5C5-3B5E495E2759}" sibTransId="{1D60C9B7-684C-44C3-9FE8-0350F0097607}"/>
    <dgm:cxn modelId="{CAE7A437-CC98-4F7F-AE6F-142E5C74C73D}" type="presParOf" srcId="{3F7E9BC9-744C-4DEE-8152-A5FAEA6093AE}" destId="{4DEA83EB-87BE-4F6C-8DE3-CECE1E89DDCE}" srcOrd="0" destOrd="0" presId="urn:microsoft.com/office/officeart/2005/8/layout/hList1"/>
    <dgm:cxn modelId="{A553A809-9ABA-4EB8-A727-57B868B6397A}" type="presParOf" srcId="{4DEA83EB-87BE-4F6C-8DE3-CECE1E89DDCE}" destId="{EF5126E7-E9DE-4719-AE41-41C2DA2A5889}" srcOrd="0" destOrd="0" presId="urn:microsoft.com/office/officeart/2005/8/layout/hList1"/>
    <dgm:cxn modelId="{45E3E3AF-AE8B-4739-B62A-98431CDF22DE}" type="presParOf" srcId="{4DEA83EB-87BE-4F6C-8DE3-CECE1E89DDCE}" destId="{DA607816-65F1-4126-9F40-A6580C1F7400}"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77A78E-9852-494E-AF21-05D8858A3F2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AU"/>
        </a:p>
      </dgm:t>
    </dgm:pt>
    <dgm:pt modelId="{A9F876C1-A972-4A08-B6DC-B0145410625C}">
      <dgm:prSet phldrT="[Text]" phldr="0" custT="1"/>
      <dgm:spPr/>
      <dgm:t>
        <a:bodyPr/>
        <a:lstStyle/>
        <a:p>
          <a:r>
            <a:rPr lang="en-US" sz="3600" dirty="0"/>
            <a:t>Step 1 (10mins)</a:t>
          </a:r>
          <a:endParaRPr lang="en-AU" sz="3600" dirty="0"/>
        </a:p>
      </dgm:t>
    </dgm:pt>
    <dgm:pt modelId="{474739B4-61FB-49B0-9AC3-586284767A72}" type="parTrans" cxnId="{D7F63F77-5381-4D7E-BEEC-2F956050109C}">
      <dgm:prSet/>
      <dgm:spPr/>
      <dgm:t>
        <a:bodyPr/>
        <a:lstStyle/>
        <a:p>
          <a:endParaRPr lang="en-AU"/>
        </a:p>
      </dgm:t>
    </dgm:pt>
    <dgm:pt modelId="{8BD9E38A-0835-41AB-82C2-6684ABD5BA5C}" type="sibTrans" cxnId="{D7F63F77-5381-4D7E-BEEC-2F956050109C}">
      <dgm:prSet/>
      <dgm:spPr/>
      <dgm:t>
        <a:bodyPr/>
        <a:lstStyle/>
        <a:p>
          <a:endParaRPr lang="en-AU"/>
        </a:p>
      </dgm:t>
    </dgm:pt>
    <dgm:pt modelId="{9782D456-B5D3-440A-8DE4-6F2F36F33FED}">
      <dgm:prSet phldrT="[Text]" phldr="0" custT="1"/>
      <dgm:spPr/>
      <dgm:t>
        <a:bodyPr/>
        <a:lstStyle/>
        <a:p>
          <a:endParaRPr lang="en-AU" sz="3200" dirty="0"/>
        </a:p>
      </dgm:t>
    </dgm:pt>
    <dgm:pt modelId="{F2177E3F-F122-4455-8251-BFB43797BC07}" type="parTrans" cxnId="{F076E258-D1CD-487B-B862-E5488D9474F2}">
      <dgm:prSet/>
      <dgm:spPr/>
      <dgm:t>
        <a:bodyPr/>
        <a:lstStyle/>
        <a:p>
          <a:endParaRPr lang="en-AU"/>
        </a:p>
      </dgm:t>
    </dgm:pt>
    <dgm:pt modelId="{965EB792-52CF-41B1-8754-2CEC7AE56B66}" type="sibTrans" cxnId="{F076E258-D1CD-487B-B862-E5488D9474F2}">
      <dgm:prSet/>
      <dgm:spPr/>
      <dgm:t>
        <a:bodyPr/>
        <a:lstStyle/>
        <a:p>
          <a:endParaRPr lang="en-AU"/>
        </a:p>
      </dgm:t>
    </dgm:pt>
    <dgm:pt modelId="{C0AE03EC-D159-4DB0-9610-A753143CF932}">
      <dgm:prSet phldrT="[Text]" phldr="0" custT="1"/>
      <dgm:spPr/>
      <dgm:t>
        <a:bodyPr/>
        <a:lstStyle/>
        <a:p>
          <a:r>
            <a:rPr lang="en-US" sz="3200" dirty="0"/>
            <a:t>Read the case carefully. How would you respond to this case using a UDL lens?</a:t>
          </a:r>
          <a:endParaRPr lang="en-AU" sz="3200" dirty="0"/>
        </a:p>
      </dgm:t>
    </dgm:pt>
    <dgm:pt modelId="{A8FA8197-D771-41E2-8B2E-63F7BECA5337}" type="parTrans" cxnId="{B1A226EC-AAEA-4E86-9EF4-717D0BB258DD}">
      <dgm:prSet/>
      <dgm:spPr/>
      <dgm:t>
        <a:bodyPr/>
        <a:lstStyle/>
        <a:p>
          <a:endParaRPr lang="en-AU"/>
        </a:p>
      </dgm:t>
    </dgm:pt>
    <dgm:pt modelId="{C6CDDB87-A8E8-4E9A-AF3E-A14EC5EC0742}" type="sibTrans" cxnId="{B1A226EC-AAEA-4E86-9EF4-717D0BB258DD}">
      <dgm:prSet/>
      <dgm:spPr/>
      <dgm:t>
        <a:bodyPr/>
        <a:lstStyle/>
        <a:p>
          <a:endParaRPr lang="en-AU"/>
        </a:p>
      </dgm:t>
    </dgm:pt>
    <dgm:pt modelId="{37542C29-F9E2-4499-A726-E63D951F0CB9}">
      <dgm:prSet phldrT="[Text]" phldr="0" custT="1"/>
      <dgm:spPr/>
      <dgm:t>
        <a:bodyPr/>
        <a:lstStyle/>
        <a:p>
          <a:endParaRPr lang="en-AU" sz="3200" dirty="0"/>
        </a:p>
      </dgm:t>
    </dgm:pt>
    <dgm:pt modelId="{9B50433D-91FE-4EC6-976F-E9286C983087}" type="parTrans" cxnId="{F89978BE-6E4E-4417-9CED-4EA344F2ACBD}">
      <dgm:prSet/>
      <dgm:spPr/>
      <dgm:t>
        <a:bodyPr/>
        <a:lstStyle/>
        <a:p>
          <a:endParaRPr lang="en-AU"/>
        </a:p>
      </dgm:t>
    </dgm:pt>
    <dgm:pt modelId="{225FCE2D-2B60-41A1-9616-97B3BC8C8439}" type="sibTrans" cxnId="{F89978BE-6E4E-4417-9CED-4EA344F2ACBD}">
      <dgm:prSet/>
      <dgm:spPr/>
      <dgm:t>
        <a:bodyPr/>
        <a:lstStyle/>
        <a:p>
          <a:endParaRPr lang="en-AU"/>
        </a:p>
      </dgm:t>
    </dgm:pt>
    <dgm:pt modelId="{9BE83799-E0DF-4135-802C-0A42DA8253B0}">
      <dgm:prSet phldrT="[Text]" phldr="0" custT="1"/>
      <dgm:spPr/>
      <dgm:t>
        <a:bodyPr/>
        <a:lstStyle/>
        <a:p>
          <a:endParaRPr lang="en-AU" sz="3200" dirty="0"/>
        </a:p>
      </dgm:t>
    </dgm:pt>
    <dgm:pt modelId="{4991B7D9-3B10-459E-B35E-335BD62833BF}" type="parTrans" cxnId="{C8D1E11D-59D9-47B4-889C-618F9F5DC11D}">
      <dgm:prSet/>
      <dgm:spPr/>
      <dgm:t>
        <a:bodyPr/>
        <a:lstStyle/>
        <a:p>
          <a:endParaRPr lang="en-AU"/>
        </a:p>
      </dgm:t>
    </dgm:pt>
    <dgm:pt modelId="{015E28A3-193F-4818-80AE-C7231B968262}" type="sibTrans" cxnId="{C8D1E11D-59D9-47B4-889C-618F9F5DC11D}">
      <dgm:prSet/>
      <dgm:spPr/>
      <dgm:t>
        <a:bodyPr/>
        <a:lstStyle/>
        <a:p>
          <a:endParaRPr lang="en-AU"/>
        </a:p>
      </dgm:t>
    </dgm:pt>
    <dgm:pt modelId="{3F7E9BC9-744C-4DEE-8152-A5FAEA6093AE}" type="pres">
      <dgm:prSet presAssocID="{5F77A78E-9852-494E-AF21-05D8858A3F21}" presName="Name0" presStyleCnt="0">
        <dgm:presLayoutVars>
          <dgm:dir/>
          <dgm:animLvl val="lvl"/>
          <dgm:resizeHandles val="exact"/>
        </dgm:presLayoutVars>
      </dgm:prSet>
      <dgm:spPr/>
    </dgm:pt>
    <dgm:pt modelId="{4DEA83EB-87BE-4F6C-8DE3-CECE1E89DDCE}" type="pres">
      <dgm:prSet presAssocID="{A9F876C1-A972-4A08-B6DC-B0145410625C}" presName="composite" presStyleCnt="0"/>
      <dgm:spPr/>
    </dgm:pt>
    <dgm:pt modelId="{EF5126E7-E9DE-4719-AE41-41C2DA2A5889}" type="pres">
      <dgm:prSet presAssocID="{A9F876C1-A972-4A08-B6DC-B0145410625C}" presName="parTx" presStyleLbl="alignNode1" presStyleIdx="0" presStyleCnt="1">
        <dgm:presLayoutVars>
          <dgm:chMax val="0"/>
          <dgm:chPref val="0"/>
          <dgm:bulletEnabled val="1"/>
        </dgm:presLayoutVars>
      </dgm:prSet>
      <dgm:spPr/>
    </dgm:pt>
    <dgm:pt modelId="{DA607816-65F1-4126-9F40-A6580C1F7400}" type="pres">
      <dgm:prSet presAssocID="{A9F876C1-A972-4A08-B6DC-B0145410625C}" presName="desTx" presStyleLbl="alignAccFollowNode1" presStyleIdx="0" presStyleCnt="1">
        <dgm:presLayoutVars>
          <dgm:bulletEnabled val="1"/>
        </dgm:presLayoutVars>
      </dgm:prSet>
      <dgm:spPr/>
    </dgm:pt>
  </dgm:ptLst>
  <dgm:cxnLst>
    <dgm:cxn modelId="{37445801-0A8F-431C-9A3D-B3429EBE93A7}" type="presOf" srcId="{9BE83799-E0DF-4135-802C-0A42DA8253B0}" destId="{DA607816-65F1-4126-9F40-A6580C1F7400}" srcOrd="0" destOrd="3" presId="urn:microsoft.com/office/officeart/2005/8/layout/hList1"/>
    <dgm:cxn modelId="{C8D1E11D-59D9-47B4-889C-618F9F5DC11D}" srcId="{A9F876C1-A972-4A08-B6DC-B0145410625C}" destId="{9BE83799-E0DF-4135-802C-0A42DA8253B0}" srcOrd="3" destOrd="0" parTransId="{4991B7D9-3B10-459E-B35E-335BD62833BF}" sibTransId="{015E28A3-193F-4818-80AE-C7231B968262}"/>
    <dgm:cxn modelId="{33A68D5E-06D3-491E-8838-4B0A6F16EBCD}" type="presOf" srcId="{9782D456-B5D3-440A-8DE4-6F2F36F33FED}" destId="{DA607816-65F1-4126-9F40-A6580C1F7400}" srcOrd="0" destOrd="0" presId="urn:microsoft.com/office/officeart/2005/8/layout/hList1"/>
    <dgm:cxn modelId="{D7F63F77-5381-4D7E-BEEC-2F956050109C}" srcId="{5F77A78E-9852-494E-AF21-05D8858A3F21}" destId="{A9F876C1-A972-4A08-B6DC-B0145410625C}" srcOrd="0" destOrd="0" parTransId="{474739B4-61FB-49B0-9AC3-586284767A72}" sibTransId="{8BD9E38A-0835-41AB-82C2-6684ABD5BA5C}"/>
    <dgm:cxn modelId="{F076E258-D1CD-487B-B862-E5488D9474F2}" srcId="{A9F876C1-A972-4A08-B6DC-B0145410625C}" destId="{9782D456-B5D3-440A-8DE4-6F2F36F33FED}" srcOrd="0" destOrd="0" parTransId="{F2177E3F-F122-4455-8251-BFB43797BC07}" sibTransId="{965EB792-52CF-41B1-8754-2CEC7AE56B66}"/>
    <dgm:cxn modelId="{4BA32C7F-C03E-49A4-B4E6-94AFB1D086BB}" type="presOf" srcId="{5F77A78E-9852-494E-AF21-05D8858A3F21}" destId="{3F7E9BC9-744C-4DEE-8152-A5FAEA6093AE}" srcOrd="0" destOrd="0" presId="urn:microsoft.com/office/officeart/2005/8/layout/hList1"/>
    <dgm:cxn modelId="{1DFBA894-68A7-4E7C-8953-B3760B88ECF2}" type="presOf" srcId="{A9F876C1-A972-4A08-B6DC-B0145410625C}" destId="{EF5126E7-E9DE-4719-AE41-41C2DA2A5889}" srcOrd="0" destOrd="0" presId="urn:microsoft.com/office/officeart/2005/8/layout/hList1"/>
    <dgm:cxn modelId="{F89978BE-6E4E-4417-9CED-4EA344F2ACBD}" srcId="{A9F876C1-A972-4A08-B6DC-B0145410625C}" destId="{37542C29-F9E2-4499-A726-E63D951F0CB9}" srcOrd="2" destOrd="0" parTransId="{9B50433D-91FE-4EC6-976F-E9286C983087}" sibTransId="{225FCE2D-2B60-41A1-9616-97B3BC8C8439}"/>
    <dgm:cxn modelId="{9C441FCD-93DB-4772-9E1A-6C0B98EFBA7D}" type="presOf" srcId="{37542C29-F9E2-4499-A726-E63D951F0CB9}" destId="{DA607816-65F1-4126-9F40-A6580C1F7400}" srcOrd="0" destOrd="2" presId="urn:microsoft.com/office/officeart/2005/8/layout/hList1"/>
    <dgm:cxn modelId="{CABA86E2-FECC-4110-8DD2-EFD486615ACE}" type="presOf" srcId="{C0AE03EC-D159-4DB0-9610-A753143CF932}" destId="{DA607816-65F1-4126-9F40-A6580C1F7400}" srcOrd="0" destOrd="1" presId="urn:microsoft.com/office/officeart/2005/8/layout/hList1"/>
    <dgm:cxn modelId="{B1A226EC-AAEA-4E86-9EF4-717D0BB258DD}" srcId="{A9F876C1-A972-4A08-B6DC-B0145410625C}" destId="{C0AE03EC-D159-4DB0-9610-A753143CF932}" srcOrd="1" destOrd="0" parTransId="{A8FA8197-D771-41E2-8B2E-63F7BECA5337}" sibTransId="{C6CDDB87-A8E8-4E9A-AF3E-A14EC5EC0742}"/>
    <dgm:cxn modelId="{CAE7A437-CC98-4F7F-AE6F-142E5C74C73D}" type="presParOf" srcId="{3F7E9BC9-744C-4DEE-8152-A5FAEA6093AE}" destId="{4DEA83EB-87BE-4F6C-8DE3-CECE1E89DDCE}" srcOrd="0" destOrd="0" presId="urn:microsoft.com/office/officeart/2005/8/layout/hList1"/>
    <dgm:cxn modelId="{A553A809-9ABA-4EB8-A727-57B868B6397A}" type="presParOf" srcId="{4DEA83EB-87BE-4F6C-8DE3-CECE1E89DDCE}" destId="{EF5126E7-E9DE-4719-AE41-41C2DA2A5889}" srcOrd="0" destOrd="0" presId="urn:microsoft.com/office/officeart/2005/8/layout/hList1"/>
    <dgm:cxn modelId="{45E3E3AF-AE8B-4739-B62A-98431CDF22DE}" type="presParOf" srcId="{4DEA83EB-87BE-4F6C-8DE3-CECE1E89DDCE}" destId="{DA607816-65F1-4126-9F40-A6580C1F7400}"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77A78E-9852-494E-AF21-05D8858A3F2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AU"/>
        </a:p>
      </dgm:t>
    </dgm:pt>
    <dgm:pt modelId="{305B32D9-B2CD-4AF0-8505-BC9D28D1F246}">
      <dgm:prSet phldrT="[Text]" phldr="0"/>
      <dgm:spPr/>
      <dgm:t>
        <a:bodyPr/>
        <a:lstStyle/>
        <a:p>
          <a:r>
            <a:rPr lang="en-US" dirty="0"/>
            <a:t>Step 2 (10mins)</a:t>
          </a:r>
          <a:endParaRPr lang="en-AU" dirty="0"/>
        </a:p>
      </dgm:t>
    </dgm:pt>
    <dgm:pt modelId="{44772ACA-A8B9-48B7-8372-703F0B8B49C5}" type="parTrans" cxnId="{58D38526-82E4-49DB-A87C-4CB151D90C9F}">
      <dgm:prSet/>
      <dgm:spPr/>
      <dgm:t>
        <a:bodyPr/>
        <a:lstStyle/>
        <a:p>
          <a:endParaRPr lang="en-AU"/>
        </a:p>
      </dgm:t>
    </dgm:pt>
    <dgm:pt modelId="{9AD1F7A1-1052-47A5-B0ED-688688413FF4}" type="sibTrans" cxnId="{58D38526-82E4-49DB-A87C-4CB151D90C9F}">
      <dgm:prSet/>
      <dgm:spPr/>
      <dgm:t>
        <a:bodyPr/>
        <a:lstStyle/>
        <a:p>
          <a:endParaRPr lang="en-AU"/>
        </a:p>
      </dgm:t>
    </dgm:pt>
    <dgm:pt modelId="{48608127-D658-4D32-B3ED-7FC39634C48F}">
      <dgm:prSet phldrT="[Text]" phldr="0"/>
      <dgm:spPr/>
      <dgm:t>
        <a:bodyPr/>
        <a:lstStyle/>
        <a:p>
          <a:r>
            <a:rPr lang="en-US" dirty="0"/>
            <a:t>Now consider the following questions about your case:</a:t>
          </a:r>
          <a:endParaRPr lang="en-AU" dirty="0"/>
        </a:p>
      </dgm:t>
    </dgm:pt>
    <dgm:pt modelId="{6A3472CD-4BD7-4253-98DA-AB00754AB6B9}" type="parTrans" cxnId="{E76A42F4-DEF8-46D6-97F8-5AF5F0119356}">
      <dgm:prSet/>
      <dgm:spPr/>
      <dgm:t>
        <a:bodyPr/>
        <a:lstStyle/>
        <a:p>
          <a:endParaRPr lang="en-AU"/>
        </a:p>
      </dgm:t>
    </dgm:pt>
    <dgm:pt modelId="{A2390C71-0458-468A-A9F3-5094599B3600}" type="sibTrans" cxnId="{E76A42F4-DEF8-46D6-97F8-5AF5F0119356}">
      <dgm:prSet/>
      <dgm:spPr/>
      <dgm:t>
        <a:bodyPr/>
        <a:lstStyle/>
        <a:p>
          <a:endParaRPr lang="en-AU"/>
        </a:p>
      </dgm:t>
    </dgm:pt>
    <dgm:pt modelId="{997D00E0-2057-408A-A7E9-E098E57DEC12}">
      <dgm:prSet phldrT="[Text]" phldr="0"/>
      <dgm:spPr/>
      <dgm:t>
        <a:bodyPr/>
        <a:lstStyle/>
        <a:p>
          <a:r>
            <a:rPr lang="en-US" dirty="0"/>
            <a:t>How would you respond to this student using the trauma responsive framework as a lens?</a:t>
          </a:r>
          <a:endParaRPr lang="en-AU" dirty="0"/>
        </a:p>
      </dgm:t>
    </dgm:pt>
    <dgm:pt modelId="{3BFF03F4-29B3-451E-9A24-81461136C82D}" type="parTrans" cxnId="{6001F41B-AE40-4B20-B4D2-53F6025B703D}">
      <dgm:prSet/>
      <dgm:spPr/>
      <dgm:t>
        <a:bodyPr/>
        <a:lstStyle/>
        <a:p>
          <a:endParaRPr lang="en-AU"/>
        </a:p>
      </dgm:t>
    </dgm:pt>
    <dgm:pt modelId="{C35A4842-4024-4A68-9682-03E3C5118D11}" type="sibTrans" cxnId="{6001F41B-AE40-4B20-B4D2-53F6025B703D}">
      <dgm:prSet/>
      <dgm:spPr/>
      <dgm:t>
        <a:bodyPr/>
        <a:lstStyle/>
        <a:p>
          <a:endParaRPr lang="en-AU"/>
        </a:p>
      </dgm:t>
    </dgm:pt>
    <dgm:pt modelId="{C8A67F7E-3998-44B6-A71C-57522854E267}">
      <dgm:prSet phldrT="[Text]" phldr="0"/>
      <dgm:spPr/>
      <dgm:t>
        <a:bodyPr/>
        <a:lstStyle/>
        <a:p>
          <a:r>
            <a:rPr lang="en-US" dirty="0"/>
            <a:t>what principles from the trauma-responsive framework would you consider for this case?</a:t>
          </a:r>
          <a:endParaRPr lang="en-AU" dirty="0"/>
        </a:p>
      </dgm:t>
    </dgm:pt>
    <dgm:pt modelId="{BC85492C-FC22-45C4-A8E0-BADD4FEB8E4A}" type="parTrans" cxnId="{16CAEF68-9D6B-4EC5-97B0-0BB4911B3297}">
      <dgm:prSet/>
      <dgm:spPr/>
      <dgm:t>
        <a:bodyPr/>
        <a:lstStyle/>
        <a:p>
          <a:endParaRPr lang="en-AU"/>
        </a:p>
      </dgm:t>
    </dgm:pt>
    <dgm:pt modelId="{7FA683F0-CBBC-4D98-94FD-D81F9CAB0958}" type="sibTrans" cxnId="{16CAEF68-9D6B-4EC5-97B0-0BB4911B3297}">
      <dgm:prSet/>
      <dgm:spPr/>
      <dgm:t>
        <a:bodyPr/>
        <a:lstStyle/>
        <a:p>
          <a:endParaRPr lang="en-AU"/>
        </a:p>
      </dgm:t>
    </dgm:pt>
    <dgm:pt modelId="{3F7E9BC9-744C-4DEE-8152-A5FAEA6093AE}" type="pres">
      <dgm:prSet presAssocID="{5F77A78E-9852-494E-AF21-05D8858A3F21}" presName="Name0" presStyleCnt="0">
        <dgm:presLayoutVars>
          <dgm:dir/>
          <dgm:animLvl val="lvl"/>
          <dgm:resizeHandles val="exact"/>
        </dgm:presLayoutVars>
      </dgm:prSet>
      <dgm:spPr/>
    </dgm:pt>
    <dgm:pt modelId="{1B811D70-350B-4B45-937C-93A442D3551F}" type="pres">
      <dgm:prSet presAssocID="{305B32D9-B2CD-4AF0-8505-BC9D28D1F246}" presName="composite" presStyleCnt="0"/>
      <dgm:spPr/>
    </dgm:pt>
    <dgm:pt modelId="{512E1941-9CB0-4BB0-AD7C-EE9DD82F8C85}" type="pres">
      <dgm:prSet presAssocID="{305B32D9-B2CD-4AF0-8505-BC9D28D1F246}" presName="parTx" presStyleLbl="alignNode1" presStyleIdx="0" presStyleCnt="1" custLinFactNeighborX="384" custLinFactNeighborY="-803">
        <dgm:presLayoutVars>
          <dgm:chMax val="0"/>
          <dgm:chPref val="0"/>
          <dgm:bulletEnabled val="1"/>
        </dgm:presLayoutVars>
      </dgm:prSet>
      <dgm:spPr/>
    </dgm:pt>
    <dgm:pt modelId="{185BEBA2-538D-4EEB-B73C-DF4EF8BD3C19}" type="pres">
      <dgm:prSet presAssocID="{305B32D9-B2CD-4AF0-8505-BC9D28D1F246}" presName="desTx" presStyleLbl="alignAccFollowNode1" presStyleIdx="0" presStyleCnt="1">
        <dgm:presLayoutVars>
          <dgm:bulletEnabled val="1"/>
        </dgm:presLayoutVars>
      </dgm:prSet>
      <dgm:spPr/>
    </dgm:pt>
  </dgm:ptLst>
  <dgm:cxnLst>
    <dgm:cxn modelId="{6001F41B-AE40-4B20-B4D2-53F6025B703D}" srcId="{305B32D9-B2CD-4AF0-8505-BC9D28D1F246}" destId="{997D00E0-2057-408A-A7E9-E098E57DEC12}" srcOrd="2" destOrd="0" parTransId="{3BFF03F4-29B3-451E-9A24-81461136C82D}" sibTransId="{C35A4842-4024-4A68-9682-03E3C5118D11}"/>
    <dgm:cxn modelId="{58D38526-82E4-49DB-A87C-4CB151D90C9F}" srcId="{5F77A78E-9852-494E-AF21-05D8858A3F21}" destId="{305B32D9-B2CD-4AF0-8505-BC9D28D1F246}" srcOrd="0" destOrd="0" parTransId="{44772ACA-A8B9-48B7-8372-703F0B8B49C5}" sibTransId="{9AD1F7A1-1052-47A5-B0ED-688688413FF4}"/>
    <dgm:cxn modelId="{084EFD3A-A445-4845-AAF2-AC832658EFB0}" type="presOf" srcId="{C8A67F7E-3998-44B6-A71C-57522854E267}" destId="{185BEBA2-538D-4EEB-B73C-DF4EF8BD3C19}" srcOrd="0" destOrd="1" presId="urn:microsoft.com/office/officeart/2005/8/layout/hList1"/>
    <dgm:cxn modelId="{2867F03F-2965-443C-A323-980CE08127E6}" type="presOf" srcId="{48608127-D658-4D32-B3ED-7FC39634C48F}" destId="{185BEBA2-538D-4EEB-B73C-DF4EF8BD3C19}" srcOrd="0" destOrd="0" presId="urn:microsoft.com/office/officeart/2005/8/layout/hList1"/>
    <dgm:cxn modelId="{16CAEF68-9D6B-4EC5-97B0-0BB4911B3297}" srcId="{305B32D9-B2CD-4AF0-8505-BC9D28D1F246}" destId="{C8A67F7E-3998-44B6-A71C-57522854E267}" srcOrd="1" destOrd="0" parTransId="{BC85492C-FC22-45C4-A8E0-BADD4FEB8E4A}" sibTransId="{7FA683F0-CBBC-4D98-94FD-D81F9CAB0958}"/>
    <dgm:cxn modelId="{4BA32C7F-C03E-49A4-B4E6-94AFB1D086BB}" type="presOf" srcId="{5F77A78E-9852-494E-AF21-05D8858A3F21}" destId="{3F7E9BC9-744C-4DEE-8152-A5FAEA6093AE}" srcOrd="0" destOrd="0" presId="urn:microsoft.com/office/officeart/2005/8/layout/hList1"/>
    <dgm:cxn modelId="{472FC7C6-7697-40B3-B2D0-A0BCCD0727B8}" type="presOf" srcId="{305B32D9-B2CD-4AF0-8505-BC9D28D1F246}" destId="{512E1941-9CB0-4BB0-AD7C-EE9DD82F8C85}" srcOrd="0" destOrd="0" presId="urn:microsoft.com/office/officeart/2005/8/layout/hList1"/>
    <dgm:cxn modelId="{2C58F3EA-F96A-42F0-9D32-342798408AC5}" type="presOf" srcId="{997D00E0-2057-408A-A7E9-E098E57DEC12}" destId="{185BEBA2-538D-4EEB-B73C-DF4EF8BD3C19}" srcOrd="0" destOrd="2" presId="urn:microsoft.com/office/officeart/2005/8/layout/hList1"/>
    <dgm:cxn modelId="{E76A42F4-DEF8-46D6-97F8-5AF5F0119356}" srcId="{305B32D9-B2CD-4AF0-8505-BC9D28D1F246}" destId="{48608127-D658-4D32-B3ED-7FC39634C48F}" srcOrd="0" destOrd="0" parTransId="{6A3472CD-4BD7-4253-98DA-AB00754AB6B9}" sibTransId="{A2390C71-0458-468A-A9F3-5094599B3600}"/>
    <dgm:cxn modelId="{705085E8-17E3-498D-A9A8-CC056A328448}" type="presParOf" srcId="{3F7E9BC9-744C-4DEE-8152-A5FAEA6093AE}" destId="{1B811D70-350B-4B45-937C-93A442D3551F}" srcOrd="0" destOrd="0" presId="urn:microsoft.com/office/officeart/2005/8/layout/hList1"/>
    <dgm:cxn modelId="{A44EA01F-ACCF-41DC-9FC6-0DCAD114A43D}" type="presParOf" srcId="{1B811D70-350B-4B45-937C-93A442D3551F}" destId="{512E1941-9CB0-4BB0-AD7C-EE9DD82F8C85}" srcOrd="0" destOrd="0" presId="urn:microsoft.com/office/officeart/2005/8/layout/hList1"/>
    <dgm:cxn modelId="{78D2EEC6-6C11-424E-B041-2B43B788CDC4}" type="presParOf" srcId="{1B811D70-350B-4B45-937C-93A442D3551F}" destId="{185BEBA2-538D-4EEB-B73C-DF4EF8BD3C19}"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F77A78E-9852-494E-AF21-05D8858A3F2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AU"/>
        </a:p>
      </dgm:t>
    </dgm:pt>
    <dgm:pt modelId="{305B32D9-B2CD-4AF0-8505-BC9D28D1F246}">
      <dgm:prSet phldrT="[Text]" phldr="0"/>
      <dgm:spPr/>
      <dgm:t>
        <a:bodyPr/>
        <a:lstStyle/>
        <a:p>
          <a:r>
            <a:rPr lang="en-US" dirty="0"/>
            <a:t>Step 3 (10mins)</a:t>
          </a:r>
          <a:endParaRPr lang="en-AU" dirty="0"/>
        </a:p>
      </dgm:t>
    </dgm:pt>
    <dgm:pt modelId="{44772ACA-A8B9-48B7-8372-703F0B8B49C5}" type="parTrans" cxnId="{58D38526-82E4-49DB-A87C-4CB151D90C9F}">
      <dgm:prSet/>
      <dgm:spPr/>
      <dgm:t>
        <a:bodyPr/>
        <a:lstStyle/>
        <a:p>
          <a:endParaRPr lang="en-AU"/>
        </a:p>
      </dgm:t>
    </dgm:pt>
    <dgm:pt modelId="{9AD1F7A1-1052-47A5-B0ED-688688413FF4}" type="sibTrans" cxnId="{58D38526-82E4-49DB-A87C-4CB151D90C9F}">
      <dgm:prSet/>
      <dgm:spPr/>
      <dgm:t>
        <a:bodyPr/>
        <a:lstStyle/>
        <a:p>
          <a:endParaRPr lang="en-AU"/>
        </a:p>
      </dgm:t>
    </dgm:pt>
    <dgm:pt modelId="{48608127-D658-4D32-B3ED-7FC39634C48F}">
      <dgm:prSet phldrT="[Text]" phldr="0"/>
      <dgm:spPr/>
      <dgm:t>
        <a:bodyPr/>
        <a:lstStyle/>
        <a:p>
          <a:r>
            <a:rPr lang="en-US" dirty="0"/>
            <a:t>Now consider the following question about your case:</a:t>
          </a:r>
          <a:endParaRPr lang="en-AU" dirty="0"/>
        </a:p>
      </dgm:t>
    </dgm:pt>
    <dgm:pt modelId="{6A3472CD-4BD7-4253-98DA-AB00754AB6B9}" type="parTrans" cxnId="{E76A42F4-DEF8-46D6-97F8-5AF5F0119356}">
      <dgm:prSet/>
      <dgm:spPr/>
      <dgm:t>
        <a:bodyPr/>
        <a:lstStyle/>
        <a:p>
          <a:endParaRPr lang="en-AU"/>
        </a:p>
      </dgm:t>
    </dgm:pt>
    <dgm:pt modelId="{A2390C71-0458-468A-A9F3-5094599B3600}" type="sibTrans" cxnId="{E76A42F4-DEF8-46D6-97F8-5AF5F0119356}">
      <dgm:prSet/>
      <dgm:spPr/>
      <dgm:t>
        <a:bodyPr/>
        <a:lstStyle/>
        <a:p>
          <a:endParaRPr lang="en-AU"/>
        </a:p>
      </dgm:t>
    </dgm:pt>
    <dgm:pt modelId="{997D00E0-2057-408A-A7E9-E098E57DEC12}">
      <dgm:prSet phldrT="[Text]" phldr="0"/>
      <dgm:spPr/>
      <dgm:t>
        <a:bodyPr/>
        <a:lstStyle/>
        <a:p>
          <a:endParaRPr lang="en-AU" dirty="0"/>
        </a:p>
      </dgm:t>
    </dgm:pt>
    <dgm:pt modelId="{3BFF03F4-29B3-451E-9A24-81461136C82D}" type="parTrans" cxnId="{6001F41B-AE40-4B20-B4D2-53F6025B703D}">
      <dgm:prSet/>
      <dgm:spPr/>
      <dgm:t>
        <a:bodyPr/>
        <a:lstStyle/>
        <a:p>
          <a:endParaRPr lang="en-AU"/>
        </a:p>
      </dgm:t>
    </dgm:pt>
    <dgm:pt modelId="{C35A4842-4024-4A68-9682-03E3C5118D11}" type="sibTrans" cxnId="{6001F41B-AE40-4B20-B4D2-53F6025B703D}">
      <dgm:prSet/>
      <dgm:spPr/>
      <dgm:t>
        <a:bodyPr/>
        <a:lstStyle/>
        <a:p>
          <a:endParaRPr lang="en-AU"/>
        </a:p>
      </dgm:t>
    </dgm:pt>
    <dgm:pt modelId="{3087043A-A343-4C7F-899B-45F4C0FF3661}">
      <dgm:prSet phldrT="[Text]" phldr="0"/>
      <dgm:spPr/>
      <dgm:t>
        <a:bodyPr/>
        <a:lstStyle/>
        <a:p>
          <a:r>
            <a:rPr lang="en-US" dirty="0"/>
            <a:t>What did you notice when you linked  both practices together?</a:t>
          </a:r>
          <a:endParaRPr lang="en-AU" dirty="0"/>
        </a:p>
      </dgm:t>
    </dgm:pt>
    <dgm:pt modelId="{714A6633-FD24-4A46-AD3B-0AF4D0E4606F}" type="parTrans" cxnId="{B73C2A45-C69F-41E5-8826-2D3C32985277}">
      <dgm:prSet/>
      <dgm:spPr/>
      <dgm:t>
        <a:bodyPr/>
        <a:lstStyle/>
        <a:p>
          <a:endParaRPr lang="en-AU"/>
        </a:p>
      </dgm:t>
    </dgm:pt>
    <dgm:pt modelId="{6B8AAC27-9C01-4111-8FF3-04D988EFD1BE}" type="sibTrans" cxnId="{B73C2A45-C69F-41E5-8826-2D3C32985277}">
      <dgm:prSet/>
      <dgm:spPr/>
      <dgm:t>
        <a:bodyPr/>
        <a:lstStyle/>
        <a:p>
          <a:endParaRPr lang="en-AU"/>
        </a:p>
      </dgm:t>
    </dgm:pt>
    <dgm:pt modelId="{3F7E9BC9-744C-4DEE-8152-A5FAEA6093AE}" type="pres">
      <dgm:prSet presAssocID="{5F77A78E-9852-494E-AF21-05D8858A3F21}" presName="Name0" presStyleCnt="0">
        <dgm:presLayoutVars>
          <dgm:dir/>
          <dgm:animLvl val="lvl"/>
          <dgm:resizeHandles val="exact"/>
        </dgm:presLayoutVars>
      </dgm:prSet>
      <dgm:spPr/>
    </dgm:pt>
    <dgm:pt modelId="{1B811D70-350B-4B45-937C-93A442D3551F}" type="pres">
      <dgm:prSet presAssocID="{305B32D9-B2CD-4AF0-8505-BC9D28D1F246}" presName="composite" presStyleCnt="0"/>
      <dgm:spPr/>
    </dgm:pt>
    <dgm:pt modelId="{512E1941-9CB0-4BB0-AD7C-EE9DD82F8C85}" type="pres">
      <dgm:prSet presAssocID="{305B32D9-B2CD-4AF0-8505-BC9D28D1F246}" presName="parTx" presStyleLbl="alignNode1" presStyleIdx="0" presStyleCnt="1" custLinFactNeighborX="384" custLinFactNeighborY="-803">
        <dgm:presLayoutVars>
          <dgm:chMax val="0"/>
          <dgm:chPref val="0"/>
          <dgm:bulletEnabled val="1"/>
        </dgm:presLayoutVars>
      </dgm:prSet>
      <dgm:spPr/>
    </dgm:pt>
    <dgm:pt modelId="{185BEBA2-538D-4EEB-B73C-DF4EF8BD3C19}" type="pres">
      <dgm:prSet presAssocID="{305B32D9-B2CD-4AF0-8505-BC9D28D1F246}" presName="desTx" presStyleLbl="alignAccFollowNode1" presStyleIdx="0" presStyleCnt="1">
        <dgm:presLayoutVars>
          <dgm:bulletEnabled val="1"/>
        </dgm:presLayoutVars>
      </dgm:prSet>
      <dgm:spPr/>
    </dgm:pt>
  </dgm:ptLst>
  <dgm:cxnLst>
    <dgm:cxn modelId="{6001F41B-AE40-4B20-B4D2-53F6025B703D}" srcId="{305B32D9-B2CD-4AF0-8505-BC9D28D1F246}" destId="{997D00E0-2057-408A-A7E9-E098E57DEC12}" srcOrd="1" destOrd="0" parTransId="{3BFF03F4-29B3-451E-9A24-81461136C82D}" sibTransId="{C35A4842-4024-4A68-9682-03E3C5118D11}"/>
    <dgm:cxn modelId="{58D38526-82E4-49DB-A87C-4CB151D90C9F}" srcId="{5F77A78E-9852-494E-AF21-05D8858A3F21}" destId="{305B32D9-B2CD-4AF0-8505-BC9D28D1F246}" srcOrd="0" destOrd="0" parTransId="{44772ACA-A8B9-48B7-8372-703F0B8B49C5}" sibTransId="{9AD1F7A1-1052-47A5-B0ED-688688413FF4}"/>
    <dgm:cxn modelId="{3348FB3D-D452-4100-BCD2-AB1FE60AAC8D}" type="presOf" srcId="{3087043A-A343-4C7F-899B-45F4C0FF3661}" destId="{185BEBA2-538D-4EEB-B73C-DF4EF8BD3C19}" srcOrd="0" destOrd="2" presId="urn:microsoft.com/office/officeart/2005/8/layout/hList1"/>
    <dgm:cxn modelId="{2867F03F-2965-443C-A323-980CE08127E6}" type="presOf" srcId="{48608127-D658-4D32-B3ED-7FC39634C48F}" destId="{185BEBA2-538D-4EEB-B73C-DF4EF8BD3C19}" srcOrd="0" destOrd="0" presId="urn:microsoft.com/office/officeart/2005/8/layout/hList1"/>
    <dgm:cxn modelId="{B73C2A45-C69F-41E5-8826-2D3C32985277}" srcId="{305B32D9-B2CD-4AF0-8505-BC9D28D1F246}" destId="{3087043A-A343-4C7F-899B-45F4C0FF3661}" srcOrd="2" destOrd="0" parTransId="{714A6633-FD24-4A46-AD3B-0AF4D0E4606F}" sibTransId="{6B8AAC27-9C01-4111-8FF3-04D988EFD1BE}"/>
    <dgm:cxn modelId="{4BA32C7F-C03E-49A4-B4E6-94AFB1D086BB}" type="presOf" srcId="{5F77A78E-9852-494E-AF21-05D8858A3F21}" destId="{3F7E9BC9-744C-4DEE-8152-A5FAEA6093AE}" srcOrd="0" destOrd="0" presId="urn:microsoft.com/office/officeart/2005/8/layout/hList1"/>
    <dgm:cxn modelId="{472FC7C6-7697-40B3-B2D0-A0BCCD0727B8}" type="presOf" srcId="{305B32D9-B2CD-4AF0-8505-BC9D28D1F246}" destId="{512E1941-9CB0-4BB0-AD7C-EE9DD82F8C85}" srcOrd="0" destOrd="0" presId="urn:microsoft.com/office/officeart/2005/8/layout/hList1"/>
    <dgm:cxn modelId="{2C58F3EA-F96A-42F0-9D32-342798408AC5}" type="presOf" srcId="{997D00E0-2057-408A-A7E9-E098E57DEC12}" destId="{185BEBA2-538D-4EEB-B73C-DF4EF8BD3C19}" srcOrd="0" destOrd="1" presId="urn:microsoft.com/office/officeart/2005/8/layout/hList1"/>
    <dgm:cxn modelId="{E76A42F4-DEF8-46D6-97F8-5AF5F0119356}" srcId="{305B32D9-B2CD-4AF0-8505-BC9D28D1F246}" destId="{48608127-D658-4D32-B3ED-7FC39634C48F}" srcOrd="0" destOrd="0" parTransId="{6A3472CD-4BD7-4253-98DA-AB00754AB6B9}" sibTransId="{A2390C71-0458-468A-A9F3-5094599B3600}"/>
    <dgm:cxn modelId="{705085E8-17E3-498D-A9A8-CC056A328448}" type="presParOf" srcId="{3F7E9BC9-744C-4DEE-8152-A5FAEA6093AE}" destId="{1B811D70-350B-4B45-937C-93A442D3551F}" srcOrd="0" destOrd="0" presId="urn:microsoft.com/office/officeart/2005/8/layout/hList1"/>
    <dgm:cxn modelId="{A44EA01F-ACCF-41DC-9FC6-0DCAD114A43D}" type="presParOf" srcId="{1B811D70-350B-4B45-937C-93A442D3551F}" destId="{512E1941-9CB0-4BB0-AD7C-EE9DD82F8C85}" srcOrd="0" destOrd="0" presId="urn:microsoft.com/office/officeart/2005/8/layout/hList1"/>
    <dgm:cxn modelId="{78D2EEC6-6C11-424E-B041-2B43B788CDC4}" type="presParOf" srcId="{1B811D70-350B-4B45-937C-93A442D3551F}" destId="{185BEBA2-538D-4EEB-B73C-DF4EF8BD3C19}"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153E208-B9E6-4F2D-B22C-27033CEF4FA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AU"/>
        </a:p>
      </dgm:t>
    </dgm:pt>
    <dgm:pt modelId="{D645A5AD-4F62-4C6E-8894-FA4A1FD068FC}">
      <dgm:prSet phldrT="[Text]"/>
      <dgm:spPr/>
      <dgm:t>
        <a:bodyPr/>
        <a:lstStyle/>
        <a:p>
          <a:pPr>
            <a:buNone/>
          </a:pPr>
          <a:r>
            <a:rPr lang="en-AU" dirty="0"/>
            <a:t>Trauma Responsive Practice (TRP) doesn't replace UDL — it asks a prior question: "Is this student in a state where they can access what we've designed?"</a:t>
          </a:r>
        </a:p>
      </dgm:t>
    </dgm:pt>
    <dgm:pt modelId="{C0EBC2D8-08AB-4401-B363-23F1B01770DB}" type="parTrans" cxnId="{FC253603-3383-42B8-9BFE-F3BA440BF28C}">
      <dgm:prSet/>
      <dgm:spPr/>
      <dgm:t>
        <a:bodyPr/>
        <a:lstStyle/>
        <a:p>
          <a:endParaRPr lang="en-AU"/>
        </a:p>
      </dgm:t>
    </dgm:pt>
    <dgm:pt modelId="{DD3F537B-2FEF-4B85-AA68-756FC496672C}" type="sibTrans" cxnId="{FC253603-3383-42B8-9BFE-F3BA440BF28C}">
      <dgm:prSet/>
      <dgm:spPr/>
      <dgm:t>
        <a:bodyPr/>
        <a:lstStyle/>
        <a:p>
          <a:endParaRPr lang="en-AU"/>
        </a:p>
      </dgm:t>
    </dgm:pt>
    <dgm:pt modelId="{2BDF467B-5914-4220-957A-97FF4F20A3B0}">
      <dgm:prSet phldrT="[Text]"/>
      <dgm:spPr/>
      <dgm:t>
        <a:bodyPr/>
        <a:lstStyle/>
        <a:p>
          <a:r>
            <a:rPr lang="en-AU" dirty="0"/>
            <a:t>Supporting the whole student means considering not just making education accessible but also recognising the student comes with their unique history, experiences, identity etc.</a:t>
          </a:r>
        </a:p>
      </dgm:t>
      <dgm:extLst>
        <a:ext uri="{E40237B7-FDA0-4F09-8148-C483321AD2D9}">
          <dgm14:cNvPr xmlns:dgm14="http://schemas.microsoft.com/office/drawing/2010/diagram" id="0" name="" descr="3 big purple boxes with 3 key takeaways. The first is, trauma-responsive Practice (TRP) doesn't replace UDL- it asks a prior question &quot;Is this student in a state where they can access what we've designed?&quot; The second box says, &quot;Supporting the whole student means considering not just making education accessible by also recognising the student comes with their unique history, experiences, identity, etc. The last takeaway is: Both UDL and TRP have deep evidence-based roots. Learning form each makes us better practitioners because being trauma informed and responsive is all our responsibility. "/>
        </a:ext>
      </dgm:extLst>
    </dgm:pt>
    <dgm:pt modelId="{E5D1B923-3739-4F11-B1A7-01E44F4A2889}" type="parTrans" cxnId="{90D6968D-8E57-4986-BB73-A83D2CA8D6AF}">
      <dgm:prSet/>
      <dgm:spPr/>
      <dgm:t>
        <a:bodyPr/>
        <a:lstStyle/>
        <a:p>
          <a:endParaRPr lang="en-AU"/>
        </a:p>
      </dgm:t>
    </dgm:pt>
    <dgm:pt modelId="{84D5D24D-ACBA-4BD9-9735-3AA8263397C9}" type="sibTrans" cxnId="{90D6968D-8E57-4986-BB73-A83D2CA8D6AF}">
      <dgm:prSet/>
      <dgm:spPr/>
      <dgm:t>
        <a:bodyPr/>
        <a:lstStyle/>
        <a:p>
          <a:endParaRPr lang="en-AU"/>
        </a:p>
      </dgm:t>
    </dgm:pt>
    <dgm:pt modelId="{C5D2A5FA-EC2F-4553-97E0-FD0E2B4AB1FE}">
      <dgm:prSet phldrT="[Text]"/>
      <dgm:spPr/>
      <dgm:t>
        <a:bodyPr/>
        <a:lstStyle/>
        <a:p>
          <a:r>
            <a:rPr lang="en-US" dirty="0"/>
            <a:t>Both UDL and TRP have deep evidence-based roots. Learning from each makes us better practitioners because being trauma informed and responsive is all our responsibility.</a:t>
          </a:r>
          <a:endParaRPr lang="en-AU" dirty="0"/>
        </a:p>
      </dgm:t>
    </dgm:pt>
    <dgm:pt modelId="{592DB7AA-6FA8-427D-B985-288D323C78FB}" type="parTrans" cxnId="{C82D4B8F-AC37-4A54-A806-95BEA77CC689}">
      <dgm:prSet/>
      <dgm:spPr/>
      <dgm:t>
        <a:bodyPr/>
        <a:lstStyle/>
        <a:p>
          <a:endParaRPr lang="en-AU"/>
        </a:p>
      </dgm:t>
    </dgm:pt>
    <dgm:pt modelId="{738D7C3E-4C20-4E56-ADC7-7B1E739F8623}" type="sibTrans" cxnId="{C82D4B8F-AC37-4A54-A806-95BEA77CC689}">
      <dgm:prSet/>
      <dgm:spPr/>
      <dgm:t>
        <a:bodyPr/>
        <a:lstStyle/>
        <a:p>
          <a:endParaRPr lang="en-AU"/>
        </a:p>
      </dgm:t>
    </dgm:pt>
    <dgm:pt modelId="{14AB15E1-20CE-43C7-91EA-39FFF688F25A}" type="pres">
      <dgm:prSet presAssocID="{7153E208-B9E6-4F2D-B22C-27033CEF4FA8}" presName="linear" presStyleCnt="0">
        <dgm:presLayoutVars>
          <dgm:animLvl val="lvl"/>
          <dgm:resizeHandles val="exact"/>
        </dgm:presLayoutVars>
      </dgm:prSet>
      <dgm:spPr/>
    </dgm:pt>
    <dgm:pt modelId="{AF45695D-7695-45B5-9B7C-9A7BDE2A3614}" type="pres">
      <dgm:prSet presAssocID="{D645A5AD-4F62-4C6E-8894-FA4A1FD068FC}" presName="parentText" presStyleLbl="node1" presStyleIdx="0" presStyleCnt="3" custLinFactNeighborX="0">
        <dgm:presLayoutVars>
          <dgm:chMax val="0"/>
          <dgm:bulletEnabled val="1"/>
        </dgm:presLayoutVars>
      </dgm:prSet>
      <dgm:spPr/>
    </dgm:pt>
    <dgm:pt modelId="{D4CE3BD7-C0C7-4490-8B31-F9D6B41FD914}" type="pres">
      <dgm:prSet presAssocID="{DD3F537B-2FEF-4B85-AA68-756FC496672C}" presName="spacer" presStyleCnt="0"/>
      <dgm:spPr/>
    </dgm:pt>
    <dgm:pt modelId="{4CE20257-3D08-402C-B900-7054A208A0A5}" type="pres">
      <dgm:prSet presAssocID="{2BDF467B-5914-4220-957A-97FF4F20A3B0}" presName="parentText" presStyleLbl="node1" presStyleIdx="1" presStyleCnt="3">
        <dgm:presLayoutVars>
          <dgm:chMax val="0"/>
          <dgm:bulletEnabled val="1"/>
        </dgm:presLayoutVars>
      </dgm:prSet>
      <dgm:spPr/>
    </dgm:pt>
    <dgm:pt modelId="{19D94EE4-B8CD-4C97-9E4A-5374BCD54DD8}" type="pres">
      <dgm:prSet presAssocID="{84D5D24D-ACBA-4BD9-9735-3AA8263397C9}" presName="spacer" presStyleCnt="0"/>
      <dgm:spPr/>
    </dgm:pt>
    <dgm:pt modelId="{03ED4FAD-018D-456F-91DB-28B01E6583A6}" type="pres">
      <dgm:prSet presAssocID="{C5D2A5FA-EC2F-4553-97E0-FD0E2B4AB1FE}" presName="parentText" presStyleLbl="node1" presStyleIdx="2" presStyleCnt="3">
        <dgm:presLayoutVars>
          <dgm:chMax val="0"/>
          <dgm:bulletEnabled val="1"/>
        </dgm:presLayoutVars>
      </dgm:prSet>
      <dgm:spPr/>
    </dgm:pt>
  </dgm:ptLst>
  <dgm:cxnLst>
    <dgm:cxn modelId="{FC253603-3383-42B8-9BFE-F3BA440BF28C}" srcId="{7153E208-B9E6-4F2D-B22C-27033CEF4FA8}" destId="{D645A5AD-4F62-4C6E-8894-FA4A1FD068FC}" srcOrd="0" destOrd="0" parTransId="{C0EBC2D8-08AB-4401-B363-23F1B01770DB}" sibTransId="{DD3F537B-2FEF-4B85-AA68-756FC496672C}"/>
    <dgm:cxn modelId="{AD35C90C-6378-4E1E-BE6D-603236B6D06A}" type="presOf" srcId="{7153E208-B9E6-4F2D-B22C-27033CEF4FA8}" destId="{14AB15E1-20CE-43C7-91EA-39FFF688F25A}" srcOrd="0" destOrd="0" presId="urn:microsoft.com/office/officeart/2005/8/layout/vList2"/>
    <dgm:cxn modelId="{90D6968D-8E57-4986-BB73-A83D2CA8D6AF}" srcId="{7153E208-B9E6-4F2D-B22C-27033CEF4FA8}" destId="{2BDF467B-5914-4220-957A-97FF4F20A3B0}" srcOrd="1" destOrd="0" parTransId="{E5D1B923-3739-4F11-B1A7-01E44F4A2889}" sibTransId="{84D5D24D-ACBA-4BD9-9735-3AA8263397C9}"/>
    <dgm:cxn modelId="{C82D4B8F-AC37-4A54-A806-95BEA77CC689}" srcId="{7153E208-B9E6-4F2D-B22C-27033CEF4FA8}" destId="{C5D2A5FA-EC2F-4553-97E0-FD0E2B4AB1FE}" srcOrd="2" destOrd="0" parTransId="{592DB7AA-6FA8-427D-B985-288D323C78FB}" sibTransId="{738D7C3E-4C20-4E56-ADC7-7B1E739F8623}"/>
    <dgm:cxn modelId="{448560A5-72FD-416E-9791-46EDD7363996}" type="presOf" srcId="{C5D2A5FA-EC2F-4553-97E0-FD0E2B4AB1FE}" destId="{03ED4FAD-018D-456F-91DB-28B01E6583A6}" srcOrd="0" destOrd="0" presId="urn:microsoft.com/office/officeart/2005/8/layout/vList2"/>
    <dgm:cxn modelId="{2806F8A7-7800-46EA-9000-76C31697552C}" type="presOf" srcId="{D645A5AD-4F62-4C6E-8894-FA4A1FD068FC}" destId="{AF45695D-7695-45B5-9B7C-9A7BDE2A3614}" srcOrd="0" destOrd="0" presId="urn:microsoft.com/office/officeart/2005/8/layout/vList2"/>
    <dgm:cxn modelId="{66A76AF1-B50E-4FC6-B40D-6E5EB91A50E3}" type="presOf" srcId="{2BDF467B-5914-4220-957A-97FF4F20A3B0}" destId="{4CE20257-3D08-402C-B900-7054A208A0A5}" srcOrd="0" destOrd="0" presId="urn:microsoft.com/office/officeart/2005/8/layout/vList2"/>
    <dgm:cxn modelId="{F8627A67-A6DC-459E-8C16-669203596D72}" type="presParOf" srcId="{14AB15E1-20CE-43C7-91EA-39FFF688F25A}" destId="{AF45695D-7695-45B5-9B7C-9A7BDE2A3614}" srcOrd="0" destOrd="0" presId="urn:microsoft.com/office/officeart/2005/8/layout/vList2"/>
    <dgm:cxn modelId="{7496A644-CA66-4B0F-84D1-E129561B3E5D}" type="presParOf" srcId="{14AB15E1-20CE-43C7-91EA-39FFF688F25A}" destId="{D4CE3BD7-C0C7-4490-8B31-F9D6B41FD914}" srcOrd="1" destOrd="0" presId="urn:microsoft.com/office/officeart/2005/8/layout/vList2"/>
    <dgm:cxn modelId="{4230EE47-D954-439C-941D-8827EDD3ADED}" type="presParOf" srcId="{14AB15E1-20CE-43C7-91EA-39FFF688F25A}" destId="{4CE20257-3D08-402C-B900-7054A208A0A5}" srcOrd="2" destOrd="0" presId="urn:microsoft.com/office/officeart/2005/8/layout/vList2"/>
    <dgm:cxn modelId="{908A5333-44DF-4EF5-BFEF-8EA163C359A0}" type="presParOf" srcId="{14AB15E1-20CE-43C7-91EA-39FFF688F25A}" destId="{19D94EE4-B8CD-4C97-9E4A-5374BCD54DD8}" srcOrd="3" destOrd="0" presId="urn:microsoft.com/office/officeart/2005/8/layout/vList2"/>
    <dgm:cxn modelId="{D6C7DC36-95C7-4888-859D-EED7E4499556}" type="presParOf" srcId="{14AB15E1-20CE-43C7-91EA-39FFF688F25A}" destId="{03ED4FAD-018D-456F-91DB-28B01E6583A6}"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216381-4223-48FB-B625-63A6102BA3B1}">
      <dsp:nvSpPr>
        <dsp:cNvPr id="0" name=""/>
        <dsp:cNvSpPr/>
      </dsp:nvSpPr>
      <dsp:spPr>
        <a:xfrm>
          <a:off x="152806" y="184292"/>
          <a:ext cx="3769235" cy="376923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555750">
            <a:lnSpc>
              <a:spcPct val="90000"/>
            </a:lnSpc>
            <a:spcBef>
              <a:spcPct val="0"/>
            </a:spcBef>
            <a:spcAft>
              <a:spcPct val="35000"/>
            </a:spcAft>
            <a:buNone/>
          </a:pPr>
          <a:r>
            <a:rPr lang="en-US" sz="3500" kern="1200" dirty="0"/>
            <a:t>UDL</a:t>
          </a:r>
          <a:endParaRPr lang="en-AU" sz="3500" kern="1200" dirty="0"/>
        </a:p>
      </dsp:txBody>
      <dsp:txXfrm>
        <a:off x="679141" y="628765"/>
        <a:ext cx="2173253" cy="2880288"/>
      </dsp:txXfrm>
    </dsp:sp>
    <dsp:sp modelId="{CC4F3F53-584C-458D-8DBB-4A72CFFA4317}">
      <dsp:nvSpPr>
        <dsp:cNvPr id="0" name=""/>
        <dsp:cNvSpPr/>
      </dsp:nvSpPr>
      <dsp:spPr>
        <a:xfrm>
          <a:off x="2869373" y="184292"/>
          <a:ext cx="3769235" cy="376923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555750">
            <a:lnSpc>
              <a:spcPct val="90000"/>
            </a:lnSpc>
            <a:spcBef>
              <a:spcPct val="0"/>
            </a:spcBef>
            <a:spcAft>
              <a:spcPct val="35000"/>
            </a:spcAft>
            <a:buNone/>
          </a:pPr>
          <a:r>
            <a:rPr lang="en-US" sz="3500" kern="1200" dirty="0"/>
            <a:t>Trauma responsive practice</a:t>
          </a:r>
          <a:endParaRPr lang="en-AU" sz="3500" kern="1200" dirty="0"/>
        </a:p>
      </dsp:txBody>
      <dsp:txXfrm>
        <a:off x="3939021" y="628765"/>
        <a:ext cx="2173253" cy="28802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5126E7-E9DE-4719-AE41-41C2DA2A5889}">
      <dsp:nvSpPr>
        <dsp:cNvPr id="0" name=""/>
        <dsp:cNvSpPr/>
      </dsp:nvSpPr>
      <dsp:spPr>
        <a:xfrm>
          <a:off x="10238" y="0"/>
          <a:ext cx="10469244" cy="77710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kern="1200" dirty="0"/>
            <a:t>Instructions</a:t>
          </a:r>
          <a:endParaRPr lang="en-AU" sz="3600" kern="1200" dirty="0"/>
        </a:p>
      </dsp:txBody>
      <dsp:txXfrm>
        <a:off x="10238" y="0"/>
        <a:ext cx="10469244" cy="777107"/>
      </dsp:txXfrm>
    </dsp:sp>
    <dsp:sp modelId="{DA607816-65F1-4126-9F40-A6580C1F7400}">
      <dsp:nvSpPr>
        <dsp:cNvPr id="0" name=""/>
        <dsp:cNvSpPr/>
      </dsp:nvSpPr>
      <dsp:spPr>
        <a:xfrm>
          <a:off x="10238" y="777107"/>
          <a:ext cx="10469244" cy="454108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0" algn="l" defTabSz="1422400">
            <a:lnSpc>
              <a:spcPct val="90000"/>
            </a:lnSpc>
            <a:spcBef>
              <a:spcPct val="0"/>
            </a:spcBef>
            <a:spcAft>
              <a:spcPct val="15000"/>
            </a:spcAft>
            <a:buChar char="•"/>
          </a:pPr>
          <a:r>
            <a:rPr lang="en-US" sz="3200" kern="1200" dirty="0"/>
            <a:t>Each group will be provided with</a:t>
          </a:r>
          <a:endParaRPr lang="en-AU" sz="3200" kern="1200" dirty="0"/>
        </a:p>
        <a:p>
          <a:pPr marL="285750" lvl="1" indent="0" algn="l" defTabSz="1422400">
            <a:lnSpc>
              <a:spcPct val="90000"/>
            </a:lnSpc>
            <a:spcBef>
              <a:spcPct val="0"/>
            </a:spcBef>
            <a:spcAft>
              <a:spcPct val="15000"/>
            </a:spcAft>
            <a:buChar char="•"/>
          </a:pPr>
          <a:endParaRPr lang="en-AU" sz="3200" kern="1200" dirty="0"/>
        </a:p>
        <a:p>
          <a:pPr marL="571500" lvl="2" indent="0" algn="l" defTabSz="1422400">
            <a:lnSpc>
              <a:spcPct val="90000"/>
            </a:lnSpc>
            <a:spcBef>
              <a:spcPct val="0"/>
            </a:spcBef>
            <a:spcAft>
              <a:spcPct val="15000"/>
            </a:spcAft>
            <a:buChar char="•"/>
          </a:pPr>
          <a:r>
            <a:rPr lang="en-US" sz="3200" kern="1200" dirty="0"/>
            <a:t>Case study with working table</a:t>
          </a:r>
          <a:endParaRPr lang="en-AU" sz="3200" kern="1200" dirty="0"/>
        </a:p>
        <a:p>
          <a:pPr marL="571500" lvl="2" indent="0" algn="l" defTabSz="1422400">
            <a:lnSpc>
              <a:spcPct val="90000"/>
            </a:lnSpc>
            <a:spcBef>
              <a:spcPct val="0"/>
            </a:spcBef>
            <a:spcAft>
              <a:spcPct val="15000"/>
            </a:spcAft>
            <a:buChar char="•"/>
          </a:pPr>
          <a:r>
            <a:rPr lang="en-US" sz="3200" kern="1200" dirty="0"/>
            <a:t>Trauma informed framework</a:t>
          </a:r>
          <a:endParaRPr lang="en-AU" sz="3200" kern="1200" dirty="0"/>
        </a:p>
        <a:p>
          <a:pPr marL="571500" lvl="2" indent="0" algn="l" defTabSz="1422400">
            <a:lnSpc>
              <a:spcPct val="90000"/>
            </a:lnSpc>
            <a:spcBef>
              <a:spcPct val="0"/>
            </a:spcBef>
            <a:spcAft>
              <a:spcPct val="15000"/>
            </a:spcAft>
            <a:buChar char="•"/>
          </a:pPr>
          <a:r>
            <a:rPr lang="en-US" sz="3200" kern="1200" dirty="0"/>
            <a:t>Pens for scribing.</a:t>
          </a:r>
          <a:endParaRPr lang="en-AU" sz="3200" kern="1200" dirty="0"/>
        </a:p>
        <a:p>
          <a:pPr marL="571500" lvl="2" indent="0" algn="l" defTabSz="1422400">
            <a:lnSpc>
              <a:spcPct val="90000"/>
            </a:lnSpc>
            <a:spcBef>
              <a:spcPct val="0"/>
            </a:spcBef>
            <a:spcAft>
              <a:spcPct val="15000"/>
            </a:spcAft>
            <a:buChar char="•"/>
          </a:pPr>
          <a:endParaRPr lang="en-AU" sz="3200" kern="1200" dirty="0"/>
        </a:p>
        <a:p>
          <a:pPr marL="571500" lvl="2" indent="0" algn="l" defTabSz="1422400">
            <a:lnSpc>
              <a:spcPct val="90000"/>
            </a:lnSpc>
            <a:spcBef>
              <a:spcPct val="0"/>
            </a:spcBef>
            <a:spcAft>
              <a:spcPct val="15000"/>
            </a:spcAft>
            <a:buChar char="•"/>
          </a:pPr>
          <a:r>
            <a:rPr lang="en-US" sz="3200" kern="1200" dirty="0"/>
            <a:t>Note that at the end of the whole activity, we would like to invite you to share what you discussed with the wider group.</a:t>
          </a:r>
          <a:endParaRPr lang="en-AU" sz="3200" kern="1200" dirty="0"/>
        </a:p>
        <a:p>
          <a:pPr marL="285750" lvl="1" indent="0" algn="l" defTabSz="1422400">
            <a:lnSpc>
              <a:spcPct val="90000"/>
            </a:lnSpc>
            <a:spcBef>
              <a:spcPct val="0"/>
            </a:spcBef>
            <a:spcAft>
              <a:spcPct val="15000"/>
            </a:spcAft>
            <a:buChar char="•"/>
          </a:pPr>
          <a:endParaRPr lang="en-AU" sz="3200" kern="1200" dirty="0"/>
        </a:p>
        <a:p>
          <a:pPr marL="285750" lvl="1" indent="0" algn="l" defTabSz="1422400">
            <a:lnSpc>
              <a:spcPct val="90000"/>
            </a:lnSpc>
            <a:spcBef>
              <a:spcPct val="0"/>
            </a:spcBef>
            <a:spcAft>
              <a:spcPct val="15000"/>
            </a:spcAft>
            <a:buChar char="•"/>
          </a:pPr>
          <a:endParaRPr lang="en-AU" sz="3200" kern="1200" dirty="0"/>
        </a:p>
        <a:p>
          <a:pPr marL="285750" lvl="1" indent="0" algn="l" defTabSz="1422400">
            <a:lnSpc>
              <a:spcPct val="90000"/>
            </a:lnSpc>
            <a:spcBef>
              <a:spcPct val="0"/>
            </a:spcBef>
            <a:spcAft>
              <a:spcPct val="15000"/>
            </a:spcAft>
            <a:buChar char="•"/>
          </a:pPr>
          <a:endParaRPr lang="en-AU" sz="3200" kern="1200" dirty="0"/>
        </a:p>
        <a:p>
          <a:pPr marL="285750" lvl="1" indent="0" algn="l" defTabSz="1422400">
            <a:lnSpc>
              <a:spcPct val="90000"/>
            </a:lnSpc>
            <a:spcBef>
              <a:spcPct val="0"/>
            </a:spcBef>
            <a:spcAft>
              <a:spcPct val="15000"/>
            </a:spcAft>
            <a:buChar char="•"/>
          </a:pPr>
          <a:endParaRPr lang="en-AU" sz="3200" kern="1200" dirty="0"/>
        </a:p>
        <a:p>
          <a:pPr marL="0" marR="0" lvl="0" indent="0" algn="l" defTabSz="914400" eaLnBrk="1" fontAlgn="auto" latinLnBrk="0" hangingPunct="1">
            <a:lnSpc>
              <a:spcPct val="100000"/>
            </a:lnSpc>
            <a:spcBef>
              <a:spcPts val="0"/>
            </a:spcBef>
            <a:spcAft>
              <a:spcPts val="0"/>
            </a:spcAft>
            <a:buClrTx/>
            <a:buSzTx/>
            <a:buFontTx/>
            <a:buNone/>
            <a:tabLst/>
            <a:defRPr/>
          </a:pPr>
          <a:endParaRPr lang="en-AU" sz="3200" kern="1200" dirty="0"/>
        </a:p>
      </dsp:txBody>
      <dsp:txXfrm>
        <a:off x="10238" y="777107"/>
        <a:ext cx="10469244" cy="45410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5126E7-E9DE-4719-AE41-41C2DA2A5889}">
      <dsp:nvSpPr>
        <dsp:cNvPr id="0" name=""/>
        <dsp:cNvSpPr/>
      </dsp:nvSpPr>
      <dsp:spPr>
        <a:xfrm>
          <a:off x="0" y="45452"/>
          <a:ext cx="10489722" cy="187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kern="1200" dirty="0"/>
            <a:t>Step 1 (10mins)</a:t>
          </a:r>
          <a:endParaRPr lang="en-AU" sz="3600" kern="1200" dirty="0"/>
        </a:p>
      </dsp:txBody>
      <dsp:txXfrm>
        <a:off x="0" y="45452"/>
        <a:ext cx="10489722" cy="1872000"/>
      </dsp:txXfrm>
    </dsp:sp>
    <dsp:sp modelId="{DA607816-65F1-4126-9F40-A6580C1F7400}">
      <dsp:nvSpPr>
        <dsp:cNvPr id="0" name=""/>
        <dsp:cNvSpPr/>
      </dsp:nvSpPr>
      <dsp:spPr>
        <a:xfrm>
          <a:off x="0" y="1917452"/>
          <a:ext cx="10489722" cy="28548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endParaRPr lang="en-AU" sz="3200" kern="1200" dirty="0"/>
        </a:p>
        <a:p>
          <a:pPr marL="285750" lvl="1" indent="-285750" algn="l" defTabSz="1422400">
            <a:lnSpc>
              <a:spcPct val="90000"/>
            </a:lnSpc>
            <a:spcBef>
              <a:spcPct val="0"/>
            </a:spcBef>
            <a:spcAft>
              <a:spcPct val="15000"/>
            </a:spcAft>
            <a:buChar char="•"/>
          </a:pPr>
          <a:r>
            <a:rPr lang="en-US" sz="3200" kern="1200" dirty="0"/>
            <a:t>Read the case carefully. How would you respond to this case using a UDL lens?</a:t>
          </a:r>
          <a:endParaRPr lang="en-AU" sz="3200" kern="1200" dirty="0"/>
        </a:p>
        <a:p>
          <a:pPr marL="285750" lvl="1" indent="-285750" algn="l" defTabSz="1422400">
            <a:lnSpc>
              <a:spcPct val="90000"/>
            </a:lnSpc>
            <a:spcBef>
              <a:spcPct val="0"/>
            </a:spcBef>
            <a:spcAft>
              <a:spcPct val="15000"/>
            </a:spcAft>
            <a:buChar char="•"/>
          </a:pPr>
          <a:endParaRPr lang="en-AU" sz="3200" kern="1200" dirty="0"/>
        </a:p>
        <a:p>
          <a:pPr marL="285750" lvl="1" indent="-285750" algn="l" defTabSz="1422400">
            <a:lnSpc>
              <a:spcPct val="90000"/>
            </a:lnSpc>
            <a:spcBef>
              <a:spcPct val="0"/>
            </a:spcBef>
            <a:spcAft>
              <a:spcPct val="15000"/>
            </a:spcAft>
            <a:buChar char="•"/>
          </a:pPr>
          <a:endParaRPr lang="en-AU" sz="3200" kern="1200" dirty="0"/>
        </a:p>
      </dsp:txBody>
      <dsp:txXfrm>
        <a:off x="0" y="1917452"/>
        <a:ext cx="10489722" cy="28548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2E1941-9CB0-4BB0-AD7C-EE9DD82F8C85}">
      <dsp:nvSpPr>
        <dsp:cNvPr id="0" name=""/>
        <dsp:cNvSpPr/>
      </dsp:nvSpPr>
      <dsp:spPr>
        <a:xfrm>
          <a:off x="0" y="39326"/>
          <a:ext cx="10489722" cy="1065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150368" rIns="263144" bIns="150368" numCol="1" spcCol="1270" anchor="ctr" anchorCtr="0">
          <a:noAutofit/>
        </a:bodyPr>
        <a:lstStyle/>
        <a:p>
          <a:pPr marL="0" lvl="0" indent="0" algn="ctr" defTabSz="1644650">
            <a:lnSpc>
              <a:spcPct val="90000"/>
            </a:lnSpc>
            <a:spcBef>
              <a:spcPct val="0"/>
            </a:spcBef>
            <a:spcAft>
              <a:spcPct val="35000"/>
            </a:spcAft>
            <a:buNone/>
          </a:pPr>
          <a:r>
            <a:rPr lang="en-US" sz="3700" kern="1200" dirty="0"/>
            <a:t>Step 2 (10mins)</a:t>
          </a:r>
          <a:endParaRPr lang="en-AU" sz="3700" kern="1200" dirty="0"/>
        </a:p>
      </dsp:txBody>
      <dsp:txXfrm>
        <a:off x="0" y="39326"/>
        <a:ext cx="10489722" cy="1065600"/>
      </dsp:txXfrm>
    </dsp:sp>
    <dsp:sp modelId="{185BEBA2-538D-4EEB-B73C-DF4EF8BD3C19}">
      <dsp:nvSpPr>
        <dsp:cNvPr id="0" name=""/>
        <dsp:cNvSpPr/>
      </dsp:nvSpPr>
      <dsp:spPr>
        <a:xfrm>
          <a:off x="0" y="1113482"/>
          <a:ext cx="10489722" cy="365634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7358" tIns="197358" rIns="263144" bIns="296037" numCol="1" spcCol="1270" anchor="t" anchorCtr="0">
          <a:noAutofit/>
        </a:bodyPr>
        <a:lstStyle/>
        <a:p>
          <a:pPr marL="285750" lvl="1" indent="-285750" algn="l" defTabSz="1644650">
            <a:lnSpc>
              <a:spcPct val="90000"/>
            </a:lnSpc>
            <a:spcBef>
              <a:spcPct val="0"/>
            </a:spcBef>
            <a:spcAft>
              <a:spcPct val="15000"/>
            </a:spcAft>
            <a:buChar char="•"/>
          </a:pPr>
          <a:r>
            <a:rPr lang="en-US" sz="3700" kern="1200" dirty="0"/>
            <a:t>Now consider the following questions about your case:</a:t>
          </a:r>
          <a:endParaRPr lang="en-AU" sz="3700" kern="1200" dirty="0"/>
        </a:p>
        <a:p>
          <a:pPr marL="285750" lvl="1" indent="-285750" algn="l" defTabSz="1644650">
            <a:lnSpc>
              <a:spcPct val="90000"/>
            </a:lnSpc>
            <a:spcBef>
              <a:spcPct val="0"/>
            </a:spcBef>
            <a:spcAft>
              <a:spcPct val="15000"/>
            </a:spcAft>
            <a:buChar char="•"/>
          </a:pPr>
          <a:r>
            <a:rPr lang="en-US" sz="3700" kern="1200" dirty="0"/>
            <a:t>what principles from the trauma-responsive framework would you consider for this case?</a:t>
          </a:r>
          <a:endParaRPr lang="en-AU" sz="3700" kern="1200" dirty="0"/>
        </a:p>
        <a:p>
          <a:pPr marL="285750" lvl="1" indent="-285750" algn="l" defTabSz="1644650">
            <a:lnSpc>
              <a:spcPct val="90000"/>
            </a:lnSpc>
            <a:spcBef>
              <a:spcPct val="0"/>
            </a:spcBef>
            <a:spcAft>
              <a:spcPct val="15000"/>
            </a:spcAft>
            <a:buChar char="•"/>
          </a:pPr>
          <a:r>
            <a:rPr lang="en-US" sz="3700" kern="1200" dirty="0"/>
            <a:t>How would you respond to this student using the trauma responsive framework as a lens?</a:t>
          </a:r>
          <a:endParaRPr lang="en-AU" sz="3700" kern="1200" dirty="0"/>
        </a:p>
      </dsp:txBody>
      <dsp:txXfrm>
        <a:off x="0" y="1113482"/>
        <a:ext cx="10489722" cy="36563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2E1941-9CB0-4BB0-AD7C-EE9DD82F8C85}">
      <dsp:nvSpPr>
        <dsp:cNvPr id="0" name=""/>
        <dsp:cNvSpPr/>
      </dsp:nvSpPr>
      <dsp:spPr>
        <a:xfrm>
          <a:off x="0" y="36167"/>
          <a:ext cx="10489722" cy="1209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8704" tIns="170688" rIns="298704" bIns="170688" numCol="1" spcCol="1270" anchor="ctr" anchorCtr="0">
          <a:noAutofit/>
        </a:bodyPr>
        <a:lstStyle/>
        <a:p>
          <a:pPr marL="0" lvl="0" indent="0" algn="ctr" defTabSz="1866900">
            <a:lnSpc>
              <a:spcPct val="90000"/>
            </a:lnSpc>
            <a:spcBef>
              <a:spcPct val="0"/>
            </a:spcBef>
            <a:spcAft>
              <a:spcPct val="35000"/>
            </a:spcAft>
            <a:buNone/>
          </a:pPr>
          <a:r>
            <a:rPr lang="en-US" sz="4200" kern="1200" dirty="0"/>
            <a:t>Step 3 (10mins)</a:t>
          </a:r>
          <a:endParaRPr lang="en-AU" sz="4200" kern="1200" dirty="0"/>
        </a:p>
      </dsp:txBody>
      <dsp:txXfrm>
        <a:off x="0" y="36167"/>
        <a:ext cx="10489722" cy="1209600"/>
      </dsp:txXfrm>
    </dsp:sp>
    <dsp:sp modelId="{185BEBA2-538D-4EEB-B73C-DF4EF8BD3C19}">
      <dsp:nvSpPr>
        <dsp:cNvPr id="0" name=""/>
        <dsp:cNvSpPr/>
      </dsp:nvSpPr>
      <dsp:spPr>
        <a:xfrm>
          <a:off x="0" y="1255480"/>
          <a:ext cx="10489722" cy="351634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4028" tIns="224028" rIns="298704" bIns="336042" numCol="1" spcCol="1270" anchor="t" anchorCtr="0">
          <a:noAutofit/>
        </a:bodyPr>
        <a:lstStyle/>
        <a:p>
          <a:pPr marL="285750" lvl="1" indent="-285750" algn="l" defTabSz="1866900">
            <a:lnSpc>
              <a:spcPct val="90000"/>
            </a:lnSpc>
            <a:spcBef>
              <a:spcPct val="0"/>
            </a:spcBef>
            <a:spcAft>
              <a:spcPct val="15000"/>
            </a:spcAft>
            <a:buChar char="•"/>
          </a:pPr>
          <a:r>
            <a:rPr lang="en-US" sz="4200" kern="1200" dirty="0"/>
            <a:t>Now consider the following question about your case:</a:t>
          </a:r>
          <a:endParaRPr lang="en-AU" sz="4200" kern="1200" dirty="0"/>
        </a:p>
        <a:p>
          <a:pPr marL="285750" lvl="1" indent="-285750" algn="l" defTabSz="1866900">
            <a:lnSpc>
              <a:spcPct val="90000"/>
            </a:lnSpc>
            <a:spcBef>
              <a:spcPct val="0"/>
            </a:spcBef>
            <a:spcAft>
              <a:spcPct val="15000"/>
            </a:spcAft>
            <a:buChar char="•"/>
          </a:pPr>
          <a:endParaRPr lang="en-AU" sz="4200" kern="1200" dirty="0"/>
        </a:p>
        <a:p>
          <a:pPr marL="285750" lvl="1" indent="-285750" algn="l" defTabSz="1866900">
            <a:lnSpc>
              <a:spcPct val="90000"/>
            </a:lnSpc>
            <a:spcBef>
              <a:spcPct val="0"/>
            </a:spcBef>
            <a:spcAft>
              <a:spcPct val="15000"/>
            </a:spcAft>
            <a:buChar char="•"/>
          </a:pPr>
          <a:r>
            <a:rPr lang="en-US" sz="4200" kern="1200" dirty="0"/>
            <a:t>What did you notice when you linked  both practices together?</a:t>
          </a:r>
          <a:endParaRPr lang="en-AU" sz="4200" kern="1200" dirty="0"/>
        </a:p>
      </dsp:txBody>
      <dsp:txXfrm>
        <a:off x="0" y="1255480"/>
        <a:ext cx="10489722" cy="351634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45695D-7695-45B5-9B7C-9A7BDE2A3614}">
      <dsp:nvSpPr>
        <dsp:cNvPr id="0" name=""/>
        <dsp:cNvSpPr/>
      </dsp:nvSpPr>
      <dsp:spPr>
        <a:xfrm>
          <a:off x="0" y="347813"/>
          <a:ext cx="10365175" cy="1474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AU" sz="2800" kern="1200" dirty="0"/>
            <a:t>Trauma Responsive Practice (TRP) doesn't replace UDL — it asks a prior question: "Is this student in a state where they can access what we've designed?"</a:t>
          </a:r>
        </a:p>
      </dsp:txBody>
      <dsp:txXfrm>
        <a:off x="71965" y="419778"/>
        <a:ext cx="10221245" cy="1330270"/>
      </dsp:txXfrm>
    </dsp:sp>
    <dsp:sp modelId="{4CE20257-3D08-402C-B900-7054A208A0A5}">
      <dsp:nvSpPr>
        <dsp:cNvPr id="0" name=""/>
        <dsp:cNvSpPr/>
      </dsp:nvSpPr>
      <dsp:spPr>
        <a:xfrm>
          <a:off x="0" y="1902653"/>
          <a:ext cx="10365175" cy="1474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AU" sz="2800" kern="1200" dirty="0"/>
            <a:t>Supporting the whole student means considering not just making education accessible but also recognising the student comes with their unique history, experiences, identity etc.</a:t>
          </a:r>
        </a:p>
      </dsp:txBody>
      <dsp:txXfrm>
        <a:off x="71965" y="1974618"/>
        <a:ext cx="10221245" cy="1330270"/>
      </dsp:txXfrm>
    </dsp:sp>
    <dsp:sp modelId="{03ED4FAD-018D-456F-91DB-28B01E6583A6}">
      <dsp:nvSpPr>
        <dsp:cNvPr id="0" name=""/>
        <dsp:cNvSpPr/>
      </dsp:nvSpPr>
      <dsp:spPr>
        <a:xfrm>
          <a:off x="0" y="3457494"/>
          <a:ext cx="10365175" cy="1474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Both UDL and TRP have deep evidence-based roots. Learning from each makes us better practitioners because being trauma informed and responsive is all our responsibility.</a:t>
          </a:r>
          <a:endParaRPr lang="en-AU" sz="2800" kern="1200" dirty="0"/>
        </a:p>
      </dsp:txBody>
      <dsp:txXfrm>
        <a:off x="71965" y="3529459"/>
        <a:ext cx="10221245" cy="133027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85A737-1250-47FE-B135-F07ADF10A39D}" type="datetimeFigureOut">
              <a:rPr lang="en-AU" smtClean="0"/>
              <a:t>9/07/2026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E98A52-3E68-4DEF-9DEE-6F6001ED371C}" type="slidenum">
              <a:rPr lang="en-AU" smtClean="0"/>
              <a:t>‹#›</a:t>
            </a:fld>
            <a:endParaRPr lang="en-AU"/>
          </a:p>
        </p:txBody>
      </p:sp>
    </p:spTree>
    <p:extLst>
      <p:ext uri="{BB962C8B-B14F-4D97-AF65-F5344CB8AC3E}">
        <p14:creationId xmlns:p14="http://schemas.microsoft.com/office/powerpoint/2010/main" val="522897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3E98A52-3E68-4DEF-9DEE-6F6001ED371C}" type="slidenum">
              <a:rPr lang="en-AU" smtClean="0"/>
              <a:t>1</a:t>
            </a:fld>
            <a:endParaRPr lang="en-AU"/>
          </a:p>
        </p:txBody>
      </p:sp>
    </p:spTree>
    <p:extLst>
      <p:ext uri="{BB962C8B-B14F-4D97-AF65-F5344CB8AC3E}">
        <p14:creationId xmlns:p14="http://schemas.microsoft.com/office/powerpoint/2010/main" val="1399831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E4207-D2E5-4ADB-807D-41C75E9911D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797235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38C25-7F22-E5CF-D1C8-6A234CAC8A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E30446-C0CC-D1D8-A46F-FF70176C30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6E918E-F553-A6AC-0BB0-0A1079014CB7}"/>
              </a:ext>
            </a:extLst>
          </p:cNvPr>
          <p:cNvSpPr>
            <a:spLocks noGrp="1"/>
          </p:cNvSpPr>
          <p:nvPr>
            <p:ph type="body" idx="1"/>
          </p:nvPr>
        </p:nvSpPr>
        <p:spPr/>
        <p:txBody>
          <a:bodyPr/>
          <a:lstStyle/>
          <a:p>
            <a:pPr marR="0" lvl="0" algn="l" defTabSz="914400" rtl="0" eaLnBrk="1" fontAlgn="auto" latinLnBrk="0" hangingPunct="1">
              <a:lnSpc>
                <a:spcPct val="100000"/>
              </a:lnSpc>
              <a:spcBef>
                <a:spcPts val="0"/>
              </a:spcBef>
              <a:spcAft>
                <a:spcPts val="0"/>
              </a:spcAft>
              <a:buClrTx/>
              <a:buSzTx/>
              <a:tabLst/>
              <a:defRPr/>
            </a:pPr>
            <a:endParaRPr lang="en-US" dirty="0"/>
          </a:p>
        </p:txBody>
      </p:sp>
      <p:sp>
        <p:nvSpPr>
          <p:cNvPr id="4" name="Slide Number Placeholder 3">
            <a:extLst>
              <a:ext uri="{FF2B5EF4-FFF2-40B4-BE49-F238E27FC236}">
                <a16:creationId xmlns:a16="http://schemas.microsoft.com/office/drawing/2014/main" id="{1C1F91D1-A5DC-E024-9926-866C4B01BD6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E4207-D2E5-4ADB-807D-41C75E9911D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326569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3B01E-AB8F-8DCC-EFD0-48512264AE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49977A-8BB6-AE10-C1B2-FBD0238CDB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64485A-1FE9-2583-F02C-809440C6D54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2C7E687-F5D6-2E2E-E179-815BF9D1806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E4207-D2E5-4ADB-807D-41C75E9911D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825516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3E98A52-3E68-4DEF-9DEE-6F6001ED371C}" type="slidenum">
              <a:rPr lang="en-AU" smtClean="0"/>
              <a:t>5</a:t>
            </a:fld>
            <a:endParaRPr lang="en-AU"/>
          </a:p>
        </p:txBody>
      </p:sp>
    </p:spTree>
    <p:extLst>
      <p:ext uri="{BB962C8B-B14F-4D97-AF65-F5344CB8AC3E}">
        <p14:creationId xmlns:p14="http://schemas.microsoft.com/office/powerpoint/2010/main" val="724429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E4207-D2E5-4ADB-807D-41C75E9911D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546439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C0EB5-4DA4-F642-C717-899420E357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0B5FFF-4883-7FF7-6A2D-9E6B0B3697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7FE4F7-2121-588A-947A-9A3169520B6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884D4E1-C933-69A6-B06A-0F075CF8CB0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E4207-D2E5-4ADB-807D-41C75E9911D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560196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53BE4-0218-7475-D220-0893AAB61E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B59D02-3DC7-EC99-300F-182A7C7414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90C953-2446-58D1-E2B0-AF3EE014BF36}"/>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73D2AEA6-971F-0E8A-4864-A4C94E43368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E4207-D2E5-4ADB-807D-41C75E9911D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829438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8FB10-F13A-2E54-92BA-7703717E49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9C7CC5-421F-1CCE-1547-47301AB4B4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CA2B4C-386F-6CF7-91A2-CA391A894136}"/>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2CF7138-E5CA-F547-38F3-A694C513D80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E4207-D2E5-4ADB-807D-41C75E9911D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435321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43F1A6-612E-4331-BEA3-E12BAE3F99DC}"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77000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3E98A52-3E68-4DEF-9DEE-6F6001ED371C}" type="slidenum">
              <a:rPr lang="en-AU" smtClean="0"/>
              <a:t>11</a:t>
            </a:fld>
            <a:endParaRPr lang="en-AU"/>
          </a:p>
        </p:txBody>
      </p:sp>
    </p:spTree>
    <p:extLst>
      <p:ext uri="{BB962C8B-B14F-4D97-AF65-F5344CB8AC3E}">
        <p14:creationId xmlns:p14="http://schemas.microsoft.com/office/powerpoint/2010/main" val="2723771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3E98A52-3E68-4DEF-9DEE-6F6001ED371C}" type="slidenum">
              <a:rPr lang="en-AU" smtClean="0"/>
              <a:t>12</a:t>
            </a:fld>
            <a:endParaRPr lang="en-AU"/>
          </a:p>
        </p:txBody>
      </p:sp>
    </p:spTree>
    <p:extLst>
      <p:ext uri="{BB962C8B-B14F-4D97-AF65-F5344CB8AC3E}">
        <p14:creationId xmlns:p14="http://schemas.microsoft.com/office/powerpoint/2010/main" val="4027179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93E98A52-3E68-4DEF-9DEE-6F6001ED371C}" type="slidenum">
              <a:rPr lang="en-AU" smtClean="0"/>
              <a:t>13</a:t>
            </a:fld>
            <a:endParaRPr lang="en-AU"/>
          </a:p>
        </p:txBody>
      </p:sp>
    </p:spTree>
    <p:extLst>
      <p:ext uri="{BB962C8B-B14F-4D97-AF65-F5344CB8AC3E}">
        <p14:creationId xmlns:p14="http://schemas.microsoft.com/office/powerpoint/2010/main" val="1897607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3E2AC-A4F1-5451-8F6D-C52BC85213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4D46D7-5F91-644C-4F17-B112AF4F3F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13CC80-D799-16CB-D8C1-58108EAB9F7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F89500EF-8B65-7920-ACA3-2E0DB90FF1F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E4207-D2E5-4ADB-807D-41C75E9911D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55486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DF03E-1F72-8EE7-2E4F-B392C9E031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AA274C-F8C6-A2A9-3D30-746DB28181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6AF7AD-6D80-A032-7579-EE5092EF059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35F6B5D-B300-B730-2A29-8374BF5B1B6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E4207-D2E5-4ADB-807D-41C75E9911D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853115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E4207-D2E5-4ADB-807D-41C75E9911D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348251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F3490-2264-0B9E-2E03-EDA898D02B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31B28E-BD68-9BE4-1556-809F7E9BF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9842E7-DDBC-1527-BE28-DD05481B26C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87606AD-F70C-3AD9-BB60-6D916FBFC5A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E4207-D2E5-4ADB-807D-41C75E9911D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117189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E4207-D2E5-4ADB-807D-41C75E9911D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661574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E4207-D2E5-4ADB-807D-41C75E9911D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213243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6817A-F4FB-BDDF-1DC6-18020B588F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70FF62-AD6C-A87A-9738-C007C27B1F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8BB37F-26BB-E9F2-CB2B-691ADB63196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088DBEB8-C319-3E70-4F20-57F3A89EE20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E4207-D2E5-4ADB-807D-41C75E9911D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9696232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F9563-D4ED-F036-0359-1BD7DAC7F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B5F8AE-822D-F3A3-41EF-6140DBECA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365150-5317-5FC7-C04B-FAD36889757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034BDFA-F5FE-AAF2-A735-177FF34B683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E4207-D2E5-4ADB-807D-41C75E9911D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0357835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174C5D-862E-E037-63A4-04DD7E99A07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4">
            <a:extLst>
              <a:ext uri="{FF2B5EF4-FFF2-40B4-BE49-F238E27FC236}">
                <a16:creationId xmlns:a16="http://schemas.microsoft.com/office/drawing/2014/main" id="{291E35E4-6FF1-3AB7-7CE6-043B615B673B}"/>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407988" y="392059"/>
            <a:ext cx="2340000" cy="910000"/>
          </a:xfrm>
          <a:prstGeom prst="rect">
            <a:avLst/>
          </a:prstGeom>
        </p:spPr>
      </p:pic>
      <p:sp>
        <p:nvSpPr>
          <p:cNvPr id="11" name="Title 15">
            <a:extLst>
              <a:ext uri="{FF2B5EF4-FFF2-40B4-BE49-F238E27FC236}">
                <a16:creationId xmlns:a16="http://schemas.microsoft.com/office/drawing/2014/main" id="{037FD0EC-1B94-7104-BB7C-B2F925099F03}"/>
              </a:ext>
            </a:extLst>
          </p:cNvPr>
          <p:cNvSpPr>
            <a:spLocks noGrp="1"/>
          </p:cNvSpPr>
          <p:nvPr>
            <p:ph type="title"/>
          </p:nvPr>
        </p:nvSpPr>
        <p:spPr>
          <a:xfrm>
            <a:off x="2136000" y="2065752"/>
            <a:ext cx="7920000" cy="1440000"/>
          </a:xfrm>
        </p:spPr>
        <p:txBody>
          <a:bodyPr anchor="b" anchorCtr="0"/>
          <a:lstStyle>
            <a:lvl1pPr algn="ctr">
              <a:defRPr sz="6400">
                <a:solidFill>
                  <a:schemeClr val="tx2"/>
                </a:solidFill>
              </a:defRPr>
            </a:lvl1pPr>
          </a:lstStyle>
          <a:p>
            <a:r>
              <a:rPr lang="en-US"/>
              <a:t>Click to edit Master title style</a:t>
            </a:r>
            <a:endParaRPr lang="en-AU" dirty="0"/>
          </a:p>
        </p:txBody>
      </p:sp>
      <p:sp>
        <p:nvSpPr>
          <p:cNvPr id="12" name="Subtitle 2">
            <a:extLst>
              <a:ext uri="{FF2B5EF4-FFF2-40B4-BE49-F238E27FC236}">
                <a16:creationId xmlns:a16="http://schemas.microsoft.com/office/drawing/2014/main" id="{BFA863C7-10CC-F05E-13DA-AD2F57E9D2E9}"/>
              </a:ext>
            </a:extLst>
          </p:cNvPr>
          <p:cNvSpPr>
            <a:spLocks noGrp="1"/>
          </p:cNvSpPr>
          <p:nvPr>
            <p:ph type="subTitle" idx="1" hasCustomPrompt="1"/>
          </p:nvPr>
        </p:nvSpPr>
        <p:spPr>
          <a:xfrm>
            <a:off x="2136001" y="3742267"/>
            <a:ext cx="7919999" cy="1440000"/>
          </a:xfrm>
        </p:spPr>
        <p:txBody>
          <a:bodyPr/>
          <a:lstStyle>
            <a:lvl1pPr marL="0" indent="0" algn="ctr">
              <a:buNone/>
              <a:defRPr sz="2600" b="0">
                <a:solidFill>
                  <a:schemeClr val="tx2"/>
                </a:solidFill>
              </a:defRPr>
            </a:lvl1pPr>
            <a:lvl2pPr marL="0" indent="0" algn="ctr">
              <a:buNone/>
              <a:defRPr sz="2600" b="0">
                <a:solidFill>
                  <a:schemeClr val="tx2"/>
                </a:solidFill>
              </a:defRPr>
            </a:lvl2pPr>
            <a:lvl3pPr marL="0" indent="0" algn="ctr">
              <a:buNone/>
              <a:defRPr sz="2600" b="0">
                <a:solidFill>
                  <a:schemeClr val="tx2"/>
                </a:solidFill>
              </a:defRPr>
            </a:lvl3pPr>
            <a:lvl4pPr marL="0" indent="0" algn="ctr">
              <a:buNone/>
              <a:defRPr sz="2600" b="0">
                <a:solidFill>
                  <a:schemeClr val="tx2"/>
                </a:solidFill>
              </a:defRPr>
            </a:lvl4pPr>
            <a:lvl5pPr marL="0" indent="0" algn="ctr">
              <a:buNone/>
              <a:defRPr sz="2600" b="0">
                <a:solidFill>
                  <a:schemeClr val="tx2"/>
                </a:solidFill>
              </a:defRPr>
            </a:lvl5pPr>
            <a:lvl6pPr marL="0" indent="0" algn="ctr">
              <a:buNone/>
              <a:defRPr sz="2600" b="0">
                <a:solidFill>
                  <a:schemeClr val="tx2"/>
                </a:solidFill>
              </a:defRPr>
            </a:lvl6pPr>
            <a:lvl7pPr marL="0" indent="0" algn="ctr">
              <a:buNone/>
              <a:defRPr sz="2600" b="0">
                <a:solidFill>
                  <a:schemeClr val="tx2"/>
                </a:solidFill>
              </a:defRPr>
            </a:lvl7pPr>
            <a:lvl8pPr marL="0" indent="0" algn="ctr">
              <a:buNone/>
              <a:defRPr sz="2600" b="0">
                <a:solidFill>
                  <a:schemeClr val="tx2"/>
                </a:solidFill>
              </a:defRPr>
            </a:lvl8pPr>
            <a:lvl9pPr marL="0" indent="0" algn="ctr">
              <a:buNone/>
              <a:defRPr sz="2600" b="0">
                <a:solidFill>
                  <a:schemeClr val="tx2"/>
                </a:solidFill>
              </a:defRPr>
            </a:lvl9pPr>
          </a:lstStyle>
          <a:p>
            <a:r>
              <a:rPr lang="en-AU" dirty="0"/>
              <a:t>Subtitle or presenters name and date</a:t>
            </a:r>
            <a:endParaRPr lang="en-GB" dirty="0"/>
          </a:p>
          <a:p>
            <a:pPr lvl="1"/>
            <a:r>
              <a:rPr lang="en-US" dirty="0"/>
              <a:t>2</a:t>
            </a:r>
          </a:p>
          <a:p>
            <a:pPr lvl="2"/>
            <a:r>
              <a:rPr lang="en-US" dirty="0"/>
              <a:t>3</a:t>
            </a:r>
          </a:p>
          <a:p>
            <a:pPr lvl="3"/>
            <a:r>
              <a:rPr lang="en-US" dirty="0"/>
              <a:t>4</a:t>
            </a:r>
          </a:p>
          <a:p>
            <a:pPr lvl="4"/>
            <a:r>
              <a:rPr lang="en-US" dirty="0"/>
              <a:t>5</a:t>
            </a:r>
          </a:p>
          <a:p>
            <a:pPr lvl="5"/>
            <a:r>
              <a:rPr lang="en-US" dirty="0"/>
              <a:t>6</a:t>
            </a:r>
          </a:p>
          <a:p>
            <a:pPr lvl="6"/>
            <a:r>
              <a:rPr lang="en-US" dirty="0"/>
              <a:t>7</a:t>
            </a:r>
          </a:p>
          <a:p>
            <a:pPr lvl="7"/>
            <a:r>
              <a:rPr lang="en-US" dirty="0"/>
              <a:t>8</a:t>
            </a:r>
          </a:p>
          <a:p>
            <a:pPr lvl="8"/>
            <a:r>
              <a:rPr lang="en-US" dirty="0"/>
              <a:t>9</a:t>
            </a:r>
            <a:endParaRPr lang="en-GB" dirty="0"/>
          </a:p>
        </p:txBody>
      </p:sp>
      <p:sp>
        <p:nvSpPr>
          <p:cNvPr id="13" name="TextBox 12">
            <a:extLst>
              <a:ext uri="{FF2B5EF4-FFF2-40B4-BE49-F238E27FC236}">
                <a16:creationId xmlns:a16="http://schemas.microsoft.com/office/drawing/2014/main" id="{26343E9F-3392-8842-8981-4FBAF2750A63}"/>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tx2"/>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2507398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111F0591-F1E4-5640-91E4-2CE3E010943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0283" b="10211"/>
          <a:stretch/>
        </p:blipFill>
        <p:spPr>
          <a:xfrm>
            <a:off x="-4385" y="0"/>
            <a:ext cx="12192000" cy="6858000"/>
          </a:xfrm>
          <a:prstGeom prst="rect">
            <a:avLst/>
          </a:prstGeom>
        </p:spPr>
      </p:pic>
      <p:pic>
        <p:nvPicPr>
          <p:cNvPr id="5" name="Graphic 4">
            <a:extLst>
              <a:ext uri="{FF2B5EF4-FFF2-40B4-BE49-F238E27FC236}">
                <a16:creationId xmlns:a16="http://schemas.microsoft.com/office/drawing/2014/main" id="{291E35E4-6FF1-3AB7-7CE6-043B615B673B}"/>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black">
          <a:xfrm>
            <a:off x="407988" y="392059"/>
            <a:ext cx="2340000" cy="910000"/>
          </a:xfrm>
          <a:prstGeom prst="rect">
            <a:avLst/>
          </a:prstGeom>
        </p:spPr>
      </p:pic>
      <p:sp>
        <p:nvSpPr>
          <p:cNvPr id="11" name="Title 15">
            <a:extLst>
              <a:ext uri="{FF2B5EF4-FFF2-40B4-BE49-F238E27FC236}">
                <a16:creationId xmlns:a16="http://schemas.microsoft.com/office/drawing/2014/main" id="{037FD0EC-1B94-7104-BB7C-B2F925099F03}"/>
              </a:ext>
            </a:extLst>
          </p:cNvPr>
          <p:cNvSpPr>
            <a:spLocks noGrp="1"/>
          </p:cNvSpPr>
          <p:nvPr>
            <p:ph type="title"/>
          </p:nvPr>
        </p:nvSpPr>
        <p:spPr>
          <a:xfrm>
            <a:off x="2136000" y="2065752"/>
            <a:ext cx="7920000" cy="1440000"/>
          </a:xfrm>
        </p:spPr>
        <p:txBody>
          <a:bodyPr anchor="b" anchorCtr="0"/>
          <a:lstStyle>
            <a:lvl1pPr algn="ctr">
              <a:defRPr sz="6400">
                <a:solidFill>
                  <a:schemeClr val="tx2"/>
                </a:solidFill>
              </a:defRPr>
            </a:lvl1pPr>
          </a:lstStyle>
          <a:p>
            <a:r>
              <a:rPr lang="en-US"/>
              <a:t>Click to edit Master title style</a:t>
            </a:r>
            <a:endParaRPr lang="en-AU" dirty="0"/>
          </a:p>
        </p:txBody>
      </p:sp>
      <p:sp>
        <p:nvSpPr>
          <p:cNvPr id="12" name="Subtitle 2">
            <a:extLst>
              <a:ext uri="{FF2B5EF4-FFF2-40B4-BE49-F238E27FC236}">
                <a16:creationId xmlns:a16="http://schemas.microsoft.com/office/drawing/2014/main" id="{BFA863C7-10CC-F05E-13DA-AD2F57E9D2E9}"/>
              </a:ext>
            </a:extLst>
          </p:cNvPr>
          <p:cNvSpPr>
            <a:spLocks noGrp="1"/>
          </p:cNvSpPr>
          <p:nvPr>
            <p:ph type="subTitle" idx="1" hasCustomPrompt="1"/>
          </p:nvPr>
        </p:nvSpPr>
        <p:spPr>
          <a:xfrm>
            <a:off x="2136001" y="3742267"/>
            <a:ext cx="7919999" cy="1440000"/>
          </a:xfrm>
        </p:spPr>
        <p:txBody>
          <a:bodyPr/>
          <a:lstStyle>
            <a:lvl1pPr marL="0" indent="0" algn="ctr">
              <a:buNone/>
              <a:defRPr sz="2600" b="0">
                <a:solidFill>
                  <a:schemeClr val="tx2"/>
                </a:solidFill>
              </a:defRPr>
            </a:lvl1pPr>
            <a:lvl2pPr marL="0" indent="0" algn="ctr">
              <a:buNone/>
              <a:defRPr sz="2600" b="0">
                <a:solidFill>
                  <a:schemeClr val="tx2"/>
                </a:solidFill>
              </a:defRPr>
            </a:lvl2pPr>
            <a:lvl3pPr marL="0" indent="0" algn="ctr">
              <a:buNone/>
              <a:defRPr sz="2600" b="0">
                <a:solidFill>
                  <a:schemeClr val="tx2"/>
                </a:solidFill>
              </a:defRPr>
            </a:lvl3pPr>
            <a:lvl4pPr marL="0" indent="0" algn="ctr">
              <a:buNone/>
              <a:defRPr sz="2600" b="0">
                <a:solidFill>
                  <a:schemeClr val="tx2"/>
                </a:solidFill>
              </a:defRPr>
            </a:lvl4pPr>
            <a:lvl5pPr marL="0" indent="0" algn="ctr">
              <a:buNone/>
              <a:defRPr sz="2600" b="0">
                <a:solidFill>
                  <a:schemeClr val="tx2"/>
                </a:solidFill>
              </a:defRPr>
            </a:lvl5pPr>
            <a:lvl6pPr marL="0" indent="0" algn="ctr">
              <a:buNone/>
              <a:defRPr sz="2600" b="0">
                <a:solidFill>
                  <a:schemeClr val="tx2"/>
                </a:solidFill>
              </a:defRPr>
            </a:lvl6pPr>
            <a:lvl7pPr marL="0" indent="0" algn="ctr">
              <a:buNone/>
              <a:defRPr sz="2600" b="0">
                <a:solidFill>
                  <a:schemeClr val="tx2"/>
                </a:solidFill>
              </a:defRPr>
            </a:lvl7pPr>
            <a:lvl8pPr marL="0" indent="0" algn="ctr">
              <a:buNone/>
              <a:defRPr sz="2600" b="0">
                <a:solidFill>
                  <a:schemeClr val="tx2"/>
                </a:solidFill>
              </a:defRPr>
            </a:lvl8pPr>
            <a:lvl9pPr marL="0" indent="0" algn="ctr">
              <a:buNone/>
              <a:defRPr sz="2600" b="0">
                <a:solidFill>
                  <a:schemeClr val="tx2"/>
                </a:solidFill>
              </a:defRPr>
            </a:lvl9pPr>
          </a:lstStyle>
          <a:p>
            <a:r>
              <a:rPr lang="en-AU" dirty="0"/>
              <a:t>Subtitle or presenters name and date</a:t>
            </a:r>
            <a:endParaRPr lang="en-GB" dirty="0"/>
          </a:p>
          <a:p>
            <a:pPr lvl="1"/>
            <a:r>
              <a:rPr lang="en-US" dirty="0"/>
              <a:t>2</a:t>
            </a:r>
          </a:p>
          <a:p>
            <a:pPr lvl="2"/>
            <a:r>
              <a:rPr lang="en-US" dirty="0"/>
              <a:t>3</a:t>
            </a:r>
          </a:p>
          <a:p>
            <a:pPr lvl="3"/>
            <a:r>
              <a:rPr lang="en-US" dirty="0"/>
              <a:t>4</a:t>
            </a:r>
          </a:p>
          <a:p>
            <a:pPr lvl="4"/>
            <a:r>
              <a:rPr lang="en-US" dirty="0"/>
              <a:t>5</a:t>
            </a:r>
          </a:p>
          <a:p>
            <a:pPr lvl="5"/>
            <a:r>
              <a:rPr lang="en-US" dirty="0"/>
              <a:t>6</a:t>
            </a:r>
          </a:p>
          <a:p>
            <a:pPr lvl="6"/>
            <a:r>
              <a:rPr lang="en-US" dirty="0"/>
              <a:t>7</a:t>
            </a:r>
          </a:p>
          <a:p>
            <a:pPr lvl="7"/>
            <a:r>
              <a:rPr lang="en-US" dirty="0"/>
              <a:t>8</a:t>
            </a:r>
          </a:p>
          <a:p>
            <a:pPr lvl="8"/>
            <a:r>
              <a:rPr lang="en-US" dirty="0"/>
              <a:t>9</a:t>
            </a:r>
            <a:endParaRPr lang="en-GB" dirty="0"/>
          </a:p>
        </p:txBody>
      </p:sp>
      <p:sp>
        <p:nvSpPr>
          <p:cNvPr id="6" name="TextBox 5">
            <a:extLst>
              <a:ext uri="{FF2B5EF4-FFF2-40B4-BE49-F238E27FC236}">
                <a16:creationId xmlns:a16="http://schemas.microsoft.com/office/drawing/2014/main" id="{0A2E3EBA-8A19-A645-9BBA-92C3394AF634}"/>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tx2"/>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3086041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1F0591-F1E4-5640-91E4-2CE3E0109435}"/>
              </a:ext>
            </a:extLst>
          </p:cNvPr>
          <p:cNvPicPr>
            <a:picLocks noChangeAspect="1"/>
          </p:cNvPicPr>
          <p:nvPr userDrawn="1"/>
        </p:nvPicPr>
        <p:blipFill>
          <a:blip r:embed="rId2">
            <a:extLst>
              <a:ext uri="{28A0092B-C50C-407E-A947-70E740481C1C}">
                <a14:useLocalDpi xmlns:a14="http://schemas.microsoft.com/office/drawing/2010/main" val="0"/>
              </a:ext>
            </a:extLst>
          </a:blip>
          <a:srcRect t="10239" b="10239"/>
          <a:stretch/>
        </p:blipFill>
        <p:spPr bwMode="invGray">
          <a:xfrm>
            <a:off x="-4385" y="0"/>
            <a:ext cx="12192000" cy="6858000"/>
          </a:xfrm>
          <a:prstGeom prst="rect">
            <a:avLst/>
          </a:prstGeom>
        </p:spPr>
      </p:pic>
      <p:sp>
        <p:nvSpPr>
          <p:cNvPr id="11" name="Title 15">
            <a:extLst>
              <a:ext uri="{FF2B5EF4-FFF2-40B4-BE49-F238E27FC236}">
                <a16:creationId xmlns:a16="http://schemas.microsoft.com/office/drawing/2014/main" id="{037FD0EC-1B94-7104-BB7C-B2F925099F03}"/>
              </a:ext>
            </a:extLst>
          </p:cNvPr>
          <p:cNvSpPr>
            <a:spLocks noGrp="1"/>
          </p:cNvSpPr>
          <p:nvPr>
            <p:ph type="title"/>
          </p:nvPr>
        </p:nvSpPr>
        <p:spPr>
          <a:xfrm>
            <a:off x="2136000" y="2065752"/>
            <a:ext cx="7920000" cy="1440000"/>
          </a:xfrm>
        </p:spPr>
        <p:txBody>
          <a:bodyPr anchor="b" anchorCtr="0"/>
          <a:lstStyle>
            <a:lvl1pPr algn="ctr">
              <a:defRPr sz="6400">
                <a:solidFill>
                  <a:schemeClr val="bg1"/>
                </a:solidFill>
              </a:defRPr>
            </a:lvl1pPr>
          </a:lstStyle>
          <a:p>
            <a:r>
              <a:rPr lang="en-US"/>
              <a:t>Click to edit Master title style</a:t>
            </a:r>
            <a:endParaRPr lang="en-AU" dirty="0"/>
          </a:p>
        </p:txBody>
      </p:sp>
      <p:sp>
        <p:nvSpPr>
          <p:cNvPr id="12" name="Subtitle 2">
            <a:extLst>
              <a:ext uri="{FF2B5EF4-FFF2-40B4-BE49-F238E27FC236}">
                <a16:creationId xmlns:a16="http://schemas.microsoft.com/office/drawing/2014/main" id="{BFA863C7-10CC-F05E-13DA-AD2F57E9D2E9}"/>
              </a:ext>
            </a:extLst>
          </p:cNvPr>
          <p:cNvSpPr>
            <a:spLocks noGrp="1"/>
          </p:cNvSpPr>
          <p:nvPr>
            <p:ph type="subTitle" idx="1" hasCustomPrompt="1"/>
          </p:nvPr>
        </p:nvSpPr>
        <p:spPr>
          <a:xfrm>
            <a:off x="2136001" y="3742267"/>
            <a:ext cx="7919999" cy="1440000"/>
          </a:xfrm>
        </p:spPr>
        <p:txBody>
          <a:bodyPr/>
          <a:lstStyle>
            <a:lvl1pPr marL="0" indent="0" algn="ctr">
              <a:buNone/>
              <a:defRPr sz="2600" b="0">
                <a:solidFill>
                  <a:schemeClr val="bg2"/>
                </a:solidFill>
              </a:defRPr>
            </a:lvl1pPr>
            <a:lvl2pPr marL="0" indent="0" algn="ctr">
              <a:buNone/>
              <a:defRPr sz="2600" b="0">
                <a:solidFill>
                  <a:schemeClr val="bg2"/>
                </a:solidFill>
              </a:defRPr>
            </a:lvl2pPr>
            <a:lvl3pPr marL="0" indent="0" algn="ctr">
              <a:buNone/>
              <a:defRPr sz="2600" b="0">
                <a:solidFill>
                  <a:schemeClr val="bg2"/>
                </a:solidFill>
              </a:defRPr>
            </a:lvl3pPr>
            <a:lvl4pPr marL="0" indent="0" algn="ctr">
              <a:buNone/>
              <a:defRPr sz="2600" b="0">
                <a:solidFill>
                  <a:schemeClr val="bg2"/>
                </a:solidFill>
              </a:defRPr>
            </a:lvl4pPr>
            <a:lvl5pPr marL="0" indent="0" algn="ctr">
              <a:buNone/>
              <a:defRPr sz="2600" b="0">
                <a:solidFill>
                  <a:schemeClr val="bg2"/>
                </a:solidFill>
              </a:defRPr>
            </a:lvl5pPr>
            <a:lvl6pPr marL="0" indent="0" algn="ctr">
              <a:buNone/>
              <a:defRPr sz="2600" b="0">
                <a:solidFill>
                  <a:schemeClr val="bg2"/>
                </a:solidFill>
              </a:defRPr>
            </a:lvl6pPr>
            <a:lvl7pPr marL="0" indent="0" algn="ctr">
              <a:buNone/>
              <a:defRPr sz="2600" b="0">
                <a:solidFill>
                  <a:schemeClr val="bg2"/>
                </a:solidFill>
              </a:defRPr>
            </a:lvl7pPr>
            <a:lvl8pPr marL="0" indent="0" algn="ctr">
              <a:buNone/>
              <a:defRPr sz="2600" b="0">
                <a:solidFill>
                  <a:schemeClr val="bg2"/>
                </a:solidFill>
              </a:defRPr>
            </a:lvl8pPr>
            <a:lvl9pPr marL="0" indent="0" algn="ctr">
              <a:buNone/>
              <a:defRPr sz="2600" b="0">
                <a:solidFill>
                  <a:schemeClr val="bg2"/>
                </a:solidFill>
              </a:defRPr>
            </a:lvl9pPr>
          </a:lstStyle>
          <a:p>
            <a:r>
              <a:rPr lang="en-AU" dirty="0"/>
              <a:t>Subtitle or presenters name and date</a:t>
            </a:r>
            <a:endParaRPr lang="en-GB" dirty="0"/>
          </a:p>
          <a:p>
            <a:pPr lvl="1"/>
            <a:r>
              <a:rPr lang="en-US" dirty="0"/>
              <a:t>2</a:t>
            </a:r>
          </a:p>
          <a:p>
            <a:pPr lvl="2"/>
            <a:r>
              <a:rPr lang="en-US" dirty="0"/>
              <a:t>3</a:t>
            </a:r>
          </a:p>
          <a:p>
            <a:pPr lvl="3"/>
            <a:r>
              <a:rPr lang="en-US" dirty="0"/>
              <a:t>4</a:t>
            </a:r>
          </a:p>
          <a:p>
            <a:pPr lvl="4"/>
            <a:r>
              <a:rPr lang="en-US" dirty="0"/>
              <a:t>5</a:t>
            </a:r>
          </a:p>
          <a:p>
            <a:pPr lvl="5"/>
            <a:r>
              <a:rPr lang="en-US" dirty="0"/>
              <a:t>6</a:t>
            </a:r>
          </a:p>
          <a:p>
            <a:pPr lvl="6"/>
            <a:r>
              <a:rPr lang="en-US" dirty="0"/>
              <a:t>7</a:t>
            </a:r>
          </a:p>
          <a:p>
            <a:pPr lvl="7"/>
            <a:r>
              <a:rPr lang="en-US" dirty="0"/>
              <a:t>8</a:t>
            </a:r>
          </a:p>
          <a:p>
            <a:pPr lvl="8"/>
            <a:r>
              <a:rPr lang="en-US" dirty="0"/>
              <a:t>9</a:t>
            </a:r>
            <a:endParaRPr lang="en-GB" dirty="0"/>
          </a:p>
        </p:txBody>
      </p:sp>
      <p:pic>
        <p:nvPicPr>
          <p:cNvPr id="7" name="Graphic 6">
            <a:extLst>
              <a:ext uri="{FF2B5EF4-FFF2-40B4-BE49-F238E27FC236}">
                <a16:creationId xmlns:a16="http://schemas.microsoft.com/office/drawing/2014/main" id="{2E423B96-95EE-8746-B876-B25B7F11CB4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bwMode="black">
          <a:xfrm>
            <a:off x="408105" y="392059"/>
            <a:ext cx="2339765" cy="910000"/>
          </a:xfrm>
          <a:prstGeom prst="rect">
            <a:avLst/>
          </a:prstGeom>
        </p:spPr>
      </p:pic>
      <p:sp>
        <p:nvSpPr>
          <p:cNvPr id="6" name="TextBox 5">
            <a:extLst>
              <a:ext uri="{FF2B5EF4-FFF2-40B4-BE49-F238E27FC236}">
                <a16:creationId xmlns:a16="http://schemas.microsoft.com/office/drawing/2014/main" id="{3736C85F-E91E-C946-B065-EB90B076A845}"/>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bg1"/>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336625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shape and image">
    <p:spTree>
      <p:nvGrpSpPr>
        <p:cNvPr id="1" name=""/>
        <p:cNvGrpSpPr/>
        <p:nvPr/>
      </p:nvGrpSpPr>
      <p:grpSpPr>
        <a:xfrm>
          <a:off x="0" y="0"/>
          <a:ext cx="0" cy="0"/>
          <a:chOff x="0" y="0"/>
          <a:chExt cx="0" cy="0"/>
        </a:xfrm>
      </p:grpSpPr>
      <p:sp>
        <p:nvSpPr>
          <p:cNvPr id="11" name="Picture Placeholder 20">
            <a:extLst>
              <a:ext uri="{FF2B5EF4-FFF2-40B4-BE49-F238E27FC236}">
                <a16:creationId xmlns:a16="http://schemas.microsoft.com/office/drawing/2014/main" id="{F796ADE8-43A1-5AC7-0EBD-564B923056BF}"/>
              </a:ext>
            </a:extLst>
          </p:cNvPr>
          <p:cNvSpPr>
            <a:spLocks noGrp="1" noChangeAspect="1"/>
          </p:cNvSpPr>
          <p:nvPr>
            <p:ph type="pic" sz="quarter" idx="14" hasCustomPrompt="1"/>
          </p:nvPr>
        </p:nvSpPr>
        <p:spPr bwMode="ltGray">
          <a:xfrm>
            <a:off x="0" y="0"/>
            <a:ext cx="12193200" cy="6858000"/>
          </a:xfrm>
          <a:prstGeom prst="rect">
            <a:avLst/>
          </a:prstGeom>
          <a:solidFill>
            <a:schemeClr val="bg1">
              <a:lumMod val="65000"/>
            </a:schemeClr>
          </a:solidFill>
        </p:spPr>
        <p:txBody>
          <a:bodyPr wrap="square" lIns="9396000" tIns="360000" rIns="576000" bIns="360000" anchor="ctr" anchorCtr="0">
            <a:noAutofit/>
          </a:bodyPr>
          <a:lstStyle>
            <a:lvl1pPr algn="l">
              <a:defRPr sz="1400" b="0">
                <a:solidFill>
                  <a:schemeClr val="bg1"/>
                </a:solidFill>
                <a:latin typeface="Roboto" panose="02000000000000000000" pitchFamily="2" charset="0"/>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dirty="0"/>
              <a:t>To insert an image, select ‘Insert Picture’, or click on icon if its accessible. </a:t>
            </a:r>
            <a:br>
              <a:rPr lang="en-AU" dirty="0"/>
            </a:br>
            <a:r>
              <a:rPr lang="en-AU" dirty="0"/>
              <a:t>Select ‘Picture Format &gt; Crop’ to edit size and position of picture.</a:t>
            </a:r>
          </a:p>
        </p:txBody>
      </p:sp>
      <p:sp>
        <p:nvSpPr>
          <p:cNvPr id="15" name="Text Placeholder 14">
            <a:extLst>
              <a:ext uri="{FF2B5EF4-FFF2-40B4-BE49-F238E27FC236}">
                <a16:creationId xmlns:a16="http://schemas.microsoft.com/office/drawing/2014/main" id="{97BF482A-83A3-F739-E620-CABBD5E16C40}"/>
              </a:ext>
            </a:extLst>
          </p:cNvPr>
          <p:cNvSpPr>
            <a:spLocks noGrp="1"/>
          </p:cNvSpPr>
          <p:nvPr>
            <p:ph type="body" sz="quarter" idx="13"/>
          </p:nvPr>
        </p:nvSpPr>
        <p:spPr>
          <a:xfrm>
            <a:off x="0" y="0"/>
            <a:ext cx="12193200" cy="6858000"/>
          </a:xfrm>
          <a:custGeom>
            <a:avLst/>
            <a:gdLst>
              <a:gd name="connsiteX0" fmla="*/ 8927105 w 12181907"/>
              <a:gd name="connsiteY0" fmla="*/ 0 h 6855363"/>
              <a:gd name="connsiteX1" fmla="*/ 9003158 w 12181907"/>
              <a:gd name="connsiteY1" fmla="*/ 0 h 6855363"/>
              <a:gd name="connsiteX2" fmla="*/ 9003158 w 12181907"/>
              <a:gd name="connsiteY2" fmla="*/ 5380233 h 6855363"/>
              <a:gd name="connsiteX3" fmla="*/ 10096976 w 12181907"/>
              <a:gd name="connsiteY3" fmla="*/ 6474491 h 6855363"/>
              <a:gd name="connsiteX4" fmla="*/ 12181907 w 12181907"/>
              <a:gd name="connsiteY4" fmla="*/ 6474491 h 6855363"/>
              <a:gd name="connsiteX5" fmla="*/ 12181907 w 12181907"/>
              <a:gd name="connsiteY5" fmla="*/ 6855363 h 6855363"/>
              <a:gd name="connsiteX6" fmla="*/ 0 w 12181907"/>
              <a:gd name="connsiteY6" fmla="*/ 6855363 h 6855363"/>
              <a:gd name="connsiteX7" fmla="*/ 0 w 12181907"/>
              <a:gd name="connsiteY7" fmla="*/ 6474491 h 6855363"/>
              <a:gd name="connsiteX8" fmla="*/ 7833287 w 12181907"/>
              <a:gd name="connsiteY8" fmla="*/ 6474491 h 6855363"/>
              <a:gd name="connsiteX9" fmla="*/ 8927105 w 12181907"/>
              <a:gd name="connsiteY9" fmla="*/ 5380233 h 685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81907" h="6855363">
                <a:moveTo>
                  <a:pt x="8927105" y="0"/>
                </a:moveTo>
                <a:lnTo>
                  <a:pt x="9003158" y="0"/>
                </a:lnTo>
                <a:lnTo>
                  <a:pt x="9003158" y="5380233"/>
                </a:lnTo>
                <a:cubicBezTo>
                  <a:pt x="9003158" y="5984540"/>
                  <a:pt x="9492889" y="6474491"/>
                  <a:pt x="10096976" y="6474491"/>
                </a:cubicBezTo>
                <a:lnTo>
                  <a:pt x="12181907" y="6474491"/>
                </a:lnTo>
                <a:lnTo>
                  <a:pt x="12181907" y="6855363"/>
                </a:lnTo>
                <a:lnTo>
                  <a:pt x="0" y="6855363"/>
                </a:lnTo>
                <a:lnTo>
                  <a:pt x="0" y="6474491"/>
                </a:lnTo>
                <a:lnTo>
                  <a:pt x="7833287" y="6474491"/>
                </a:lnTo>
                <a:cubicBezTo>
                  <a:pt x="8437373" y="6474491"/>
                  <a:pt x="8927105" y="5984540"/>
                  <a:pt x="8927105" y="5380233"/>
                </a:cubicBezTo>
                <a:close/>
              </a:path>
            </a:pathLst>
          </a:custGeom>
          <a:solidFill>
            <a:schemeClr val="bg2"/>
          </a:solidFill>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11">
            <a:extLst>
              <a:ext uri="{FF2B5EF4-FFF2-40B4-BE49-F238E27FC236}">
                <a16:creationId xmlns:a16="http://schemas.microsoft.com/office/drawing/2014/main" id="{9742AFC8-24A3-6AEB-E5CC-41CD9237A2BF}"/>
              </a:ext>
            </a:extLst>
          </p:cNvPr>
          <p:cNvSpPr>
            <a:spLocks noGrp="1"/>
          </p:cNvSpPr>
          <p:nvPr>
            <p:ph type="body" sz="quarter" idx="15"/>
          </p:nvPr>
        </p:nvSpPr>
        <p:spPr bwMode="black">
          <a:xfrm>
            <a:off x="407988" y="392059"/>
            <a:ext cx="2340000" cy="910800"/>
          </a:xfrm>
          <a:prstGeom prst="rect">
            <a:avLst/>
          </a:prstGeom>
          <a:blipFill>
            <a:blip>
              <a:extLst>
                <a:ext uri="{96DAC541-7B7A-43D3-8B79-37D633B846F1}">
                  <asvg:svgBlip xmlns:asvg="http://schemas.microsoft.com/office/drawing/2016/SVG/main" r:embed="rId2"/>
                </a:ext>
              </a:extLst>
            </a:blip>
            <a:stretch>
              <a:fillRect/>
            </a:stretch>
          </a:blipFill>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6" name="Title 15">
            <a:extLst>
              <a:ext uri="{FF2B5EF4-FFF2-40B4-BE49-F238E27FC236}">
                <a16:creationId xmlns:a16="http://schemas.microsoft.com/office/drawing/2014/main" id="{76A15F2A-CA03-47B3-FF01-215C3C24F12C}"/>
              </a:ext>
            </a:extLst>
          </p:cNvPr>
          <p:cNvSpPr>
            <a:spLocks noGrp="1"/>
          </p:cNvSpPr>
          <p:nvPr>
            <p:ph type="title"/>
          </p:nvPr>
        </p:nvSpPr>
        <p:spPr>
          <a:xfrm>
            <a:off x="407987" y="1989552"/>
            <a:ext cx="7920000" cy="1440000"/>
          </a:xfrm>
        </p:spPr>
        <p:txBody>
          <a:bodyPr anchor="b" anchorCtr="0"/>
          <a:lstStyle>
            <a:lvl1pPr>
              <a:defRPr sz="5600">
                <a:solidFill>
                  <a:schemeClr val="bg1"/>
                </a:solidFill>
              </a:defRPr>
            </a:lvl1pPr>
          </a:lstStyle>
          <a:p>
            <a:r>
              <a:rPr lang="en-US"/>
              <a:t>Click to edit Master title style</a:t>
            </a:r>
            <a:endParaRPr lang="en-AU" dirty="0"/>
          </a:p>
        </p:txBody>
      </p:sp>
      <p:sp>
        <p:nvSpPr>
          <p:cNvPr id="17" name="Subtitle 2">
            <a:extLst>
              <a:ext uri="{FF2B5EF4-FFF2-40B4-BE49-F238E27FC236}">
                <a16:creationId xmlns:a16="http://schemas.microsoft.com/office/drawing/2014/main" id="{C614F521-CD24-AEF9-E449-417529857D33}"/>
              </a:ext>
            </a:extLst>
          </p:cNvPr>
          <p:cNvSpPr>
            <a:spLocks noGrp="1"/>
          </p:cNvSpPr>
          <p:nvPr>
            <p:ph type="subTitle" idx="1" hasCustomPrompt="1"/>
          </p:nvPr>
        </p:nvSpPr>
        <p:spPr>
          <a:xfrm>
            <a:off x="407988" y="3666067"/>
            <a:ext cx="7919999" cy="1440000"/>
          </a:xfrm>
        </p:spPr>
        <p:txBody>
          <a:bodyPr/>
          <a:lstStyle>
            <a:lvl1pPr marL="0" indent="0" algn="l">
              <a:buNone/>
              <a:defRPr sz="2000" b="0">
                <a:solidFill>
                  <a:schemeClr val="bg1"/>
                </a:solidFill>
              </a:defRPr>
            </a:lvl1pPr>
            <a:lvl2pPr marL="0" indent="0" algn="l">
              <a:buNone/>
              <a:defRPr sz="2000" b="0">
                <a:solidFill>
                  <a:schemeClr val="bg1"/>
                </a:solidFill>
              </a:defRPr>
            </a:lvl2pPr>
            <a:lvl3pPr marL="0" indent="0" algn="l">
              <a:buNone/>
              <a:defRPr sz="2000" b="0">
                <a:solidFill>
                  <a:schemeClr val="bg1"/>
                </a:solidFill>
              </a:defRPr>
            </a:lvl3pPr>
            <a:lvl4pPr marL="0" indent="0" algn="l">
              <a:buNone/>
              <a:defRPr sz="2000" b="0">
                <a:solidFill>
                  <a:schemeClr val="bg1"/>
                </a:solidFill>
              </a:defRPr>
            </a:lvl4pPr>
            <a:lvl5pPr marL="0" indent="0" algn="l">
              <a:buNone/>
              <a:defRPr sz="2000" b="0">
                <a:solidFill>
                  <a:schemeClr val="bg1"/>
                </a:solidFill>
              </a:defRPr>
            </a:lvl5pPr>
            <a:lvl6pPr marL="0" indent="0" algn="l">
              <a:buNone/>
              <a:defRPr sz="2000" b="0">
                <a:solidFill>
                  <a:schemeClr val="bg1"/>
                </a:solidFill>
              </a:defRPr>
            </a:lvl6pPr>
            <a:lvl7pPr marL="0" indent="0" algn="l">
              <a:buNone/>
              <a:defRPr sz="2000" b="0">
                <a:solidFill>
                  <a:schemeClr val="bg1"/>
                </a:solidFill>
              </a:defRPr>
            </a:lvl7pPr>
            <a:lvl8pPr marL="0" indent="0" algn="l">
              <a:buNone/>
              <a:defRPr sz="2000" b="0">
                <a:solidFill>
                  <a:schemeClr val="bg1"/>
                </a:solidFill>
              </a:defRPr>
            </a:lvl8pPr>
            <a:lvl9pPr marL="0" indent="0" algn="l">
              <a:buNone/>
              <a:defRPr sz="2000" b="0">
                <a:solidFill>
                  <a:schemeClr val="bg1"/>
                </a:solidFill>
              </a:defRPr>
            </a:lvl9pPr>
          </a:lstStyle>
          <a:p>
            <a:r>
              <a:rPr lang="en-AU" dirty="0"/>
              <a:t>Subtitle or presenters name and date</a:t>
            </a:r>
            <a:endParaRPr lang="en-GB" dirty="0"/>
          </a:p>
          <a:p>
            <a:pPr lvl="1"/>
            <a:r>
              <a:rPr lang="en-US" dirty="0"/>
              <a:t>2</a:t>
            </a:r>
          </a:p>
          <a:p>
            <a:pPr lvl="2"/>
            <a:r>
              <a:rPr lang="en-US" dirty="0"/>
              <a:t>3</a:t>
            </a:r>
          </a:p>
          <a:p>
            <a:pPr lvl="3"/>
            <a:r>
              <a:rPr lang="en-US" dirty="0"/>
              <a:t>4</a:t>
            </a:r>
          </a:p>
          <a:p>
            <a:pPr lvl="4"/>
            <a:r>
              <a:rPr lang="en-US" dirty="0"/>
              <a:t>5</a:t>
            </a:r>
          </a:p>
          <a:p>
            <a:pPr lvl="5"/>
            <a:r>
              <a:rPr lang="en-US" dirty="0"/>
              <a:t>6</a:t>
            </a:r>
          </a:p>
          <a:p>
            <a:pPr lvl="6"/>
            <a:r>
              <a:rPr lang="en-US" dirty="0"/>
              <a:t>7</a:t>
            </a:r>
          </a:p>
          <a:p>
            <a:pPr lvl="7"/>
            <a:r>
              <a:rPr lang="en-US" dirty="0"/>
              <a:t>8</a:t>
            </a:r>
          </a:p>
          <a:p>
            <a:pPr lvl="8"/>
            <a:r>
              <a:rPr lang="en-US" dirty="0"/>
              <a:t>9</a:t>
            </a:r>
            <a:endParaRPr lang="en-GB" dirty="0"/>
          </a:p>
        </p:txBody>
      </p:sp>
      <p:sp>
        <p:nvSpPr>
          <p:cNvPr id="7" name="TextBox 6">
            <a:extLst>
              <a:ext uri="{FF2B5EF4-FFF2-40B4-BE49-F238E27FC236}">
                <a16:creationId xmlns:a16="http://schemas.microsoft.com/office/drawing/2014/main" id="{4C85D876-EE18-9347-A727-25FD889C8663}"/>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tx2"/>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4051616191"/>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withshape and backgroun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AE25EF5-E3D1-02FC-420D-0964BDAC5E11}"/>
              </a:ext>
            </a:extLst>
          </p:cNvPr>
          <p:cNvSpPr/>
          <p:nvPr userDrawn="1"/>
        </p:nvSpPr>
        <p:spPr bwMode="invGray">
          <a:xfrm>
            <a:off x="120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Title 15">
            <a:extLst>
              <a:ext uri="{FF2B5EF4-FFF2-40B4-BE49-F238E27FC236}">
                <a16:creationId xmlns:a16="http://schemas.microsoft.com/office/drawing/2014/main" id="{76A15F2A-CA03-47B3-FF01-215C3C24F12C}"/>
              </a:ext>
            </a:extLst>
          </p:cNvPr>
          <p:cNvSpPr>
            <a:spLocks noGrp="1"/>
          </p:cNvSpPr>
          <p:nvPr>
            <p:ph type="title"/>
          </p:nvPr>
        </p:nvSpPr>
        <p:spPr>
          <a:xfrm>
            <a:off x="407987" y="1989552"/>
            <a:ext cx="7920000" cy="1440000"/>
          </a:xfrm>
        </p:spPr>
        <p:txBody>
          <a:bodyPr anchor="b" anchorCtr="0"/>
          <a:lstStyle>
            <a:lvl1pPr>
              <a:defRPr sz="5600">
                <a:solidFill>
                  <a:schemeClr val="bg1"/>
                </a:solidFill>
              </a:defRPr>
            </a:lvl1pPr>
          </a:lstStyle>
          <a:p>
            <a:r>
              <a:rPr lang="en-US"/>
              <a:t>Click to edit Master title style</a:t>
            </a:r>
            <a:endParaRPr lang="en-AU" dirty="0"/>
          </a:p>
        </p:txBody>
      </p:sp>
      <p:sp>
        <p:nvSpPr>
          <p:cNvPr id="17" name="Subtitle 2">
            <a:extLst>
              <a:ext uri="{FF2B5EF4-FFF2-40B4-BE49-F238E27FC236}">
                <a16:creationId xmlns:a16="http://schemas.microsoft.com/office/drawing/2014/main" id="{C614F521-CD24-AEF9-E449-417529857D33}"/>
              </a:ext>
            </a:extLst>
          </p:cNvPr>
          <p:cNvSpPr>
            <a:spLocks noGrp="1"/>
          </p:cNvSpPr>
          <p:nvPr>
            <p:ph type="subTitle" idx="1" hasCustomPrompt="1"/>
          </p:nvPr>
        </p:nvSpPr>
        <p:spPr>
          <a:xfrm>
            <a:off x="407988" y="3666067"/>
            <a:ext cx="7919999" cy="1440000"/>
          </a:xfrm>
        </p:spPr>
        <p:txBody>
          <a:bodyPr/>
          <a:lstStyle>
            <a:lvl1pPr marL="0" indent="0" algn="l">
              <a:buNone/>
              <a:defRPr sz="2000" b="0">
                <a:solidFill>
                  <a:schemeClr val="bg1"/>
                </a:solidFill>
              </a:defRPr>
            </a:lvl1pPr>
            <a:lvl2pPr marL="0" indent="0" algn="l">
              <a:buNone/>
              <a:defRPr sz="2000" b="0">
                <a:solidFill>
                  <a:schemeClr val="bg1"/>
                </a:solidFill>
              </a:defRPr>
            </a:lvl2pPr>
            <a:lvl3pPr marL="0" indent="0" algn="l">
              <a:buNone/>
              <a:defRPr sz="2000" b="0">
                <a:solidFill>
                  <a:schemeClr val="bg1"/>
                </a:solidFill>
              </a:defRPr>
            </a:lvl3pPr>
            <a:lvl4pPr marL="0" indent="0" algn="l">
              <a:buNone/>
              <a:defRPr sz="2000" b="0">
                <a:solidFill>
                  <a:schemeClr val="bg1"/>
                </a:solidFill>
              </a:defRPr>
            </a:lvl4pPr>
            <a:lvl5pPr marL="0" indent="0" algn="l">
              <a:buNone/>
              <a:defRPr sz="2000" b="0">
                <a:solidFill>
                  <a:schemeClr val="bg1"/>
                </a:solidFill>
              </a:defRPr>
            </a:lvl5pPr>
            <a:lvl6pPr marL="0" indent="0" algn="l">
              <a:buNone/>
              <a:defRPr sz="2000" b="0">
                <a:solidFill>
                  <a:schemeClr val="bg1"/>
                </a:solidFill>
              </a:defRPr>
            </a:lvl6pPr>
            <a:lvl7pPr marL="0" indent="0" algn="l">
              <a:buNone/>
              <a:defRPr sz="2000" b="0">
                <a:solidFill>
                  <a:schemeClr val="bg1"/>
                </a:solidFill>
              </a:defRPr>
            </a:lvl7pPr>
            <a:lvl8pPr marL="0" indent="0" algn="l">
              <a:buNone/>
              <a:defRPr sz="2000" b="0">
                <a:solidFill>
                  <a:schemeClr val="bg1"/>
                </a:solidFill>
              </a:defRPr>
            </a:lvl8pPr>
            <a:lvl9pPr marL="0" indent="0" algn="l">
              <a:buNone/>
              <a:defRPr sz="2000" b="0">
                <a:solidFill>
                  <a:schemeClr val="bg1"/>
                </a:solidFill>
              </a:defRPr>
            </a:lvl9pPr>
          </a:lstStyle>
          <a:p>
            <a:r>
              <a:rPr lang="en-AU" dirty="0"/>
              <a:t>Subtitle or presenters name and date</a:t>
            </a:r>
            <a:endParaRPr lang="en-GB" dirty="0"/>
          </a:p>
          <a:p>
            <a:pPr lvl="1"/>
            <a:r>
              <a:rPr lang="en-US" dirty="0"/>
              <a:t>2</a:t>
            </a:r>
          </a:p>
          <a:p>
            <a:pPr lvl="2"/>
            <a:r>
              <a:rPr lang="en-US" dirty="0"/>
              <a:t>3</a:t>
            </a:r>
          </a:p>
          <a:p>
            <a:pPr lvl="3"/>
            <a:r>
              <a:rPr lang="en-US" dirty="0"/>
              <a:t>4</a:t>
            </a:r>
          </a:p>
          <a:p>
            <a:pPr lvl="4"/>
            <a:r>
              <a:rPr lang="en-US" dirty="0"/>
              <a:t>5</a:t>
            </a:r>
          </a:p>
          <a:p>
            <a:pPr lvl="5"/>
            <a:r>
              <a:rPr lang="en-US" dirty="0"/>
              <a:t>6</a:t>
            </a:r>
          </a:p>
          <a:p>
            <a:pPr lvl="6"/>
            <a:r>
              <a:rPr lang="en-US" dirty="0"/>
              <a:t>7</a:t>
            </a:r>
          </a:p>
          <a:p>
            <a:pPr lvl="7"/>
            <a:r>
              <a:rPr lang="en-US" dirty="0"/>
              <a:t>8</a:t>
            </a:r>
          </a:p>
          <a:p>
            <a:pPr lvl="8"/>
            <a:r>
              <a:rPr lang="en-US" dirty="0"/>
              <a:t>9</a:t>
            </a:r>
            <a:endParaRPr lang="en-GB" dirty="0"/>
          </a:p>
        </p:txBody>
      </p:sp>
      <p:pic>
        <p:nvPicPr>
          <p:cNvPr id="9" name="Graphic 8">
            <a:extLst>
              <a:ext uri="{FF2B5EF4-FFF2-40B4-BE49-F238E27FC236}">
                <a16:creationId xmlns:a16="http://schemas.microsoft.com/office/drawing/2014/main" id="{7BF95AA6-EE1A-92F9-FDD1-A1293AD6D48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bwMode="black">
          <a:xfrm>
            <a:off x="408105" y="392059"/>
            <a:ext cx="2339765" cy="910000"/>
          </a:xfrm>
          <a:prstGeom prst="rect">
            <a:avLst/>
          </a:prstGeom>
        </p:spPr>
      </p:pic>
      <p:sp>
        <p:nvSpPr>
          <p:cNvPr id="13" name="Free-form: Shape 12">
            <a:extLst>
              <a:ext uri="{FF2B5EF4-FFF2-40B4-BE49-F238E27FC236}">
                <a16:creationId xmlns:a16="http://schemas.microsoft.com/office/drawing/2014/main" id="{19F15A17-4B19-B716-C196-CF257BD1396F}"/>
              </a:ext>
            </a:extLst>
          </p:cNvPr>
          <p:cNvSpPr/>
          <p:nvPr userDrawn="1"/>
        </p:nvSpPr>
        <p:spPr>
          <a:xfrm>
            <a:off x="0" y="0"/>
            <a:ext cx="12193200" cy="6858000"/>
          </a:xfrm>
          <a:custGeom>
            <a:avLst/>
            <a:gdLst>
              <a:gd name="connsiteX0" fmla="*/ 8935381 w 12193200"/>
              <a:gd name="connsiteY0" fmla="*/ 0 h 6858000"/>
              <a:gd name="connsiteX1" fmla="*/ 9011504 w 12193200"/>
              <a:gd name="connsiteY1" fmla="*/ 0 h 6858000"/>
              <a:gd name="connsiteX2" fmla="*/ 9011504 w 12193200"/>
              <a:gd name="connsiteY2" fmla="*/ 5382302 h 6858000"/>
              <a:gd name="connsiteX3" fmla="*/ 10106336 w 12193200"/>
              <a:gd name="connsiteY3" fmla="*/ 6476982 h 6858000"/>
              <a:gd name="connsiteX4" fmla="*/ 12193200 w 12193200"/>
              <a:gd name="connsiteY4" fmla="*/ 6476982 h 6858000"/>
              <a:gd name="connsiteX5" fmla="*/ 12193200 w 12193200"/>
              <a:gd name="connsiteY5" fmla="*/ 6858000 h 6858000"/>
              <a:gd name="connsiteX6" fmla="*/ 0 w 12193200"/>
              <a:gd name="connsiteY6" fmla="*/ 6858000 h 6858000"/>
              <a:gd name="connsiteX7" fmla="*/ 0 w 12193200"/>
              <a:gd name="connsiteY7" fmla="*/ 6476982 h 6858000"/>
              <a:gd name="connsiteX8" fmla="*/ 7840548 w 12193200"/>
              <a:gd name="connsiteY8" fmla="*/ 6476982 h 6858000"/>
              <a:gd name="connsiteX9" fmla="*/ 8935381 w 12193200"/>
              <a:gd name="connsiteY9" fmla="*/ 5382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3200" h="6858000">
                <a:moveTo>
                  <a:pt x="8935381" y="0"/>
                </a:moveTo>
                <a:lnTo>
                  <a:pt x="9011504" y="0"/>
                </a:lnTo>
                <a:lnTo>
                  <a:pt x="9011504" y="5382302"/>
                </a:lnTo>
                <a:cubicBezTo>
                  <a:pt x="9011504" y="5986842"/>
                  <a:pt x="9501689" y="6476982"/>
                  <a:pt x="10106336" y="6476982"/>
                </a:cubicBezTo>
                <a:lnTo>
                  <a:pt x="12193200" y="6476982"/>
                </a:lnTo>
                <a:lnTo>
                  <a:pt x="12193200" y="6858000"/>
                </a:lnTo>
                <a:lnTo>
                  <a:pt x="0" y="6858000"/>
                </a:lnTo>
                <a:lnTo>
                  <a:pt x="0" y="6476982"/>
                </a:lnTo>
                <a:lnTo>
                  <a:pt x="7840548" y="6476982"/>
                </a:lnTo>
                <a:cubicBezTo>
                  <a:pt x="8445195" y="6476982"/>
                  <a:pt x="8935381" y="5986842"/>
                  <a:pt x="8935381" y="53823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7" name="TextBox 6">
            <a:extLst>
              <a:ext uri="{FF2B5EF4-FFF2-40B4-BE49-F238E27FC236}">
                <a16:creationId xmlns:a16="http://schemas.microsoft.com/office/drawing/2014/main" id="{A5D3FB0A-3B50-6E44-A6A6-7F6EF2FA3F6C}"/>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tx2"/>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286042826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with border and image">
    <p:spTree>
      <p:nvGrpSpPr>
        <p:cNvPr id="1" name=""/>
        <p:cNvGrpSpPr/>
        <p:nvPr/>
      </p:nvGrpSpPr>
      <p:grpSpPr>
        <a:xfrm>
          <a:off x="0" y="0"/>
          <a:ext cx="0" cy="0"/>
          <a:chOff x="0" y="0"/>
          <a:chExt cx="0" cy="0"/>
        </a:xfrm>
      </p:grpSpPr>
      <p:sp>
        <p:nvSpPr>
          <p:cNvPr id="11" name="Picture Placeholder 20">
            <a:extLst>
              <a:ext uri="{FF2B5EF4-FFF2-40B4-BE49-F238E27FC236}">
                <a16:creationId xmlns:a16="http://schemas.microsoft.com/office/drawing/2014/main" id="{F796ADE8-43A1-5AC7-0EBD-564B923056BF}"/>
              </a:ext>
            </a:extLst>
          </p:cNvPr>
          <p:cNvSpPr>
            <a:spLocks noGrp="1" noChangeAspect="1"/>
          </p:cNvSpPr>
          <p:nvPr>
            <p:ph type="pic" sz="quarter" idx="14" hasCustomPrompt="1"/>
          </p:nvPr>
        </p:nvSpPr>
        <p:spPr>
          <a:xfrm>
            <a:off x="-21424" y="0"/>
            <a:ext cx="12193200" cy="6858000"/>
          </a:xfrm>
          <a:prstGeom prst="rect">
            <a:avLst/>
          </a:prstGeom>
          <a:solidFill>
            <a:schemeClr val="bg1">
              <a:lumMod val="65000"/>
            </a:schemeClr>
          </a:solidFill>
        </p:spPr>
        <p:txBody>
          <a:bodyPr wrap="square" lIns="8496000" tIns="360000" rIns="1368000" bIns="360000" anchor="ctr" anchorCtr="0">
            <a:noAutofit/>
          </a:bodyPr>
          <a:lstStyle>
            <a:lvl1pPr algn="l">
              <a:defRPr sz="1400" b="0">
                <a:solidFill>
                  <a:schemeClr val="bg1"/>
                </a:solidFill>
                <a:latin typeface="Roboto" panose="02000000000000000000" pitchFamily="2" charset="0"/>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dirty="0"/>
              <a:t>To insert an image, select ‘Insert Picture’, or click on icon if its accessible. </a:t>
            </a:r>
            <a:br>
              <a:rPr lang="en-AU" dirty="0"/>
            </a:br>
            <a:r>
              <a:rPr lang="en-AU" dirty="0"/>
              <a:t>Select ‘Picture Format &gt; Crop’ to edit size and position of picture.</a:t>
            </a:r>
          </a:p>
        </p:txBody>
      </p:sp>
      <p:sp>
        <p:nvSpPr>
          <p:cNvPr id="8" name="Text Placeholder 7">
            <a:extLst>
              <a:ext uri="{FF2B5EF4-FFF2-40B4-BE49-F238E27FC236}">
                <a16:creationId xmlns:a16="http://schemas.microsoft.com/office/drawing/2014/main" id="{B9DBE3FE-29E4-5FA6-EC77-6A76FF05120A}"/>
              </a:ext>
            </a:extLst>
          </p:cNvPr>
          <p:cNvSpPr>
            <a:spLocks noGrp="1"/>
          </p:cNvSpPr>
          <p:nvPr>
            <p:ph type="body" sz="quarter" idx="13"/>
          </p:nvPr>
        </p:nvSpPr>
        <p:spPr>
          <a:xfrm>
            <a:off x="0" y="-1"/>
            <a:ext cx="12192000" cy="6858000"/>
          </a:xfrm>
          <a:custGeom>
            <a:avLst/>
            <a:gdLst>
              <a:gd name="connsiteX0" fmla="*/ 11369675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6477000 h 6858000"/>
              <a:gd name="connsiteX5" fmla="*/ 10274935 w 12192000"/>
              <a:gd name="connsiteY5" fmla="*/ 6477000 h 6858000"/>
              <a:gd name="connsiteX6" fmla="*/ 11369675 w 12192000"/>
              <a:gd name="connsiteY6" fmla="*/ 53822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11369675" y="0"/>
                </a:moveTo>
                <a:lnTo>
                  <a:pt x="12192000" y="0"/>
                </a:lnTo>
                <a:lnTo>
                  <a:pt x="12192000" y="6858000"/>
                </a:lnTo>
                <a:lnTo>
                  <a:pt x="0" y="6858000"/>
                </a:lnTo>
                <a:lnTo>
                  <a:pt x="0" y="6477000"/>
                </a:lnTo>
                <a:lnTo>
                  <a:pt x="10274935" y="6477000"/>
                </a:lnTo>
                <a:cubicBezTo>
                  <a:pt x="10879581" y="6477000"/>
                  <a:pt x="11369675" y="5986908"/>
                  <a:pt x="11369675" y="5382260"/>
                </a:cubicBezTo>
                <a:close/>
              </a:path>
            </a:pathLst>
          </a:custGeom>
          <a:solidFill>
            <a:schemeClr val="tx2"/>
          </a:solidFill>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11">
            <a:extLst>
              <a:ext uri="{FF2B5EF4-FFF2-40B4-BE49-F238E27FC236}">
                <a16:creationId xmlns:a16="http://schemas.microsoft.com/office/drawing/2014/main" id="{9742AFC8-24A3-6AEB-E5CC-41CD9237A2BF}"/>
              </a:ext>
            </a:extLst>
          </p:cNvPr>
          <p:cNvSpPr>
            <a:spLocks noGrp="1"/>
          </p:cNvSpPr>
          <p:nvPr>
            <p:ph type="body" sz="quarter" idx="15"/>
          </p:nvPr>
        </p:nvSpPr>
        <p:spPr bwMode="black">
          <a:xfrm>
            <a:off x="407988" y="392059"/>
            <a:ext cx="2340000" cy="910800"/>
          </a:xfrm>
          <a:prstGeom prst="rect">
            <a:avLst/>
          </a:prstGeom>
          <a:blipFill>
            <a:blip>
              <a:extLst>
                <a:ext uri="{96DAC541-7B7A-43D3-8B79-37D633B846F1}">
                  <asvg:svgBlip xmlns:asvg="http://schemas.microsoft.com/office/drawing/2016/SVG/main" r:embed="rId2"/>
                </a:ext>
              </a:extLst>
            </a:blip>
            <a:stretch>
              <a:fillRect/>
            </a:stretch>
          </a:blipFill>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6" name="Title 15">
            <a:extLst>
              <a:ext uri="{FF2B5EF4-FFF2-40B4-BE49-F238E27FC236}">
                <a16:creationId xmlns:a16="http://schemas.microsoft.com/office/drawing/2014/main" id="{76A15F2A-CA03-47B3-FF01-215C3C24F12C}"/>
              </a:ext>
            </a:extLst>
          </p:cNvPr>
          <p:cNvSpPr>
            <a:spLocks noGrp="1"/>
          </p:cNvSpPr>
          <p:nvPr>
            <p:ph type="title"/>
          </p:nvPr>
        </p:nvSpPr>
        <p:spPr>
          <a:xfrm>
            <a:off x="407987" y="1989552"/>
            <a:ext cx="7920000" cy="1440000"/>
          </a:xfrm>
        </p:spPr>
        <p:txBody>
          <a:bodyPr anchor="b" anchorCtr="0"/>
          <a:lstStyle>
            <a:lvl1pPr>
              <a:defRPr sz="5600">
                <a:solidFill>
                  <a:schemeClr val="bg1"/>
                </a:solidFill>
              </a:defRPr>
            </a:lvl1pPr>
          </a:lstStyle>
          <a:p>
            <a:r>
              <a:rPr lang="en-US"/>
              <a:t>Click to edit Master title style</a:t>
            </a:r>
            <a:endParaRPr lang="en-AU" dirty="0"/>
          </a:p>
        </p:txBody>
      </p:sp>
      <p:sp>
        <p:nvSpPr>
          <p:cNvPr id="17" name="Subtitle 2">
            <a:extLst>
              <a:ext uri="{FF2B5EF4-FFF2-40B4-BE49-F238E27FC236}">
                <a16:creationId xmlns:a16="http://schemas.microsoft.com/office/drawing/2014/main" id="{C614F521-CD24-AEF9-E449-417529857D33}"/>
              </a:ext>
            </a:extLst>
          </p:cNvPr>
          <p:cNvSpPr>
            <a:spLocks noGrp="1"/>
          </p:cNvSpPr>
          <p:nvPr>
            <p:ph type="subTitle" idx="1" hasCustomPrompt="1"/>
          </p:nvPr>
        </p:nvSpPr>
        <p:spPr>
          <a:xfrm>
            <a:off x="407988" y="3666067"/>
            <a:ext cx="7919999" cy="1440000"/>
          </a:xfrm>
        </p:spPr>
        <p:txBody>
          <a:bodyPr/>
          <a:lstStyle>
            <a:lvl1pPr marL="0" indent="0" algn="l">
              <a:buNone/>
              <a:defRPr sz="2000" b="0">
                <a:solidFill>
                  <a:schemeClr val="bg1"/>
                </a:solidFill>
              </a:defRPr>
            </a:lvl1pPr>
            <a:lvl2pPr marL="0" indent="0" algn="l">
              <a:buNone/>
              <a:defRPr sz="2000" b="0">
                <a:solidFill>
                  <a:schemeClr val="bg1"/>
                </a:solidFill>
              </a:defRPr>
            </a:lvl2pPr>
            <a:lvl3pPr marL="0" indent="0" algn="l">
              <a:buNone/>
              <a:defRPr sz="2000" b="0">
                <a:solidFill>
                  <a:schemeClr val="bg1"/>
                </a:solidFill>
              </a:defRPr>
            </a:lvl3pPr>
            <a:lvl4pPr marL="0" indent="0" algn="l">
              <a:buNone/>
              <a:defRPr sz="2000" b="0">
                <a:solidFill>
                  <a:schemeClr val="bg1"/>
                </a:solidFill>
              </a:defRPr>
            </a:lvl4pPr>
            <a:lvl5pPr marL="0" indent="0" algn="l">
              <a:buNone/>
              <a:defRPr sz="2000" b="0">
                <a:solidFill>
                  <a:schemeClr val="bg1"/>
                </a:solidFill>
              </a:defRPr>
            </a:lvl5pPr>
            <a:lvl6pPr marL="0" indent="0" algn="l">
              <a:buNone/>
              <a:defRPr sz="2000" b="0">
                <a:solidFill>
                  <a:schemeClr val="bg1"/>
                </a:solidFill>
              </a:defRPr>
            </a:lvl6pPr>
            <a:lvl7pPr marL="0" indent="0" algn="l">
              <a:buNone/>
              <a:defRPr sz="2000" b="0">
                <a:solidFill>
                  <a:schemeClr val="bg1"/>
                </a:solidFill>
              </a:defRPr>
            </a:lvl7pPr>
            <a:lvl8pPr marL="0" indent="0" algn="l">
              <a:buNone/>
              <a:defRPr sz="2000" b="0">
                <a:solidFill>
                  <a:schemeClr val="bg1"/>
                </a:solidFill>
              </a:defRPr>
            </a:lvl8pPr>
            <a:lvl9pPr marL="0" indent="0" algn="l">
              <a:buNone/>
              <a:defRPr sz="2000" b="0">
                <a:solidFill>
                  <a:schemeClr val="bg1"/>
                </a:solidFill>
              </a:defRPr>
            </a:lvl9pPr>
          </a:lstStyle>
          <a:p>
            <a:r>
              <a:rPr lang="en-AU" dirty="0"/>
              <a:t>Subtitle or presenters name and date</a:t>
            </a:r>
            <a:endParaRPr lang="en-GB" dirty="0"/>
          </a:p>
          <a:p>
            <a:pPr lvl="1"/>
            <a:r>
              <a:rPr lang="en-US" dirty="0"/>
              <a:t>2</a:t>
            </a:r>
          </a:p>
          <a:p>
            <a:pPr lvl="2"/>
            <a:r>
              <a:rPr lang="en-US" dirty="0"/>
              <a:t>3</a:t>
            </a:r>
          </a:p>
          <a:p>
            <a:pPr lvl="3"/>
            <a:r>
              <a:rPr lang="en-US" dirty="0"/>
              <a:t>4</a:t>
            </a:r>
          </a:p>
          <a:p>
            <a:pPr lvl="4"/>
            <a:r>
              <a:rPr lang="en-US" dirty="0"/>
              <a:t>5</a:t>
            </a:r>
          </a:p>
          <a:p>
            <a:pPr lvl="5"/>
            <a:r>
              <a:rPr lang="en-US" dirty="0"/>
              <a:t>6</a:t>
            </a:r>
          </a:p>
          <a:p>
            <a:pPr lvl="6"/>
            <a:r>
              <a:rPr lang="en-US" dirty="0"/>
              <a:t>7</a:t>
            </a:r>
          </a:p>
          <a:p>
            <a:pPr lvl="7"/>
            <a:r>
              <a:rPr lang="en-US" dirty="0"/>
              <a:t>8</a:t>
            </a:r>
          </a:p>
          <a:p>
            <a:pPr lvl="8"/>
            <a:r>
              <a:rPr lang="en-US" dirty="0"/>
              <a:t>9</a:t>
            </a:r>
            <a:endParaRPr lang="en-GB" dirty="0"/>
          </a:p>
        </p:txBody>
      </p:sp>
    </p:spTree>
    <p:extLst>
      <p:ext uri="{BB962C8B-B14F-4D97-AF65-F5344CB8AC3E}">
        <p14:creationId xmlns:p14="http://schemas.microsoft.com/office/powerpoint/2010/main" val="424511699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with border and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E05B7F1-A826-D473-5D14-C2B4CDE7AA6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Graphic 8">
            <a:extLst>
              <a:ext uri="{FF2B5EF4-FFF2-40B4-BE49-F238E27FC236}">
                <a16:creationId xmlns:a16="http://schemas.microsoft.com/office/drawing/2014/main" id="{CB4B9D87-96BE-6CA1-B633-13A92C248C5D}"/>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407988" y="392059"/>
            <a:ext cx="2340000" cy="910000"/>
          </a:xfrm>
          <a:prstGeom prst="rect">
            <a:avLst/>
          </a:prstGeom>
        </p:spPr>
      </p:pic>
      <p:sp>
        <p:nvSpPr>
          <p:cNvPr id="16" name="Title 15">
            <a:extLst>
              <a:ext uri="{FF2B5EF4-FFF2-40B4-BE49-F238E27FC236}">
                <a16:creationId xmlns:a16="http://schemas.microsoft.com/office/drawing/2014/main" id="{76A15F2A-CA03-47B3-FF01-215C3C24F12C}"/>
              </a:ext>
            </a:extLst>
          </p:cNvPr>
          <p:cNvSpPr>
            <a:spLocks noGrp="1"/>
          </p:cNvSpPr>
          <p:nvPr>
            <p:ph type="title"/>
          </p:nvPr>
        </p:nvSpPr>
        <p:spPr>
          <a:xfrm>
            <a:off x="407987" y="1989552"/>
            <a:ext cx="7920000" cy="1440000"/>
          </a:xfrm>
        </p:spPr>
        <p:txBody>
          <a:bodyPr anchor="b" anchorCtr="0"/>
          <a:lstStyle>
            <a:lvl1pPr>
              <a:defRPr sz="5600">
                <a:solidFill>
                  <a:schemeClr val="tx2"/>
                </a:solidFill>
              </a:defRPr>
            </a:lvl1pPr>
          </a:lstStyle>
          <a:p>
            <a:r>
              <a:rPr lang="en-US"/>
              <a:t>Click to edit Master title style</a:t>
            </a:r>
            <a:endParaRPr lang="en-AU" dirty="0"/>
          </a:p>
        </p:txBody>
      </p:sp>
      <p:sp>
        <p:nvSpPr>
          <p:cNvPr id="17" name="Subtitle 2">
            <a:extLst>
              <a:ext uri="{FF2B5EF4-FFF2-40B4-BE49-F238E27FC236}">
                <a16:creationId xmlns:a16="http://schemas.microsoft.com/office/drawing/2014/main" id="{C614F521-CD24-AEF9-E449-417529857D33}"/>
              </a:ext>
            </a:extLst>
          </p:cNvPr>
          <p:cNvSpPr>
            <a:spLocks noGrp="1"/>
          </p:cNvSpPr>
          <p:nvPr>
            <p:ph type="subTitle" idx="1" hasCustomPrompt="1"/>
          </p:nvPr>
        </p:nvSpPr>
        <p:spPr>
          <a:xfrm>
            <a:off x="407988" y="3666067"/>
            <a:ext cx="7919999" cy="1440000"/>
          </a:xfrm>
        </p:spPr>
        <p:txBody>
          <a:bodyPr/>
          <a:lstStyle>
            <a:lvl1pPr marL="0" indent="0" algn="l">
              <a:buNone/>
              <a:defRPr sz="2000" b="0">
                <a:solidFill>
                  <a:schemeClr val="tx2"/>
                </a:solidFill>
              </a:defRPr>
            </a:lvl1pPr>
            <a:lvl2pPr marL="0" indent="0" algn="l">
              <a:buNone/>
              <a:defRPr sz="2000" b="0">
                <a:solidFill>
                  <a:schemeClr val="tx2"/>
                </a:solidFill>
              </a:defRPr>
            </a:lvl2pPr>
            <a:lvl3pPr marL="0" indent="0" algn="l">
              <a:buNone/>
              <a:defRPr sz="2000" b="0">
                <a:solidFill>
                  <a:schemeClr val="tx2"/>
                </a:solidFill>
              </a:defRPr>
            </a:lvl3pPr>
            <a:lvl4pPr marL="0" indent="0" algn="l">
              <a:buNone/>
              <a:defRPr sz="2000" b="0">
                <a:solidFill>
                  <a:schemeClr val="tx2"/>
                </a:solidFill>
              </a:defRPr>
            </a:lvl4pPr>
            <a:lvl5pPr marL="0" indent="0" algn="l">
              <a:buNone/>
              <a:defRPr sz="2000" b="0">
                <a:solidFill>
                  <a:schemeClr val="tx2"/>
                </a:solidFill>
              </a:defRPr>
            </a:lvl5pPr>
            <a:lvl6pPr marL="0" indent="0" algn="l">
              <a:buNone/>
              <a:defRPr sz="2000" b="0">
                <a:solidFill>
                  <a:schemeClr val="tx2"/>
                </a:solidFill>
              </a:defRPr>
            </a:lvl6pPr>
            <a:lvl7pPr marL="0" indent="0" algn="l">
              <a:buNone/>
              <a:defRPr sz="2000" b="0">
                <a:solidFill>
                  <a:schemeClr val="tx2"/>
                </a:solidFill>
              </a:defRPr>
            </a:lvl7pPr>
            <a:lvl8pPr marL="0" indent="0" algn="l">
              <a:buNone/>
              <a:defRPr sz="2000" b="0">
                <a:solidFill>
                  <a:schemeClr val="tx2"/>
                </a:solidFill>
              </a:defRPr>
            </a:lvl8pPr>
            <a:lvl9pPr marL="0" indent="0" algn="l">
              <a:buNone/>
              <a:defRPr sz="2000" b="0">
                <a:solidFill>
                  <a:schemeClr val="tx2"/>
                </a:solidFill>
              </a:defRPr>
            </a:lvl9pPr>
          </a:lstStyle>
          <a:p>
            <a:r>
              <a:rPr lang="en-AU" dirty="0"/>
              <a:t>Subtitle or presenters name and date</a:t>
            </a:r>
            <a:endParaRPr lang="en-GB" dirty="0"/>
          </a:p>
          <a:p>
            <a:pPr lvl="1"/>
            <a:r>
              <a:rPr lang="en-US" dirty="0"/>
              <a:t>2</a:t>
            </a:r>
          </a:p>
          <a:p>
            <a:pPr lvl="2"/>
            <a:r>
              <a:rPr lang="en-US" dirty="0"/>
              <a:t>3</a:t>
            </a:r>
          </a:p>
          <a:p>
            <a:pPr lvl="3"/>
            <a:r>
              <a:rPr lang="en-US" dirty="0"/>
              <a:t>4</a:t>
            </a:r>
          </a:p>
          <a:p>
            <a:pPr lvl="4"/>
            <a:r>
              <a:rPr lang="en-US" dirty="0"/>
              <a:t>5</a:t>
            </a:r>
          </a:p>
          <a:p>
            <a:pPr lvl="5"/>
            <a:r>
              <a:rPr lang="en-US" dirty="0"/>
              <a:t>6</a:t>
            </a:r>
          </a:p>
          <a:p>
            <a:pPr lvl="6"/>
            <a:r>
              <a:rPr lang="en-US" dirty="0"/>
              <a:t>7</a:t>
            </a:r>
          </a:p>
          <a:p>
            <a:pPr lvl="7"/>
            <a:r>
              <a:rPr lang="en-US" dirty="0"/>
              <a:t>8</a:t>
            </a:r>
          </a:p>
          <a:p>
            <a:pPr lvl="8"/>
            <a:r>
              <a:rPr lang="en-US" dirty="0"/>
              <a:t>9</a:t>
            </a:r>
            <a:endParaRPr lang="en-GB" dirty="0"/>
          </a:p>
        </p:txBody>
      </p:sp>
      <p:sp>
        <p:nvSpPr>
          <p:cNvPr id="10" name="Free-form: Shape 9">
            <a:extLst>
              <a:ext uri="{FF2B5EF4-FFF2-40B4-BE49-F238E27FC236}">
                <a16:creationId xmlns:a16="http://schemas.microsoft.com/office/drawing/2014/main" id="{F251B315-CEC9-DB9B-8362-2189116E3F9D}"/>
              </a:ext>
            </a:extLst>
          </p:cNvPr>
          <p:cNvSpPr/>
          <p:nvPr userDrawn="1"/>
        </p:nvSpPr>
        <p:spPr>
          <a:xfrm>
            <a:off x="-1" y="-1"/>
            <a:ext cx="12192000" cy="6858000"/>
          </a:xfrm>
          <a:custGeom>
            <a:avLst/>
            <a:gdLst>
              <a:gd name="connsiteX0" fmla="*/ 11369675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6477000 h 6858000"/>
              <a:gd name="connsiteX5" fmla="*/ 10274935 w 12192000"/>
              <a:gd name="connsiteY5" fmla="*/ 6477000 h 6858000"/>
              <a:gd name="connsiteX6" fmla="*/ 11369675 w 12192000"/>
              <a:gd name="connsiteY6" fmla="*/ 53822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11369675" y="0"/>
                </a:moveTo>
                <a:lnTo>
                  <a:pt x="12192000" y="0"/>
                </a:lnTo>
                <a:lnTo>
                  <a:pt x="12192000" y="6858000"/>
                </a:lnTo>
                <a:lnTo>
                  <a:pt x="0" y="6858000"/>
                </a:lnTo>
                <a:lnTo>
                  <a:pt x="0" y="6477000"/>
                </a:lnTo>
                <a:lnTo>
                  <a:pt x="10274935" y="6477000"/>
                </a:lnTo>
                <a:cubicBezTo>
                  <a:pt x="10879581" y="6477000"/>
                  <a:pt x="11369675" y="5986908"/>
                  <a:pt x="11369675" y="538226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8" name="TextBox 7">
            <a:extLst>
              <a:ext uri="{FF2B5EF4-FFF2-40B4-BE49-F238E27FC236}">
                <a16:creationId xmlns:a16="http://schemas.microsoft.com/office/drawing/2014/main" id="{0D1EF0C8-A254-0F40-993B-A3821FE431EC}"/>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bg1"/>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256998566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E05B7F1-A826-D473-5D14-C2B4CDE7AA6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Graphic 8">
            <a:extLst>
              <a:ext uri="{FF2B5EF4-FFF2-40B4-BE49-F238E27FC236}">
                <a16:creationId xmlns:a16="http://schemas.microsoft.com/office/drawing/2014/main" id="{CB4B9D87-96BE-6CA1-B633-13A92C248C5D}"/>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407988" y="392059"/>
            <a:ext cx="2340000" cy="910000"/>
          </a:xfrm>
          <a:prstGeom prst="rect">
            <a:avLst/>
          </a:prstGeom>
        </p:spPr>
      </p:pic>
      <p:sp>
        <p:nvSpPr>
          <p:cNvPr id="16" name="Title 15">
            <a:extLst>
              <a:ext uri="{FF2B5EF4-FFF2-40B4-BE49-F238E27FC236}">
                <a16:creationId xmlns:a16="http://schemas.microsoft.com/office/drawing/2014/main" id="{76A15F2A-CA03-47B3-FF01-215C3C24F12C}"/>
              </a:ext>
            </a:extLst>
          </p:cNvPr>
          <p:cNvSpPr>
            <a:spLocks noGrp="1"/>
          </p:cNvSpPr>
          <p:nvPr>
            <p:ph type="title"/>
          </p:nvPr>
        </p:nvSpPr>
        <p:spPr>
          <a:xfrm>
            <a:off x="407987" y="1989552"/>
            <a:ext cx="5338295" cy="1440000"/>
          </a:xfrm>
        </p:spPr>
        <p:txBody>
          <a:bodyPr anchor="b" anchorCtr="0"/>
          <a:lstStyle>
            <a:lvl1pPr>
              <a:defRPr sz="5600">
                <a:solidFill>
                  <a:schemeClr val="tx2"/>
                </a:solidFill>
              </a:defRPr>
            </a:lvl1pPr>
          </a:lstStyle>
          <a:p>
            <a:r>
              <a:rPr lang="en-US"/>
              <a:t>Click to edit Master title style</a:t>
            </a:r>
            <a:endParaRPr lang="en-AU" dirty="0"/>
          </a:p>
        </p:txBody>
      </p:sp>
      <p:sp>
        <p:nvSpPr>
          <p:cNvPr id="17" name="Subtitle 2">
            <a:extLst>
              <a:ext uri="{FF2B5EF4-FFF2-40B4-BE49-F238E27FC236}">
                <a16:creationId xmlns:a16="http://schemas.microsoft.com/office/drawing/2014/main" id="{C614F521-CD24-AEF9-E449-417529857D33}"/>
              </a:ext>
            </a:extLst>
          </p:cNvPr>
          <p:cNvSpPr>
            <a:spLocks noGrp="1"/>
          </p:cNvSpPr>
          <p:nvPr>
            <p:ph type="subTitle" idx="1" hasCustomPrompt="1"/>
          </p:nvPr>
        </p:nvSpPr>
        <p:spPr>
          <a:xfrm>
            <a:off x="407989" y="3666067"/>
            <a:ext cx="5338294" cy="1440000"/>
          </a:xfrm>
        </p:spPr>
        <p:txBody>
          <a:bodyPr/>
          <a:lstStyle>
            <a:lvl1pPr marL="0" indent="0" algn="l">
              <a:buNone/>
              <a:defRPr sz="2000" b="0">
                <a:solidFill>
                  <a:schemeClr val="tx2"/>
                </a:solidFill>
              </a:defRPr>
            </a:lvl1pPr>
            <a:lvl2pPr marL="0" indent="0" algn="l">
              <a:buNone/>
              <a:defRPr sz="2000" b="0">
                <a:solidFill>
                  <a:schemeClr val="tx2"/>
                </a:solidFill>
              </a:defRPr>
            </a:lvl2pPr>
            <a:lvl3pPr marL="0" indent="0" algn="l">
              <a:buNone/>
              <a:defRPr sz="2000" b="0">
                <a:solidFill>
                  <a:schemeClr val="tx2"/>
                </a:solidFill>
              </a:defRPr>
            </a:lvl3pPr>
            <a:lvl4pPr marL="0" indent="0" algn="l">
              <a:buNone/>
              <a:defRPr sz="2000" b="0">
                <a:solidFill>
                  <a:schemeClr val="tx2"/>
                </a:solidFill>
              </a:defRPr>
            </a:lvl4pPr>
            <a:lvl5pPr marL="0" indent="0" algn="l">
              <a:buNone/>
              <a:defRPr sz="2000" b="0">
                <a:solidFill>
                  <a:schemeClr val="tx2"/>
                </a:solidFill>
              </a:defRPr>
            </a:lvl5pPr>
            <a:lvl6pPr marL="0" indent="0" algn="l">
              <a:buNone/>
              <a:defRPr sz="2000" b="0">
                <a:solidFill>
                  <a:schemeClr val="tx2"/>
                </a:solidFill>
              </a:defRPr>
            </a:lvl6pPr>
            <a:lvl7pPr marL="0" indent="0" algn="l">
              <a:buNone/>
              <a:defRPr sz="2000" b="0">
                <a:solidFill>
                  <a:schemeClr val="tx2"/>
                </a:solidFill>
              </a:defRPr>
            </a:lvl7pPr>
            <a:lvl8pPr marL="0" indent="0" algn="l">
              <a:buNone/>
              <a:defRPr sz="2000" b="0">
                <a:solidFill>
                  <a:schemeClr val="tx2"/>
                </a:solidFill>
              </a:defRPr>
            </a:lvl8pPr>
            <a:lvl9pPr marL="0" indent="0" algn="l">
              <a:buNone/>
              <a:defRPr sz="2000" b="0">
                <a:solidFill>
                  <a:schemeClr val="tx2"/>
                </a:solidFill>
              </a:defRPr>
            </a:lvl9pPr>
          </a:lstStyle>
          <a:p>
            <a:r>
              <a:rPr lang="en-AU" dirty="0"/>
              <a:t>Subtitle or presenters name and date</a:t>
            </a:r>
            <a:endParaRPr lang="en-GB" dirty="0"/>
          </a:p>
          <a:p>
            <a:pPr lvl="1"/>
            <a:r>
              <a:rPr lang="en-US" dirty="0"/>
              <a:t>2</a:t>
            </a:r>
          </a:p>
          <a:p>
            <a:pPr lvl="2"/>
            <a:r>
              <a:rPr lang="en-US" dirty="0"/>
              <a:t>3</a:t>
            </a:r>
          </a:p>
          <a:p>
            <a:pPr lvl="3"/>
            <a:r>
              <a:rPr lang="en-US" dirty="0"/>
              <a:t>4</a:t>
            </a:r>
          </a:p>
          <a:p>
            <a:pPr lvl="4"/>
            <a:r>
              <a:rPr lang="en-US" dirty="0"/>
              <a:t>5</a:t>
            </a:r>
          </a:p>
          <a:p>
            <a:pPr lvl="5"/>
            <a:r>
              <a:rPr lang="en-US" dirty="0"/>
              <a:t>6</a:t>
            </a:r>
          </a:p>
          <a:p>
            <a:pPr lvl="6"/>
            <a:r>
              <a:rPr lang="en-US" dirty="0"/>
              <a:t>7</a:t>
            </a:r>
          </a:p>
          <a:p>
            <a:pPr lvl="7"/>
            <a:r>
              <a:rPr lang="en-US" dirty="0"/>
              <a:t>8</a:t>
            </a:r>
          </a:p>
          <a:p>
            <a:pPr lvl="8"/>
            <a:r>
              <a:rPr lang="en-US" dirty="0"/>
              <a:t>9</a:t>
            </a:r>
            <a:endParaRPr lang="en-GB" dirty="0"/>
          </a:p>
        </p:txBody>
      </p:sp>
      <p:sp>
        <p:nvSpPr>
          <p:cNvPr id="12" name="Picture Placeholder 11">
            <a:extLst>
              <a:ext uri="{FF2B5EF4-FFF2-40B4-BE49-F238E27FC236}">
                <a16:creationId xmlns:a16="http://schemas.microsoft.com/office/drawing/2014/main" id="{E69ED4DA-49A7-59E0-7E9A-DB44F3D8EAED}"/>
              </a:ext>
            </a:extLst>
          </p:cNvPr>
          <p:cNvSpPr>
            <a:spLocks noGrp="1" noChangeAspect="1"/>
          </p:cNvSpPr>
          <p:nvPr>
            <p:ph type="pic" sz="quarter" idx="14" hasCustomPrompt="1"/>
          </p:nvPr>
        </p:nvSpPr>
        <p:spPr>
          <a:xfrm>
            <a:off x="6159388" y="404813"/>
            <a:ext cx="6032612" cy="6453187"/>
          </a:xfrm>
          <a:custGeom>
            <a:avLst/>
            <a:gdLst>
              <a:gd name="connsiteX0" fmla="*/ 1022432 w 6096001"/>
              <a:gd name="connsiteY0" fmla="*/ 0 h 6520995"/>
              <a:gd name="connsiteX1" fmla="*/ 6096001 w 6096001"/>
              <a:gd name="connsiteY1" fmla="*/ 0 h 6520995"/>
              <a:gd name="connsiteX2" fmla="*/ 6096001 w 6096001"/>
              <a:gd name="connsiteY2" fmla="*/ 6520995 h 6520995"/>
              <a:gd name="connsiteX3" fmla="*/ 0 w 6096001"/>
              <a:gd name="connsiteY3" fmla="*/ 6520995 h 6520995"/>
              <a:gd name="connsiteX4" fmla="*/ 0 w 6096001"/>
              <a:gd name="connsiteY4" fmla="*/ 1022931 h 6520995"/>
              <a:gd name="connsiteX5" fmla="*/ 1022432 w 6096001"/>
              <a:gd name="connsiteY5" fmla="*/ 0 h 652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1" h="6520995">
                <a:moveTo>
                  <a:pt x="1022432" y="0"/>
                </a:moveTo>
                <a:lnTo>
                  <a:pt x="6096001" y="0"/>
                </a:lnTo>
                <a:lnTo>
                  <a:pt x="6096001" y="6520995"/>
                </a:lnTo>
                <a:lnTo>
                  <a:pt x="0" y="6520995"/>
                </a:lnTo>
                <a:lnTo>
                  <a:pt x="0" y="1022931"/>
                </a:lnTo>
                <a:cubicBezTo>
                  <a:pt x="0" y="458014"/>
                  <a:pt x="457790" y="0"/>
                  <a:pt x="1022432" y="0"/>
                </a:cubicBezTo>
                <a:close/>
              </a:path>
            </a:pathLst>
          </a:custGeom>
          <a:solidFill>
            <a:schemeClr val="bg1">
              <a:lumMod val="75000"/>
            </a:schemeClr>
          </a:solidFill>
        </p:spPr>
        <p:txBody>
          <a:bodyPr wrap="square" lIns="1080000" tIns="360000" rIns="1080000" bIns="360000" anchor="ctr" anchorCtr="0">
            <a:noAutofit/>
          </a:bodyPr>
          <a:lstStyle>
            <a:lvl1pPr algn="l">
              <a:defRPr sz="1400" b="0">
                <a:solidFill>
                  <a:schemeClr val="bg1"/>
                </a:solidFill>
                <a:latin typeface="Roboto" panose="02000000000000000000" pitchFamily="2" charset="0"/>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dirty="0"/>
              <a:t>To insert an image, select ‘Insert Picture’, or click on icon. Select ‘Picture Format &gt; Crop’ to edit size and position of picture.</a:t>
            </a:r>
          </a:p>
        </p:txBody>
      </p:sp>
      <p:sp>
        <p:nvSpPr>
          <p:cNvPr id="8" name="TextBox 7">
            <a:extLst>
              <a:ext uri="{FF2B5EF4-FFF2-40B4-BE49-F238E27FC236}">
                <a16:creationId xmlns:a16="http://schemas.microsoft.com/office/drawing/2014/main" id="{D4A9FDDA-3716-EB42-84B4-1AC1AD422941}"/>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tx2"/>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258526842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cknowledgement-blue editab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0AF1CB0-8477-F858-354C-2E86FE8F977D}"/>
              </a:ext>
            </a:extLst>
          </p:cNvPr>
          <p:cNvSpPr/>
          <p:nvPr userDrawn="1"/>
        </p:nvSpPr>
        <p:spPr bwMode="invGray">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itle 1">
            <a:extLst>
              <a:ext uri="{FF2B5EF4-FFF2-40B4-BE49-F238E27FC236}">
                <a16:creationId xmlns:a16="http://schemas.microsoft.com/office/drawing/2014/main" id="{FDD190FA-EA71-D68D-D3FF-9F6282BFDFF6}"/>
              </a:ext>
            </a:extLst>
          </p:cNvPr>
          <p:cNvSpPr>
            <a:spLocks noGrp="1"/>
          </p:cNvSpPr>
          <p:nvPr>
            <p:ph type="title"/>
          </p:nvPr>
        </p:nvSpPr>
        <p:spPr>
          <a:xfrm>
            <a:off x="3261453" y="2103863"/>
            <a:ext cx="5688012" cy="720000"/>
          </a:xfrm>
        </p:spPr>
        <p:txBody>
          <a:bodyPr anchor="b" anchorCtr="0"/>
          <a:lstStyle>
            <a:lvl1pPr algn="ctr">
              <a:defRPr sz="1800" b="1">
                <a:solidFill>
                  <a:schemeClr val="bg2"/>
                </a:solidFill>
              </a:defRPr>
            </a:lvl1pPr>
          </a:lstStyle>
          <a:p>
            <a:r>
              <a:rPr lang="en-US"/>
              <a:t>Click to edit Master title style</a:t>
            </a:r>
            <a:endParaRPr lang="en-US" dirty="0"/>
          </a:p>
        </p:txBody>
      </p:sp>
      <p:sp>
        <p:nvSpPr>
          <p:cNvPr id="9" name="Text Placeholder 4">
            <a:extLst>
              <a:ext uri="{FF2B5EF4-FFF2-40B4-BE49-F238E27FC236}">
                <a16:creationId xmlns:a16="http://schemas.microsoft.com/office/drawing/2014/main" id="{32FB3E1D-873C-BA29-608D-5E673F330F36}"/>
              </a:ext>
            </a:extLst>
          </p:cNvPr>
          <p:cNvSpPr>
            <a:spLocks noGrp="1"/>
          </p:cNvSpPr>
          <p:nvPr>
            <p:ph type="body" sz="quarter" idx="10" hasCustomPrompt="1"/>
          </p:nvPr>
        </p:nvSpPr>
        <p:spPr>
          <a:xfrm>
            <a:off x="3261452" y="3155575"/>
            <a:ext cx="5688011" cy="1440000"/>
          </a:xfrm>
        </p:spPr>
        <p:txBody>
          <a:bodyPr/>
          <a:lstStyle>
            <a:lvl1pPr marL="0" indent="0" algn="ctr">
              <a:buFont typeface="Arial" panose="020B0604020202020204" pitchFamily="34" charset="0"/>
              <a:buNone/>
              <a:defRPr>
                <a:solidFill>
                  <a:schemeClr val="bg2"/>
                </a:solidFill>
              </a:defRPr>
            </a:lvl1pPr>
            <a:lvl2pPr marL="0" indent="0" algn="ctr">
              <a:buNone/>
              <a:defRPr>
                <a:solidFill>
                  <a:schemeClr val="bg2"/>
                </a:solidFill>
              </a:defRPr>
            </a:lvl2pPr>
            <a:lvl3pPr marL="0" indent="0" algn="ctr">
              <a:buNone/>
              <a:defRPr>
                <a:solidFill>
                  <a:schemeClr val="bg2"/>
                </a:solidFill>
              </a:defRPr>
            </a:lvl3pPr>
            <a:lvl4pPr marL="0" indent="0" algn="ctr">
              <a:buFont typeface="Arial" panose="020B0604020202020204" pitchFamily="34" charset="0"/>
              <a:buNone/>
              <a:defRPr>
                <a:solidFill>
                  <a:schemeClr val="bg2"/>
                </a:solidFill>
              </a:defRPr>
            </a:lvl4pPr>
            <a:lvl5pPr marL="0" indent="0" algn="ctr">
              <a:buFont typeface="Arial" panose="020B0604020202020204" pitchFamily="34" charset="0"/>
              <a:buNone/>
              <a:defRPr>
                <a:solidFill>
                  <a:schemeClr val="bg2"/>
                </a:solidFill>
              </a:defRPr>
            </a:lvl5pPr>
            <a:lvl6pPr marL="0" indent="0" algn="ctr">
              <a:buFont typeface="Arial" panose="020B0604020202020204" pitchFamily="34" charset="0"/>
              <a:buNone/>
              <a:defRPr>
                <a:solidFill>
                  <a:schemeClr val="bg2"/>
                </a:solidFill>
              </a:defRPr>
            </a:lvl6pPr>
            <a:lvl7pPr marL="0" indent="0" algn="ctr">
              <a:buFont typeface="Arial" panose="020B0604020202020204" pitchFamily="34" charset="0"/>
              <a:buNone/>
              <a:defRPr>
                <a:solidFill>
                  <a:schemeClr val="bg2"/>
                </a:solidFill>
              </a:defRPr>
            </a:lvl7pPr>
            <a:lvl8pPr marL="0" indent="0" algn="ctr">
              <a:buFont typeface="Arial" panose="020B0604020202020204" pitchFamily="34" charset="0"/>
              <a:buNone/>
              <a:defRPr>
                <a:solidFill>
                  <a:schemeClr val="bg2"/>
                </a:solidFill>
              </a:defRPr>
            </a:lvl8pPr>
            <a:lvl9pPr marL="0" indent="0" algn="ctr">
              <a:buFont typeface="Arial" panose="020B0604020202020204" pitchFamily="34" charset="0"/>
              <a:buNone/>
              <a:defRPr>
                <a:solidFill>
                  <a:schemeClr val="bg2"/>
                </a:solidFill>
              </a:defRPr>
            </a:lvl9pPr>
          </a:lstStyle>
          <a:p>
            <a:pPr lvl="0"/>
            <a:r>
              <a:rPr lang="en-GB" dirty="0"/>
              <a:t>Click to add Acknowledgement text</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6</a:t>
            </a:r>
          </a:p>
          <a:p>
            <a:pPr lvl="6"/>
            <a:r>
              <a:rPr lang="en-GB" dirty="0"/>
              <a:t>7</a:t>
            </a:r>
          </a:p>
          <a:p>
            <a:pPr lvl="7"/>
            <a:r>
              <a:rPr lang="en-GB" dirty="0"/>
              <a:t>8</a:t>
            </a:r>
          </a:p>
          <a:p>
            <a:pPr lvl="8"/>
            <a:r>
              <a:rPr lang="en-GB" dirty="0"/>
              <a:t>9</a:t>
            </a:r>
            <a:endParaRPr lang="en-AU" dirty="0"/>
          </a:p>
        </p:txBody>
      </p:sp>
      <p:pic>
        <p:nvPicPr>
          <p:cNvPr id="5" name="Picture 4">
            <a:extLst>
              <a:ext uri="{FF2B5EF4-FFF2-40B4-BE49-F238E27FC236}">
                <a16:creationId xmlns:a16="http://schemas.microsoft.com/office/drawing/2014/main" id="{9B7F36E9-0BC5-BC44-9738-324549C76E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black">
          <a:xfrm>
            <a:off x="407987" y="6321422"/>
            <a:ext cx="719994" cy="258402"/>
          </a:xfrm>
          <a:prstGeom prst="rect">
            <a:avLst/>
          </a:prstGeom>
        </p:spPr>
      </p:pic>
      <p:sp>
        <p:nvSpPr>
          <p:cNvPr id="6" name="TextBox 5">
            <a:extLst>
              <a:ext uri="{FF2B5EF4-FFF2-40B4-BE49-F238E27FC236}">
                <a16:creationId xmlns:a16="http://schemas.microsoft.com/office/drawing/2014/main" id="{D0BFD05E-261E-BF4F-88A0-1DA6E52FCC91}"/>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bg1"/>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4151952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cknowledgement-grey editab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639B78-E33D-7AD2-B595-7988AB6D3811}"/>
              </a:ext>
            </a:extLst>
          </p:cNvPr>
          <p:cNvSpPr/>
          <p:nvPr userDrawn="1"/>
        </p:nvSpPr>
        <p:spPr bwMode="ltGray">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1">
            <a:extLst>
              <a:ext uri="{FF2B5EF4-FFF2-40B4-BE49-F238E27FC236}">
                <a16:creationId xmlns:a16="http://schemas.microsoft.com/office/drawing/2014/main" id="{B118AE59-4C49-8E7A-AD9C-4C0CC1433FBD}"/>
              </a:ext>
            </a:extLst>
          </p:cNvPr>
          <p:cNvSpPr>
            <a:spLocks noGrp="1"/>
          </p:cNvSpPr>
          <p:nvPr>
            <p:ph type="title"/>
          </p:nvPr>
        </p:nvSpPr>
        <p:spPr>
          <a:xfrm>
            <a:off x="3261453" y="2103863"/>
            <a:ext cx="5688012" cy="720000"/>
          </a:xfrm>
        </p:spPr>
        <p:txBody>
          <a:bodyPr anchor="b" anchorCtr="0"/>
          <a:lstStyle>
            <a:lvl1pPr algn="ctr">
              <a:defRPr sz="1800" b="1">
                <a:solidFill>
                  <a:schemeClr val="tx2"/>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B4B72EB2-1964-1547-AC70-ACFB30361820}"/>
              </a:ext>
            </a:extLst>
          </p:cNvPr>
          <p:cNvSpPr>
            <a:spLocks noGrp="1"/>
          </p:cNvSpPr>
          <p:nvPr>
            <p:ph type="body" sz="quarter" idx="10"/>
          </p:nvPr>
        </p:nvSpPr>
        <p:spPr>
          <a:xfrm>
            <a:off x="3261452" y="3155575"/>
            <a:ext cx="5688011" cy="1440000"/>
          </a:xfrm>
        </p:spPr>
        <p:txBody>
          <a:bodyPr/>
          <a:lstStyle>
            <a:lvl1pPr marL="0" indent="0" algn="ctr">
              <a:buFont typeface="Arial" panose="020B0604020202020204" pitchFamily="34" charset="0"/>
              <a:buNone/>
              <a:defRPr>
                <a:solidFill>
                  <a:schemeClr val="tx2"/>
                </a:solidFill>
              </a:defRPr>
            </a:lvl1pPr>
            <a:lvl2pPr marL="0" indent="0" algn="ctr">
              <a:buNone/>
              <a:defRPr>
                <a:solidFill>
                  <a:schemeClr val="tx2"/>
                </a:solidFill>
              </a:defRPr>
            </a:lvl2pPr>
            <a:lvl3pPr marL="0" indent="0" algn="ctr">
              <a:buNone/>
              <a:defRPr>
                <a:solidFill>
                  <a:schemeClr val="tx2"/>
                </a:solidFill>
              </a:defRPr>
            </a:lvl3pPr>
            <a:lvl4pPr marL="0" indent="0" algn="ctr">
              <a:buFont typeface="Arial" panose="020B0604020202020204" pitchFamily="34" charset="0"/>
              <a:buNone/>
              <a:defRPr>
                <a:solidFill>
                  <a:schemeClr val="tx2"/>
                </a:solidFill>
              </a:defRPr>
            </a:lvl4pPr>
            <a:lvl5pPr marL="0" indent="0" algn="ctr">
              <a:buFont typeface="Arial" panose="020B0604020202020204" pitchFamily="34" charset="0"/>
              <a:buNone/>
              <a:defRPr>
                <a:solidFill>
                  <a:schemeClr val="tx2"/>
                </a:solidFill>
              </a:defRPr>
            </a:lvl5pPr>
            <a:lvl6pPr marL="0" indent="0" algn="ctr">
              <a:buFont typeface="Arial" panose="020B0604020202020204" pitchFamily="34" charset="0"/>
              <a:buNone/>
              <a:defRPr>
                <a:solidFill>
                  <a:schemeClr val="tx2"/>
                </a:solidFill>
              </a:defRPr>
            </a:lvl6pPr>
            <a:lvl7pPr marL="0" indent="0" algn="ctr">
              <a:buFont typeface="Arial" panose="020B0604020202020204" pitchFamily="34" charset="0"/>
              <a:buNone/>
              <a:defRPr>
                <a:solidFill>
                  <a:schemeClr val="tx2"/>
                </a:solidFill>
              </a:defRPr>
            </a:lvl7pPr>
            <a:lvl8pPr marL="0" indent="0" algn="ctr">
              <a:buFont typeface="Arial" panose="020B0604020202020204" pitchFamily="34" charset="0"/>
              <a:buNone/>
              <a:defRPr>
                <a:solidFill>
                  <a:schemeClr val="tx2"/>
                </a:solidFill>
              </a:defRPr>
            </a:lvl8pPr>
            <a:lvl9pPr marL="0" indent="0" algn="ctr">
              <a:buFont typeface="Arial" panose="020B0604020202020204" pitchFamily="34" charset="0"/>
              <a:buNone/>
              <a:defRPr>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pic>
        <p:nvPicPr>
          <p:cNvPr id="7" name="Picture 6">
            <a:extLst>
              <a:ext uri="{FF2B5EF4-FFF2-40B4-BE49-F238E27FC236}">
                <a16:creationId xmlns:a16="http://schemas.microsoft.com/office/drawing/2014/main" id="{ADA7DDDC-5B3C-8F49-9F1F-F397A4D93DE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black">
          <a:xfrm>
            <a:off x="407987" y="6321422"/>
            <a:ext cx="719994" cy="258402"/>
          </a:xfrm>
          <a:prstGeom prst="rect">
            <a:avLst/>
          </a:prstGeom>
        </p:spPr>
      </p:pic>
      <p:sp>
        <p:nvSpPr>
          <p:cNvPr id="8" name="TextBox 7">
            <a:extLst>
              <a:ext uri="{FF2B5EF4-FFF2-40B4-BE49-F238E27FC236}">
                <a16:creationId xmlns:a16="http://schemas.microsoft.com/office/drawing/2014/main" id="{1AF8148C-22D8-9248-A77E-6B680C50FEE6}"/>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bg1"/>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1460211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cknowledgement-blue pre-populated">
    <p:spTree>
      <p:nvGrpSpPr>
        <p:cNvPr id="1" name=""/>
        <p:cNvGrpSpPr/>
        <p:nvPr/>
      </p:nvGrpSpPr>
      <p:grpSpPr>
        <a:xfrm>
          <a:off x="0" y="0"/>
          <a:ext cx="0" cy="0"/>
          <a:chOff x="0" y="0"/>
          <a:chExt cx="0" cy="0"/>
        </a:xfrm>
      </p:grpSpPr>
      <p:pic>
        <p:nvPicPr>
          <p:cNvPr id="9" name="Picture 8" descr="A purple background with plants and leaves&#10;&#10;Description automatically generated">
            <a:extLst>
              <a:ext uri="{FF2B5EF4-FFF2-40B4-BE49-F238E27FC236}">
                <a16:creationId xmlns:a16="http://schemas.microsoft.com/office/drawing/2014/main" id="{35654F3D-DDD7-25B1-EB92-D4176DAEB4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D1CD365B-4DAD-A117-F42C-FDD188D357B5}"/>
              </a:ext>
            </a:extLst>
          </p:cNvPr>
          <p:cNvSpPr txBox="1"/>
          <p:nvPr userDrawn="1"/>
        </p:nvSpPr>
        <p:spPr>
          <a:xfrm>
            <a:off x="3261451" y="3665541"/>
            <a:ext cx="5688011" cy="1107996"/>
          </a:xfrm>
          <a:prstGeom prst="rect">
            <a:avLst/>
          </a:prstGeom>
          <a:noFill/>
        </p:spPr>
        <p:txBody>
          <a:bodyPr wrap="square" lIns="0" tIns="0" rIns="0" bIns="0">
            <a:spAutoFit/>
          </a:bodyPr>
          <a:lstStyle/>
          <a:p>
            <a:pPr marL="0" marR="0" lvl="0" indent="0" algn="ct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sz="2000" kern="1200" dirty="0" err="1">
                <a:solidFill>
                  <a:schemeClr val="bg2"/>
                </a:solidFill>
                <a:latin typeface="+mn-lt"/>
                <a:ea typeface="+mn-ea"/>
                <a:cs typeface="+mn-cs"/>
              </a:rPr>
              <a:t>UniSQ</a:t>
            </a:r>
            <a:r>
              <a:rPr lang="en-US" sz="2000" kern="1200" dirty="0">
                <a:solidFill>
                  <a:schemeClr val="bg2"/>
                </a:solidFill>
                <a:latin typeface="+mn-lt"/>
                <a:ea typeface="+mn-ea"/>
                <a:cs typeface="+mn-cs"/>
              </a:rPr>
              <a:t> acknowledges the First Nations of southern Queensland and their ongoing connection to Country, lands, and waterways. We pay deep respect to Elders past and present.</a:t>
            </a:r>
          </a:p>
        </p:txBody>
      </p:sp>
      <p:sp>
        <p:nvSpPr>
          <p:cNvPr id="10" name="TextBox 9">
            <a:extLst>
              <a:ext uri="{FF2B5EF4-FFF2-40B4-BE49-F238E27FC236}">
                <a16:creationId xmlns:a16="http://schemas.microsoft.com/office/drawing/2014/main" id="{2E5FFF74-05EC-DE21-2103-A57C785F26BC}"/>
              </a:ext>
            </a:extLst>
          </p:cNvPr>
          <p:cNvSpPr txBox="1"/>
          <p:nvPr userDrawn="1"/>
        </p:nvSpPr>
        <p:spPr>
          <a:xfrm>
            <a:off x="3261451" y="2044005"/>
            <a:ext cx="5688011" cy="1384995"/>
          </a:xfrm>
          <a:prstGeom prst="rect">
            <a:avLst/>
          </a:prstGeom>
          <a:noFill/>
        </p:spPr>
        <p:txBody>
          <a:bodyPr wrap="square" lIns="0" tIns="0" rIns="0" bIns="0">
            <a:spAutoFit/>
          </a:bodyPr>
          <a:lstStyle/>
          <a:p>
            <a:pPr marL="0" lvl="0" indent="0" algn="ctr" defTabSz="914400" rtl="0" eaLnBrk="1" latinLnBrk="0" hangingPunct="1">
              <a:lnSpc>
                <a:spcPct val="90000"/>
              </a:lnSpc>
              <a:spcBef>
                <a:spcPts val="600"/>
              </a:spcBef>
              <a:buFont typeface="Arial" panose="020B0604020202020204" pitchFamily="34" charset="0"/>
              <a:buNone/>
            </a:pPr>
            <a:r>
              <a:rPr lang="en-US" sz="5000" b="0" kern="1200" dirty="0">
                <a:solidFill>
                  <a:schemeClr val="bg2"/>
                </a:solidFill>
                <a:latin typeface="+mn-lt"/>
                <a:ea typeface="+mn-ea"/>
                <a:cs typeface="+mn-cs"/>
              </a:rPr>
              <a:t>Acknowledgement of Country</a:t>
            </a:r>
          </a:p>
        </p:txBody>
      </p:sp>
      <p:pic>
        <p:nvPicPr>
          <p:cNvPr id="5" name="Picture 4">
            <a:extLst>
              <a:ext uri="{FF2B5EF4-FFF2-40B4-BE49-F238E27FC236}">
                <a16:creationId xmlns:a16="http://schemas.microsoft.com/office/drawing/2014/main" id="{A8CD79C7-DD54-004A-9999-500FA1D3227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bwMode="black">
          <a:xfrm>
            <a:off x="407987" y="6321422"/>
            <a:ext cx="719994" cy="258402"/>
          </a:xfrm>
          <a:prstGeom prst="rect">
            <a:avLst/>
          </a:prstGeom>
        </p:spPr>
      </p:pic>
      <p:sp>
        <p:nvSpPr>
          <p:cNvPr id="8" name="TextBox 7">
            <a:extLst>
              <a:ext uri="{FF2B5EF4-FFF2-40B4-BE49-F238E27FC236}">
                <a16:creationId xmlns:a16="http://schemas.microsoft.com/office/drawing/2014/main" id="{FE608C09-7421-FE4E-B753-2421849279FA}"/>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bg1"/>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1321782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cknowledgement-grey pre-populate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639B78-E33D-7AD2-B595-7988AB6D3811}"/>
              </a:ext>
            </a:extLst>
          </p:cNvPr>
          <p:cNvSpPr/>
          <p:nvPr userDrawn="1"/>
        </p:nvSpPr>
        <p:spPr bwMode="ltGray">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a:extLst>
              <a:ext uri="{FF2B5EF4-FFF2-40B4-BE49-F238E27FC236}">
                <a16:creationId xmlns:a16="http://schemas.microsoft.com/office/drawing/2014/main" id="{1EB1C4CC-F0CC-F445-BF2B-58DBBD95928B}"/>
              </a:ext>
            </a:extLst>
          </p:cNvPr>
          <p:cNvSpPr txBox="1"/>
          <p:nvPr userDrawn="1"/>
        </p:nvSpPr>
        <p:spPr>
          <a:xfrm>
            <a:off x="3261451" y="3665541"/>
            <a:ext cx="5688011" cy="1107996"/>
          </a:xfrm>
          <a:prstGeom prst="rect">
            <a:avLst/>
          </a:prstGeom>
          <a:noFill/>
        </p:spPr>
        <p:txBody>
          <a:bodyPr wrap="square" lIns="0" tIns="0" rIns="0" bIns="0">
            <a:spAutoFit/>
          </a:bodyPr>
          <a:lstStyle/>
          <a:p>
            <a:pPr marL="0" marR="0" lvl="0" indent="0" algn="ctr"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sz="2000" kern="1200" dirty="0" err="1">
                <a:solidFill>
                  <a:schemeClr val="tx2"/>
                </a:solidFill>
                <a:latin typeface="+mn-lt"/>
                <a:ea typeface="+mn-ea"/>
                <a:cs typeface="+mn-cs"/>
              </a:rPr>
              <a:t>UniSQ</a:t>
            </a:r>
            <a:r>
              <a:rPr lang="en-US" sz="2000" kern="1200" dirty="0">
                <a:solidFill>
                  <a:schemeClr val="tx2"/>
                </a:solidFill>
                <a:latin typeface="+mn-lt"/>
                <a:ea typeface="+mn-ea"/>
                <a:cs typeface="+mn-cs"/>
              </a:rPr>
              <a:t> acknowledges the First Nations of southern Queensland and their ongoing connection to Country, lands, and waterways. We pay deep respect to Elders past and present.</a:t>
            </a:r>
          </a:p>
        </p:txBody>
      </p:sp>
      <p:sp>
        <p:nvSpPr>
          <p:cNvPr id="9" name="TextBox 8">
            <a:extLst>
              <a:ext uri="{FF2B5EF4-FFF2-40B4-BE49-F238E27FC236}">
                <a16:creationId xmlns:a16="http://schemas.microsoft.com/office/drawing/2014/main" id="{CF690B8C-B110-CD41-908E-C3A044065B2A}"/>
              </a:ext>
            </a:extLst>
          </p:cNvPr>
          <p:cNvSpPr txBox="1"/>
          <p:nvPr userDrawn="1"/>
        </p:nvSpPr>
        <p:spPr>
          <a:xfrm>
            <a:off x="3261451" y="2044005"/>
            <a:ext cx="5688011" cy="1384995"/>
          </a:xfrm>
          <a:prstGeom prst="rect">
            <a:avLst/>
          </a:prstGeom>
          <a:noFill/>
        </p:spPr>
        <p:txBody>
          <a:bodyPr wrap="square" lIns="0" tIns="0" rIns="0" bIns="0">
            <a:spAutoFit/>
          </a:bodyPr>
          <a:lstStyle/>
          <a:p>
            <a:pPr marL="0" lvl="0" indent="0" algn="ctr" defTabSz="914400" rtl="0" eaLnBrk="1" latinLnBrk="0" hangingPunct="1">
              <a:lnSpc>
                <a:spcPct val="90000"/>
              </a:lnSpc>
              <a:spcBef>
                <a:spcPts val="600"/>
              </a:spcBef>
              <a:buFont typeface="Arial" panose="020B0604020202020204" pitchFamily="34" charset="0"/>
              <a:buNone/>
            </a:pPr>
            <a:r>
              <a:rPr lang="en-US" sz="5000" b="0" kern="1200" dirty="0">
                <a:solidFill>
                  <a:schemeClr val="tx2"/>
                </a:solidFill>
                <a:latin typeface="+mn-lt"/>
                <a:ea typeface="+mn-ea"/>
                <a:cs typeface="+mn-cs"/>
              </a:rPr>
              <a:t>Acknowledgement of Country</a:t>
            </a:r>
          </a:p>
        </p:txBody>
      </p:sp>
      <p:pic>
        <p:nvPicPr>
          <p:cNvPr id="10" name="Picture 9">
            <a:extLst>
              <a:ext uri="{FF2B5EF4-FFF2-40B4-BE49-F238E27FC236}">
                <a16:creationId xmlns:a16="http://schemas.microsoft.com/office/drawing/2014/main" id="{E3374D34-3A27-194B-B2E9-199ECECF40F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black">
          <a:xfrm>
            <a:off x="407987" y="6321422"/>
            <a:ext cx="719994" cy="258402"/>
          </a:xfrm>
          <a:prstGeom prst="rect">
            <a:avLst/>
          </a:prstGeom>
        </p:spPr>
      </p:pic>
      <p:sp>
        <p:nvSpPr>
          <p:cNvPr id="7" name="TextBox 6">
            <a:extLst>
              <a:ext uri="{FF2B5EF4-FFF2-40B4-BE49-F238E27FC236}">
                <a16:creationId xmlns:a16="http://schemas.microsoft.com/office/drawing/2014/main" id="{C771E94D-1BC8-6E45-8B7D-4A9A57322918}"/>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bg1"/>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3579978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Insert Date via Header &amp; Footer</a:t>
            </a:r>
            <a:endParaRPr lang="en-GB"/>
          </a:p>
        </p:txBody>
      </p:sp>
      <p:sp>
        <p:nvSpPr>
          <p:cNvPr id="5" name="Footer Placeholder 4"/>
          <p:cNvSpPr>
            <a:spLocks noGrp="1"/>
          </p:cNvSpPr>
          <p:nvPr>
            <p:ph type="ftr" sz="quarter" idx="11"/>
          </p:nvPr>
        </p:nvSpPr>
        <p:spPr/>
        <p:txBody>
          <a:bodyPr/>
          <a:lstStyle/>
          <a:p>
            <a:r>
              <a:rPr lang="en-GB"/>
              <a:t>University of Southern Queensland - Select 'Insert &gt; Header &amp; Footer'</a:t>
            </a:r>
          </a:p>
        </p:txBody>
      </p:sp>
      <p:sp>
        <p:nvSpPr>
          <p:cNvPr id="6" name="Slide Number Placeholder 5"/>
          <p:cNvSpPr>
            <a:spLocks noGrp="1"/>
          </p:cNvSpPr>
          <p:nvPr>
            <p:ph type="sldNum" sz="quarter" idx="12"/>
          </p:nvPr>
        </p:nvSpPr>
        <p:spPr/>
        <p:txBody>
          <a:bodyPr/>
          <a:lstStyle/>
          <a:p>
            <a:fld id="{F5AEA0E0-5CC6-4BD0-905C-A0021E419432}" type="slidenum">
              <a:rPr lang="en-GB" smtClean="0"/>
              <a:t>‹#›</a:t>
            </a:fld>
            <a:endParaRPr lang="en-GB"/>
          </a:p>
        </p:txBody>
      </p:sp>
      <p:sp>
        <p:nvSpPr>
          <p:cNvPr id="10" name="Content Placeholder 9">
            <a:extLst>
              <a:ext uri="{FF2B5EF4-FFF2-40B4-BE49-F238E27FC236}">
                <a16:creationId xmlns:a16="http://schemas.microsoft.com/office/drawing/2014/main" id="{6265538A-770F-1777-ADFA-E290A9D43E31}"/>
              </a:ext>
            </a:extLst>
          </p:cNvPr>
          <p:cNvSpPr>
            <a:spLocks noGrp="1"/>
          </p:cNvSpPr>
          <p:nvPr>
            <p:ph sz="quarter" idx="15" hasCustomPrompt="1"/>
          </p:nvPr>
        </p:nvSpPr>
        <p:spPr>
          <a:xfrm>
            <a:off x="407988" y="1233488"/>
            <a:ext cx="11376025" cy="4125912"/>
          </a:xfrm>
        </p:spPr>
        <p:txBody>
          <a:bodyPr/>
          <a:lstStyle>
            <a:lvl5pPr>
              <a:defRPr/>
            </a:lvl5pPr>
          </a:lstStyle>
          <a:p>
            <a:pPr lvl="0"/>
            <a:r>
              <a:rPr lang="en-GB" dirty="0"/>
              <a:t>Click to add text, or click on one of the central icons to add a table, chart, SmartArt, image or media. Press the ‘Increase/Decrease’ button under the Home tab to move through the text styles.</a:t>
            </a:r>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11" name="Title 10">
            <a:extLst>
              <a:ext uri="{FF2B5EF4-FFF2-40B4-BE49-F238E27FC236}">
                <a16:creationId xmlns:a16="http://schemas.microsoft.com/office/drawing/2014/main" id="{ABEFEE1C-2EF5-82D5-72F6-90EB1E3189FB}"/>
              </a:ext>
            </a:extLst>
          </p:cNvPr>
          <p:cNvSpPr>
            <a:spLocks noGrp="1"/>
          </p:cNvSpPr>
          <p:nvPr>
            <p:ph type="title"/>
          </p:nvPr>
        </p:nvSpPr>
        <p:spPr/>
        <p:txBody>
          <a:bodyPr/>
          <a:lstStyle/>
          <a:p>
            <a:r>
              <a:rPr lang="en-US"/>
              <a:t>Click to edit Master title style</a:t>
            </a:r>
            <a:endParaRPr lang="en-AU" dirty="0"/>
          </a:p>
        </p:txBody>
      </p:sp>
    </p:spTree>
    <p:extLst>
      <p:ext uri="{BB962C8B-B14F-4D97-AF65-F5344CB8AC3E}">
        <p14:creationId xmlns:p14="http://schemas.microsoft.com/office/powerpoint/2010/main" val="18908545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dirty="0"/>
          </a:p>
        </p:txBody>
      </p:sp>
      <p:sp>
        <p:nvSpPr>
          <p:cNvPr id="3" name="Content Placeholder 2"/>
          <p:cNvSpPr>
            <a:spLocks noGrp="1"/>
          </p:cNvSpPr>
          <p:nvPr>
            <p:ph sz="half" idx="1" hasCustomPrompt="1"/>
          </p:nvPr>
        </p:nvSpPr>
        <p:spPr>
          <a:xfrm>
            <a:off x="407988" y="1247246"/>
            <a:ext cx="5400000" cy="4320000"/>
          </a:xfrm>
        </p:spPr>
        <p:txBody>
          <a:bodyPr/>
          <a:lstStyle>
            <a:lvl1pPr>
              <a:defRPr/>
            </a:lvl1pPr>
          </a:lstStyle>
          <a:p>
            <a:pPr lvl="0"/>
            <a:r>
              <a:rPr lang="en-US" dirty="0"/>
              <a:t>This slide can be used for two text boxes, or text and: chart, SmartArt, image or table.</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384012" y="1231577"/>
            <a:ext cx="54000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r>
              <a:rPr lang="en-US"/>
              <a:t>Insert Date via Header &amp; Footer</a:t>
            </a:r>
            <a:endParaRPr lang="en-GB"/>
          </a:p>
        </p:txBody>
      </p:sp>
      <p:sp>
        <p:nvSpPr>
          <p:cNvPr id="6" name="Footer Placeholder 5"/>
          <p:cNvSpPr>
            <a:spLocks noGrp="1"/>
          </p:cNvSpPr>
          <p:nvPr>
            <p:ph type="ftr" sz="quarter" idx="11"/>
          </p:nvPr>
        </p:nvSpPr>
        <p:spPr/>
        <p:txBody>
          <a:bodyPr/>
          <a:lstStyle/>
          <a:p>
            <a:r>
              <a:rPr lang="en-GB"/>
              <a:t>University of Southern Queensland - Select 'Insert &gt; Header &amp; Footer'</a:t>
            </a:r>
          </a:p>
        </p:txBody>
      </p:sp>
      <p:sp>
        <p:nvSpPr>
          <p:cNvPr id="7" name="Slide Number Placeholder 6"/>
          <p:cNvSpPr>
            <a:spLocks noGrp="1"/>
          </p:cNvSpPr>
          <p:nvPr>
            <p:ph type="sldNum" sz="quarter" idx="12"/>
          </p:nvPr>
        </p:nvSpPr>
        <p:spPr/>
        <p:txBody>
          <a:bodyPr/>
          <a:lstStyle/>
          <a:p>
            <a:fld id="{F5AEA0E0-5CC6-4BD0-905C-A0021E419432}" type="slidenum">
              <a:rPr lang="en-GB" smtClean="0"/>
              <a:t>‹#›</a:t>
            </a:fld>
            <a:endParaRPr lang="en-GB"/>
          </a:p>
        </p:txBody>
      </p:sp>
    </p:spTree>
    <p:extLst>
      <p:ext uri="{BB962C8B-B14F-4D97-AF65-F5344CB8AC3E}">
        <p14:creationId xmlns:p14="http://schemas.microsoft.com/office/powerpoint/2010/main" val="33188068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and imag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Insert Date via Header &amp; Footer</a:t>
            </a:r>
            <a:endParaRPr lang="en-GB"/>
          </a:p>
        </p:txBody>
      </p:sp>
      <p:sp>
        <p:nvSpPr>
          <p:cNvPr id="5" name="Footer Placeholder 4"/>
          <p:cNvSpPr>
            <a:spLocks noGrp="1"/>
          </p:cNvSpPr>
          <p:nvPr>
            <p:ph type="ftr" sz="quarter" idx="11"/>
          </p:nvPr>
        </p:nvSpPr>
        <p:spPr/>
        <p:txBody>
          <a:bodyPr/>
          <a:lstStyle/>
          <a:p>
            <a:r>
              <a:rPr lang="en-GB"/>
              <a:t>University of Southern Queensland - Select 'Insert &gt; Header &amp; Footer'</a:t>
            </a:r>
          </a:p>
        </p:txBody>
      </p:sp>
      <p:sp>
        <p:nvSpPr>
          <p:cNvPr id="6" name="Slide Number Placeholder 5"/>
          <p:cNvSpPr>
            <a:spLocks noGrp="1"/>
          </p:cNvSpPr>
          <p:nvPr>
            <p:ph type="sldNum" sz="quarter" idx="12"/>
          </p:nvPr>
        </p:nvSpPr>
        <p:spPr/>
        <p:txBody>
          <a:bodyPr/>
          <a:lstStyle/>
          <a:p>
            <a:fld id="{F5AEA0E0-5CC6-4BD0-905C-A0021E419432}" type="slidenum">
              <a:rPr lang="en-GB" smtClean="0"/>
              <a:t>‹#›</a:t>
            </a:fld>
            <a:endParaRPr lang="en-GB"/>
          </a:p>
        </p:txBody>
      </p:sp>
      <p:sp>
        <p:nvSpPr>
          <p:cNvPr id="10" name="Content Placeholder 9">
            <a:extLst>
              <a:ext uri="{FF2B5EF4-FFF2-40B4-BE49-F238E27FC236}">
                <a16:creationId xmlns:a16="http://schemas.microsoft.com/office/drawing/2014/main" id="{6265538A-770F-1777-ADFA-E290A9D43E31}"/>
              </a:ext>
            </a:extLst>
          </p:cNvPr>
          <p:cNvSpPr>
            <a:spLocks noGrp="1"/>
          </p:cNvSpPr>
          <p:nvPr>
            <p:ph sz="quarter" idx="15" hasCustomPrompt="1"/>
          </p:nvPr>
        </p:nvSpPr>
        <p:spPr>
          <a:xfrm>
            <a:off x="407989" y="1233488"/>
            <a:ext cx="5688011" cy="4125912"/>
          </a:xfrm>
        </p:spPr>
        <p:txBody>
          <a:bodyPr/>
          <a:lstStyle>
            <a:lvl5pPr>
              <a:defRPr/>
            </a:lvl5pPr>
          </a:lstStyle>
          <a:p>
            <a:pPr lvl="0"/>
            <a:r>
              <a:rPr lang="en-GB" dirty="0"/>
              <a:t>Click to add text, or click on one of the central icons to add a table, chart, SmartArt, image or media. Press the ‘Increase/Decrease’ button under the Home tab to move through the text styles.</a:t>
            </a:r>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8" name="Picture Placeholder 7">
            <a:extLst>
              <a:ext uri="{FF2B5EF4-FFF2-40B4-BE49-F238E27FC236}">
                <a16:creationId xmlns:a16="http://schemas.microsoft.com/office/drawing/2014/main" id="{110DCB9A-1455-2FCE-212E-148A30A4B042}"/>
              </a:ext>
            </a:extLst>
          </p:cNvPr>
          <p:cNvSpPr>
            <a:spLocks noGrp="1"/>
          </p:cNvSpPr>
          <p:nvPr>
            <p:ph type="pic" sz="quarter" idx="14" hasCustomPrompt="1"/>
          </p:nvPr>
        </p:nvSpPr>
        <p:spPr>
          <a:xfrm>
            <a:off x="7104011" y="409902"/>
            <a:ext cx="4680000" cy="5647998"/>
          </a:xfrm>
          <a:solidFill>
            <a:schemeClr val="bg1">
              <a:lumMod val="75000"/>
            </a:schemeClr>
          </a:solidFill>
        </p:spPr>
        <p:txBody>
          <a:bodyPr lIns="216000" tIns="216000" rIns="216000" bIns="216000"/>
          <a:lstStyle>
            <a:lvl1pPr>
              <a:defRPr sz="1400">
                <a:solidFill>
                  <a:schemeClr val="bg1"/>
                </a:solidFill>
              </a:defRPr>
            </a:lvl1pPr>
          </a:lstStyle>
          <a:p>
            <a:r>
              <a:rPr lang="en-AU" dirty="0"/>
              <a:t>To insert an image, select ‘Insert Picture’, or click on icon. Select ‘Picture Format &gt; Crop’ to edit size and position of picture.</a:t>
            </a:r>
          </a:p>
        </p:txBody>
      </p:sp>
      <p:sp>
        <p:nvSpPr>
          <p:cNvPr id="2" name="Title 1">
            <a:extLst>
              <a:ext uri="{FF2B5EF4-FFF2-40B4-BE49-F238E27FC236}">
                <a16:creationId xmlns:a16="http://schemas.microsoft.com/office/drawing/2014/main" id="{89752A09-8901-3F10-CAC1-878D91DB271A}"/>
              </a:ext>
            </a:extLst>
          </p:cNvPr>
          <p:cNvSpPr>
            <a:spLocks noGrp="1"/>
          </p:cNvSpPr>
          <p:nvPr>
            <p:ph type="title"/>
          </p:nvPr>
        </p:nvSpPr>
        <p:spPr>
          <a:xfrm>
            <a:off x="407987" y="409902"/>
            <a:ext cx="5688011" cy="720000"/>
          </a:xfrm>
        </p:spPr>
        <p:txBody>
          <a:bodyPr/>
          <a:lstStyle/>
          <a:p>
            <a:r>
              <a:rPr lang="en-US"/>
              <a:t>Click to edit Master title style</a:t>
            </a:r>
            <a:endParaRPr lang="en-AU" dirty="0"/>
          </a:p>
        </p:txBody>
      </p:sp>
    </p:spTree>
    <p:extLst>
      <p:ext uri="{BB962C8B-B14F-4D97-AF65-F5344CB8AC3E}">
        <p14:creationId xmlns:p14="http://schemas.microsoft.com/office/powerpoint/2010/main" val="27135440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Content and image-grey backgroun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7892A4B-86DA-8307-E039-A449630E74CE}"/>
              </a:ext>
            </a:extLst>
          </p:cNvPr>
          <p:cNvSpPr/>
          <p:nvPr userDrawn="1"/>
        </p:nvSpPr>
        <p:spPr bwMode="ltGray">
          <a:xfrm>
            <a:off x="0" y="0"/>
            <a:ext cx="12192000" cy="68580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Picture Placeholder 7">
            <a:extLst>
              <a:ext uri="{FF2B5EF4-FFF2-40B4-BE49-F238E27FC236}">
                <a16:creationId xmlns:a16="http://schemas.microsoft.com/office/drawing/2014/main" id="{19DBB3AA-6DB1-A49B-DE11-5ADD4B3853FF}"/>
              </a:ext>
            </a:extLst>
          </p:cNvPr>
          <p:cNvSpPr>
            <a:spLocks noGrp="1"/>
          </p:cNvSpPr>
          <p:nvPr>
            <p:ph type="pic" sz="quarter" idx="14" hasCustomPrompt="1"/>
          </p:nvPr>
        </p:nvSpPr>
        <p:spPr>
          <a:xfrm>
            <a:off x="4224011" y="409902"/>
            <a:ext cx="7560000" cy="5647998"/>
          </a:xfrm>
          <a:solidFill>
            <a:schemeClr val="bg1">
              <a:lumMod val="75000"/>
            </a:schemeClr>
          </a:solidFill>
        </p:spPr>
        <p:txBody>
          <a:bodyPr lIns="216000" tIns="216000" rIns="216000" bIns="216000"/>
          <a:lstStyle>
            <a:lvl1pPr>
              <a:defRPr sz="1400">
                <a:solidFill>
                  <a:schemeClr val="bg1"/>
                </a:solidFill>
              </a:defRPr>
            </a:lvl1pPr>
          </a:lstStyle>
          <a:p>
            <a:r>
              <a:rPr lang="en-AU" dirty="0"/>
              <a:t>To insert an image, select ‘Insert Picture’, or click on icon. Select ‘Picture Format &gt; Crop’ to edit size and position of picture.</a:t>
            </a:r>
          </a:p>
        </p:txBody>
      </p:sp>
      <p:sp>
        <p:nvSpPr>
          <p:cNvPr id="13" name="Content Placeholder 9">
            <a:extLst>
              <a:ext uri="{FF2B5EF4-FFF2-40B4-BE49-F238E27FC236}">
                <a16:creationId xmlns:a16="http://schemas.microsoft.com/office/drawing/2014/main" id="{2592C0D0-81B9-6CDD-E575-F355B3E6C1A5}"/>
              </a:ext>
            </a:extLst>
          </p:cNvPr>
          <p:cNvSpPr>
            <a:spLocks noGrp="1"/>
          </p:cNvSpPr>
          <p:nvPr>
            <p:ph sz="quarter" idx="15" hasCustomPrompt="1"/>
          </p:nvPr>
        </p:nvSpPr>
        <p:spPr>
          <a:xfrm>
            <a:off x="407989" y="1661168"/>
            <a:ext cx="3419997" cy="4356000"/>
          </a:xfrm>
        </p:spPr>
        <p:txBody>
          <a:bodyPr/>
          <a:lstStyle>
            <a:lvl5pPr>
              <a:defRPr/>
            </a:lvl5pPr>
          </a:lstStyle>
          <a:p>
            <a:pPr lvl="0"/>
            <a:r>
              <a:rPr lang="en-GB" dirty="0"/>
              <a:t>Click to add text, or click on one of the central icons to add a table, chart, SmartArt, image or media. Press the ‘Increase/Decrease’ button under the Home tab to move through the text styles.</a:t>
            </a:r>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14" name="Title 13">
            <a:extLst>
              <a:ext uri="{FF2B5EF4-FFF2-40B4-BE49-F238E27FC236}">
                <a16:creationId xmlns:a16="http://schemas.microsoft.com/office/drawing/2014/main" id="{A15387E5-5899-DEB2-1696-C568034C3B9C}"/>
              </a:ext>
            </a:extLst>
          </p:cNvPr>
          <p:cNvSpPr>
            <a:spLocks noGrp="1"/>
          </p:cNvSpPr>
          <p:nvPr>
            <p:ph type="title"/>
          </p:nvPr>
        </p:nvSpPr>
        <p:spPr>
          <a:xfrm>
            <a:off x="407987" y="409902"/>
            <a:ext cx="3419997" cy="720000"/>
          </a:xfrm>
        </p:spPr>
        <p:txBody>
          <a:bodyPr/>
          <a:lstStyle/>
          <a:p>
            <a:r>
              <a:rPr lang="en-US"/>
              <a:t>Click to edit Master title style</a:t>
            </a:r>
            <a:endParaRPr lang="en-AU" dirty="0"/>
          </a:p>
        </p:txBody>
      </p:sp>
      <p:sp>
        <p:nvSpPr>
          <p:cNvPr id="18" name="Date Placeholder 17">
            <a:extLst>
              <a:ext uri="{FF2B5EF4-FFF2-40B4-BE49-F238E27FC236}">
                <a16:creationId xmlns:a16="http://schemas.microsoft.com/office/drawing/2014/main" id="{ACD3BAAD-CD8D-BC72-5424-D8983EADA35F}"/>
              </a:ext>
            </a:extLst>
          </p:cNvPr>
          <p:cNvSpPr>
            <a:spLocks noGrp="1"/>
          </p:cNvSpPr>
          <p:nvPr>
            <p:ph type="dt" sz="half" idx="16"/>
          </p:nvPr>
        </p:nvSpPr>
        <p:spPr/>
        <p:txBody>
          <a:bodyPr/>
          <a:lstStyle/>
          <a:p>
            <a:r>
              <a:rPr lang="en-US"/>
              <a:t>Insert Date via Header &amp; Footer</a:t>
            </a:r>
            <a:endParaRPr lang="en-GB" dirty="0"/>
          </a:p>
        </p:txBody>
      </p:sp>
      <p:sp>
        <p:nvSpPr>
          <p:cNvPr id="19" name="Footer Placeholder 18">
            <a:extLst>
              <a:ext uri="{FF2B5EF4-FFF2-40B4-BE49-F238E27FC236}">
                <a16:creationId xmlns:a16="http://schemas.microsoft.com/office/drawing/2014/main" id="{8D34019A-A17F-ABCE-0F4C-4AF9F69C2AA4}"/>
              </a:ext>
            </a:extLst>
          </p:cNvPr>
          <p:cNvSpPr>
            <a:spLocks noGrp="1"/>
          </p:cNvSpPr>
          <p:nvPr>
            <p:ph type="ftr" sz="quarter" idx="17"/>
          </p:nvPr>
        </p:nvSpPr>
        <p:spPr/>
        <p:txBody>
          <a:bodyPr/>
          <a:lstStyle/>
          <a:p>
            <a:r>
              <a:rPr lang="en-GB"/>
              <a:t>University of Southern Queensland - Select 'Insert &gt; Header &amp; Footer'</a:t>
            </a:r>
            <a:endParaRPr lang="en-GB" dirty="0"/>
          </a:p>
        </p:txBody>
      </p:sp>
      <p:sp>
        <p:nvSpPr>
          <p:cNvPr id="20" name="Slide Number Placeholder 19">
            <a:extLst>
              <a:ext uri="{FF2B5EF4-FFF2-40B4-BE49-F238E27FC236}">
                <a16:creationId xmlns:a16="http://schemas.microsoft.com/office/drawing/2014/main" id="{23ACCD93-0214-1F6E-713D-F112DE33D9BC}"/>
              </a:ext>
            </a:extLst>
          </p:cNvPr>
          <p:cNvSpPr>
            <a:spLocks noGrp="1"/>
          </p:cNvSpPr>
          <p:nvPr>
            <p:ph type="sldNum" sz="quarter" idx="18"/>
          </p:nvPr>
        </p:nvSpPr>
        <p:spPr/>
        <p:txBody>
          <a:bodyPr/>
          <a:lstStyle/>
          <a:p>
            <a:fld id="{F5AEA0E0-5CC6-4BD0-905C-A0021E419432}" type="slidenum">
              <a:rPr lang="en-GB" smtClean="0"/>
              <a:pPr/>
              <a:t>‹#›</a:t>
            </a:fld>
            <a:endParaRPr lang="en-GB" dirty="0"/>
          </a:p>
        </p:txBody>
      </p:sp>
    </p:spTree>
    <p:extLst>
      <p:ext uri="{BB962C8B-B14F-4D97-AF65-F5344CB8AC3E}">
        <p14:creationId xmlns:p14="http://schemas.microsoft.com/office/powerpoint/2010/main" val="15362054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s and text">
    <p:spTree>
      <p:nvGrpSpPr>
        <p:cNvPr id="1" name=""/>
        <p:cNvGrpSpPr/>
        <p:nvPr/>
      </p:nvGrpSpPr>
      <p:grpSpPr>
        <a:xfrm>
          <a:off x="0" y="0"/>
          <a:ext cx="0" cy="0"/>
          <a:chOff x="0" y="0"/>
          <a:chExt cx="0" cy="0"/>
        </a:xfrm>
      </p:grpSpPr>
      <p:sp>
        <p:nvSpPr>
          <p:cNvPr id="12" name="Title 13">
            <a:extLst>
              <a:ext uri="{FF2B5EF4-FFF2-40B4-BE49-F238E27FC236}">
                <a16:creationId xmlns:a16="http://schemas.microsoft.com/office/drawing/2014/main" id="{D2A11F61-88E8-C54E-A904-36A0A81CB92D}"/>
              </a:ext>
            </a:extLst>
          </p:cNvPr>
          <p:cNvSpPr>
            <a:spLocks noGrp="1"/>
          </p:cNvSpPr>
          <p:nvPr>
            <p:ph type="title"/>
          </p:nvPr>
        </p:nvSpPr>
        <p:spPr>
          <a:xfrm>
            <a:off x="407987" y="409902"/>
            <a:ext cx="5218113" cy="720000"/>
          </a:xfrm>
        </p:spPr>
        <p:txBody>
          <a:bodyPr/>
          <a:lstStyle/>
          <a:p>
            <a:r>
              <a:rPr lang="en-US"/>
              <a:t>Click to edit Master title style</a:t>
            </a:r>
            <a:endParaRPr lang="en-AU" dirty="0"/>
          </a:p>
        </p:txBody>
      </p:sp>
      <p:sp>
        <p:nvSpPr>
          <p:cNvPr id="13" name="Text Placeholder 15">
            <a:extLst>
              <a:ext uri="{FF2B5EF4-FFF2-40B4-BE49-F238E27FC236}">
                <a16:creationId xmlns:a16="http://schemas.microsoft.com/office/drawing/2014/main" id="{8F59DBF4-A3F0-B64E-B2B4-E3A34A634E3F}"/>
              </a:ext>
            </a:extLst>
          </p:cNvPr>
          <p:cNvSpPr>
            <a:spLocks noGrp="1"/>
          </p:cNvSpPr>
          <p:nvPr>
            <p:ph type="body" sz="quarter" idx="17" hasCustomPrompt="1"/>
          </p:nvPr>
        </p:nvSpPr>
        <p:spPr>
          <a:xfrm>
            <a:off x="407988" y="1233488"/>
            <a:ext cx="5218112" cy="1440000"/>
          </a:xfrm>
        </p:spPr>
        <p:txBody>
          <a:bodyPr anchor="t" anchorCtr="0"/>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4" name="Text Placeholder 15">
            <a:extLst>
              <a:ext uri="{FF2B5EF4-FFF2-40B4-BE49-F238E27FC236}">
                <a16:creationId xmlns:a16="http://schemas.microsoft.com/office/drawing/2014/main" id="{44C266F1-1701-5BDD-61CD-4C742DA1388E}"/>
              </a:ext>
            </a:extLst>
          </p:cNvPr>
          <p:cNvSpPr>
            <a:spLocks noGrp="1"/>
          </p:cNvSpPr>
          <p:nvPr>
            <p:ph type="body" sz="quarter" idx="18" hasCustomPrompt="1"/>
          </p:nvPr>
        </p:nvSpPr>
        <p:spPr>
          <a:xfrm>
            <a:off x="6024012" y="4494237"/>
            <a:ext cx="5760000" cy="1440000"/>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6" name="Picture Placeholder 7">
            <a:extLst>
              <a:ext uri="{FF2B5EF4-FFF2-40B4-BE49-F238E27FC236}">
                <a16:creationId xmlns:a16="http://schemas.microsoft.com/office/drawing/2014/main" id="{B896A212-9784-FB73-521C-4ADE303B829C}"/>
              </a:ext>
            </a:extLst>
          </p:cNvPr>
          <p:cNvSpPr>
            <a:spLocks noGrp="1"/>
          </p:cNvSpPr>
          <p:nvPr>
            <p:ph type="pic" sz="quarter" idx="19"/>
          </p:nvPr>
        </p:nvSpPr>
        <p:spPr>
          <a:xfrm>
            <a:off x="6024011" y="409902"/>
            <a:ext cx="5760000" cy="3816000"/>
          </a:xfrm>
          <a:solidFill>
            <a:schemeClr val="bg1">
              <a:lumMod val="75000"/>
            </a:schemeClr>
          </a:solidFill>
        </p:spPr>
        <p:txBody>
          <a:bodyPr lIns="216000" tIns="216000" rIns="216000" bIns="216000"/>
          <a:lstStyle>
            <a:lvl1pPr>
              <a:defRPr sz="1400">
                <a:solidFill>
                  <a:schemeClr val="bg1"/>
                </a:solidFill>
              </a:defRPr>
            </a:lvl1pPr>
          </a:lstStyle>
          <a:p>
            <a:r>
              <a:rPr lang="en-US"/>
              <a:t>Click icon to add picture</a:t>
            </a:r>
            <a:endParaRPr lang="en-AU" dirty="0"/>
          </a:p>
        </p:txBody>
      </p:sp>
      <p:sp>
        <p:nvSpPr>
          <p:cNvPr id="17" name="Picture Placeholder 7">
            <a:extLst>
              <a:ext uri="{FF2B5EF4-FFF2-40B4-BE49-F238E27FC236}">
                <a16:creationId xmlns:a16="http://schemas.microsoft.com/office/drawing/2014/main" id="{6A598627-BD47-B25F-EA90-C550B65DC960}"/>
              </a:ext>
            </a:extLst>
          </p:cNvPr>
          <p:cNvSpPr>
            <a:spLocks noGrp="1"/>
          </p:cNvSpPr>
          <p:nvPr>
            <p:ph type="pic" sz="quarter" idx="20"/>
          </p:nvPr>
        </p:nvSpPr>
        <p:spPr>
          <a:xfrm>
            <a:off x="407988" y="3252236"/>
            <a:ext cx="2449512" cy="2772000"/>
          </a:xfrm>
          <a:solidFill>
            <a:schemeClr val="bg1">
              <a:lumMod val="75000"/>
            </a:schemeClr>
          </a:solidFill>
        </p:spPr>
        <p:txBody>
          <a:bodyPr lIns="216000" tIns="216000" rIns="216000" bIns="216000"/>
          <a:lstStyle>
            <a:lvl1pPr>
              <a:defRPr sz="1400">
                <a:solidFill>
                  <a:schemeClr val="bg1"/>
                </a:solidFill>
              </a:defRPr>
            </a:lvl1pPr>
          </a:lstStyle>
          <a:p>
            <a:r>
              <a:rPr lang="en-US"/>
              <a:t>Click icon to add picture</a:t>
            </a:r>
            <a:endParaRPr lang="en-AU" dirty="0"/>
          </a:p>
        </p:txBody>
      </p:sp>
      <p:sp>
        <p:nvSpPr>
          <p:cNvPr id="7" name="Date Placeholder 6">
            <a:extLst>
              <a:ext uri="{FF2B5EF4-FFF2-40B4-BE49-F238E27FC236}">
                <a16:creationId xmlns:a16="http://schemas.microsoft.com/office/drawing/2014/main" id="{6BFC47B7-F181-6357-3AF0-DF39D7846DE2}"/>
              </a:ext>
            </a:extLst>
          </p:cNvPr>
          <p:cNvSpPr>
            <a:spLocks noGrp="1"/>
          </p:cNvSpPr>
          <p:nvPr>
            <p:ph type="dt" sz="half" idx="21"/>
          </p:nvPr>
        </p:nvSpPr>
        <p:spPr/>
        <p:txBody>
          <a:bodyPr/>
          <a:lstStyle/>
          <a:p>
            <a:r>
              <a:rPr lang="en-US"/>
              <a:t>Insert Date via Header &amp; Footer</a:t>
            </a:r>
            <a:endParaRPr lang="en-GB" dirty="0"/>
          </a:p>
        </p:txBody>
      </p:sp>
      <p:sp>
        <p:nvSpPr>
          <p:cNvPr id="8" name="Footer Placeholder 7">
            <a:extLst>
              <a:ext uri="{FF2B5EF4-FFF2-40B4-BE49-F238E27FC236}">
                <a16:creationId xmlns:a16="http://schemas.microsoft.com/office/drawing/2014/main" id="{BFFA0B54-DE91-DF4D-EFA2-2061883F4B3E}"/>
              </a:ext>
            </a:extLst>
          </p:cNvPr>
          <p:cNvSpPr>
            <a:spLocks noGrp="1"/>
          </p:cNvSpPr>
          <p:nvPr>
            <p:ph type="ftr" sz="quarter" idx="22"/>
          </p:nvPr>
        </p:nvSpPr>
        <p:spPr/>
        <p:txBody>
          <a:bodyPr/>
          <a:lstStyle/>
          <a:p>
            <a:r>
              <a:rPr lang="en-GB"/>
              <a:t>University of Southern Queensland - Select 'Insert &gt; Header &amp; Footer'</a:t>
            </a:r>
            <a:endParaRPr lang="en-GB" dirty="0"/>
          </a:p>
        </p:txBody>
      </p:sp>
      <p:sp>
        <p:nvSpPr>
          <p:cNvPr id="19" name="Slide Number Placeholder 18">
            <a:extLst>
              <a:ext uri="{FF2B5EF4-FFF2-40B4-BE49-F238E27FC236}">
                <a16:creationId xmlns:a16="http://schemas.microsoft.com/office/drawing/2014/main" id="{B637D483-258A-5551-445E-43F15E86D555}"/>
              </a:ext>
            </a:extLst>
          </p:cNvPr>
          <p:cNvSpPr>
            <a:spLocks noGrp="1"/>
          </p:cNvSpPr>
          <p:nvPr>
            <p:ph type="sldNum" sz="quarter" idx="23"/>
          </p:nvPr>
        </p:nvSpPr>
        <p:spPr/>
        <p:txBody>
          <a:bodyPr/>
          <a:lstStyle/>
          <a:p>
            <a:fld id="{F5AEA0E0-5CC6-4BD0-905C-A0021E419432}" type="slidenum">
              <a:rPr lang="en-GB" smtClean="0"/>
              <a:pPr/>
              <a:t>‹#›</a:t>
            </a:fld>
            <a:endParaRPr lang="en-GB" dirty="0"/>
          </a:p>
        </p:txBody>
      </p:sp>
    </p:spTree>
    <p:extLst>
      <p:ext uri="{BB962C8B-B14F-4D97-AF65-F5344CB8AC3E}">
        <p14:creationId xmlns:p14="http://schemas.microsoft.com/office/powerpoint/2010/main" val="37786704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and image with blee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10DCB9A-1455-2FCE-212E-148A30A4B042}"/>
              </a:ext>
            </a:extLst>
          </p:cNvPr>
          <p:cNvSpPr>
            <a:spLocks noGrp="1"/>
          </p:cNvSpPr>
          <p:nvPr>
            <p:ph type="pic" sz="quarter" idx="14" hasCustomPrompt="1"/>
          </p:nvPr>
        </p:nvSpPr>
        <p:spPr>
          <a:xfrm>
            <a:off x="6095998" y="0"/>
            <a:ext cx="6096002" cy="6858000"/>
          </a:xfrm>
          <a:solidFill>
            <a:schemeClr val="bg1">
              <a:lumMod val="75000"/>
            </a:schemeClr>
          </a:solidFill>
        </p:spPr>
        <p:txBody>
          <a:bodyPr lIns="216000" tIns="216000" rIns="216000" bIns="216000"/>
          <a:lstStyle>
            <a:lvl1pPr>
              <a:defRPr sz="1400">
                <a:solidFill>
                  <a:schemeClr val="bg1"/>
                </a:solidFill>
              </a:defRPr>
            </a:lvl1pPr>
          </a:lstStyle>
          <a:p>
            <a:r>
              <a:rPr lang="en-AU" dirty="0"/>
              <a:t>To insert an image, select ‘Insert Picture’, or click on icon. Select ‘Picture Format &gt; Crop’ to edit size and position of picture.</a:t>
            </a:r>
          </a:p>
        </p:txBody>
      </p:sp>
      <p:sp>
        <p:nvSpPr>
          <p:cNvPr id="4" name="Date Placeholder 3"/>
          <p:cNvSpPr>
            <a:spLocks noGrp="1"/>
          </p:cNvSpPr>
          <p:nvPr>
            <p:ph type="dt" sz="half" idx="10"/>
          </p:nvPr>
        </p:nvSpPr>
        <p:spPr/>
        <p:txBody>
          <a:bodyPr/>
          <a:lstStyle/>
          <a:p>
            <a:r>
              <a:rPr lang="en-US"/>
              <a:t>Insert Date via Header &amp; Footer</a:t>
            </a:r>
            <a:endParaRPr lang="en-GB"/>
          </a:p>
        </p:txBody>
      </p:sp>
      <p:sp>
        <p:nvSpPr>
          <p:cNvPr id="5" name="Footer Placeholder 4"/>
          <p:cNvSpPr>
            <a:spLocks noGrp="1"/>
          </p:cNvSpPr>
          <p:nvPr>
            <p:ph type="ftr" sz="quarter" idx="11"/>
          </p:nvPr>
        </p:nvSpPr>
        <p:spPr>
          <a:xfrm>
            <a:off x="6276012" y="6270624"/>
            <a:ext cx="5220000" cy="360000"/>
          </a:xfrm>
        </p:spPr>
        <p:txBody>
          <a:bodyPr/>
          <a:lstStyle>
            <a:lvl1pPr>
              <a:defRPr>
                <a:solidFill>
                  <a:schemeClr val="bg1"/>
                </a:solidFill>
              </a:defRPr>
            </a:lvl1pPr>
          </a:lstStyle>
          <a:p>
            <a:r>
              <a:rPr lang="en-GB" dirty="0"/>
              <a:t>University of Southern Queensland - Select 'Insert &gt; Header &amp; Footer'</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F5AEA0E0-5CC6-4BD0-905C-A0021E419432}" type="slidenum">
              <a:rPr lang="en-GB" smtClean="0"/>
              <a:pPr/>
              <a:t>‹#›</a:t>
            </a:fld>
            <a:endParaRPr lang="en-GB"/>
          </a:p>
        </p:txBody>
      </p:sp>
      <p:sp>
        <p:nvSpPr>
          <p:cNvPr id="10" name="Content Placeholder 9">
            <a:extLst>
              <a:ext uri="{FF2B5EF4-FFF2-40B4-BE49-F238E27FC236}">
                <a16:creationId xmlns:a16="http://schemas.microsoft.com/office/drawing/2014/main" id="{6265538A-770F-1777-ADFA-E290A9D43E31}"/>
              </a:ext>
            </a:extLst>
          </p:cNvPr>
          <p:cNvSpPr>
            <a:spLocks noGrp="1"/>
          </p:cNvSpPr>
          <p:nvPr>
            <p:ph sz="quarter" idx="15" hasCustomPrompt="1"/>
          </p:nvPr>
        </p:nvSpPr>
        <p:spPr>
          <a:xfrm>
            <a:off x="407989" y="1233488"/>
            <a:ext cx="5256000" cy="4125912"/>
          </a:xfrm>
        </p:spPr>
        <p:txBody>
          <a:bodyPr/>
          <a:lstStyle>
            <a:lvl5pPr>
              <a:defRPr/>
            </a:lvl5pPr>
          </a:lstStyle>
          <a:p>
            <a:pPr lvl="0"/>
            <a:r>
              <a:rPr lang="en-GB" dirty="0"/>
              <a:t>Click to add text, or click on one of the central icons to add a table, chart, SmartArt, image or media. Press the ‘Increase/Decrease’ button under the Home tab to move through the text styles.</a:t>
            </a:r>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2" name="Title 1">
            <a:extLst>
              <a:ext uri="{FF2B5EF4-FFF2-40B4-BE49-F238E27FC236}">
                <a16:creationId xmlns:a16="http://schemas.microsoft.com/office/drawing/2014/main" id="{89752A09-8901-3F10-CAC1-878D91DB271A}"/>
              </a:ext>
            </a:extLst>
          </p:cNvPr>
          <p:cNvSpPr>
            <a:spLocks noGrp="1"/>
          </p:cNvSpPr>
          <p:nvPr>
            <p:ph type="title"/>
          </p:nvPr>
        </p:nvSpPr>
        <p:spPr>
          <a:xfrm>
            <a:off x="407987" y="409902"/>
            <a:ext cx="5256000" cy="720000"/>
          </a:xfrm>
        </p:spPr>
        <p:txBody>
          <a:bodyPr/>
          <a:lstStyle/>
          <a:p>
            <a:r>
              <a:rPr lang="en-US"/>
              <a:t>Click to edit Master title style</a:t>
            </a:r>
            <a:endParaRPr lang="en-AU" dirty="0"/>
          </a:p>
        </p:txBody>
      </p:sp>
    </p:spTree>
    <p:extLst>
      <p:ext uri="{BB962C8B-B14F-4D97-AF65-F5344CB8AC3E}">
        <p14:creationId xmlns:p14="http://schemas.microsoft.com/office/powerpoint/2010/main" val="13763507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and Chart">
    <p:spTree>
      <p:nvGrpSpPr>
        <p:cNvPr id="1" name=""/>
        <p:cNvGrpSpPr/>
        <p:nvPr/>
      </p:nvGrpSpPr>
      <p:grpSpPr>
        <a:xfrm>
          <a:off x="0" y="0"/>
          <a:ext cx="0" cy="0"/>
          <a:chOff x="0" y="0"/>
          <a:chExt cx="0" cy="0"/>
        </a:xfrm>
      </p:grpSpPr>
      <p:sp>
        <p:nvSpPr>
          <p:cNvPr id="7" name="Content Placeholder 9">
            <a:extLst>
              <a:ext uri="{FF2B5EF4-FFF2-40B4-BE49-F238E27FC236}">
                <a16:creationId xmlns:a16="http://schemas.microsoft.com/office/drawing/2014/main" id="{D3B57A14-524A-813B-E691-B16AE0078498}"/>
              </a:ext>
            </a:extLst>
          </p:cNvPr>
          <p:cNvSpPr>
            <a:spLocks noGrp="1"/>
          </p:cNvSpPr>
          <p:nvPr>
            <p:ph sz="quarter" idx="15" hasCustomPrompt="1"/>
          </p:nvPr>
        </p:nvSpPr>
        <p:spPr>
          <a:xfrm>
            <a:off x="407989" y="1233488"/>
            <a:ext cx="3960000" cy="4125912"/>
          </a:xfrm>
        </p:spPr>
        <p:txBody>
          <a:bodyPr/>
          <a:lstStyle>
            <a:lvl5pPr>
              <a:defRPr/>
            </a:lvl5pPr>
          </a:lstStyle>
          <a:p>
            <a:pPr lvl="0"/>
            <a:r>
              <a:rPr lang="en-GB" dirty="0"/>
              <a:t>Click to add text, or click on one of the central icons to add a table, chart, SmartArt, image or media. Press the ‘Increase/Decrease’ button under the Home tab to move through the text styles.</a:t>
            </a:r>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8" name="Title 1">
            <a:extLst>
              <a:ext uri="{FF2B5EF4-FFF2-40B4-BE49-F238E27FC236}">
                <a16:creationId xmlns:a16="http://schemas.microsoft.com/office/drawing/2014/main" id="{A7809539-44E4-A617-A619-7A9DE9AB41D2}"/>
              </a:ext>
            </a:extLst>
          </p:cNvPr>
          <p:cNvSpPr>
            <a:spLocks noGrp="1"/>
          </p:cNvSpPr>
          <p:nvPr>
            <p:ph type="title"/>
          </p:nvPr>
        </p:nvSpPr>
        <p:spPr>
          <a:xfrm>
            <a:off x="407987" y="409902"/>
            <a:ext cx="3960000" cy="720000"/>
          </a:xfrm>
        </p:spPr>
        <p:txBody>
          <a:bodyPr/>
          <a:lstStyle/>
          <a:p>
            <a:r>
              <a:rPr lang="en-US"/>
              <a:t>Click to edit Master title style</a:t>
            </a:r>
            <a:endParaRPr lang="en-AU" dirty="0"/>
          </a:p>
        </p:txBody>
      </p:sp>
      <p:sp>
        <p:nvSpPr>
          <p:cNvPr id="10" name="Chart Placeholder 9">
            <a:extLst>
              <a:ext uri="{FF2B5EF4-FFF2-40B4-BE49-F238E27FC236}">
                <a16:creationId xmlns:a16="http://schemas.microsoft.com/office/drawing/2014/main" id="{313A6A2B-C218-60DC-5F87-4316B1CC1389}"/>
              </a:ext>
            </a:extLst>
          </p:cNvPr>
          <p:cNvSpPr>
            <a:spLocks noGrp="1"/>
          </p:cNvSpPr>
          <p:nvPr>
            <p:ph type="chart" sz="quarter" idx="16"/>
          </p:nvPr>
        </p:nvSpPr>
        <p:spPr>
          <a:xfrm>
            <a:off x="4781064" y="409902"/>
            <a:ext cx="7002947" cy="5652000"/>
          </a:xfrm>
        </p:spPr>
        <p:txBody>
          <a:bodyPr anchor="ctr" anchorCtr="0"/>
          <a:lstStyle>
            <a:lvl1pPr algn="ctr">
              <a:defRPr/>
            </a:lvl1pPr>
          </a:lstStyle>
          <a:p>
            <a:r>
              <a:rPr lang="en-US"/>
              <a:t>Click icon to add chart</a:t>
            </a:r>
            <a:endParaRPr lang="en-AU"/>
          </a:p>
        </p:txBody>
      </p:sp>
      <p:sp>
        <p:nvSpPr>
          <p:cNvPr id="12" name="Date Placeholder 11">
            <a:extLst>
              <a:ext uri="{FF2B5EF4-FFF2-40B4-BE49-F238E27FC236}">
                <a16:creationId xmlns:a16="http://schemas.microsoft.com/office/drawing/2014/main" id="{F4FBA9F7-5AFE-40DA-2074-DACCE3532213}"/>
              </a:ext>
            </a:extLst>
          </p:cNvPr>
          <p:cNvSpPr>
            <a:spLocks noGrp="1"/>
          </p:cNvSpPr>
          <p:nvPr>
            <p:ph type="dt" sz="half" idx="17"/>
          </p:nvPr>
        </p:nvSpPr>
        <p:spPr/>
        <p:txBody>
          <a:bodyPr/>
          <a:lstStyle/>
          <a:p>
            <a:r>
              <a:rPr lang="en-US"/>
              <a:t>Insert Date via Header &amp; Footer</a:t>
            </a:r>
            <a:endParaRPr lang="en-GB" dirty="0"/>
          </a:p>
        </p:txBody>
      </p:sp>
      <p:sp>
        <p:nvSpPr>
          <p:cNvPr id="13" name="Footer Placeholder 12">
            <a:extLst>
              <a:ext uri="{FF2B5EF4-FFF2-40B4-BE49-F238E27FC236}">
                <a16:creationId xmlns:a16="http://schemas.microsoft.com/office/drawing/2014/main" id="{D241BCC0-883B-D4F9-01FB-FBB9B2514238}"/>
              </a:ext>
            </a:extLst>
          </p:cNvPr>
          <p:cNvSpPr>
            <a:spLocks noGrp="1"/>
          </p:cNvSpPr>
          <p:nvPr>
            <p:ph type="ftr" sz="quarter" idx="18"/>
          </p:nvPr>
        </p:nvSpPr>
        <p:spPr/>
        <p:txBody>
          <a:bodyPr/>
          <a:lstStyle/>
          <a:p>
            <a:r>
              <a:rPr lang="en-GB"/>
              <a:t>University of Southern Queensland - Select 'Insert &gt; Header &amp; Footer'</a:t>
            </a:r>
            <a:endParaRPr lang="en-GB" dirty="0"/>
          </a:p>
        </p:txBody>
      </p:sp>
      <p:sp>
        <p:nvSpPr>
          <p:cNvPr id="14" name="Slide Number Placeholder 13">
            <a:extLst>
              <a:ext uri="{FF2B5EF4-FFF2-40B4-BE49-F238E27FC236}">
                <a16:creationId xmlns:a16="http://schemas.microsoft.com/office/drawing/2014/main" id="{2D8B7FB9-9CEF-786C-48AF-AF6E5B4D1476}"/>
              </a:ext>
            </a:extLst>
          </p:cNvPr>
          <p:cNvSpPr>
            <a:spLocks noGrp="1"/>
          </p:cNvSpPr>
          <p:nvPr>
            <p:ph type="sldNum" sz="quarter" idx="19"/>
          </p:nvPr>
        </p:nvSpPr>
        <p:spPr/>
        <p:txBody>
          <a:bodyPr/>
          <a:lstStyle/>
          <a:p>
            <a:fld id="{F5AEA0E0-5CC6-4BD0-905C-A0021E419432}" type="slidenum">
              <a:rPr lang="en-GB" smtClean="0"/>
              <a:pPr/>
              <a:t>‹#›</a:t>
            </a:fld>
            <a:endParaRPr lang="en-GB" dirty="0"/>
          </a:p>
        </p:txBody>
      </p:sp>
    </p:spTree>
    <p:extLst>
      <p:ext uri="{BB962C8B-B14F-4D97-AF65-F5344CB8AC3E}">
        <p14:creationId xmlns:p14="http://schemas.microsoft.com/office/powerpoint/2010/main" val="3743511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and small Chart">
    <p:spTree>
      <p:nvGrpSpPr>
        <p:cNvPr id="1" name=""/>
        <p:cNvGrpSpPr/>
        <p:nvPr/>
      </p:nvGrpSpPr>
      <p:grpSpPr>
        <a:xfrm>
          <a:off x="0" y="0"/>
          <a:ext cx="0" cy="0"/>
          <a:chOff x="0" y="0"/>
          <a:chExt cx="0" cy="0"/>
        </a:xfrm>
      </p:grpSpPr>
      <p:sp>
        <p:nvSpPr>
          <p:cNvPr id="7" name="Content Placeholder 9">
            <a:extLst>
              <a:ext uri="{FF2B5EF4-FFF2-40B4-BE49-F238E27FC236}">
                <a16:creationId xmlns:a16="http://schemas.microsoft.com/office/drawing/2014/main" id="{D3B57A14-524A-813B-E691-B16AE0078498}"/>
              </a:ext>
            </a:extLst>
          </p:cNvPr>
          <p:cNvSpPr>
            <a:spLocks noGrp="1"/>
          </p:cNvSpPr>
          <p:nvPr>
            <p:ph sz="quarter" idx="15" hasCustomPrompt="1"/>
          </p:nvPr>
        </p:nvSpPr>
        <p:spPr>
          <a:xfrm>
            <a:off x="407988" y="1233488"/>
            <a:ext cx="5040000" cy="4125912"/>
          </a:xfrm>
        </p:spPr>
        <p:txBody>
          <a:bodyPr/>
          <a:lstStyle>
            <a:lvl5pPr>
              <a:defRPr/>
            </a:lvl5pPr>
          </a:lstStyle>
          <a:p>
            <a:pPr lvl="0"/>
            <a:r>
              <a:rPr lang="en-GB" dirty="0"/>
              <a:t>Click to add text, or click on one of the central icons to add a table, chart, SmartArt, image or media. Press the ‘Increase/Decrease’ button under the Home tab to move through the text styles.</a:t>
            </a:r>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8" name="Title 1">
            <a:extLst>
              <a:ext uri="{FF2B5EF4-FFF2-40B4-BE49-F238E27FC236}">
                <a16:creationId xmlns:a16="http://schemas.microsoft.com/office/drawing/2014/main" id="{A7809539-44E4-A617-A619-7A9DE9AB41D2}"/>
              </a:ext>
            </a:extLst>
          </p:cNvPr>
          <p:cNvSpPr>
            <a:spLocks noGrp="1"/>
          </p:cNvSpPr>
          <p:nvPr>
            <p:ph type="title"/>
          </p:nvPr>
        </p:nvSpPr>
        <p:spPr>
          <a:xfrm>
            <a:off x="407986" y="409902"/>
            <a:ext cx="5040000" cy="720000"/>
          </a:xfrm>
        </p:spPr>
        <p:txBody>
          <a:bodyPr/>
          <a:lstStyle/>
          <a:p>
            <a:r>
              <a:rPr lang="en-US"/>
              <a:t>Click to edit Master title style</a:t>
            </a:r>
            <a:endParaRPr lang="en-AU" dirty="0"/>
          </a:p>
        </p:txBody>
      </p:sp>
      <p:sp>
        <p:nvSpPr>
          <p:cNvPr id="10" name="Chart Placeholder 9">
            <a:extLst>
              <a:ext uri="{FF2B5EF4-FFF2-40B4-BE49-F238E27FC236}">
                <a16:creationId xmlns:a16="http://schemas.microsoft.com/office/drawing/2014/main" id="{313A6A2B-C218-60DC-5F87-4316B1CC1389}"/>
              </a:ext>
            </a:extLst>
          </p:cNvPr>
          <p:cNvSpPr>
            <a:spLocks noGrp="1"/>
          </p:cNvSpPr>
          <p:nvPr>
            <p:ph type="chart" sz="quarter" idx="16"/>
          </p:nvPr>
        </p:nvSpPr>
        <p:spPr>
          <a:xfrm>
            <a:off x="6096000" y="1233488"/>
            <a:ext cx="5688012" cy="4828414"/>
          </a:xfrm>
        </p:spPr>
        <p:txBody>
          <a:bodyPr anchor="ctr" anchorCtr="0"/>
          <a:lstStyle>
            <a:lvl1pPr algn="ctr">
              <a:defRPr/>
            </a:lvl1pPr>
          </a:lstStyle>
          <a:p>
            <a:r>
              <a:rPr lang="en-US"/>
              <a:t>Click icon to add chart</a:t>
            </a:r>
            <a:endParaRPr lang="en-AU"/>
          </a:p>
        </p:txBody>
      </p:sp>
      <p:sp>
        <p:nvSpPr>
          <p:cNvPr id="3" name="Date Placeholder 2">
            <a:extLst>
              <a:ext uri="{FF2B5EF4-FFF2-40B4-BE49-F238E27FC236}">
                <a16:creationId xmlns:a16="http://schemas.microsoft.com/office/drawing/2014/main" id="{38F16FF8-3D4E-9165-11EA-2C344C2B8758}"/>
              </a:ext>
            </a:extLst>
          </p:cNvPr>
          <p:cNvSpPr>
            <a:spLocks noGrp="1"/>
          </p:cNvSpPr>
          <p:nvPr>
            <p:ph type="dt" sz="half" idx="17"/>
          </p:nvPr>
        </p:nvSpPr>
        <p:spPr/>
        <p:txBody>
          <a:bodyPr/>
          <a:lstStyle/>
          <a:p>
            <a:r>
              <a:rPr lang="en-US"/>
              <a:t>Insert Date via Header &amp; Footer</a:t>
            </a:r>
            <a:endParaRPr lang="en-GB" dirty="0"/>
          </a:p>
        </p:txBody>
      </p:sp>
      <p:sp>
        <p:nvSpPr>
          <p:cNvPr id="4" name="Footer Placeholder 3">
            <a:extLst>
              <a:ext uri="{FF2B5EF4-FFF2-40B4-BE49-F238E27FC236}">
                <a16:creationId xmlns:a16="http://schemas.microsoft.com/office/drawing/2014/main" id="{3DF781D6-6249-D013-80E2-6EB642BFC0F7}"/>
              </a:ext>
            </a:extLst>
          </p:cNvPr>
          <p:cNvSpPr>
            <a:spLocks noGrp="1"/>
          </p:cNvSpPr>
          <p:nvPr>
            <p:ph type="ftr" sz="quarter" idx="18"/>
          </p:nvPr>
        </p:nvSpPr>
        <p:spPr/>
        <p:txBody>
          <a:bodyPr/>
          <a:lstStyle/>
          <a:p>
            <a:r>
              <a:rPr lang="en-GB"/>
              <a:t>University of Southern Queensland - Select 'Insert &gt; Header &amp; Footer'</a:t>
            </a:r>
            <a:endParaRPr lang="en-GB" dirty="0"/>
          </a:p>
        </p:txBody>
      </p:sp>
      <p:sp>
        <p:nvSpPr>
          <p:cNvPr id="9" name="Slide Number Placeholder 8">
            <a:extLst>
              <a:ext uri="{FF2B5EF4-FFF2-40B4-BE49-F238E27FC236}">
                <a16:creationId xmlns:a16="http://schemas.microsoft.com/office/drawing/2014/main" id="{902E144B-C3DA-59AC-F92B-FBF55D9D542E}"/>
              </a:ext>
            </a:extLst>
          </p:cNvPr>
          <p:cNvSpPr>
            <a:spLocks noGrp="1"/>
          </p:cNvSpPr>
          <p:nvPr>
            <p:ph type="sldNum" sz="quarter" idx="19"/>
          </p:nvPr>
        </p:nvSpPr>
        <p:spPr/>
        <p:txBody>
          <a:bodyPr/>
          <a:lstStyle/>
          <a:p>
            <a:fld id="{F5AEA0E0-5CC6-4BD0-905C-A0021E419432}" type="slidenum">
              <a:rPr lang="en-GB" smtClean="0"/>
              <a:pPr/>
              <a:t>‹#›</a:t>
            </a:fld>
            <a:endParaRPr lang="en-GB" dirty="0"/>
          </a:p>
        </p:txBody>
      </p:sp>
    </p:spTree>
    <p:extLst>
      <p:ext uri="{BB962C8B-B14F-4D97-AF65-F5344CB8AC3E}">
        <p14:creationId xmlns:p14="http://schemas.microsoft.com/office/powerpoint/2010/main" val="22792160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hart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809E5C6-5EA7-092E-714B-60D328A87168}"/>
              </a:ext>
            </a:extLst>
          </p:cNvPr>
          <p:cNvSpPr/>
          <p:nvPr userDrawn="1"/>
        </p:nvSpPr>
        <p:spPr bwMode="ltGray">
          <a:xfrm>
            <a:off x="0" y="0"/>
            <a:ext cx="12192000" cy="685800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Chart Placeholder 8">
            <a:extLst>
              <a:ext uri="{FF2B5EF4-FFF2-40B4-BE49-F238E27FC236}">
                <a16:creationId xmlns:a16="http://schemas.microsoft.com/office/drawing/2014/main" id="{6865432F-A655-9465-049B-687427C9B7F3}"/>
              </a:ext>
            </a:extLst>
          </p:cNvPr>
          <p:cNvSpPr>
            <a:spLocks noGrp="1"/>
          </p:cNvSpPr>
          <p:nvPr>
            <p:ph type="chart" sz="quarter" idx="13"/>
          </p:nvPr>
        </p:nvSpPr>
        <p:spPr>
          <a:xfrm>
            <a:off x="407989" y="1447302"/>
            <a:ext cx="5688012" cy="4750828"/>
          </a:xfrm>
        </p:spPr>
        <p:txBody>
          <a:bodyPr/>
          <a:lstStyle>
            <a:lvl1pPr algn="ctr">
              <a:defRPr b="0"/>
            </a:lvl1pPr>
          </a:lstStyle>
          <a:p>
            <a:r>
              <a:rPr lang="en-US"/>
              <a:t>Click icon to add chart</a:t>
            </a:r>
          </a:p>
        </p:txBody>
      </p:sp>
      <p:sp>
        <p:nvSpPr>
          <p:cNvPr id="10" name="Chart Placeholder 8">
            <a:extLst>
              <a:ext uri="{FF2B5EF4-FFF2-40B4-BE49-F238E27FC236}">
                <a16:creationId xmlns:a16="http://schemas.microsoft.com/office/drawing/2014/main" id="{BE687D78-8841-DB65-EF4F-B95059CFAE1A}"/>
              </a:ext>
            </a:extLst>
          </p:cNvPr>
          <p:cNvSpPr>
            <a:spLocks noGrp="1"/>
          </p:cNvSpPr>
          <p:nvPr>
            <p:ph type="chart" sz="quarter" idx="14"/>
          </p:nvPr>
        </p:nvSpPr>
        <p:spPr>
          <a:xfrm>
            <a:off x="6097589" y="1447302"/>
            <a:ext cx="5688012" cy="4750828"/>
          </a:xfrm>
        </p:spPr>
        <p:txBody>
          <a:bodyPr/>
          <a:lstStyle>
            <a:lvl1pPr algn="ctr">
              <a:defRPr b="0"/>
            </a:lvl1pPr>
          </a:lstStyle>
          <a:p>
            <a:r>
              <a:rPr lang="en-US"/>
              <a:t>Click icon to add chart</a:t>
            </a:r>
          </a:p>
        </p:txBody>
      </p:sp>
      <p:sp>
        <p:nvSpPr>
          <p:cNvPr id="3" name="Title 2">
            <a:extLst>
              <a:ext uri="{FF2B5EF4-FFF2-40B4-BE49-F238E27FC236}">
                <a16:creationId xmlns:a16="http://schemas.microsoft.com/office/drawing/2014/main" id="{91A51612-10DF-CEB6-B4A4-3CAC12C62475}"/>
              </a:ext>
            </a:extLst>
          </p:cNvPr>
          <p:cNvSpPr>
            <a:spLocks noGrp="1"/>
          </p:cNvSpPr>
          <p:nvPr>
            <p:ph type="title"/>
          </p:nvPr>
        </p:nvSpPr>
        <p:spPr/>
        <p:txBody>
          <a:bodyPr/>
          <a:lstStyle/>
          <a:p>
            <a:r>
              <a:rPr lang="en-US"/>
              <a:t>Click to edit Master title style</a:t>
            </a:r>
            <a:endParaRPr lang="en-AU" dirty="0"/>
          </a:p>
        </p:txBody>
      </p:sp>
      <p:sp>
        <p:nvSpPr>
          <p:cNvPr id="7" name="Date Placeholder 6">
            <a:extLst>
              <a:ext uri="{FF2B5EF4-FFF2-40B4-BE49-F238E27FC236}">
                <a16:creationId xmlns:a16="http://schemas.microsoft.com/office/drawing/2014/main" id="{1C28F7CF-34C8-77DA-CB2C-B72AAC7246C3}"/>
              </a:ext>
            </a:extLst>
          </p:cNvPr>
          <p:cNvSpPr>
            <a:spLocks noGrp="1"/>
          </p:cNvSpPr>
          <p:nvPr>
            <p:ph type="dt" sz="half" idx="15"/>
          </p:nvPr>
        </p:nvSpPr>
        <p:spPr/>
        <p:txBody>
          <a:bodyPr/>
          <a:lstStyle/>
          <a:p>
            <a:r>
              <a:rPr lang="en-US"/>
              <a:t>Insert Date via Header &amp; Footer</a:t>
            </a:r>
            <a:endParaRPr lang="en-GB" dirty="0"/>
          </a:p>
        </p:txBody>
      </p:sp>
      <p:sp>
        <p:nvSpPr>
          <p:cNvPr id="8" name="Footer Placeholder 7">
            <a:extLst>
              <a:ext uri="{FF2B5EF4-FFF2-40B4-BE49-F238E27FC236}">
                <a16:creationId xmlns:a16="http://schemas.microsoft.com/office/drawing/2014/main" id="{2F629700-F1F8-AB12-B003-6A4B3D44A355}"/>
              </a:ext>
            </a:extLst>
          </p:cNvPr>
          <p:cNvSpPr>
            <a:spLocks noGrp="1"/>
          </p:cNvSpPr>
          <p:nvPr>
            <p:ph type="ftr" sz="quarter" idx="16"/>
          </p:nvPr>
        </p:nvSpPr>
        <p:spPr/>
        <p:txBody>
          <a:bodyPr/>
          <a:lstStyle/>
          <a:p>
            <a:r>
              <a:rPr lang="en-GB"/>
              <a:t>University of Southern Queensland - Select 'Insert &gt; Header &amp; Footer'</a:t>
            </a:r>
            <a:endParaRPr lang="en-GB" dirty="0"/>
          </a:p>
        </p:txBody>
      </p:sp>
      <p:sp>
        <p:nvSpPr>
          <p:cNvPr id="11" name="Slide Number Placeholder 10">
            <a:extLst>
              <a:ext uri="{FF2B5EF4-FFF2-40B4-BE49-F238E27FC236}">
                <a16:creationId xmlns:a16="http://schemas.microsoft.com/office/drawing/2014/main" id="{CDE4F577-54A2-78E2-1981-91FC75FDBD08}"/>
              </a:ext>
            </a:extLst>
          </p:cNvPr>
          <p:cNvSpPr>
            <a:spLocks noGrp="1"/>
          </p:cNvSpPr>
          <p:nvPr>
            <p:ph type="sldNum" sz="quarter" idx="17"/>
          </p:nvPr>
        </p:nvSpPr>
        <p:spPr/>
        <p:txBody>
          <a:bodyPr/>
          <a:lstStyle/>
          <a:p>
            <a:fld id="{F5AEA0E0-5CC6-4BD0-905C-A0021E419432}" type="slidenum">
              <a:rPr lang="en-GB" smtClean="0"/>
              <a:pPr/>
              <a:t>‹#›</a:t>
            </a:fld>
            <a:endParaRPr lang="en-GB" dirty="0"/>
          </a:p>
        </p:txBody>
      </p:sp>
    </p:spTree>
    <p:extLst>
      <p:ext uri="{BB962C8B-B14F-4D97-AF65-F5344CB8AC3E}">
        <p14:creationId xmlns:p14="http://schemas.microsoft.com/office/powerpoint/2010/main" val="2828094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66FC9D9-6B27-AA4C-050D-43FF64DEB203}"/>
              </a:ext>
            </a:extLst>
          </p:cNvPr>
          <p:cNvSpPr/>
          <p:nvPr userDrawn="1"/>
        </p:nvSpPr>
        <p:spPr bwMode="ltGray">
          <a:xfrm>
            <a:off x="0" y="0"/>
            <a:ext cx="12192000" cy="685800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Chart Placeholder 9">
            <a:extLst>
              <a:ext uri="{FF2B5EF4-FFF2-40B4-BE49-F238E27FC236}">
                <a16:creationId xmlns:a16="http://schemas.microsoft.com/office/drawing/2014/main" id="{CEB8275F-1A5A-4D80-ADC3-6FFDA14F3624}"/>
              </a:ext>
            </a:extLst>
          </p:cNvPr>
          <p:cNvSpPr>
            <a:spLocks noGrp="1"/>
          </p:cNvSpPr>
          <p:nvPr>
            <p:ph type="chart" sz="quarter" idx="13"/>
          </p:nvPr>
        </p:nvSpPr>
        <p:spPr>
          <a:xfrm>
            <a:off x="407988" y="2018688"/>
            <a:ext cx="11376025" cy="3960000"/>
          </a:xfrm>
        </p:spPr>
        <p:txBody>
          <a:bodyPr anchor="ctr" anchorCtr="0"/>
          <a:lstStyle>
            <a:lvl1pPr algn="ctr">
              <a:defRPr b="0">
                <a:solidFill>
                  <a:schemeClr val="tx2"/>
                </a:solidFill>
              </a:defRPr>
            </a:lvl1pPr>
          </a:lstStyle>
          <a:p>
            <a:r>
              <a:rPr lang="en-US"/>
              <a:t>Click icon to add chart</a:t>
            </a:r>
          </a:p>
        </p:txBody>
      </p:sp>
      <p:sp>
        <p:nvSpPr>
          <p:cNvPr id="3" name="Title 2">
            <a:extLst>
              <a:ext uri="{FF2B5EF4-FFF2-40B4-BE49-F238E27FC236}">
                <a16:creationId xmlns:a16="http://schemas.microsoft.com/office/drawing/2014/main" id="{E0E45A1F-9393-9C25-886D-2EE274903F30}"/>
              </a:ext>
            </a:extLst>
          </p:cNvPr>
          <p:cNvSpPr>
            <a:spLocks noGrp="1"/>
          </p:cNvSpPr>
          <p:nvPr>
            <p:ph type="title"/>
          </p:nvPr>
        </p:nvSpPr>
        <p:spPr/>
        <p:txBody>
          <a:bodyPr/>
          <a:lstStyle/>
          <a:p>
            <a:r>
              <a:rPr lang="en-US"/>
              <a:t>Click to edit Master title style</a:t>
            </a:r>
            <a:endParaRPr lang="en-AU" dirty="0"/>
          </a:p>
        </p:txBody>
      </p:sp>
      <p:sp>
        <p:nvSpPr>
          <p:cNvPr id="7" name="Date Placeholder 6">
            <a:extLst>
              <a:ext uri="{FF2B5EF4-FFF2-40B4-BE49-F238E27FC236}">
                <a16:creationId xmlns:a16="http://schemas.microsoft.com/office/drawing/2014/main" id="{F6B92BA4-3C22-E89A-E096-44D7AF017265}"/>
              </a:ext>
            </a:extLst>
          </p:cNvPr>
          <p:cNvSpPr>
            <a:spLocks noGrp="1"/>
          </p:cNvSpPr>
          <p:nvPr>
            <p:ph type="dt" sz="half" idx="14"/>
          </p:nvPr>
        </p:nvSpPr>
        <p:spPr/>
        <p:txBody>
          <a:bodyPr/>
          <a:lstStyle/>
          <a:p>
            <a:r>
              <a:rPr lang="en-US"/>
              <a:t>Insert Date via Header &amp; Footer</a:t>
            </a:r>
            <a:endParaRPr lang="en-GB" dirty="0"/>
          </a:p>
        </p:txBody>
      </p:sp>
      <p:sp>
        <p:nvSpPr>
          <p:cNvPr id="8" name="Footer Placeholder 7">
            <a:extLst>
              <a:ext uri="{FF2B5EF4-FFF2-40B4-BE49-F238E27FC236}">
                <a16:creationId xmlns:a16="http://schemas.microsoft.com/office/drawing/2014/main" id="{028756BF-0604-864A-4AF1-EDE8DC99CDAC}"/>
              </a:ext>
            </a:extLst>
          </p:cNvPr>
          <p:cNvSpPr>
            <a:spLocks noGrp="1"/>
          </p:cNvSpPr>
          <p:nvPr>
            <p:ph type="ftr" sz="quarter" idx="15"/>
          </p:nvPr>
        </p:nvSpPr>
        <p:spPr/>
        <p:txBody>
          <a:bodyPr/>
          <a:lstStyle/>
          <a:p>
            <a:r>
              <a:rPr lang="en-GB"/>
              <a:t>University of Southern Queensland - Select 'Insert &gt; Header &amp; Footer'</a:t>
            </a:r>
            <a:endParaRPr lang="en-GB" dirty="0"/>
          </a:p>
        </p:txBody>
      </p:sp>
      <p:sp>
        <p:nvSpPr>
          <p:cNvPr id="9" name="Slide Number Placeholder 8">
            <a:extLst>
              <a:ext uri="{FF2B5EF4-FFF2-40B4-BE49-F238E27FC236}">
                <a16:creationId xmlns:a16="http://schemas.microsoft.com/office/drawing/2014/main" id="{B6E61568-8347-CF37-431A-51BB08D0972F}"/>
              </a:ext>
            </a:extLst>
          </p:cNvPr>
          <p:cNvSpPr>
            <a:spLocks noGrp="1"/>
          </p:cNvSpPr>
          <p:nvPr>
            <p:ph type="sldNum" sz="quarter" idx="16"/>
          </p:nvPr>
        </p:nvSpPr>
        <p:spPr/>
        <p:txBody>
          <a:bodyPr/>
          <a:lstStyle/>
          <a:p>
            <a:fld id="{F5AEA0E0-5CC6-4BD0-905C-A0021E419432}" type="slidenum">
              <a:rPr lang="en-GB" smtClean="0"/>
              <a:pPr/>
              <a:t>‹#›</a:t>
            </a:fld>
            <a:endParaRPr lang="en-GB" dirty="0"/>
          </a:p>
        </p:txBody>
      </p:sp>
      <p:sp>
        <p:nvSpPr>
          <p:cNvPr id="14" name="Text Placeholder 13">
            <a:extLst>
              <a:ext uri="{FF2B5EF4-FFF2-40B4-BE49-F238E27FC236}">
                <a16:creationId xmlns:a16="http://schemas.microsoft.com/office/drawing/2014/main" id="{8330E014-8053-2BE4-8909-F079E9308AD2}"/>
              </a:ext>
            </a:extLst>
          </p:cNvPr>
          <p:cNvSpPr>
            <a:spLocks noGrp="1"/>
          </p:cNvSpPr>
          <p:nvPr>
            <p:ph type="body" sz="quarter" idx="17"/>
          </p:nvPr>
        </p:nvSpPr>
        <p:spPr>
          <a:xfrm>
            <a:off x="407988" y="1233488"/>
            <a:ext cx="11376025" cy="72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1875720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9A8A78D-AE98-0020-7EB0-27A41CE59C05}"/>
              </a:ext>
            </a:extLst>
          </p:cNvPr>
          <p:cNvSpPr/>
          <p:nvPr userDrawn="1"/>
        </p:nvSpPr>
        <p:spPr bwMode="ltGray">
          <a:xfrm>
            <a:off x="0" y="0"/>
            <a:ext cx="12192000" cy="685800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able Placeholder 7">
            <a:extLst>
              <a:ext uri="{FF2B5EF4-FFF2-40B4-BE49-F238E27FC236}">
                <a16:creationId xmlns:a16="http://schemas.microsoft.com/office/drawing/2014/main" id="{FEBFFFE4-0D05-89CC-59E5-F07B5D25D8F2}"/>
              </a:ext>
            </a:extLst>
          </p:cNvPr>
          <p:cNvSpPr>
            <a:spLocks noGrp="1"/>
          </p:cNvSpPr>
          <p:nvPr>
            <p:ph type="tbl" sz="quarter" idx="13"/>
          </p:nvPr>
        </p:nvSpPr>
        <p:spPr>
          <a:xfrm>
            <a:off x="407988" y="2198688"/>
            <a:ext cx="11376000" cy="3780000"/>
          </a:xfrm>
        </p:spPr>
        <p:txBody>
          <a:bodyPr anchor="ctr" anchorCtr="0"/>
          <a:lstStyle>
            <a:lvl1pPr algn="ctr">
              <a:defRPr b="0">
                <a:solidFill>
                  <a:schemeClr val="tx2"/>
                </a:solidFill>
              </a:defRPr>
            </a:lvl1pPr>
          </a:lstStyle>
          <a:p>
            <a:r>
              <a:rPr lang="en-US"/>
              <a:t>Click icon to add table</a:t>
            </a:r>
            <a:endParaRPr lang="en-US" dirty="0"/>
          </a:p>
        </p:txBody>
      </p:sp>
      <p:sp>
        <p:nvSpPr>
          <p:cNvPr id="3" name="Title 2">
            <a:extLst>
              <a:ext uri="{FF2B5EF4-FFF2-40B4-BE49-F238E27FC236}">
                <a16:creationId xmlns:a16="http://schemas.microsoft.com/office/drawing/2014/main" id="{3A335D74-85BD-243D-29E1-4DFFCC83262E}"/>
              </a:ext>
            </a:extLst>
          </p:cNvPr>
          <p:cNvSpPr>
            <a:spLocks noGrp="1"/>
          </p:cNvSpPr>
          <p:nvPr>
            <p:ph type="title"/>
          </p:nvPr>
        </p:nvSpPr>
        <p:spPr/>
        <p:txBody>
          <a:bodyPr/>
          <a:lstStyle/>
          <a:p>
            <a:r>
              <a:rPr lang="en-US"/>
              <a:t>Click to edit Master title style</a:t>
            </a:r>
            <a:endParaRPr lang="en-AU" dirty="0"/>
          </a:p>
        </p:txBody>
      </p:sp>
      <p:sp>
        <p:nvSpPr>
          <p:cNvPr id="7" name="Date Placeholder 6">
            <a:extLst>
              <a:ext uri="{FF2B5EF4-FFF2-40B4-BE49-F238E27FC236}">
                <a16:creationId xmlns:a16="http://schemas.microsoft.com/office/drawing/2014/main" id="{5FE036B7-8CF8-EA6A-CD4A-10013B2994C0}"/>
              </a:ext>
            </a:extLst>
          </p:cNvPr>
          <p:cNvSpPr>
            <a:spLocks noGrp="1"/>
          </p:cNvSpPr>
          <p:nvPr>
            <p:ph type="dt" sz="half" idx="14"/>
          </p:nvPr>
        </p:nvSpPr>
        <p:spPr/>
        <p:txBody>
          <a:bodyPr/>
          <a:lstStyle/>
          <a:p>
            <a:r>
              <a:rPr lang="en-US"/>
              <a:t>Insert Date via Header &amp; Footer</a:t>
            </a:r>
            <a:endParaRPr lang="en-GB" dirty="0"/>
          </a:p>
        </p:txBody>
      </p:sp>
      <p:sp>
        <p:nvSpPr>
          <p:cNvPr id="9" name="Footer Placeholder 8">
            <a:extLst>
              <a:ext uri="{FF2B5EF4-FFF2-40B4-BE49-F238E27FC236}">
                <a16:creationId xmlns:a16="http://schemas.microsoft.com/office/drawing/2014/main" id="{80225BF4-BA66-6F2D-B085-98F74C79AD58}"/>
              </a:ext>
            </a:extLst>
          </p:cNvPr>
          <p:cNvSpPr>
            <a:spLocks noGrp="1"/>
          </p:cNvSpPr>
          <p:nvPr>
            <p:ph type="ftr" sz="quarter" idx="15"/>
          </p:nvPr>
        </p:nvSpPr>
        <p:spPr/>
        <p:txBody>
          <a:bodyPr/>
          <a:lstStyle/>
          <a:p>
            <a:r>
              <a:rPr lang="en-GB"/>
              <a:t>University of Southern Queensland - Select 'Insert &gt; Header &amp; Footer'</a:t>
            </a:r>
            <a:endParaRPr lang="en-GB" dirty="0"/>
          </a:p>
        </p:txBody>
      </p:sp>
      <p:sp>
        <p:nvSpPr>
          <p:cNvPr id="10" name="Slide Number Placeholder 9">
            <a:extLst>
              <a:ext uri="{FF2B5EF4-FFF2-40B4-BE49-F238E27FC236}">
                <a16:creationId xmlns:a16="http://schemas.microsoft.com/office/drawing/2014/main" id="{D7ABA761-8BA2-2AC1-3139-5DD6244D2B05}"/>
              </a:ext>
            </a:extLst>
          </p:cNvPr>
          <p:cNvSpPr>
            <a:spLocks noGrp="1"/>
          </p:cNvSpPr>
          <p:nvPr>
            <p:ph type="sldNum" sz="quarter" idx="16"/>
          </p:nvPr>
        </p:nvSpPr>
        <p:spPr/>
        <p:txBody>
          <a:bodyPr/>
          <a:lstStyle/>
          <a:p>
            <a:fld id="{F5AEA0E0-5CC6-4BD0-905C-A0021E419432}" type="slidenum">
              <a:rPr lang="en-GB" smtClean="0"/>
              <a:pPr/>
              <a:t>‹#›</a:t>
            </a:fld>
            <a:endParaRPr lang="en-GB" dirty="0"/>
          </a:p>
        </p:txBody>
      </p:sp>
      <p:sp>
        <p:nvSpPr>
          <p:cNvPr id="12" name="Text Placeholder 13">
            <a:extLst>
              <a:ext uri="{FF2B5EF4-FFF2-40B4-BE49-F238E27FC236}">
                <a16:creationId xmlns:a16="http://schemas.microsoft.com/office/drawing/2014/main" id="{0E3C1573-29B6-0F65-9234-B7702B39EAFA}"/>
              </a:ext>
            </a:extLst>
          </p:cNvPr>
          <p:cNvSpPr>
            <a:spLocks noGrp="1"/>
          </p:cNvSpPr>
          <p:nvPr>
            <p:ph type="body" sz="quarter" idx="17"/>
          </p:nvPr>
        </p:nvSpPr>
        <p:spPr>
          <a:xfrm>
            <a:off x="407988" y="1233488"/>
            <a:ext cx="11376025" cy="72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8027867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ntent and Image with Call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DDF277E2-DF8B-D9FE-9321-EFD5D8F76F5E}"/>
              </a:ext>
            </a:extLst>
          </p:cNvPr>
          <p:cNvSpPr>
            <a:spLocks noGrp="1" noChangeAspect="1"/>
          </p:cNvSpPr>
          <p:nvPr>
            <p:ph type="pic" sz="quarter" idx="16" hasCustomPrompt="1"/>
          </p:nvPr>
        </p:nvSpPr>
        <p:spPr>
          <a:xfrm>
            <a:off x="4272000" y="0"/>
            <a:ext cx="7920000" cy="6858000"/>
          </a:xfrm>
          <a:prstGeom prst="rect">
            <a:avLst/>
          </a:prstGeom>
          <a:solidFill>
            <a:schemeClr val="bg1">
              <a:lumMod val="75000"/>
            </a:schemeClr>
          </a:solidFill>
        </p:spPr>
        <p:txBody>
          <a:bodyPr wrap="square" lIns="1080000" tIns="360000" rIns="1080000" bIns="360000" anchor="ctr" anchorCtr="0">
            <a:noAutofit/>
          </a:bodyPr>
          <a:lstStyle>
            <a:lvl1pPr algn="l">
              <a:defRPr sz="1400" b="0">
                <a:solidFill>
                  <a:schemeClr val="bg1"/>
                </a:solidFill>
                <a:latin typeface="Roboto" panose="02000000000000000000" pitchFamily="2" charset="0"/>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dirty="0"/>
              <a:t>To insert an image, select ‘Insert Picture’, or click on icon. Select ‘Picture Format &gt; Crop’ to edit size and position of picture.</a:t>
            </a:r>
          </a:p>
        </p:txBody>
      </p:sp>
      <p:sp>
        <p:nvSpPr>
          <p:cNvPr id="9" name="Text Placeholder 8">
            <a:extLst>
              <a:ext uri="{FF2B5EF4-FFF2-40B4-BE49-F238E27FC236}">
                <a16:creationId xmlns:a16="http://schemas.microsoft.com/office/drawing/2014/main" id="{F7D0EA6D-A523-ACBF-4F29-4867595F16BC}"/>
              </a:ext>
            </a:extLst>
          </p:cNvPr>
          <p:cNvSpPr>
            <a:spLocks noGrp="1"/>
          </p:cNvSpPr>
          <p:nvPr>
            <p:ph type="body" sz="quarter" idx="14"/>
          </p:nvPr>
        </p:nvSpPr>
        <p:spPr>
          <a:xfrm>
            <a:off x="9544050" y="376238"/>
            <a:ext cx="2257425" cy="2301875"/>
          </a:xfrm>
          <a:prstGeom prst="roundRect">
            <a:avLst>
              <a:gd name="adj" fmla="val 20903"/>
            </a:avLst>
          </a:prstGeom>
          <a:ln>
            <a:solidFill>
              <a:schemeClr val="bg1"/>
            </a:solidFill>
          </a:ln>
        </p:spPr>
        <p:txBody>
          <a:bodyPr anchor="ctr" anchorCtr="0"/>
          <a:lstStyle>
            <a:lvl1pPr algn="ctr">
              <a:defRPr sz="4900" b="0">
                <a:solidFill>
                  <a:schemeClr val="accent3"/>
                </a:solidFill>
                <a:latin typeface="+mn-lt"/>
              </a:defRPr>
            </a:lvl1pPr>
            <a:lvl2pPr marL="0" indent="0" algn="ctr">
              <a:spcBef>
                <a:spcPts val="0"/>
              </a:spcBef>
              <a:buNone/>
              <a:defRPr sz="1200" b="0">
                <a:solidFill>
                  <a:schemeClr val="accent3"/>
                </a:solidFill>
                <a:latin typeface="+mn-lt"/>
              </a:defRPr>
            </a:lvl2pPr>
            <a:lvl3pPr marL="0" indent="0" algn="ctr">
              <a:buNone/>
              <a:defRPr sz="1200" b="0">
                <a:solidFill>
                  <a:schemeClr val="accent3"/>
                </a:solidFill>
                <a:latin typeface="+mn-lt"/>
              </a:defRPr>
            </a:lvl3pPr>
            <a:lvl4pPr algn="ctr">
              <a:defRPr sz="1200" b="0">
                <a:solidFill>
                  <a:schemeClr val="accent3"/>
                </a:solidFill>
                <a:latin typeface="+mn-lt"/>
              </a:defRPr>
            </a:lvl4pPr>
            <a:lvl5pPr algn="ctr">
              <a:defRPr sz="1200" b="0">
                <a:solidFill>
                  <a:schemeClr val="accent3"/>
                </a:solidFill>
                <a:latin typeface="+mn-lt"/>
              </a:defRPr>
            </a:lvl5pPr>
            <a:lvl6pPr algn="ctr">
              <a:defRPr sz="1200">
                <a:solidFill>
                  <a:schemeClr val="accent3"/>
                </a:solidFill>
              </a:defRPr>
            </a:lvl6pPr>
            <a:lvl7pPr algn="ctr">
              <a:defRPr sz="1200">
                <a:solidFill>
                  <a:schemeClr val="accent3"/>
                </a:solidFill>
              </a:defRPr>
            </a:lvl7pPr>
            <a:lvl8pPr algn="ctr">
              <a:defRPr sz="1200">
                <a:solidFill>
                  <a:schemeClr val="accent3"/>
                </a:solidFill>
              </a:defRPr>
            </a:lvl8pPr>
            <a:lvl9pPr algn="ctr">
              <a:defRPr sz="1200">
                <a:solidFill>
                  <a:schemeClr val="accent3"/>
                </a:solidFill>
              </a:defRPr>
            </a:lvl9pPr>
          </a:lstStyle>
          <a:p>
            <a:pPr lvl="0"/>
            <a:r>
              <a:rPr lang="en-US"/>
              <a:t>Click to edit Master text styles</a:t>
            </a:r>
          </a:p>
          <a:p>
            <a:pPr lvl="1"/>
            <a:r>
              <a:rPr lang="en-US"/>
              <a:t>Second level</a:t>
            </a:r>
          </a:p>
        </p:txBody>
      </p:sp>
      <p:sp>
        <p:nvSpPr>
          <p:cNvPr id="8" name="Content Placeholder 9">
            <a:extLst>
              <a:ext uri="{FF2B5EF4-FFF2-40B4-BE49-F238E27FC236}">
                <a16:creationId xmlns:a16="http://schemas.microsoft.com/office/drawing/2014/main" id="{57E44C67-AD82-158F-3B67-4971A7FFF5C8}"/>
              </a:ext>
            </a:extLst>
          </p:cNvPr>
          <p:cNvSpPr>
            <a:spLocks noGrp="1"/>
          </p:cNvSpPr>
          <p:nvPr>
            <p:ph sz="quarter" idx="15" hasCustomPrompt="1"/>
          </p:nvPr>
        </p:nvSpPr>
        <p:spPr>
          <a:xfrm>
            <a:off x="407989" y="1661168"/>
            <a:ext cx="3419997" cy="4356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dirty="0"/>
              <a:t>Click to add text, or click on one of the central icons to add a table, chart, SmartArt, image or media. Press the ‘Increase/Decrease’ button under the Home tab to move through the text styles.</a:t>
            </a:r>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7" name="Title 6">
            <a:extLst>
              <a:ext uri="{FF2B5EF4-FFF2-40B4-BE49-F238E27FC236}">
                <a16:creationId xmlns:a16="http://schemas.microsoft.com/office/drawing/2014/main" id="{32228F09-BC2B-A0D4-73FD-BD53757EA001}"/>
              </a:ext>
            </a:extLst>
          </p:cNvPr>
          <p:cNvSpPr>
            <a:spLocks noGrp="1"/>
          </p:cNvSpPr>
          <p:nvPr>
            <p:ph type="title"/>
          </p:nvPr>
        </p:nvSpPr>
        <p:spPr>
          <a:xfrm>
            <a:off x="407988" y="409902"/>
            <a:ext cx="3419998" cy="823586"/>
          </a:xfrm>
        </p:spPr>
        <p:txBody>
          <a:bodyPr/>
          <a:lstStyle/>
          <a:p>
            <a:r>
              <a:rPr lang="en-US"/>
              <a:t>Click to edit Master title style</a:t>
            </a:r>
            <a:endParaRPr lang="en-AU" dirty="0"/>
          </a:p>
        </p:txBody>
      </p:sp>
      <p:sp>
        <p:nvSpPr>
          <p:cNvPr id="13" name="Date Placeholder 12">
            <a:extLst>
              <a:ext uri="{FF2B5EF4-FFF2-40B4-BE49-F238E27FC236}">
                <a16:creationId xmlns:a16="http://schemas.microsoft.com/office/drawing/2014/main" id="{5D9539A2-4ECC-5219-A59E-943403E24336}"/>
              </a:ext>
            </a:extLst>
          </p:cNvPr>
          <p:cNvSpPr>
            <a:spLocks noGrp="1"/>
          </p:cNvSpPr>
          <p:nvPr>
            <p:ph type="dt" sz="half" idx="17"/>
          </p:nvPr>
        </p:nvSpPr>
        <p:spPr/>
        <p:txBody>
          <a:bodyPr/>
          <a:lstStyle/>
          <a:p>
            <a:r>
              <a:rPr lang="en-US"/>
              <a:t>Insert Date via Header &amp; Footer</a:t>
            </a:r>
            <a:endParaRPr lang="en-GB" dirty="0"/>
          </a:p>
        </p:txBody>
      </p:sp>
      <p:sp>
        <p:nvSpPr>
          <p:cNvPr id="14" name="Footer Placeholder 13">
            <a:extLst>
              <a:ext uri="{FF2B5EF4-FFF2-40B4-BE49-F238E27FC236}">
                <a16:creationId xmlns:a16="http://schemas.microsoft.com/office/drawing/2014/main" id="{98B41F66-E952-D548-F4FA-23852D22E16C}"/>
              </a:ext>
            </a:extLst>
          </p:cNvPr>
          <p:cNvSpPr>
            <a:spLocks noGrp="1"/>
          </p:cNvSpPr>
          <p:nvPr>
            <p:ph type="ftr" sz="quarter" idx="18"/>
          </p:nvPr>
        </p:nvSpPr>
        <p:spPr>
          <a:xfrm>
            <a:off x="4272000" y="6270624"/>
            <a:ext cx="7224012" cy="360000"/>
          </a:xfrm>
        </p:spPr>
        <p:txBody>
          <a:bodyPr/>
          <a:lstStyle>
            <a:lvl1pPr>
              <a:defRPr>
                <a:solidFill>
                  <a:schemeClr val="bg1"/>
                </a:solidFill>
              </a:defRPr>
            </a:lvl1pPr>
          </a:lstStyle>
          <a:p>
            <a:r>
              <a:rPr lang="en-GB" dirty="0"/>
              <a:t>University of Southern Queensland - Select 'Insert &gt; Header &amp; Footer'</a:t>
            </a:r>
          </a:p>
        </p:txBody>
      </p:sp>
      <p:sp>
        <p:nvSpPr>
          <p:cNvPr id="15" name="Slide Number Placeholder 14">
            <a:extLst>
              <a:ext uri="{FF2B5EF4-FFF2-40B4-BE49-F238E27FC236}">
                <a16:creationId xmlns:a16="http://schemas.microsoft.com/office/drawing/2014/main" id="{B290230E-8024-4FA1-DCBE-8F3A741E4E30}"/>
              </a:ext>
            </a:extLst>
          </p:cNvPr>
          <p:cNvSpPr>
            <a:spLocks noGrp="1"/>
          </p:cNvSpPr>
          <p:nvPr>
            <p:ph type="sldNum" sz="quarter" idx="19"/>
          </p:nvPr>
        </p:nvSpPr>
        <p:spPr/>
        <p:txBody>
          <a:bodyPr/>
          <a:lstStyle>
            <a:lvl1pPr>
              <a:defRPr>
                <a:solidFill>
                  <a:schemeClr val="bg1"/>
                </a:solidFill>
              </a:defRPr>
            </a:lvl1pPr>
          </a:lstStyle>
          <a:p>
            <a:fld id="{F5AEA0E0-5CC6-4BD0-905C-A0021E419432}" type="slidenum">
              <a:rPr lang="en-GB" smtClean="0"/>
              <a:pPr/>
              <a:t>‹#›</a:t>
            </a:fld>
            <a:endParaRPr lang="en-GB" dirty="0"/>
          </a:p>
        </p:txBody>
      </p:sp>
    </p:spTree>
    <p:extLst>
      <p:ext uri="{BB962C8B-B14F-4D97-AF65-F5344CB8AC3E}">
        <p14:creationId xmlns:p14="http://schemas.microsoft.com/office/powerpoint/2010/main" val="30474253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and image with bleed-dark gre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04EC220-35DB-31F6-FA7E-6D75790F001D}"/>
              </a:ext>
            </a:extLst>
          </p:cNvPr>
          <p:cNvSpPr/>
          <p:nvPr userDrawn="1"/>
        </p:nvSpPr>
        <p:spPr bwMode="ltGray">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Content Placeholder 9">
            <a:extLst>
              <a:ext uri="{FF2B5EF4-FFF2-40B4-BE49-F238E27FC236}">
                <a16:creationId xmlns:a16="http://schemas.microsoft.com/office/drawing/2014/main" id="{B428F272-B3D9-8A5C-B7C9-EAE0B4CF8E2C}"/>
              </a:ext>
            </a:extLst>
          </p:cNvPr>
          <p:cNvSpPr>
            <a:spLocks noGrp="1"/>
          </p:cNvSpPr>
          <p:nvPr>
            <p:ph sz="quarter" idx="15" hasCustomPrompt="1"/>
          </p:nvPr>
        </p:nvSpPr>
        <p:spPr>
          <a:xfrm>
            <a:off x="407989" y="1661168"/>
            <a:ext cx="3419997" cy="4356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dirty="0"/>
              <a:t>Click to add text, or click on one of the central icons to add a table, chart, SmartArt, image or media. Press the ‘Increase/Decrease’ button under the Home tab to move through the text styles.</a:t>
            </a:r>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7" name="Title 6">
            <a:extLst>
              <a:ext uri="{FF2B5EF4-FFF2-40B4-BE49-F238E27FC236}">
                <a16:creationId xmlns:a16="http://schemas.microsoft.com/office/drawing/2014/main" id="{73CA0814-35AB-3659-1500-065570B384ED}"/>
              </a:ext>
            </a:extLst>
          </p:cNvPr>
          <p:cNvSpPr>
            <a:spLocks noGrp="1"/>
          </p:cNvSpPr>
          <p:nvPr>
            <p:ph type="title"/>
          </p:nvPr>
        </p:nvSpPr>
        <p:spPr>
          <a:xfrm>
            <a:off x="407988" y="409902"/>
            <a:ext cx="3419998" cy="823586"/>
          </a:xfrm>
        </p:spPr>
        <p:txBody>
          <a:bodyPr/>
          <a:lstStyle>
            <a:lvl1pPr>
              <a:defRPr>
                <a:solidFill>
                  <a:schemeClr val="bg1"/>
                </a:solidFill>
              </a:defRPr>
            </a:lvl1pPr>
          </a:lstStyle>
          <a:p>
            <a:r>
              <a:rPr lang="en-US"/>
              <a:t>Click to edit Master title style</a:t>
            </a:r>
            <a:endParaRPr lang="en-AU" dirty="0"/>
          </a:p>
        </p:txBody>
      </p:sp>
      <p:sp>
        <p:nvSpPr>
          <p:cNvPr id="11" name="Picture Placeholder 10">
            <a:extLst>
              <a:ext uri="{FF2B5EF4-FFF2-40B4-BE49-F238E27FC236}">
                <a16:creationId xmlns:a16="http://schemas.microsoft.com/office/drawing/2014/main" id="{100F2806-A8AE-93C1-7559-C92536D9F54F}"/>
              </a:ext>
            </a:extLst>
          </p:cNvPr>
          <p:cNvSpPr>
            <a:spLocks noGrp="1" noChangeAspect="1"/>
          </p:cNvSpPr>
          <p:nvPr>
            <p:ph type="pic" sz="quarter" idx="14" hasCustomPrompt="1"/>
          </p:nvPr>
        </p:nvSpPr>
        <p:spPr>
          <a:xfrm>
            <a:off x="4272000" y="0"/>
            <a:ext cx="7920000" cy="6858000"/>
          </a:xfrm>
          <a:prstGeom prst="rect">
            <a:avLst/>
          </a:prstGeom>
          <a:solidFill>
            <a:schemeClr val="bg1">
              <a:lumMod val="75000"/>
            </a:schemeClr>
          </a:solidFill>
        </p:spPr>
        <p:txBody>
          <a:bodyPr wrap="square" lIns="1080000" tIns="360000" rIns="1080000" bIns="360000" anchor="ctr" anchorCtr="0">
            <a:noAutofit/>
          </a:bodyPr>
          <a:lstStyle>
            <a:lvl1pPr algn="l">
              <a:defRPr sz="1400" b="0">
                <a:solidFill>
                  <a:schemeClr val="bg1"/>
                </a:solidFill>
                <a:latin typeface="Roboto" panose="02000000000000000000" pitchFamily="2" charset="0"/>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dirty="0"/>
              <a:t>To insert an image, select ‘Insert Picture’, or click on icon. Select ‘Picture Format &gt; Crop’ to edit size and position of picture.</a:t>
            </a:r>
          </a:p>
        </p:txBody>
      </p:sp>
      <p:sp>
        <p:nvSpPr>
          <p:cNvPr id="12" name="Date Placeholder 11">
            <a:extLst>
              <a:ext uri="{FF2B5EF4-FFF2-40B4-BE49-F238E27FC236}">
                <a16:creationId xmlns:a16="http://schemas.microsoft.com/office/drawing/2014/main" id="{88BCE465-8214-40A8-6001-6EE063DCDC1E}"/>
              </a:ext>
            </a:extLst>
          </p:cNvPr>
          <p:cNvSpPr>
            <a:spLocks noGrp="1"/>
          </p:cNvSpPr>
          <p:nvPr>
            <p:ph type="dt" sz="half" idx="16"/>
          </p:nvPr>
        </p:nvSpPr>
        <p:spPr/>
        <p:txBody>
          <a:bodyPr/>
          <a:lstStyle>
            <a:lvl1pPr>
              <a:defRPr>
                <a:solidFill>
                  <a:schemeClr val="bg1"/>
                </a:solidFill>
              </a:defRPr>
            </a:lvl1pPr>
          </a:lstStyle>
          <a:p>
            <a:r>
              <a:rPr lang="en-US"/>
              <a:t>Insert Date via Header &amp; Footer</a:t>
            </a:r>
            <a:endParaRPr lang="en-GB" dirty="0"/>
          </a:p>
        </p:txBody>
      </p:sp>
      <p:sp>
        <p:nvSpPr>
          <p:cNvPr id="13" name="Footer Placeholder 12">
            <a:extLst>
              <a:ext uri="{FF2B5EF4-FFF2-40B4-BE49-F238E27FC236}">
                <a16:creationId xmlns:a16="http://schemas.microsoft.com/office/drawing/2014/main" id="{7DF4CFDE-FEEB-CD4A-1EC3-418D0FA16288}"/>
              </a:ext>
            </a:extLst>
          </p:cNvPr>
          <p:cNvSpPr>
            <a:spLocks noGrp="1"/>
          </p:cNvSpPr>
          <p:nvPr>
            <p:ph type="ftr" sz="quarter" idx="17"/>
          </p:nvPr>
        </p:nvSpPr>
        <p:spPr/>
        <p:txBody>
          <a:bodyPr/>
          <a:lstStyle>
            <a:lvl1pPr>
              <a:defRPr>
                <a:solidFill>
                  <a:schemeClr val="bg1"/>
                </a:solidFill>
              </a:defRPr>
            </a:lvl1pPr>
          </a:lstStyle>
          <a:p>
            <a:r>
              <a:rPr lang="en-GB"/>
              <a:t>University of Southern Queensland - Select 'Insert &gt; Header &amp; Footer'</a:t>
            </a:r>
            <a:endParaRPr lang="en-GB" dirty="0"/>
          </a:p>
        </p:txBody>
      </p:sp>
      <p:sp>
        <p:nvSpPr>
          <p:cNvPr id="14" name="Slide Number Placeholder 13">
            <a:extLst>
              <a:ext uri="{FF2B5EF4-FFF2-40B4-BE49-F238E27FC236}">
                <a16:creationId xmlns:a16="http://schemas.microsoft.com/office/drawing/2014/main" id="{E38BA931-4A16-3136-25A6-C689AB2CFE40}"/>
              </a:ext>
            </a:extLst>
          </p:cNvPr>
          <p:cNvSpPr>
            <a:spLocks noGrp="1"/>
          </p:cNvSpPr>
          <p:nvPr>
            <p:ph type="sldNum" sz="quarter" idx="18"/>
          </p:nvPr>
        </p:nvSpPr>
        <p:spPr/>
        <p:txBody>
          <a:bodyPr/>
          <a:lstStyle>
            <a:lvl1pPr>
              <a:defRPr>
                <a:solidFill>
                  <a:schemeClr val="bg1"/>
                </a:solidFill>
              </a:defRPr>
            </a:lvl1pPr>
          </a:lstStyle>
          <a:p>
            <a:fld id="{F5AEA0E0-5CC6-4BD0-905C-A0021E419432}" type="slidenum">
              <a:rPr lang="en-GB" smtClean="0"/>
              <a:pPr/>
              <a:t>‹#›</a:t>
            </a:fld>
            <a:endParaRPr lang="en-GB" dirty="0"/>
          </a:p>
        </p:txBody>
      </p:sp>
      <p:pic>
        <p:nvPicPr>
          <p:cNvPr id="9" name="Picture 8">
            <a:extLst>
              <a:ext uri="{FF2B5EF4-FFF2-40B4-BE49-F238E27FC236}">
                <a16:creationId xmlns:a16="http://schemas.microsoft.com/office/drawing/2014/main" id="{635F1629-1FF7-6147-80F0-E3DBA9C69E9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black">
          <a:xfrm>
            <a:off x="407987" y="6321422"/>
            <a:ext cx="719994" cy="258402"/>
          </a:xfrm>
          <a:prstGeom prst="rect">
            <a:avLst/>
          </a:prstGeom>
        </p:spPr>
      </p:pic>
      <p:sp>
        <p:nvSpPr>
          <p:cNvPr id="10" name="TextBox 9">
            <a:extLst>
              <a:ext uri="{FF2B5EF4-FFF2-40B4-BE49-F238E27FC236}">
                <a16:creationId xmlns:a16="http://schemas.microsoft.com/office/drawing/2014/main" id="{C8631DF9-B105-DF4F-874F-BA0429FD53A2}"/>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bg1"/>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30417485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CB77AA-193D-11F4-1361-3D25C9859766}"/>
              </a:ext>
            </a:extLst>
          </p:cNvPr>
          <p:cNvSpPr/>
          <p:nvPr userDrawn="1"/>
        </p:nvSpPr>
        <p:spPr bwMode="white">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Graphic 9">
            <a:extLst>
              <a:ext uri="{FF2B5EF4-FFF2-40B4-BE49-F238E27FC236}">
                <a16:creationId xmlns:a16="http://schemas.microsoft.com/office/drawing/2014/main" id="{43166FF8-DB42-C2D3-9B18-E656515F5E42}"/>
              </a:ext>
            </a:extLst>
          </p:cNvPr>
          <p:cNvSpPr/>
          <p:nvPr/>
        </p:nvSpPr>
        <p:spPr bwMode="gray">
          <a:xfrm>
            <a:off x="0" y="0"/>
            <a:ext cx="12192000" cy="6858000"/>
          </a:xfrm>
          <a:custGeom>
            <a:avLst/>
            <a:gdLst>
              <a:gd name="connsiteX0" fmla="*/ 1258739 w 12144071"/>
              <a:gd name="connsiteY0" fmla="*/ 0 h 6834425"/>
              <a:gd name="connsiteX1" fmla="*/ 1258739 w 12144071"/>
              <a:gd name="connsiteY1" fmla="*/ 5189042 h 6834425"/>
              <a:gd name="connsiteX2" fmla="*/ 246696 w 12144071"/>
              <a:gd name="connsiteY2" fmla="*/ 6201579 h 6834425"/>
              <a:gd name="connsiteX3" fmla="*/ 0 w 12144071"/>
              <a:gd name="connsiteY3" fmla="*/ 6201579 h 6834425"/>
              <a:gd name="connsiteX4" fmla="*/ 0 w 12144071"/>
              <a:gd name="connsiteY4" fmla="*/ 6834426 h 6834425"/>
              <a:gd name="connsiteX5" fmla="*/ 12144072 w 12144071"/>
              <a:gd name="connsiteY5" fmla="*/ 6834426 h 6834425"/>
              <a:gd name="connsiteX6" fmla="*/ 12144072 w 12144071"/>
              <a:gd name="connsiteY6" fmla="*/ 6201579 h 6834425"/>
              <a:gd name="connsiteX7" fmla="*/ 2346648 w 12144071"/>
              <a:gd name="connsiteY7" fmla="*/ 6201579 h 6834425"/>
              <a:gd name="connsiteX8" fmla="*/ 1334605 w 12144071"/>
              <a:gd name="connsiteY8" fmla="*/ 5189042 h 6834425"/>
              <a:gd name="connsiteX9" fmla="*/ 1334605 w 12144071"/>
              <a:gd name="connsiteY9" fmla="*/ 0 h 6834425"/>
              <a:gd name="connsiteX10" fmla="*/ 1258739 w 12144071"/>
              <a:gd name="connsiteY10" fmla="*/ 0 h 683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44071" h="6834425">
                <a:moveTo>
                  <a:pt x="1258739" y="0"/>
                </a:moveTo>
                <a:lnTo>
                  <a:pt x="1258739" y="5189042"/>
                </a:lnTo>
                <a:cubicBezTo>
                  <a:pt x="1258739" y="5748218"/>
                  <a:pt x="805689" y="6201579"/>
                  <a:pt x="246696" y="6201579"/>
                </a:cubicBezTo>
                <a:lnTo>
                  <a:pt x="0" y="6201579"/>
                </a:lnTo>
                <a:lnTo>
                  <a:pt x="0" y="6834426"/>
                </a:lnTo>
                <a:lnTo>
                  <a:pt x="12144072" y="6834426"/>
                </a:lnTo>
                <a:lnTo>
                  <a:pt x="12144072" y="6201579"/>
                </a:lnTo>
                <a:lnTo>
                  <a:pt x="2346648" y="6201579"/>
                </a:lnTo>
                <a:cubicBezTo>
                  <a:pt x="1787744" y="6201579"/>
                  <a:pt x="1334605" y="5748218"/>
                  <a:pt x="1334605" y="5189042"/>
                </a:cubicBezTo>
                <a:lnTo>
                  <a:pt x="1334605" y="0"/>
                </a:lnTo>
                <a:lnTo>
                  <a:pt x="1258739" y="0"/>
                </a:lnTo>
                <a:close/>
              </a:path>
            </a:pathLst>
          </a:custGeom>
          <a:solidFill>
            <a:schemeClr val="bg2"/>
          </a:solidFill>
          <a:ln w="8925" cap="flat">
            <a:noFill/>
            <a:prstDash val="solid"/>
            <a:miter/>
          </a:ln>
        </p:spPr>
        <p:txBody>
          <a:bodyPr rtlCol="0" anchor="ctr"/>
          <a:lstStyle/>
          <a:p>
            <a:endParaRPr lang="en-US"/>
          </a:p>
        </p:txBody>
      </p:sp>
      <p:sp>
        <p:nvSpPr>
          <p:cNvPr id="9" name="Text Placeholder 8">
            <a:extLst>
              <a:ext uri="{FF2B5EF4-FFF2-40B4-BE49-F238E27FC236}">
                <a16:creationId xmlns:a16="http://schemas.microsoft.com/office/drawing/2014/main" id="{716F2274-3689-47E7-BDC8-BE3337A61589}"/>
              </a:ext>
            </a:extLst>
          </p:cNvPr>
          <p:cNvSpPr>
            <a:spLocks noGrp="1"/>
          </p:cNvSpPr>
          <p:nvPr>
            <p:ph type="body" sz="quarter" idx="15" hasCustomPrompt="1"/>
          </p:nvPr>
        </p:nvSpPr>
        <p:spPr>
          <a:xfrm>
            <a:off x="407987" y="404813"/>
            <a:ext cx="1296000" cy="828676"/>
          </a:xfrm>
          <a:prstGeom prst="rect">
            <a:avLst/>
          </a:prstGeom>
          <a:noFill/>
        </p:spPr>
        <p:txBody>
          <a:bodyPr wrap="square">
            <a:noAutofit/>
          </a:bodyPr>
          <a:lstStyle>
            <a:lvl1pPr>
              <a:spcBef>
                <a:spcPts val="0"/>
              </a:spcBef>
              <a:defRPr sz="5000">
                <a:solidFill>
                  <a:schemeClr val="bg2"/>
                </a:solidFill>
              </a:defRPr>
            </a:lvl1pPr>
            <a:lvl2pPr marL="0" indent="0">
              <a:spcBef>
                <a:spcPts val="0"/>
              </a:spcBef>
              <a:buNone/>
              <a:defRPr sz="5000">
                <a:solidFill>
                  <a:schemeClr val="bg2"/>
                </a:solidFill>
              </a:defRPr>
            </a:lvl2pPr>
            <a:lvl3pPr marL="0" indent="0">
              <a:spcBef>
                <a:spcPts val="0"/>
              </a:spcBef>
              <a:buNone/>
              <a:defRPr sz="5000">
                <a:solidFill>
                  <a:schemeClr val="bg2"/>
                </a:solidFill>
              </a:defRPr>
            </a:lvl3pPr>
            <a:lvl4pPr>
              <a:spcBef>
                <a:spcPts val="0"/>
              </a:spcBef>
              <a:defRPr sz="5000" b="0">
                <a:solidFill>
                  <a:schemeClr val="bg2"/>
                </a:solidFill>
              </a:defRPr>
            </a:lvl4pPr>
            <a:lvl5pPr>
              <a:spcBef>
                <a:spcPts val="0"/>
              </a:spcBef>
              <a:defRPr sz="5000">
                <a:solidFill>
                  <a:schemeClr val="bg2"/>
                </a:solidFill>
              </a:defRPr>
            </a:lvl5pPr>
            <a:lvl6pPr>
              <a:spcBef>
                <a:spcPts val="0"/>
              </a:spcBef>
              <a:defRPr sz="5000">
                <a:solidFill>
                  <a:schemeClr val="bg2"/>
                </a:solidFill>
              </a:defRPr>
            </a:lvl6pPr>
            <a:lvl7pPr>
              <a:spcBef>
                <a:spcPts val="0"/>
              </a:spcBef>
              <a:defRPr sz="5000">
                <a:solidFill>
                  <a:schemeClr val="bg2"/>
                </a:solidFill>
              </a:defRPr>
            </a:lvl7pPr>
            <a:lvl8pPr>
              <a:spcBef>
                <a:spcPts val="0"/>
              </a:spcBef>
              <a:defRPr sz="5000">
                <a:solidFill>
                  <a:schemeClr val="bg2"/>
                </a:solidFill>
              </a:defRPr>
            </a:lvl8pPr>
            <a:lvl9pPr>
              <a:spcBef>
                <a:spcPts val="0"/>
              </a:spcBef>
              <a:defRPr sz="5000">
                <a:solidFill>
                  <a:schemeClr val="bg2"/>
                </a:solidFill>
              </a:defRPr>
            </a:lvl9pPr>
          </a:lstStyle>
          <a:p>
            <a:pPr lvl="0"/>
            <a:r>
              <a:rPr lang="en-US" dirty="0"/>
              <a:t>00</a:t>
            </a:r>
            <a:endParaRPr lang="en-AU" dirty="0"/>
          </a:p>
        </p:txBody>
      </p:sp>
      <p:sp>
        <p:nvSpPr>
          <p:cNvPr id="14" name="Subtitle 2">
            <a:extLst>
              <a:ext uri="{FF2B5EF4-FFF2-40B4-BE49-F238E27FC236}">
                <a16:creationId xmlns:a16="http://schemas.microsoft.com/office/drawing/2014/main" id="{F7EFD341-6CC4-002C-79D4-DF686D592616}"/>
              </a:ext>
            </a:extLst>
          </p:cNvPr>
          <p:cNvSpPr>
            <a:spLocks noGrp="1"/>
          </p:cNvSpPr>
          <p:nvPr>
            <p:ph type="subTitle" idx="1" hasCustomPrompt="1"/>
          </p:nvPr>
        </p:nvSpPr>
        <p:spPr>
          <a:xfrm>
            <a:off x="2244012" y="2064817"/>
            <a:ext cx="7200000" cy="1440000"/>
          </a:xfrm>
        </p:spPr>
        <p:txBody>
          <a:bodyPr/>
          <a:lstStyle>
            <a:lvl1pPr marL="0" indent="0" algn="l">
              <a:buNone/>
              <a:defRPr sz="2000" b="0">
                <a:solidFill>
                  <a:schemeClr val="bg2"/>
                </a:solidFill>
              </a:defRPr>
            </a:lvl1pPr>
            <a:lvl2pPr marL="0" indent="0" algn="l">
              <a:buNone/>
              <a:defRPr sz="2000" b="0">
                <a:solidFill>
                  <a:schemeClr val="bg2"/>
                </a:solidFill>
              </a:defRPr>
            </a:lvl2pPr>
            <a:lvl3pPr marL="0" indent="0" algn="l">
              <a:buNone/>
              <a:defRPr sz="2000" b="0">
                <a:solidFill>
                  <a:schemeClr val="bg2"/>
                </a:solidFill>
              </a:defRPr>
            </a:lvl3pPr>
            <a:lvl4pPr marL="0" indent="0" algn="l">
              <a:buNone/>
              <a:defRPr sz="2000" b="0">
                <a:solidFill>
                  <a:schemeClr val="bg2"/>
                </a:solidFill>
              </a:defRPr>
            </a:lvl4pPr>
            <a:lvl5pPr marL="0" indent="0" algn="l">
              <a:buNone/>
              <a:defRPr sz="2000" b="0">
                <a:solidFill>
                  <a:schemeClr val="bg2"/>
                </a:solidFill>
              </a:defRPr>
            </a:lvl5pPr>
            <a:lvl6pPr marL="0" indent="0" algn="l">
              <a:buNone/>
              <a:defRPr sz="2000" b="0">
                <a:solidFill>
                  <a:schemeClr val="bg2"/>
                </a:solidFill>
              </a:defRPr>
            </a:lvl6pPr>
            <a:lvl7pPr marL="0" indent="0" algn="l">
              <a:buNone/>
              <a:defRPr sz="2000" b="0">
                <a:solidFill>
                  <a:schemeClr val="bg2"/>
                </a:solidFill>
              </a:defRPr>
            </a:lvl7pPr>
            <a:lvl8pPr marL="0" indent="0" algn="l">
              <a:buNone/>
              <a:defRPr sz="2000" b="0">
                <a:solidFill>
                  <a:schemeClr val="bg2"/>
                </a:solidFill>
              </a:defRPr>
            </a:lvl8pPr>
            <a:lvl9pPr marL="0" indent="0" algn="l">
              <a:buNone/>
              <a:defRPr sz="2000" b="0">
                <a:solidFill>
                  <a:schemeClr val="bg2"/>
                </a:solidFill>
              </a:defRPr>
            </a:lvl9pPr>
          </a:lstStyle>
          <a:p>
            <a:r>
              <a:rPr lang="en-AU" dirty="0"/>
              <a:t>Click to add Subtitle</a:t>
            </a:r>
            <a:endParaRPr lang="en-GB" dirty="0"/>
          </a:p>
          <a:p>
            <a:pPr lvl="1"/>
            <a:r>
              <a:rPr lang="en-US" dirty="0"/>
              <a:t>2</a:t>
            </a:r>
          </a:p>
          <a:p>
            <a:pPr lvl="2"/>
            <a:r>
              <a:rPr lang="en-US" dirty="0"/>
              <a:t>3</a:t>
            </a:r>
          </a:p>
          <a:p>
            <a:pPr lvl="3"/>
            <a:r>
              <a:rPr lang="en-US" dirty="0"/>
              <a:t>4</a:t>
            </a:r>
          </a:p>
          <a:p>
            <a:pPr lvl="4"/>
            <a:r>
              <a:rPr lang="en-US" dirty="0"/>
              <a:t>5</a:t>
            </a:r>
          </a:p>
          <a:p>
            <a:pPr lvl="5"/>
            <a:r>
              <a:rPr lang="en-US" dirty="0"/>
              <a:t>6</a:t>
            </a:r>
          </a:p>
          <a:p>
            <a:pPr lvl="6"/>
            <a:r>
              <a:rPr lang="en-US" dirty="0"/>
              <a:t>7</a:t>
            </a:r>
          </a:p>
          <a:p>
            <a:pPr lvl="7"/>
            <a:r>
              <a:rPr lang="en-US" dirty="0"/>
              <a:t>8</a:t>
            </a:r>
          </a:p>
          <a:p>
            <a:pPr lvl="8"/>
            <a:r>
              <a:rPr lang="en-US" dirty="0"/>
              <a:t>9</a:t>
            </a:r>
            <a:endParaRPr lang="en-GB" dirty="0"/>
          </a:p>
        </p:txBody>
      </p:sp>
      <p:sp>
        <p:nvSpPr>
          <p:cNvPr id="4" name="Title 3">
            <a:extLst>
              <a:ext uri="{FF2B5EF4-FFF2-40B4-BE49-F238E27FC236}">
                <a16:creationId xmlns:a16="http://schemas.microsoft.com/office/drawing/2014/main" id="{2280C383-3B91-B6EB-40CB-78AAB1340A1B}"/>
              </a:ext>
            </a:extLst>
          </p:cNvPr>
          <p:cNvSpPr>
            <a:spLocks noGrp="1"/>
          </p:cNvSpPr>
          <p:nvPr>
            <p:ph type="title" hasCustomPrompt="1"/>
          </p:nvPr>
        </p:nvSpPr>
        <p:spPr>
          <a:xfrm>
            <a:off x="2244012" y="409902"/>
            <a:ext cx="9540000" cy="823586"/>
          </a:xfrm>
        </p:spPr>
        <p:txBody>
          <a:bodyPr/>
          <a:lstStyle>
            <a:lvl1pPr>
              <a:defRPr sz="5000">
                <a:solidFill>
                  <a:schemeClr val="bg2"/>
                </a:solidFill>
              </a:defRPr>
            </a:lvl1pPr>
          </a:lstStyle>
          <a:p>
            <a:r>
              <a:rPr lang="en-AU" dirty="0"/>
              <a:t>Click to add Section title</a:t>
            </a:r>
          </a:p>
        </p:txBody>
      </p:sp>
      <p:sp>
        <p:nvSpPr>
          <p:cNvPr id="6" name="Date Placeholder 5">
            <a:extLst>
              <a:ext uri="{FF2B5EF4-FFF2-40B4-BE49-F238E27FC236}">
                <a16:creationId xmlns:a16="http://schemas.microsoft.com/office/drawing/2014/main" id="{ABB062EC-AEB6-5F1D-CC85-A021FD9162C0}"/>
              </a:ext>
            </a:extLst>
          </p:cNvPr>
          <p:cNvSpPr>
            <a:spLocks noGrp="1"/>
          </p:cNvSpPr>
          <p:nvPr>
            <p:ph type="dt" sz="half" idx="16"/>
          </p:nvPr>
        </p:nvSpPr>
        <p:spPr/>
        <p:txBody>
          <a:bodyPr/>
          <a:lstStyle/>
          <a:p>
            <a:r>
              <a:rPr lang="en-US"/>
              <a:t>Insert Date via Header &amp; Footer</a:t>
            </a:r>
            <a:endParaRPr lang="en-GB" dirty="0"/>
          </a:p>
        </p:txBody>
      </p:sp>
      <p:sp>
        <p:nvSpPr>
          <p:cNvPr id="15" name="Footer Placeholder 14">
            <a:extLst>
              <a:ext uri="{FF2B5EF4-FFF2-40B4-BE49-F238E27FC236}">
                <a16:creationId xmlns:a16="http://schemas.microsoft.com/office/drawing/2014/main" id="{63072322-1DDC-B93C-FD49-FDE747DB7CA1}"/>
              </a:ext>
            </a:extLst>
          </p:cNvPr>
          <p:cNvSpPr>
            <a:spLocks noGrp="1"/>
          </p:cNvSpPr>
          <p:nvPr>
            <p:ph type="ftr" sz="quarter" idx="17"/>
          </p:nvPr>
        </p:nvSpPr>
        <p:spPr/>
        <p:txBody>
          <a:bodyPr/>
          <a:lstStyle/>
          <a:p>
            <a:r>
              <a:rPr lang="en-GB"/>
              <a:t>University of Southern Queensland - Select 'Insert &gt; Header &amp; Footer'</a:t>
            </a:r>
            <a:endParaRPr lang="en-GB" dirty="0"/>
          </a:p>
        </p:txBody>
      </p:sp>
      <p:sp>
        <p:nvSpPr>
          <p:cNvPr id="18" name="Slide Number Placeholder 17">
            <a:extLst>
              <a:ext uri="{FF2B5EF4-FFF2-40B4-BE49-F238E27FC236}">
                <a16:creationId xmlns:a16="http://schemas.microsoft.com/office/drawing/2014/main" id="{EAA3C394-53BA-DD0A-C1CF-9DE0C7C788C9}"/>
              </a:ext>
            </a:extLst>
          </p:cNvPr>
          <p:cNvSpPr>
            <a:spLocks noGrp="1"/>
          </p:cNvSpPr>
          <p:nvPr>
            <p:ph type="sldNum" sz="quarter" idx="18"/>
          </p:nvPr>
        </p:nvSpPr>
        <p:spPr/>
        <p:txBody>
          <a:bodyPr/>
          <a:lstStyle/>
          <a:p>
            <a:fld id="{F5AEA0E0-5CC6-4BD0-905C-A0021E419432}" type="slidenum">
              <a:rPr lang="en-GB" smtClean="0"/>
              <a:pPr/>
              <a:t>‹#›</a:t>
            </a:fld>
            <a:endParaRPr lang="en-GB" dirty="0"/>
          </a:p>
        </p:txBody>
      </p:sp>
      <p:pic>
        <p:nvPicPr>
          <p:cNvPr id="7" name="Picture 6" descr="Logo&#10;&#10;Description automatically generated">
            <a:extLst>
              <a:ext uri="{FF2B5EF4-FFF2-40B4-BE49-F238E27FC236}">
                <a16:creationId xmlns:a16="http://schemas.microsoft.com/office/drawing/2014/main" id="{E8B2448A-1BEA-254A-86E0-20EF146FCE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black">
          <a:xfrm>
            <a:off x="407987" y="6321422"/>
            <a:ext cx="719995" cy="258403"/>
          </a:xfrm>
          <a:prstGeom prst="rect">
            <a:avLst/>
          </a:prstGeom>
        </p:spPr>
      </p:pic>
      <p:sp>
        <p:nvSpPr>
          <p:cNvPr id="12" name="TextBox 11">
            <a:extLst>
              <a:ext uri="{FF2B5EF4-FFF2-40B4-BE49-F238E27FC236}">
                <a16:creationId xmlns:a16="http://schemas.microsoft.com/office/drawing/2014/main" id="{55C8F111-E4DF-C54B-A686-6726CE55BE4A}"/>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tx2"/>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6082868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slide-image yell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E05B7F1-A826-D473-5D14-C2B4CDE7AA61}"/>
              </a:ext>
            </a:extLst>
          </p:cNvPr>
          <p:cNvSpPr/>
          <p:nvPr userDrawn="1"/>
        </p:nvSpPr>
        <p:spPr bwMode="ltGray">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Title 15">
            <a:extLst>
              <a:ext uri="{FF2B5EF4-FFF2-40B4-BE49-F238E27FC236}">
                <a16:creationId xmlns:a16="http://schemas.microsoft.com/office/drawing/2014/main" id="{76A15F2A-CA03-47B3-FF01-215C3C24F12C}"/>
              </a:ext>
            </a:extLst>
          </p:cNvPr>
          <p:cNvSpPr>
            <a:spLocks noGrp="1"/>
          </p:cNvSpPr>
          <p:nvPr>
            <p:ph type="title" hasCustomPrompt="1"/>
          </p:nvPr>
        </p:nvSpPr>
        <p:spPr>
          <a:xfrm>
            <a:off x="407987" y="1989552"/>
            <a:ext cx="5338295" cy="1440000"/>
          </a:xfrm>
        </p:spPr>
        <p:txBody>
          <a:bodyPr anchor="b" anchorCtr="0"/>
          <a:lstStyle>
            <a:lvl1pPr algn="ctr">
              <a:defRPr sz="5000">
                <a:solidFill>
                  <a:schemeClr val="tx2"/>
                </a:solidFill>
              </a:defRPr>
            </a:lvl1pPr>
          </a:lstStyle>
          <a:p>
            <a:r>
              <a:rPr lang="en-AU" dirty="0"/>
              <a:t>Click to add Section title</a:t>
            </a:r>
          </a:p>
        </p:txBody>
      </p:sp>
      <p:sp>
        <p:nvSpPr>
          <p:cNvPr id="17" name="Subtitle 2">
            <a:extLst>
              <a:ext uri="{FF2B5EF4-FFF2-40B4-BE49-F238E27FC236}">
                <a16:creationId xmlns:a16="http://schemas.microsoft.com/office/drawing/2014/main" id="{C614F521-CD24-AEF9-E449-417529857D33}"/>
              </a:ext>
            </a:extLst>
          </p:cNvPr>
          <p:cNvSpPr>
            <a:spLocks noGrp="1"/>
          </p:cNvSpPr>
          <p:nvPr>
            <p:ph type="subTitle" idx="1" hasCustomPrompt="1"/>
          </p:nvPr>
        </p:nvSpPr>
        <p:spPr>
          <a:xfrm>
            <a:off x="407989" y="3666067"/>
            <a:ext cx="5338294" cy="1440000"/>
          </a:xfrm>
        </p:spPr>
        <p:txBody>
          <a:bodyPr/>
          <a:lstStyle>
            <a:lvl1pPr marL="0" indent="0" algn="ctr">
              <a:buNone/>
              <a:defRPr sz="2000" b="0">
                <a:solidFill>
                  <a:schemeClr val="tx2"/>
                </a:solidFill>
              </a:defRPr>
            </a:lvl1pPr>
            <a:lvl2pPr marL="0" indent="0" algn="ctr">
              <a:buNone/>
              <a:defRPr sz="2000" b="0">
                <a:solidFill>
                  <a:schemeClr val="tx2"/>
                </a:solidFill>
              </a:defRPr>
            </a:lvl2pPr>
            <a:lvl3pPr marL="0" indent="0" algn="ctr">
              <a:buNone/>
              <a:defRPr sz="2000" b="0">
                <a:solidFill>
                  <a:schemeClr val="tx2"/>
                </a:solidFill>
              </a:defRPr>
            </a:lvl3pPr>
            <a:lvl4pPr marL="0" indent="0" algn="ctr">
              <a:buNone/>
              <a:defRPr sz="2000" b="0">
                <a:solidFill>
                  <a:schemeClr val="tx2"/>
                </a:solidFill>
              </a:defRPr>
            </a:lvl4pPr>
            <a:lvl5pPr marL="0" indent="0" algn="ctr">
              <a:buNone/>
              <a:defRPr sz="2000" b="0">
                <a:solidFill>
                  <a:schemeClr val="tx2"/>
                </a:solidFill>
              </a:defRPr>
            </a:lvl5pPr>
            <a:lvl6pPr marL="0" indent="0" algn="ctr">
              <a:buNone/>
              <a:defRPr sz="2000" b="0">
                <a:solidFill>
                  <a:schemeClr val="tx2"/>
                </a:solidFill>
              </a:defRPr>
            </a:lvl6pPr>
            <a:lvl7pPr marL="0" indent="0" algn="ctr">
              <a:buNone/>
              <a:defRPr sz="2000" b="0">
                <a:solidFill>
                  <a:schemeClr val="tx2"/>
                </a:solidFill>
              </a:defRPr>
            </a:lvl7pPr>
            <a:lvl8pPr marL="0" indent="0" algn="ctr">
              <a:buNone/>
              <a:defRPr sz="2000" b="0">
                <a:solidFill>
                  <a:schemeClr val="tx2"/>
                </a:solidFill>
              </a:defRPr>
            </a:lvl8pPr>
            <a:lvl9pPr marL="0" indent="0" algn="ctr">
              <a:buNone/>
              <a:defRPr sz="2000" b="0">
                <a:solidFill>
                  <a:schemeClr val="tx2"/>
                </a:solidFill>
              </a:defRPr>
            </a:lvl9pPr>
          </a:lstStyle>
          <a:p>
            <a:r>
              <a:rPr lang="en-AU" dirty="0"/>
              <a:t>Click to add Subtitle</a:t>
            </a:r>
            <a:endParaRPr lang="en-GB" dirty="0"/>
          </a:p>
          <a:p>
            <a:pPr lvl="1"/>
            <a:r>
              <a:rPr lang="en-US" dirty="0"/>
              <a:t>2</a:t>
            </a:r>
          </a:p>
          <a:p>
            <a:pPr lvl="2"/>
            <a:r>
              <a:rPr lang="en-US" dirty="0"/>
              <a:t>3</a:t>
            </a:r>
          </a:p>
          <a:p>
            <a:pPr lvl="3"/>
            <a:r>
              <a:rPr lang="en-US" dirty="0"/>
              <a:t>4</a:t>
            </a:r>
          </a:p>
          <a:p>
            <a:pPr lvl="4"/>
            <a:r>
              <a:rPr lang="en-US" dirty="0"/>
              <a:t>5</a:t>
            </a:r>
          </a:p>
          <a:p>
            <a:pPr lvl="5"/>
            <a:r>
              <a:rPr lang="en-US" dirty="0"/>
              <a:t>6</a:t>
            </a:r>
          </a:p>
          <a:p>
            <a:pPr lvl="6"/>
            <a:r>
              <a:rPr lang="en-US" dirty="0"/>
              <a:t>7</a:t>
            </a:r>
          </a:p>
          <a:p>
            <a:pPr lvl="7"/>
            <a:r>
              <a:rPr lang="en-US" dirty="0"/>
              <a:t>8</a:t>
            </a:r>
          </a:p>
          <a:p>
            <a:pPr lvl="8"/>
            <a:r>
              <a:rPr lang="en-US" dirty="0"/>
              <a:t>9</a:t>
            </a:r>
            <a:endParaRPr lang="en-GB" dirty="0"/>
          </a:p>
        </p:txBody>
      </p:sp>
      <p:sp>
        <p:nvSpPr>
          <p:cNvPr id="12" name="Picture Placeholder 11">
            <a:extLst>
              <a:ext uri="{FF2B5EF4-FFF2-40B4-BE49-F238E27FC236}">
                <a16:creationId xmlns:a16="http://schemas.microsoft.com/office/drawing/2014/main" id="{E69ED4DA-49A7-59E0-7E9A-DB44F3D8EAED}"/>
              </a:ext>
            </a:extLst>
          </p:cNvPr>
          <p:cNvSpPr>
            <a:spLocks noGrp="1" noChangeAspect="1"/>
          </p:cNvSpPr>
          <p:nvPr>
            <p:ph type="pic" sz="quarter" idx="14" hasCustomPrompt="1"/>
          </p:nvPr>
        </p:nvSpPr>
        <p:spPr>
          <a:xfrm>
            <a:off x="6159388" y="404813"/>
            <a:ext cx="6032612" cy="6453187"/>
          </a:xfrm>
          <a:custGeom>
            <a:avLst/>
            <a:gdLst>
              <a:gd name="connsiteX0" fmla="*/ 1022432 w 6096001"/>
              <a:gd name="connsiteY0" fmla="*/ 0 h 6520995"/>
              <a:gd name="connsiteX1" fmla="*/ 6096001 w 6096001"/>
              <a:gd name="connsiteY1" fmla="*/ 0 h 6520995"/>
              <a:gd name="connsiteX2" fmla="*/ 6096001 w 6096001"/>
              <a:gd name="connsiteY2" fmla="*/ 6520995 h 6520995"/>
              <a:gd name="connsiteX3" fmla="*/ 0 w 6096001"/>
              <a:gd name="connsiteY3" fmla="*/ 6520995 h 6520995"/>
              <a:gd name="connsiteX4" fmla="*/ 0 w 6096001"/>
              <a:gd name="connsiteY4" fmla="*/ 1022931 h 6520995"/>
              <a:gd name="connsiteX5" fmla="*/ 1022432 w 6096001"/>
              <a:gd name="connsiteY5" fmla="*/ 0 h 652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1" h="6520995">
                <a:moveTo>
                  <a:pt x="1022432" y="0"/>
                </a:moveTo>
                <a:lnTo>
                  <a:pt x="6096001" y="0"/>
                </a:lnTo>
                <a:lnTo>
                  <a:pt x="6096001" y="6520995"/>
                </a:lnTo>
                <a:lnTo>
                  <a:pt x="0" y="6520995"/>
                </a:lnTo>
                <a:lnTo>
                  <a:pt x="0" y="1022931"/>
                </a:lnTo>
                <a:cubicBezTo>
                  <a:pt x="0" y="458014"/>
                  <a:pt x="457790" y="0"/>
                  <a:pt x="1022432" y="0"/>
                </a:cubicBezTo>
                <a:close/>
              </a:path>
            </a:pathLst>
          </a:custGeom>
          <a:solidFill>
            <a:schemeClr val="bg1">
              <a:lumMod val="75000"/>
            </a:schemeClr>
          </a:solidFill>
        </p:spPr>
        <p:txBody>
          <a:bodyPr wrap="square" lIns="1080000" tIns="360000" rIns="1080000" bIns="360000" anchor="ctr" anchorCtr="0">
            <a:noAutofit/>
          </a:bodyPr>
          <a:lstStyle>
            <a:lvl1pPr algn="l">
              <a:defRPr sz="1400" b="0">
                <a:solidFill>
                  <a:schemeClr val="bg1"/>
                </a:solidFill>
                <a:latin typeface="Roboto" panose="02000000000000000000" pitchFamily="2" charset="0"/>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dirty="0"/>
              <a:t>To insert an image, select ‘Insert Picture’, or click on icon. Select ‘Picture Format &gt; Crop’ to edit size and position of picture.</a:t>
            </a:r>
          </a:p>
        </p:txBody>
      </p:sp>
      <p:sp>
        <p:nvSpPr>
          <p:cNvPr id="2" name="Date Placeholder 1">
            <a:extLst>
              <a:ext uri="{FF2B5EF4-FFF2-40B4-BE49-F238E27FC236}">
                <a16:creationId xmlns:a16="http://schemas.microsoft.com/office/drawing/2014/main" id="{693FEE12-5FEF-F6C7-0AC2-ACD4E34EA252}"/>
              </a:ext>
            </a:extLst>
          </p:cNvPr>
          <p:cNvSpPr>
            <a:spLocks noGrp="1"/>
          </p:cNvSpPr>
          <p:nvPr>
            <p:ph type="dt" sz="half" idx="15"/>
          </p:nvPr>
        </p:nvSpPr>
        <p:spPr/>
        <p:txBody>
          <a:bodyPr/>
          <a:lstStyle/>
          <a:p>
            <a:r>
              <a:rPr lang="en-US"/>
              <a:t>Insert Date via Header &amp; Footer</a:t>
            </a:r>
            <a:endParaRPr lang="en-GB" dirty="0"/>
          </a:p>
        </p:txBody>
      </p:sp>
      <p:sp>
        <p:nvSpPr>
          <p:cNvPr id="3" name="Footer Placeholder 2">
            <a:extLst>
              <a:ext uri="{FF2B5EF4-FFF2-40B4-BE49-F238E27FC236}">
                <a16:creationId xmlns:a16="http://schemas.microsoft.com/office/drawing/2014/main" id="{435E5F71-EC39-D6E8-603C-66492C66F32C}"/>
              </a:ext>
            </a:extLst>
          </p:cNvPr>
          <p:cNvSpPr>
            <a:spLocks noGrp="1"/>
          </p:cNvSpPr>
          <p:nvPr>
            <p:ph type="ftr" sz="quarter" idx="16"/>
          </p:nvPr>
        </p:nvSpPr>
        <p:spPr/>
        <p:txBody>
          <a:bodyPr/>
          <a:lstStyle/>
          <a:p>
            <a:r>
              <a:rPr lang="en-GB"/>
              <a:t>University of Southern Queensland - Select 'Insert &gt; Header &amp; Footer'</a:t>
            </a:r>
            <a:endParaRPr lang="en-GB" dirty="0"/>
          </a:p>
        </p:txBody>
      </p:sp>
      <p:sp>
        <p:nvSpPr>
          <p:cNvPr id="4" name="Slide Number Placeholder 3">
            <a:extLst>
              <a:ext uri="{FF2B5EF4-FFF2-40B4-BE49-F238E27FC236}">
                <a16:creationId xmlns:a16="http://schemas.microsoft.com/office/drawing/2014/main" id="{8DE092FA-1BC9-69C7-A1D9-0896A0BAF0B5}"/>
              </a:ext>
            </a:extLst>
          </p:cNvPr>
          <p:cNvSpPr>
            <a:spLocks noGrp="1"/>
          </p:cNvSpPr>
          <p:nvPr>
            <p:ph type="sldNum" sz="quarter" idx="17"/>
          </p:nvPr>
        </p:nvSpPr>
        <p:spPr/>
        <p:txBody>
          <a:bodyPr/>
          <a:lstStyle/>
          <a:p>
            <a:fld id="{F5AEA0E0-5CC6-4BD0-905C-A0021E419432}" type="slidenum">
              <a:rPr lang="en-GB" smtClean="0"/>
              <a:pPr/>
              <a:t>‹#›</a:t>
            </a:fld>
            <a:endParaRPr lang="en-GB" dirty="0"/>
          </a:p>
        </p:txBody>
      </p:sp>
      <p:pic>
        <p:nvPicPr>
          <p:cNvPr id="10" name="Picture 9" descr="Logo&#10;&#10;Description automatically generated">
            <a:extLst>
              <a:ext uri="{FF2B5EF4-FFF2-40B4-BE49-F238E27FC236}">
                <a16:creationId xmlns:a16="http://schemas.microsoft.com/office/drawing/2014/main" id="{A530112F-4335-0440-823A-A3F5847113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black">
          <a:xfrm>
            <a:off x="407987" y="6321422"/>
            <a:ext cx="719995" cy="258403"/>
          </a:xfrm>
          <a:prstGeom prst="rect">
            <a:avLst/>
          </a:prstGeom>
        </p:spPr>
      </p:pic>
      <p:sp>
        <p:nvSpPr>
          <p:cNvPr id="11" name="TextBox 10">
            <a:extLst>
              <a:ext uri="{FF2B5EF4-FFF2-40B4-BE49-F238E27FC236}">
                <a16:creationId xmlns:a16="http://schemas.microsoft.com/office/drawing/2014/main" id="{E9A0B2CC-F1D9-A249-9C98-D0872E4178C0}"/>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tx2"/>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246667611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slide-image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E05B7F1-A826-D473-5D14-C2B4CDE7AA61}"/>
              </a:ext>
            </a:extLst>
          </p:cNvPr>
          <p:cNvSpPr/>
          <p:nvPr userDrawn="1"/>
        </p:nvSpPr>
        <p:spPr bwMode="invGray">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Title 15">
            <a:extLst>
              <a:ext uri="{FF2B5EF4-FFF2-40B4-BE49-F238E27FC236}">
                <a16:creationId xmlns:a16="http://schemas.microsoft.com/office/drawing/2014/main" id="{76A15F2A-CA03-47B3-FF01-215C3C24F12C}"/>
              </a:ext>
            </a:extLst>
          </p:cNvPr>
          <p:cNvSpPr>
            <a:spLocks noGrp="1"/>
          </p:cNvSpPr>
          <p:nvPr>
            <p:ph type="title" hasCustomPrompt="1"/>
          </p:nvPr>
        </p:nvSpPr>
        <p:spPr>
          <a:xfrm>
            <a:off x="407987" y="1989552"/>
            <a:ext cx="5338295" cy="1440000"/>
          </a:xfrm>
        </p:spPr>
        <p:txBody>
          <a:bodyPr anchor="b" anchorCtr="0"/>
          <a:lstStyle>
            <a:lvl1pPr algn="ctr">
              <a:defRPr sz="5000">
                <a:solidFill>
                  <a:schemeClr val="bg2"/>
                </a:solidFill>
              </a:defRPr>
            </a:lvl1pPr>
          </a:lstStyle>
          <a:p>
            <a:r>
              <a:rPr lang="en-AU" dirty="0"/>
              <a:t>Click to add Section title</a:t>
            </a:r>
          </a:p>
        </p:txBody>
      </p:sp>
      <p:sp>
        <p:nvSpPr>
          <p:cNvPr id="17" name="Subtitle 2">
            <a:extLst>
              <a:ext uri="{FF2B5EF4-FFF2-40B4-BE49-F238E27FC236}">
                <a16:creationId xmlns:a16="http://schemas.microsoft.com/office/drawing/2014/main" id="{C614F521-CD24-AEF9-E449-417529857D33}"/>
              </a:ext>
            </a:extLst>
          </p:cNvPr>
          <p:cNvSpPr>
            <a:spLocks noGrp="1"/>
          </p:cNvSpPr>
          <p:nvPr>
            <p:ph type="subTitle" idx="1" hasCustomPrompt="1"/>
          </p:nvPr>
        </p:nvSpPr>
        <p:spPr>
          <a:xfrm>
            <a:off x="407989" y="3666067"/>
            <a:ext cx="5338294" cy="1440000"/>
          </a:xfrm>
        </p:spPr>
        <p:txBody>
          <a:bodyPr/>
          <a:lstStyle>
            <a:lvl1pPr marL="0" indent="0" algn="ctr">
              <a:buNone/>
              <a:defRPr sz="2000" b="0">
                <a:solidFill>
                  <a:schemeClr val="bg2"/>
                </a:solidFill>
              </a:defRPr>
            </a:lvl1pPr>
            <a:lvl2pPr marL="0" indent="0" algn="ctr">
              <a:buNone/>
              <a:defRPr sz="2000" b="0">
                <a:solidFill>
                  <a:schemeClr val="bg2"/>
                </a:solidFill>
              </a:defRPr>
            </a:lvl2pPr>
            <a:lvl3pPr marL="0" indent="0" algn="ctr">
              <a:buNone/>
              <a:defRPr sz="2000" b="0">
                <a:solidFill>
                  <a:schemeClr val="bg2"/>
                </a:solidFill>
              </a:defRPr>
            </a:lvl3pPr>
            <a:lvl4pPr marL="0" indent="0" algn="ctr">
              <a:buNone/>
              <a:defRPr sz="2000" b="0">
                <a:solidFill>
                  <a:schemeClr val="bg2"/>
                </a:solidFill>
              </a:defRPr>
            </a:lvl4pPr>
            <a:lvl5pPr marL="0" indent="0" algn="ctr">
              <a:buNone/>
              <a:defRPr sz="2000" b="0">
                <a:solidFill>
                  <a:schemeClr val="bg2"/>
                </a:solidFill>
              </a:defRPr>
            </a:lvl5pPr>
            <a:lvl6pPr marL="0" indent="0" algn="ctr">
              <a:buNone/>
              <a:defRPr sz="2000" b="0">
                <a:solidFill>
                  <a:schemeClr val="bg2"/>
                </a:solidFill>
              </a:defRPr>
            </a:lvl6pPr>
            <a:lvl7pPr marL="0" indent="0" algn="ctr">
              <a:buNone/>
              <a:defRPr sz="2000" b="0">
                <a:solidFill>
                  <a:schemeClr val="bg2"/>
                </a:solidFill>
              </a:defRPr>
            </a:lvl7pPr>
            <a:lvl8pPr marL="0" indent="0" algn="ctr">
              <a:buNone/>
              <a:defRPr sz="2000" b="0">
                <a:solidFill>
                  <a:schemeClr val="bg2"/>
                </a:solidFill>
              </a:defRPr>
            </a:lvl8pPr>
            <a:lvl9pPr marL="0" indent="0" algn="ctr">
              <a:buNone/>
              <a:defRPr sz="2000" b="0">
                <a:solidFill>
                  <a:schemeClr val="bg2"/>
                </a:solidFill>
              </a:defRPr>
            </a:lvl9pPr>
          </a:lstStyle>
          <a:p>
            <a:r>
              <a:rPr lang="en-AU" dirty="0"/>
              <a:t>Click to add Subtitle</a:t>
            </a:r>
            <a:endParaRPr lang="en-GB" dirty="0"/>
          </a:p>
          <a:p>
            <a:pPr lvl="1"/>
            <a:r>
              <a:rPr lang="en-US" dirty="0"/>
              <a:t>2</a:t>
            </a:r>
          </a:p>
          <a:p>
            <a:pPr lvl="2"/>
            <a:r>
              <a:rPr lang="en-US" dirty="0"/>
              <a:t>3</a:t>
            </a:r>
          </a:p>
          <a:p>
            <a:pPr lvl="3"/>
            <a:r>
              <a:rPr lang="en-US" dirty="0"/>
              <a:t>4</a:t>
            </a:r>
          </a:p>
          <a:p>
            <a:pPr lvl="4"/>
            <a:r>
              <a:rPr lang="en-US" dirty="0"/>
              <a:t>5</a:t>
            </a:r>
          </a:p>
          <a:p>
            <a:pPr lvl="5"/>
            <a:r>
              <a:rPr lang="en-US" dirty="0"/>
              <a:t>6</a:t>
            </a:r>
          </a:p>
          <a:p>
            <a:pPr lvl="6"/>
            <a:r>
              <a:rPr lang="en-US" dirty="0"/>
              <a:t>7</a:t>
            </a:r>
          </a:p>
          <a:p>
            <a:pPr lvl="7"/>
            <a:r>
              <a:rPr lang="en-US" dirty="0"/>
              <a:t>8</a:t>
            </a:r>
          </a:p>
          <a:p>
            <a:pPr lvl="8"/>
            <a:r>
              <a:rPr lang="en-US" dirty="0"/>
              <a:t>9</a:t>
            </a:r>
            <a:endParaRPr lang="en-GB" dirty="0"/>
          </a:p>
        </p:txBody>
      </p:sp>
      <p:sp>
        <p:nvSpPr>
          <p:cNvPr id="12" name="Picture Placeholder 11">
            <a:extLst>
              <a:ext uri="{FF2B5EF4-FFF2-40B4-BE49-F238E27FC236}">
                <a16:creationId xmlns:a16="http://schemas.microsoft.com/office/drawing/2014/main" id="{E69ED4DA-49A7-59E0-7E9A-DB44F3D8EAED}"/>
              </a:ext>
            </a:extLst>
          </p:cNvPr>
          <p:cNvSpPr>
            <a:spLocks noGrp="1" noChangeAspect="1"/>
          </p:cNvSpPr>
          <p:nvPr>
            <p:ph type="pic" sz="quarter" idx="14" hasCustomPrompt="1"/>
          </p:nvPr>
        </p:nvSpPr>
        <p:spPr>
          <a:xfrm>
            <a:off x="6159388" y="404813"/>
            <a:ext cx="6032612" cy="6453187"/>
          </a:xfrm>
          <a:custGeom>
            <a:avLst/>
            <a:gdLst>
              <a:gd name="connsiteX0" fmla="*/ 1022432 w 6096001"/>
              <a:gd name="connsiteY0" fmla="*/ 0 h 6520995"/>
              <a:gd name="connsiteX1" fmla="*/ 6096001 w 6096001"/>
              <a:gd name="connsiteY1" fmla="*/ 0 h 6520995"/>
              <a:gd name="connsiteX2" fmla="*/ 6096001 w 6096001"/>
              <a:gd name="connsiteY2" fmla="*/ 6520995 h 6520995"/>
              <a:gd name="connsiteX3" fmla="*/ 0 w 6096001"/>
              <a:gd name="connsiteY3" fmla="*/ 6520995 h 6520995"/>
              <a:gd name="connsiteX4" fmla="*/ 0 w 6096001"/>
              <a:gd name="connsiteY4" fmla="*/ 1022931 h 6520995"/>
              <a:gd name="connsiteX5" fmla="*/ 1022432 w 6096001"/>
              <a:gd name="connsiteY5" fmla="*/ 0 h 652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1" h="6520995">
                <a:moveTo>
                  <a:pt x="1022432" y="0"/>
                </a:moveTo>
                <a:lnTo>
                  <a:pt x="6096001" y="0"/>
                </a:lnTo>
                <a:lnTo>
                  <a:pt x="6096001" y="6520995"/>
                </a:lnTo>
                <a:lnTo>
                  <a:pt x="0" y="6520995"/>
                </a:lnTo>
                <a:lnTo>
                  <a:pt x="0" y="1022931"/>
                </a:lnTo>
                <a:cubicBezTo>
                  <a:pt x="0" y="458014"/>
                  <a:pt x="457790" y="0"/>
                  <a:pt x="1022432" y="0"/>
                </a:cubicBezTo>
                <a:close/>
              </a:path>
            </a:pathLst>
          </a:custGeom>
          <a:solidFill>
            <a:schemeClr val="bg1">
              <a:lumMod val="75000"/>
            </a:schemeClr>
          </a:solidFill>
        </p:spPr>
        <p:txBody>
          <a:bodyPr wrap="square" lIns="1080000" tIns="360000" rIns="1080000" bIns="360000" anchor="ctr" anchorCtr="0">
            <a:noAutofit/>
          </a:bodyPr>
          <a:lstStyle>
            <a:lvl1pPr algn="l">
              <a:defRPr sz="1400" b="0">
                <a:solidFill>
                  <a:schemeClr val="bg1"/>
                </a:solidFill>
                <a:latin typeface="Roboto" panose="02000000000000000000" pitchFamily="2" charset="0"/>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dirty="0"/>
              <a:t>To insert an image, select ‘Insert Picture’, or click on icon. Select ‘Picture Format &gt; Crop’ to edit size and position of picture.</a:t>
            </a:r>
          </a:p>
        </p:txBody>
      </p:sp>
      <p:sp>
        <p:nvSpPr>
          <p:cNvPr id="2" name="Date Placeholder 1">
            <a:extLst>
              <a:ext uri="{FF2B5EF4-FFF2-40B4-BE49-F238E27FC236}">
                <a16:creationId xmlns:a16="http://schemas.microsoft.com/office/drawing/2014/main" id="{CBD474F3-1F30-1F10-DE6C-B35752253A86}"/>
              </a:ext>
            </a:extLst>
          </p:cNvPr>
          <p:cNvSpPr>
            <a:spLocks noGrp="1"/>
          </p:cNvSpPr>
          <p:nvPr>
            <p:ph type="dt" sz="half" idx="15"/>
          </p:nvPr>
        </p:nvSpPr>
        <p:spPr/>
        <p:txBody>
          <a:bodyPr/>
          <a:lstStyle/>
          <a:p>
            <a:r>
              <a:rPr lang="en-US"/>
              <a:t>Insert Date via Header &amp; Footer</a:t>
            </a:r>
            <a:endParaRPr lang="en-GB" dirty="0"/>
          </a:p>
        </p:txBody>
      </p:sp>
      <p:sp>
        <p:nvSpPr>
          <p:cNvPr id="3" name="Footer Placeholder 2">
            <a:extLst>
              <a:ext uri="{FF2B5EF4-FFF2-40B4-BE49-F238E27FC236}">
                <a16:creationId xmlns:a16="http://schemas.microsoft.com/office/drawing/2014/main" id="{9CFD788B-BB07-D5B9-7BD2-4A82F1F4FCF0}"/>
              </a:ext>
            </a:extLst>
          </p:cNvPr>
          <p:cNvSpPr>
            <a:spLocks noGrp="1"/>
          </p:cNvSpPr>
          <p:nvPr>
            <p:ph type="ftr" sz="quarter" idx="16"/>
          </p:nvPr>
        </p:nvSpPr>
        <p:spPr/>
        <p:txBody>
          <a:bodyPr/>
          <a:lstStyle/>
          <a:p>
            <a:r>
              <a:rPr lang="en-GB"/>
              <a:t>University of Southern Queensland - Select 'Insert &gt; Header &amp; Footer'</a:t>
            </a:r>
            <a:endParaRPr lang="en-GB" dirty="0"/>
          </a:p>
        </p:txBody>
      </p:sp>
      <p:sp>
        <p:nvSpPr>
          <p:cNvPr id="4" name="Slide Number Placeholder 3">
            <a:extLst>
              <a:ext uri="{FF2B5EF4-FFF2-40B4-BE49-F238E27FC236}">
                <a16:creationId xmlns:a16="http://schemas.microsoft.com/office/drawing/2014/main" id="{91DC777A-4287-AD67-B821-544D464C993F}"/>
              </a:ext>
            </a:extLst>
          </p:cNvPr>
          <p:cNvSpPr>
            <a:spLocks noGrp="1"/>
          </p:cNvSpPr>
          <p:nvPr>
            <p:ph type="sldNum" sz="quarter" idx="17"/>
          </p:nvPr>
        </p:nvSpPr>
        <p:spPr/>
        <p:txBody>
          <a:bodyPr/>
          <a:lstStyle/>
          <a:p>
            <a:fld id="{F5AEA0E0-5CC6-4BD0-905C-A0021E419432}" type="slidenum">
              <a:rPr lang="en-GB" smtClean="0"/>
              <a:pPr/>
              <a:t>‹#›</a:t>
            </a:fld>
            <a:endParaRPr lang="en-GB" dirty="0"/>
          </a:p>
        </p:txBody>
      </p:sp>
      <p:pic>
        <p:nvPicPr>
          <p:cNvPr id="9" name="Picture 8">
            <a:extLst>
              <a:ext uri="{FF2B5EF4-FFF2-40B4-BE49-F238E27FC236}">
                <a16:creationId xmlns:a16="http://schemas.microsoft.com/office/drawing/2014/main" id="{64924D88-9A83-8545-93E5-87534BCD213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black">
          <a:xfrm>
            <a:off x="407987" y="6321422"/>
            <a:ext cx="719994" cy="258402"/>
          </a:xfrm>
          <a:prstGeom prst="rect">
            <a:avLst/>
          </a:prstGeom>
        </p:spPr>
      </p:pic>
      <p:sp>
        <p:nvSpPr>
          <p:cNvPr id="10" name="TextBox 9">
            <a:extLst>
              <a:ext uri="{FF2B5EF4-FFF2-40B4-BE49-F238E27FC236}">
                <a16:creationId xmlns:a16="http://schemas.microsoft.com/office/drawing/2014/main" id="{A29BEAA9-34D1-EA4B-B911-EF18570144EE}"/>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bg1"/>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3717591243"/>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slide-image re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E05B7F1-A826-D473-5D14-C2B4CDE7AA61}"/>
              </a:ext>
            </a:extLst>
          </p:cNvPr>
          <p:cNvSpPr/>
          <p:nvPr userDrawn="1"/>
        </p:nvSpPr>
        <p:spPr bwMode="ltGray">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Title 15">
            <a:extLst>
              <a:ext uri="{FF2B5EF4-FFF2-40B4-BE49-F238E27FC236}">
                <a16:creationId xmlns:a16="http://schemas.microsoft.com/office/drawing/2014/main" id="{76A15F2A-CA03-47B3-FF01-215C3C24F12C}"/>
              </a:ext>
            </a:extLst>
          </p:cNvPr>
          <p:cNvSpPr>
            <a:spLocks noGrp="1"/>
          </p:cNvSpPr>
          <p:nvPr>
            <p:ph type="title" hasCustomPrompt="1"/>
          </p:nvPr>
        </p:nvSpPr>
        <p:spPr>
          <a:xfrm>
            <a:off x="407987" y="1989552"/>
            <a:ext cx="5338295" cy="1440000"/>
          </a:xfrm>
        </p:spPr>
        <p:txBody>
          <a:bodyPr anchor="b" anchorCtr="0"/>
          <a:lstStyle>
            <a:lvl1pPr>
              <a:defRPr sz="5000">
                <a:solidFill>
                  <a:schemeClr val="bg1"/>
                </a:solidFill>
              </a:defRPr>
            </a:lvl1pPr>
          </a:lstStyle>
          <a:p>
            <a:r>
              <a:rPr lang="en-AU" dirty="0"/>
              <a:t>Click to add Section title</a:t>
            </a:r>
          </a:p>
        </p:txBody>
      </p:sp>
      <p:sp>
        <p:nvSpPr>
          <p:cNvPr id="17" name="Subtitle 2">
            <a:extLst>
              <a:ext uri="{FF2B5EF4-FFF2-40B4-BE49-F238E27FC236}">
                <a16:creationId xmlns:a16="http://schemas.microsoft.com/office/drawing/2014/main" id="{C614F521-CD24-AEF9-E449-417529857D33}"/>
              </a:ext>
            </a:extLst>
          </p:cNvPr>
          <p:cNvSpPr>
            <a:spLocks noGrp="1"/>
          </p:cNvSpPr>
          <p:nvPr>
            <p:ph type="subTitle" idx="1" hasCustomPrompt="1"/>
          </p:nvPr>
        </p:nvSpPr>
        <p:spPr>
          <a:xfrm>
            <a:off x="407989" y="3666067"/>
            <a:ext cx="5338294" cy="1440000"/>
          </a:xfrm>
        </p:spPr>
        <p:txBody>
          <a:bodyPr/>
          <a:lstStyle>
            <a:lvl1pPr marL="0" indent="0" algn="l">
              <a:buNone/>
              <a:defRPr sz="2000" b="0">
                <a:solidFill>
                  <a:schemeClr val="bg1"/>
                </a:solidFill>
              </a:defRPr>
            </a:lvl1pPr>
            <a:lvl2pPr marL="0" indent="0" algn="l">
              <a:buNone/>
              <a:defRPr sz="2000" b="0">
                <a:solidFill>
                  <a:schemeClr val="bg1"/>
                </a:solidFill>
              </a:defRPr>
            </a:lvl2pPr>
            <a:lvl3pPr marL="0" indent="0" algn="l">
              <a:buNone/>
              <a:defRPr sz="2000" b="0">
                <a:solidFill>
                  <a:schemeClr val="bg1"/>
                </a:solidFill>
              </a:defRPr>
            </a:lvl3pPr>
            <a:lvl4pPr marL="0" indent="0" algn="l">
              <a:buNone/>
              <a:defRPr sz="2000" b="0">
                <a:solidFill>
                  <a:schemeClr val="bg1"/>
                </a:solidFill>
              </a:defRPr>
            </a:lvl4pPr>
            <a:lvl5pPr marL="0" indent="0" algn="l">
              <a:buNone/>
              <a:defRPr sz="2000" b="0">
                <a:solidFill>
                  <a:schemeClr val="bg1"/>
                </a:solidFill>
              </a:defRPr>
            </a:lvl5pPr>
            <a:lvl6pPr marL="0" indent="0" algn="l">
              <a:buNone/>
              <a:defRPr sz="2000" b="0">
                <a:solidFill>
                  <a:schemeClr val="bg1"/>
                </a:solidFill>
              </a:defRPr>
            </a:lvl6pPr>
            <a:lvl7pPr marL="0" indent="0" algn="l">
              <a:buNone/>
              <a:defRPr sz="2000" b="0">
                <a:solidFill>
                  <a:schemeClr val="bg1"/>
                </a:solidFill>
              </a:defRPr>
            </a:lvl7pPr>
            <a:lvl8pPr marL="0" indent="0" algn="l">
              <a:buNone/>
              <a:defRPr sz="2000" b="0">
                <a:solidFill>
                  <a:schemeClr val="bg1"/>
                </a:solidFill>
              </a:defRPr>
            </a:lvl8pPr>
            <a:lvl9pPr marL="0" indent="0" algn="l">
              <a:buNone/>
              <a:defRPr sz="2000" b="0">
                <a:solidFill>
                  <a:schemeClr val="bg1"/>
                </a:solidFill>
              </a:defRPr>
            </a:lvl9pPr>
          </a:lstStyle>
          <a:p>
            <a:r>
              <a:rPr lang="en-AU" dirty="0"/>
              <a:t>Click to add Subtitle</a:t>
            </a:r>
            <a:endParaRPr lang="en-GB" dirty="0"/>
          </a:p>
          <a:p>
            <a:pPr lvl="1"/>
            <a:r>
              <a:rPr lang="en-US" dirty="0"/>
              <a:t>2</a:t>
            </a:r>
          </a:p>
          <a:p>
            <a:pPr lvl="2"/>
            <a:r>
              <a:rPr lang="en-US" dirty="0"/>
              <a:t>3</a:t>
            </a:r>
          </a:p>
          <a:p>
            <a:pPr lvl="3"/>
            <a:r>
              <a:rPr lang="en-US" dirty="0"/>
              <a:t>4</a:t>
            </a:r>
          </a:p>
          <a:p>
            <a:pPr lvl="4"/>
            <a:r>
              <a:rPr lang="en-US" dirty="0"/>
              <a:t>5</a:t>
            </a:r>
          </a:p>
          <a:p>
            <a:pPr lvl="5"/>
            <a:r>
              <a:rPr lang="en-US" dirty="0"/>
              <a:t>6</a:t>
            </a:r>
          </a:p>
          <a:p>
            <a:pPr lvl="6"/>
            <a:r>
              <a:rPr lang="en-US" dirty="0"/>
              <a:t>7</a:t>
            </a:r>
          </a:p>
          <a:p>
            <a:pPr lvl="7"/>
            <a:r>
              <a:rPr lang="en-US" dirty="0"/>
              <a:t>8</a:t>
            </a:r>
          </a:p>
          <a:p>
            <a:pPr lvl="8"/>
            <a:r>
              <a:rPr lang="en-US" dirty="0"/>
              <a:t>9</a:t>
            </a:r>
            <a:endParaRPr lang="en-GB" dirty="0"/>
          </a:p>
        </p:txBody>
      </p:sp>
      <p:sp>
        <p:nvSpPr>
          <p:cNvPr id="12" name="Picture Placeholder 11">
            <a:extLst>
              <a:ext uri="{FF2B5EF4-FFF2-40B4-BE49-F238E27FC236}">
                <a16:creationId xmlns:a16="http://schemas.microsoft.com/office/drawing/2014/main" id="{E69ED4DA-49A7-59E0-7E9A-DB44F3D8EAED}"/>
              </a:ext>
            </a:extLst>
          </p:cNvPr>
          <p:cNvSpPr>
            <a:spLocks noGrp="1" noChangeAspect="1"/>
          </p:cNvSpPr>
          <p:nvPr>
            <p:ph type="pic" sz="quarter" idx="14" hasCustomPrompt="1"/>
          </p:nvPr>
        </p:nvSpPr>
        <p:spPr>
          <a:xfrm>
            <a:off x="6159388" y="404813"/>
            <a:ext cx="6032612" cy="6453187"/>
          </a:xfrm>
          <a:custGeom>
            <a:avLst/>
            <a:gdLst>
              <a:gd name="connsiteX0" fmla="*/ 1022432 w 6096001"/>
              <a:gd name="connsiteY0" fmla="*/ 0 h 6520995"/>
              <a:gd name="connsiteX1" fmla="*/ 6096001 w 6096001"/>
              <a:gd name="connsiteY1" fmla="*/ 0 h 6520995"/>
              <a:gd name="connsiteX2" fmla="*/ 6096001 w 6096001"/>
              <a:gd name="connsiteY2" fmla="*/ 6520995 h 6520995"/>
              <a:gd name="connsiteX3" fmla="*/ 0 w 6096001"/>
              <a:gd name="connsiteY3" fmla="*/ 6520995 h 6520995"/>
              <a:gd name="connsiteX4" fmla="*/ 0 w 6096001"/>
              <a:gd name="connsiteY4" fmla="*/ 1022931 h 6520995"/>
              <a:gd name="connsiteX5" fmla="*/ 1022432 w 6096001"/>
              <a:gd name="connsiteY5" fmla="*/ 0 h 6520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1" h="6520995">
                <a:moveTo>
                  <a:pt x="1022432" y="0"/>
                </a:moveTo>
                <a:lnTo>
                  <a:pt x="6096001" y="0"/>
                </a:lnTo>
                <a:lnTo>
                  <a:pt x="6096001" y="6520995"/>
                </a:lnTo>
                <a:lnTo>
                  <a:pt x="0" y="6520995"/>
                </a:lnTo>
                <a:lnTo>
                  <a:pt x="0" y="1022931"/>
                </a:lnTo>
                <a:cubicBezTo>
                  <a:pt x="0" y="458014"/>
                  <a:pt x="457790" y="0"/>
                  <a:pt x="1022432" y="0"/>
                </a:cubicBezTo>
                <a:close/>
              </a:path>
            </a:pathLst>
          </a:custGeom>
          <a:solidFill>
            <a:schemeClr val="bg1">
              <a:lumMod val="75000"/>
            </a:schemeClr>
          </a:solidFill>
        </p:spPr>
        <p:txBody>
          <a:bodyPr wrap="square" lIns="1080000" tIns="360000" rIns="1080000" bIns="360000" anchor="ctr" anchorCtr="0">
            <a:noAutofit/>
          </a:bodyPr>
          <a:lstStyle>
            <a:lvl1pPr algn="l">
              <a:defRPr sz="1400" b="0">
                <a:solidFill>
                  <a:schemeClr val="bg1"/>
                </a:solidFill>
                <a:latin typeface="Roboto" panose="02000000000000000000" pitchFamily="2" charset="0"/>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dirty="0"/>
              <a:t>To insert an image, select ‘Insert Picture’, or click on icon. Select ‘Picture Format &gt; Crop’ to edit size and position of picture.</a:t>
            </a:r>
          </a:p>
        </p:txBody>
      </p:sp>
      <p:sp>
        <p:nvSpPr>
          <p:cNvPr id="8" name="Text Placeholder 7">
            <a:extLst>
              <a:ext uri="{FF2B5EF4-FFF2-40B4-BE49-F238E27FC236}">
                <a16:creationId xmlns:a16="http://schemas.microsoft.com/office/drawing/2014/main" id="{25AB057D-8A28-72CB-034E-4ECC6056056B}"/>
              </a:ext>
            </a:extLst>
          </p:cNvPr>
          <p:cNvSpPr>
            <a:spLocks noGrp="1"/>
          </p:cNvSpPr>
          <p:nvPr>
            <p:ph type="body" sz="quarter" idx="15" hasCustomPrompt="1"/>
          </p:nvPr>
        </p:nvSpPr>
        <p:spPr>
          <a:xfrm>
            <a:off x="407987" y="404813"/>
            <a:ext cx="1296000" cy="828676"/>
          </a:xfrm>
          <a:prstGeom prst="rect">
            <a:avLst/>
          </a:prstGeom>
          <a:noFill/>
        </p:spPr>
        <p:txBody>
          <a:bodyPr wrap="square">
            <a:noAutofit/>
          </a:bodyPr>
          <a:lstStyle>
            <a:lvl1pPr>
              <a:spcBef>
                <a:spcPts val="0"/>
              </a:spcBef>
              <a:defRPr sz="5000">
                <a:solidFill>
                  <a:schemeClr val="bg1"/>
                </a:solidFill>
              </a:defRPr>
            </a:lvl1pPr>
            <a:lvl2pPr marL="0" indent="0">
              <a:spcBef>
                <a:spcPts val="0"/>
              </a:spcBef>
              <a:buNone/>
              <a:defRPr sz="5000">
                <a:solidFill>
                  <a:schemeClr val="bg1"/>
                </a:solidFill>
              </a:defRPr>
            </a:lvl2pPr>
            <a:lvl3pPr marL="0" indent="0">
              <a:spcBef>
                <a:spcPts val="0"/>
              </a:spcBef>
              <a:buNone/>
              <a:defRPr sz="5000">
                <a:solidFill>
                  <a:schemeClr val="bg1"/>
                </a:solidFill>
              </a:defRPr>
            </a:lvl3pPr>
            <a:lvl4pPr>
              <a:spcBef>
                <a:spcPts val="0"/>
              </a:spcBef>
              <a:defRPr sz="5000" b="0">
                <a:solidFill>
                  <a:schemeClr val="bg1"/>
                </a:solidFill>
              </a:defRPr>
            </a:lvl4pPr>
            <a:lvl5pPr>
              <a:spcBef>
                <a:spcPts val="0"/>
              </a:spcBef>
              <a:defRPr sz="5000">
                <a:solidFill>
                  <a:schemeClr val="bg1"/>
                </a:solidFill>
              </a:defRPr>
            </a:lvl5pPr>
            <a:lvl6pPr>
              <a:spcBef>
                <a:spcPts val="0"/>
              </a:spcBef>
              <a:defRPr sz="5000">
                <a:solidFill>
                  <a:schemeClr val="bg1"/>
                </a:solidFill>
              </a:defRPr>
            </a:lvl6pPr>
            <a:lvl7pPr>
              <a:spcBef>
                <a:spcPts val="0"/>
              </a:spcBef>
              <a:defRPr sz="5000">
                <a:solidFill>
                  <a:schemeClr val="bg1"/>
                </a:solidFill>
              </a:defRPr>
            </a:lvl7pPr>
            <a:lvl8pPr>
              <a:spcBef>
                <a:spcPts val="0"/>
              </a:spcBef>
              <a:defRPr sz="5000">
                <a:solidFill>
                  <a:schemeClr val="bg1"/>
                </a:solidFill>
              </a:defRPr>
            </a:lvl8pPr>
            <a:lvl9pPr>
              <a:spcBef>
                <a:spcPts val="0"/>
              </a:spcBef>
              <a:defRPr sz="5000">
                <a:solidFill>
                  <a:schemeClr val="bg1"/>
                </a:solidFill>
              </a:defRPr>
            </a:lvl9pPr>
          </a:lstStyle>
          <a:p>
            <a:pPr lvl="0"/>
            <a:r>
              <a:rPr lang="en-US" dirty="0"/>
              <a:t>00</a:t>
            </a:r>
            <a:endParaRPr lang="en-AU" dirty="0"/>
          </a:p>
        </p:txBody>
      </p:sp>
      <p:pic>
        <p:nvPicPr>
          <p:cNvPr id="9" name="Picture 8">
            <a:extLst>
              <a:ext uri="{FF2B5EF4-FFF2-40B4-BE49-F238E27FC236}">
                <a16:creationId xmlns:a16="http://schemas.microsoft.com/office/drawing/2014/main" id="{E2CC42D7-7138-9A4E-A059-6A5CAD6E672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black">
          <a:xfrm>
            <a:off x="407987" y="6321422"/>
            <a:ext cx="719994" cy="258402"/>
          </a:xfrm>
          <a:prstGeom prst="rect">
            <a:avLst/>
          </a:prstGeom>
        </p:spPr>
      </p:pic>
      <p:sp>
        <p:nvSpPr>
          <p:cNvPr id="10" name="TextBox 9">
            <a:extLst>
              <a:ext uri="{FF2B5EF4-FFF2-40B4-BE49-F238E27FC236}">
                <a16:creationId xmlns:a16="http://schemas.microsoft.com/office/drawing/2014/main" id="{470DB607-F955-6A4B-9067-F450AE3A9042}"/>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bg1"/>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4114321602"/>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rge format text-image">
    <p:spTree>
      <p:nvGrpSpPr>
        <p:cNvPr id="1" name=""/>
        <p:cNvGrpSpPr/>
        <p:nvPr/>
      </p:nvGrpSpPr>
      <p:grpSpPr>
        <a:xfrm>
          <a:off x="0" y="0"/>
          <a:ext cx="0" cy="0"/>
          <a:chOff x="0" y="0"/>
          <a:chExt cx="0" cy="0"/>
        </a:xfrm>
      </p:grpSpPr>
      <p:sp>
        <p:nvSpPr>
          <p:cNvPr id="12" name="Picture Placeholder 7">
            <a:extLst>
              <a:ext uri="{FF2B5EF4-FFF2-40B4-BE49-F238E27FC236}">
                <a16:creationId xmlns:a16="http://schemas.microsoft.com/office/drawing/2014/main" id="{DBF14D72-4060-C07D-3A97-79DCC160AF45}"/>
              </a:ext>
            </a:extLst>
          </p:cNvPr>
          <p:cNvSpPr>
            <a:spLocks noGrp="1"/>
          </p:cNvSpPr>
          <p:nvPr>
            <p:ph type="pic" sz="quarter" idx="14" hasCustomPrompt="1"/>
          </p:nvPr>
        </p:nvSpPr>
        <p:spPr>
          <a:xfrm>
            <a:off x="0" y="0"/>
            <a:ext cx="12192000" cy="6858000"/>
          </a:xfrm>
          <a:solidFill>
            <a:schemeClr val="bg1">
              <a:lumMod val="75000"/>
            </a:schemeClr>
          </a:solidFill>
        </p:spPr>
        <p:txBody>
          <a:bodyPr lIns="2088000" tIns="396000" rIns="216000" bIns="216000"/>
          <a:lstStyle>
            <a:lvl1pPr>
              <a:defRPr sz="1400">
                <a:solidFill>
                  <a:schemeClr val="bg1"/>
                </a:solidFill>
              </a:defRPr>
            </a:lvl1pPr>
          </a:lstStyle>
          <a:p>
            <a:r>
              <a:rPr lang="en-AU" dirty="0"/>
              <a:t>To insert an image, select ‘Insert Picture’, or click on icon. Select ‘Picture Format &gt; Crop’ to edit size and position of picture.</a:t>
            </a:r>
          </a:p>
        </p:txBody>
      </p:sp>
      <p:sp>
        <p:nvSpPr>
          <p:cNvPr id="16" name="Footer Placeholder 15">
            <a:extLst>
              <a:ext uri="{FF2B5EF4-FFF2-40B4-BE49-F238E27FC236}">
                <a16:creationId xmlns:a16="http://schemas.microsoft.com/office/drawing/2014/main" id="{40385070-405E-CB2B-D4A1-FE28C1D3D800}"/>
              </a:ext>
            </a:extLst>
          </p:cNvPr>
          <p:cNvSpPr>
            <a:spLocks noGrp="1"/>
          </p:cNvSpPr>
          <p:nvPr>
            <p:ph type="ftr" sz="quarter" idx="12"/>
          </p:nvPr>
        </p:nvSpPr>
        <p:spPr/>
        <p:txBody>
          <a:bodyPr/>
          <a:lstStyle>
            <a:lvl1pPr>
              <a:defRPr>
                <a:solidFill>
                  <a:schemeClr val="bg1"/>
                </a:solidFill>
              </a:defRPr>
            </a:lvl1pPr>
          </a:lstStyle>
          <a:p>
            <a:r>
              <a:rPr lang="en-GB"/>
              <a:t>University of Southern Queensland - Select 'Insert &gt; Header &amp; Footer'</a:t>
            </a:r>
            <a:endParaRPr lang="en-US" dirty="0"/>
          </a:p>
        </p:txBody>
      </p:sp>
      <p:sp>
        <p:nvSpPr>
          <p:cNvPr id="17" name="Slide Number Placeholder 16">
            <a:extLst>
              <a:ext uri="{FF2B5EF4-FFF2-40B4-BE49-F238E27FC236}">
                <a16:creationId xmlns:a16="http://schemas.microsoft.com/office/drawing/2014/main" id="{B2110E69-E56F-0CA7-4C4F-3A2E9AC35606}"/>
              </a:ext>
            </a:extLst>
          </p:cNvPr>
          <p:cNvSpPr>
            <a:spLocks noGrp="1"/>
          </p:cNvSpPr>
          <p:nvPr>
            <p:ph type="sldNum" sz="quarter" idx="13"/>
          </p:nvPr>
        </p:nvSpPr>
        <p:spPr/>
        <p:txBody>
          <a:bodyPr/>
          <a:lstStyle>
            <a:lvl1pPr>
              <a:defRPr>
                <a:solidFill>
                  <a:schemeClr val="bg1"/>
                </a:solidFill>
              </a:defRPr>
            </a:lvl1pPr>
          </a:lstStyle>
          <a:p>
            <a:fld id="{1D3E0C1E-CAA7-684E-BEA4-86303DCB0B0B}" type="slidenum">
              <a:rPr lang="en-US" smtClean="0"/>
              <a:pPr/>
              <a:t>‹#›</a:t>
            </a:fld>
            <a:endParaRPr lang="en-US" dirty="0"/>
          </a:p>
        </p:txBody>
      </p:sp>
      <p:sp>
        <p:nvSpPr>
          <p:cNvPr id="8" name="Text Placeholder 7">
            <a:extLst>
              <a:ext uri="{FF2B5EF4-FFF2-40B4-BE49-F238E27FC236}">
                <a16:creationId xmlns:a16="http://schemas.microsoft.com/office/drawing/2014/main" id="{E1624E67-0595-48E0-49A6-3DEEC673E09E}"/>
              </a:ext>
            </a:extLst>
          </p:cNvPr>
          <p:cNvSpPr>
            <a:spLocks noGrp="1"/>
          </p:cNvSpPr>
          <p:nvPr>
            <p:ph type="body" sz="quarter" idx="15" hasCustomPrompt="1"/>
          </p:nvPr>
        </p:nvSpPr>
        <p:spPr>
          <a:xfrm>
            <a:off x="1332753" y="0"/>
            <a:ext cx="10859248" cy="6215064"/>
          </a:xfrm>
          <a:custGeom>
            <a:avLst/>
            <a:gdLst>
              <a:gd name="connsiteX0" fmla="*/ 884784 w 10859248"/>
              <a:gd name="connsiteY0" fmla="*/ 1830920 h 6215064"/>
              <a:gd name="connsiteX1" fmla="*/ 3224784 w 10859248"/>
              <a:gd name="connsiteY1" fmla="*/ 1830920 h 6215064"/>
              <a:gd name="connsiteX2" fmla="*/ 3224784 w 10859248"/>
              <a:gd name="connsiteY2" fmla="*/ 2741720 h 6215064"/>
              <a:gd name="connsiteX3" fmla="*/ 884784 w 10859248"/>
              <a:gd name="connsiteY3" fmla="*/ 2741720 h 6215064"/>
              <a:gd name="connsiteX4" fmla="*/ 0 w 10859248"/>
              <a:gd name="connsiteY4" fmla="*/ 0 h 6215064"/>
              <a:gd name="connsiteX5" fmla="*/ 25375 w 10859248"/>
              <a:gd name="connsiteY5" fmla="*/ 0 h 6215064"/>
              <a:gd name="connsiteX6" fmla="*/ 25375 w 10859248"/>
              <a:gd name="connsiteY6" fmla="*/ 5187692 h 6215064"/>
              <a:gd name="connsiteX7" fmla="*/ 1029347 w 10859248"/>
              <a:gd name="connsiteY7" fmla="*/ 6189737 h 6215064"/>
              <a:gd name="connsiteX8" fmla="*/ 10859248 w 10859248"/>
              <a:gd name="connsiteY8" fmla="*/ 6189737 h 6215064"/>
              <a:gd name="connsiteX9" fmla="*/ 10859248 w 10859248"/>
              <a:gd name="connsiteY9" fmla="*/ 6215064 h 6215064"/>
              <a:gd name="connsiteX10" fmla="*/ 1029347 w 10859248"/>
              <a:gd name="connsiteY10" fmla="*/ 6215064 h 6215064"/>
              <a:gd name="connsiteX11" fmla="*/ 0 w 10859248"/>
              <a:gd name="connsiteY11" fmla="*/ 5187692 h 6215064"/>
              <a:gd name="connsiteX0" fmla="*/ 884784 w 10859248"/>
              <a:gd name="connsiteY0" fmla="*/ 1830920 h 6215064"/>
              <a:gd name="connsiteX1" fmla="*/ 3224784 w 10859248"/>
              <a:gd name="connsiteY1" fmla="*/ 2741720 h 6215064"/>
              <a:gd name="connsiteX2" fmla="*/ 884784 w 10859248"/>
              <a:gd name="connsiteY2" fmla="*/ 2741720 h 6215064"/>
              <a:gd name="connsiteX3" fmla="*/ 884784 w 10859248"/>
              <a:gd name="connsiteY3" fmla="*/ 1830920 h 6215064"/>
              <a:gd name="connsiteX4" fmla="*/ 0 w 10859248"/>
              <a:gd name="connsiteY4" fmla="*/ 0 h 6215064"/>
              <a:gd name="connsiteX5" fmla="*/ 25375 w 10859248"/>
              <a:gd name="connsiteY5" fmla="*/ 0 h 6215064"/>
              <a:gd name="connsiteX6" fmla="*/ 25375 w 10859248"/>
              <a:gd name="connsiteY6" fmla="*/ 5187692 h 6215064"/>
              <a:gd name="connsiteX7" fmla="*/ 1029347 w 10859248"/>
              <a:gd name="connsiteY7" fmla="*/ 6189737 h 6215064"/>
              <a:gd name="connsiteX8" fmla="*/ 10859248 w 10859248"/>
              <a:gd name="connsiteY8" fmla="*/ 6189737 h 6215064"/>
              <a:gd name="connsiteX9" fmla="*/ 10859248 w 10859248"/>
              <a:gd name="connsiteY9" fmla="*/ 6215064 h 6215064"/>
              <a:gd name="connsiteX10" fmla="*/ 1029347 w 10859248"/>
              <a:gd name="connsiteY10" fmla="*/ 6215064 h 6215064"/>
              <a:gd name="connsiteX11" fmla="*/ 0 w 10859248"/>
              <a:gd name="connsiteY11" fmla="*/ 5187692 h 6215064"/>
              <a:gd name="connsiteX12" fmla="*/ 0 w 10859248"/>
              <a:gd name="connsiteY12" fmla="*/ 0 h 6215064"/>
              <a:gd name="connsiteX0" fmla="*/ 884784 w 10859248"/>
              <a:gd name="connsiteY0" fmla="*/ 1830920 h 6215064"/>
              <a:gd name="connsiteX1" fmla="*/ 884784 w 10859248"/>
              <a:gd name="connsiteY1" fmla="*/ 2741720 h 6215064"/>
              <a:gd name="connsiteX2" fmla="*/ 884784 w 10859248"/>
              <a:gd name="connsiteY2" fmla="*/ 1830920 h 6215064"/>
              <a:gd name="connsiteX3" fmla="*/ 0 w 10859248"/>
              <a:gd name="connsiteY3" fmla="*/ 0 h 6215064"/>
              <a:gd name="connsiteX4" fmla="*/ 25375 w 10859248"/>
              <a:gd name="connsiteY4" fmla="*/ 0 h 6215064"/>
              <a:gd name="connsiteX5" fmla="*/ 25375 w 10859248"/>
              <a:gd name="connsiteY5" fmla="*/ 5187692 h 6215064"/>
              <a:gd name="connsiteX6" fmla="*/ 1029347 w 10859248"/>
              <a:gd name="connsiteY6" fmla="*/ 6189737 h 6215064"/>
              <a:gd name="connsiteX7" fmla="*/ 10859248 w 10859248"/>
              <a:gd name="connsiteY7" fmla="*/ 6189737 h 6215064"/>
              <a:gd name="connsiteX8" fmla="*/ 10859248 w 10859248"/>
              <a:gd name="connsiteY8" fmla="*/ 6215064 h 6215064"/>
              <a:gd name="connsiteX9" fmla="*/ 1029347 w 10859248"/>
              <a:gd name="connsiteY9" fmla="*/ 6215064 h 6215064"/>
              <a:gd name="connsiteX10" fmla="*/ 0 w 10859248"/>
              <a:gd name="connsiteY10" fmla="*/ 5187692 h 6215064"/>
              <a:gd name="connsiteX11" fmla="*/ 0 w 10859248"/>
              <a:gd name="connsiteY11" fmla="*/ 0 h 6215064"/>
              <a:gd name="connsiteX0" fmla="*/ 0 w 10859248"/>
              <a:gd name="connsiteY0" fmla="*/ 0 h 6215064"/>
              <a:gd name="connsiteX1" fmla="*/ 25375 w 10859248"/>
              <a:gd name="connsiteY1" fmla="*/ 0 h 6215064"/>
              <a:gd name="connsiteX2" fmla="*/ 25375 w 10859248"/>
              <a:gd name="connsiteY2" fmla="*/ 5187692 h 6215064"/>
              <a:gd name="connsiteX3" fmla="*/ 1029347 w 10859248"/>
              <a:gd name="connsiteY3" fmla="*/ 6189737 h 6215064"/>
              <a:gd name="connsiteX4" fmla="*/ 10859248 w 10859248"/>
              <a:gd name="connsiteY4" fmla="*/ 6189737 h 6215064"/>
              <a:gd name="connsiteX5" fmla="*/ 10859248 w 10859248"/>
              <a:gd name="connsiteY5" fmla="*/ 6215064 h 6215064"/>
              <a:gd name="connsiteX6" fmla="*/ 1029347 w 10859248"/>
              <a:gd name="connsiteY6" fmla="*/ 6215064 h 6215064"/>
              <a:gd name="connsiteX7" fmla="*/ 0 w 10859248"/>
              <a:gd name="connsiteY7" fmla="*/ 5187692 h 6215064"/>
              <a:gd name="connsiteX8" fmla="*/ 0 w 10859248"/>
              <a:gd name="connsiteY8" fmla="*/ 0 h 6215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59248" h="6215064">
                <a:moveTo>
                  <a:pt x="0" y="0"/>
                </a:moveTo>
                <a:lnTo>
                  <a:pt x="25375" y="0"/>
                </a:lnTo>
                <a:lnTo>
                  <a:pt x="25375" y="5187692"/>
                </a:lnTo>
                <a:cubicBezTo>
                  <a:pt x="25375" y="5740217"/>
                  <a:pt x="475759" y="6189737"/>
                  <a:pt x="1029347" y="6189737"/>
                </a:cubicBezTo>
                <a:lnTo>
                  <a:pt x="10859248" y="6189737"/>
                </a:lnTo>
                <a:lnTo>
                  <a:pt x="10859248" y="6215064"/>
                </a:lnTo>
                <a:lnTo>
                  <a:pt x="1029347" y="6215064"/>
                </a:lnTo>
                <a:cubicBezTo>
                  <a:pt x="461771" y="6215064"/>
                  <a:pt x="0" y="5754179"/>
                  <a:pt x="0" y="5187692"/>
                </a:cubicBezTo>
                <a:lnTo>
                  <a:pt x="0" y="0"/>
                </a:lnTo>
                <a:close/>
              </a:path>
            </a:pathLst>
          </a:custGeom>
          <a:solidFill>
            <a:schemeClr val="bg1"/>
          </a:solidFill>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a:t>
            </a:r>
            <a:endParaRPr lang="en-AU" dirty="0"/>
          </a:p>
        </p:txBody>
      </p:sp>
      <p:sp>
        <p:nvSpPr>
          <p:cNvPr id="3" name="Title 2">
            <a:extLst>
              <a:ext uri="{FF2B5EF4-FFF2-40B4-BE49-F238E27FC236}">
                <a16:creationId xmlns:a16="http://schemas.microsoft.com/office/drawing/2014/main" id="{33D5B20E-950B-DC5F-17F8-596559794A9F}"/>
              </a:ext>
            </a:extLst>
          </p:cNvPr>
          <p:cNvSpPr>
            <a:spLocks noGrp="1"/>
          </p:cNvSpPr>
          <p:nvPr>
            <p:ph type="title" hasCustomPrompt="1"/>
          </p:nvPr>
        </p:nvSpPr>
        <p:spPr>
          <a:xfrm>
            <a:off x="2081063" y="3552449"/>
            <a:ext cx="9720000" cy="1440000"/>
          </a:xfrm>
        </p:spPr>
        <p:txBody>
          <a:bodyPr anchor="ctr" anchorCtr="0"/>
          <a:lstStyle>
            <a:lvl1pPr>
              <a:defRPr sz="5000">
                <a:solidFill>
                  <a:schemeClr val="bg1"/>
                </a:solidFill>
              </a:defRPr>
            </a:lvl1pPr>
          </a:lstStyle>
          <a:p>
            <a:r>
              <a:rPr lang="en-GB" dirty="0"/>
              <a:t>Click to add large format text</a:t>
            </a:r>
            <a:endParaRPr lang="en-AU" dirty="0"/>
          </a:p>
        </p:txBody>
      </p:sp>
      <p:pic>
        <p:nvPicPr>
          <p:cNvPr id="7" name="Picture 6" descr="Logo&#10;&#10;Description automatically generated">
            <a:extLst>
              <a:ext uri="{FF2B5EF4-FFF2-40B4-BE49-F238E27FC236}">
                <a16:creationId xmlns:a16="http://schemas.microsoft.com/office/drawing/2014/main" id="{8F3CAFD5-02F7-E94B-89DA-4DE2065AD0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black">
          <a:xfrm>
            <a:off x="407987" y="6321422"/>
            <a:ext cx="719995" cy="258403"/>
          </a:xfrm>
          <a:prstGeom prst="rect">
            <a:avLst/>
          </a:prstGeom>
        </p:spPr>
      </p:pic>
      <p:sp>
        <p:nvSpPr>
          <p:cNvPr id="9" name="TextBox 8">
            <a:extLst>
              <a:ext uri="{FF2B5EF4-FFF2-40B4-BE49-F238E27FC236}">
                <a16:creationId xmlns:a16="http://schemas.microsoft.com/office/drawing/2014/main" id="{94D45B1A-D3F0-B246-8171-56F3E77807FF}"/>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tx2"/>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21296600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rge forma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EC405A-AA92-689E-E74E-9E99AFC2049E}"/>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Graphic 8">
            <a:extLst>
              <a:ext uri="{FF2B5EF4-FFF2-40B4-BE49-F238E27FC236}">
                <a16:creationId xmlns:a16="http://schemas.microsoft.com/office/drawing/2014/main" id="{A4ED52FE-5DF9-8C49-BBA1-9AB3313B790B}"/>
              </a:ext>
            </a:extLst>
          </p:cNvPr>
          <p:cNvSpPr/>
          <p:nvPr/>
        </p:nvSpPr>
        <p:spPr>
          <a:xfrm>
            <a:off x="1332753" y="0"/>
            <a:ext cx="10859247" cy="6215063"/>
          </a:xfrm>
          <a:custGeom>
            <a:avLst/>
            <a:gdLst>
              <a:gd name="connsiteX0" fmla="*/ 10809467 w 10809466"/>
              <a:gd name="connsiteY0" fmla="*/ 6201490 h 6201489"/>
              <a:gd name="connsiteX1" fmla="*/ 1024628 w 10809466"/>
              <a:gd name="connsiteY1" fmla="*/ 6201490 h 6201489"/>
              <a:gd name="connsiteX2" fmla="*/ 0 w 10809466"/>
              <a:gd name="connsiteY2" fmla="*/ 5176362 h 6201489"/>
              <a:gd name="connsiteX3" fmla="*/ 0 w 10809466"/>
              <a:gd name="connsiteY3" fmla="*/ 0 h 6201489"/>
              <a:gd name="connsiteX4" fmla="*/ 25259 w 10809466"/>
              <a:gd name="connsiteY4" fmla="*/ 0 h 6201489"/>
              <a:gd name="connsiteX5" fmla="*/ 25259 w 10809466"/>
              <a:gd name="connsiteY5" fmla="*/ 5176362 h 6201489"/>
              <a:gd name="connsiteX6" fmla="*/ 1024628 w 10809466"/>
              <a:gd name="connsiteY6" fmla="*/ 6176218 h 6201489"/>
              <a:gd name="connsiteX7" fmla="*/ 10809467 w 10809466"/>
              <a:gd name="connsiteY7" fmla="*/ 6176218 h 6201489"/>
              <a:gd name="connsiteX8" fmla="*/ 10809467 w 10809466"/>
              <a:gd name="connsiteY8" fmla="*/ 6201490 h 620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9466" h="6201489">
                <a:moveTo>
                  <a:pt x="10809467" y="6201490"/>
                </a:moveTo>
                <a:lnTo>
                  <a:pt x="1024628" y="6201490"/>
                </a:lnTo>
                <a:cubicBezTo>
                  <a:pt x="459654" y="6201490"/>
                  <a:pt x="0" y="5741611"/>
                  <a:pt x="0" y="5176362"/>
                </a:cubicBezTo>
                <a:lnTo>
                  <a:pt x="0" y="0"/>
                </a:lnTo>
                <a:lnTo>
                  <a:pt x="25259" y="0"/>
                </a:lnTo>
                <a:lnTo>
                  <a:pt x="25259" y="5176362"/>
                </a:lnTo>
                <a:cubicBezTo>
                  <a:pt x="25259" y="5727680"/>
                  <a:pt x="473578" y="6176218"/>
                  <a:pt x="1024628" y="6176218"/>
                </a:cubicBezTo>
                <a:lnTo>
                  <a:pt x="10809467" y="6176218"/>
                </a:lnTo>
                <a:lnTo>
                  <a:pt x="10809467" y="6201490"/>
                </a:lnTo>
                <a:close/>
              </a:path>
            </a:pathLst>
          </a:custGeom>
          <a:solidFill>
            <a:schemeClr val="tx2"/>
          </a:solidFill>
          <a:ln w="8925" cap="flat">
            <a:noFill/>
            <a:prstDash val="solid"/>
            <a:miter/>
          </a:ln>
        </p:spPr>
        <p:txBody>
          <a:bodyPr rtlCol="0" anchor="ctr"/>
          <a:lstStyle/>
          <a:p>
            <a:endParaRPr lang="en-US"/>
          </a:p>
        </p:txBody>
      </p:sp>
      <p:sp>
        <p:nvSpPr>
          <p:cNvPr id="16" name="Footer Placeholder 15">
            <a:extLst>
              <a:ext uri="{FF2B5EF4-FFF2-40B4-BE49-F238E27FC236}">
                <a16:creationId xmlns:a16="http://schemas.microsoft.com/office/drawing/2014/main" id="{40385070-405E-CB2B-D4A1-FE28C1D3D800}"/>
              </a:ext>
            </a:extLst>
          </p:cNvPr>
          <p:cNvSpPr>
            <a:spLocks noGrp="1"/>
          </p:cNvSpPr>
          <p:nvPr>
            <p:ph type="ftr" sz="quarter" idx="12"/>
          </p:nvPr>
        </p:nvSpPr>
        <p:spPr/>
        <p:txBody>
          <a:bodyPr/>
          <a:lstStyle>
            <a:lvl1pPr>
              <a:defRPr>
                <a:solidFill>
                  <a:schemeClr val="tx2"/>
                </a:solidFill>
              </a:defRPr>
            </a:lvl1pPr>
          </a:lstStyle>
          <a:p>
            <a:r>
              <a:rPr lang="en-GB"/>
              <a:t>University of Southern Queensland - Select 'Insert &gt; Header &amp; Footer'</a:t>
            </a:r>
            <a:endParaRPr lang="en-US" dirty="0"/>
          </a:p>
        </p:txBody>
      </p:sp>
      <p:sp>
        <p:nvSpPr>
          <p:cNvPr id="17" name="Slide Number Placeholder 16">
            <a:extLst>
              <a:ext uri="{FF2B5EF4-FFF2-40B4-BE49-F238E27FC236}">
                <a16:creationId xmlns:a16="http://schemas.microsoft.com/office/drawing/2014/main" id="{B2110E69-E56F-0CA7-4C4F-3A2E9AC35606}"/>
              </a:ext>
            </a:extLst>
          </p:cNvPr>
          <p:cNvSpPr>
            <a:spLocks noGrp="1"/>
          </p:cNvSpPr>
          <p:nvPr>
            <p:ph type="sldNum" sz="quarter" idx="13"/>
          </p:nvPr>
        </p:nvSpPr>
        <p:spPr/>
        <p:txBody>
          <a:bodyPr/>
          <a:lstStyle>
            <a:lvl1pPr>
              <a:defRPr>
                <a:solidFill>
                  <a:schemeClr val="tx2"/>
                </a:solidFill>
              </a:defRPr>
            </a:lvl1pPr>
          </a:lstStyle>
          <a:p>
            <a:fld id="{1D3E0C1E-CAA7-684E-BEA4-86303DCB0B0B}" type="slidenum">
              <a:rPr lang="en-US" smtClean="0"/>
              <a:pPr/>
              <a:t>‹#›</a:t>
            </a:fld>
            <a:endParaRPr lang="en-US" dirty="0"/>
          </a:p>
        </p:txBody>
      </p:sp>
      <p:sp>
        <p:nvSpPr>
          <p:cNvPr id="3" name="Title 2">
            <a:extLst>
              <a:ext uri="{FF2B5EF4-FFF2-40B4-BE49-F238E27FC236}">
                <a16:creationId xmlns:a16="http://schemas.microsoft.com/office/drawing/2014/main" id="{0E450912-3A57-EE83-48C7-3A670F9142DC}"/>
              </a:ext>
            </a:extLst>
          </p:cNvPr>
          <p:cNvSpPr>
            <a:spLocks noGrp="1"/>
          </p:cNvSpPr>
          <p:nvPr>
            <p:ph type="title" hasCustomPrompt="1"/>
          </p:nvPr>
        </p:nvSpPr>
        <p:spPr>
          <a:xfrm>
            <a:off x="1884013" y="409902"/>
            <a:ext cx="9900000" cy="1440000"/>
          </a:xfrm>
        </p:spPr>
        <p:txBody>
          <a:bodyPr/>
          <a:lstStyle>
            <a:lvl1pPr>
              <a:defRPr sz="5000"/>
            </a:lvl1pPr>
          </a:lstStyle>
          <a:p>
            <a:r>
              <a:rPr lang="en-GB" dirty="0"/>
              <a:t>Click to add large format text</a:t>
            </a:r>
            <a:endParaRPr lang="en-AU" dirty="0"/>
          </a:p>
        </p:txBody>
      </p:sp>
      <p:pic>
        <p:nvPicPr>
          <p:cNvPr id="11" name="Picture 10">
            <a:extLst>
              <a:ext uri="{FF2B5EF4-FFF2-40B4-BE49-F238E27FC236}">
                <a16:creationId xmlns:a16="http://schemas.microsoft.com/office/drawing/2014/main" id="{C4FF3D73-E588-AA4D-83E7-6EBB26A28C3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black">
          <a:xfrm>
            <a:off x="407987" y="6321422"/>
            <a:ext cx="719994" cy="258403"/>
          </a:xfrm>
          <a:prstGeom prst="rect">
            <a:avLst/>
          </a:prstGeom>
        </p:spPr>
      </p:pic>
      <p:sp>
        <p:nvSpPr>
          <p:cNvPr id="8" name="TextBox 7">
            <a:extLst>
              <a:ext uri="{FF2B5EF4-FFF2-40B4-BE49-F238E27FC236}">
                <a16:creationId xmlns:a16="http://schemas.microsoft.com/office/drawing/2014/main" id="{5D2FB2CF-2335-1348-BEE7-3FA69B85E0A6}"/>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tx2"/>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8986360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eature text-re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5E91DB9-C47E-BA46-3FBA-CD86A4748AB5}"/>
              </a:ext>
            </a:extLst>
          </p:cNvPr>
          <p:cNvSpPr/>
          <p:nvPr userDrawn="1"/>
        </p:nvSpPr>
        <p:spPr bwMode="ltGray">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Graphic 5">
            <a:extLst>
              <a:ext uri="{FF2B5EF4-FFF2-40B4-BE49-F238E27FC236}">
                <a16:creationId xmlns:a16="http://schemas.microsoft.com/office/drawing/2014/main" id="{1911B30D-094E-9D2F-8BD2-4927609CB842}"/>
              </a:ext>
            </a:extLst>
          </p:cNvPr>
          <p:cNvSpPr/>
          <p:nvPr/>
        </p:nvSpPr>
        <p:spPr>
          <a:xfrm>
            <a:off x="1382534" y="403265"/>
            <a:ext cx="10809466" cy="6454735"/>
          </a:xfrm>
          <a:custGeom>
            <a:avLst/>
            <a:gdLst>
              <a:gd name="connsiteX0" fmla="*/ 1012043 w 10809466"/>
              <a:gd name="connsiteY0" fmla="*/ 0 h 6454735"/>
              <a:gd name="connsiteX1" fmla="*/ 0 w 10809466"/>
              <a:gd name="connsiteY1" fmla="*/ 1012537 h 6454735"/>
              <a:gd name="connsiteX2" fmla="*/ 0 w 10809466"/>
              <a:gd name="connsiteY2" fmla="*/ 6454735 h 6454735"/>
              <a:gd name="connsiteX3" fmla="*/ 10809467 w 10809466"/>
              <a:gd name="connsiteY3" fmla="*/ 6454735 h 6454735"/>
              <a:gd name="connsiteX4" fmla="*/ 10809467 w 10809466"/>
              <a:gd name="connsiteY4" fmla="*/ 0 h 6454735"/>
              <a:gd name="connsiteX5" fmla="*/ 1012043 w 10809466"/>
              <a:gd name="connsiteY5" fmla="*/ 0 h 6454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09466" h="6454735">
                <a:moveTo>
                  <a:pt x="1012043" y="0"/>
                </a:moveTo>
                <a:cubicBezTo>
                  <a:pt x="453139" y="0"/>
                  <a:pt x="0" y="453360"/>
                  <a:pt x="0" y="1012537"/>
                </a:cubicBezTo>
                <a:lnTo>
                  <a:pt x="0" y="6454735"/>
                </a:lnTo>
                <a:lnTo>
                  <a:pt x="10809467" y="6454735"/>
                </a:lnTo>
                <a:lnTo>
                  <a:pt x="10809467" y="0"/>
                </a:lnTo>
                <a:lnTo>
                  <a:pt x="1012043" y="0"/>
                </a:lnTo>
                <a:close/>
              </a:path>
            </a:pathLst>
          </a:custGeom>
          <a:solidFill>
            <a:schemeClr val="accent3"/>
          </a:solidFill>
          <a:ln w="8925" cap="flat">
            <a:noFill/>
            <a:prstDash val="solid"/>
            <a:miter/>
          </a:ln>
        </p:spPr>
        <p:txBody>
          <a:bodyPr rtlCol="0" anchor="ctr"/>
          <a:lstStyle/>
          <a:p>
            <a:endParaRPr lang="en-US"/>
          </a:p>
        </p:txBody>
      </p:sp>
      <p:sp>
        <p:nvSpPr>
          <p:cNvPr id="4" name="Date Placeholder 3">
            <a:extLst>
              <a:ext uri="{FF2B5EF4-FFF2-40B4-BE49-F238E27FC236}">
                <a16:creationId xmlns:a16="http://schemas.microsoft.com/office/drawing/2014/main" id="{16F69060-798D-41A3-8522-3049C026A19C}"/>
              </a:ext>
            </a:extLst>
          </p:cNvPr>
          <p:cNvSpPr>
            <a:spLocks noGrp="1"/>
          </p:cNvSpPr>
          <p:nvPr>
            <p:ph type="dt" sz="half" idx="10"/>
          </p:nvPr>
        </p:nvSpPr>
        <p:spPr/>
        <p:txBody>
          <a:bodyPr/>
          <a:lstStyle>
            <a:lvl1pPr>
              <a:defRPr>
                <a:solidFill>
                  <a:schemeClr val="bg1"/>
                </a:solidFill>
              </a:defRPr>
            </a:lvl1pPr>
          </a:lstStyle>
          <a:p>
            <a:r>
              <a:rPr lang="en-US"/>
              <a:t>Insert Date via Header &amp; Footer</a:t>
            </a:r>
            <a:endParaRPr lang="en-GB" dirty="0"/>
          </a:p>
        </p:txBody>
      </p:sp>
      <p:sp>
        <p:nvSpPr>
          <p:cNvPr id="5" name="Footer Placeholder 4">
            <a:extLst>
              <a:ext uri="{FF2B5EF4-FFF2-40B4-BE49-F238E27FC236}">
                <a16:creationId xmlns:a16="http://schemas.microsoft.com/office/drawing/2014/main" id="{F7697F9D-CE24-603E-6A57-D4866968AFD8}"/>
              </a:ext>
            </a:extLst>
          </p:cNvPr>
          <p:cNvSpPr>
            <a:spLocks noGrp="1"/>
          </p:cNvSpPr>
          <p:nvPr>
            <p:ph type="ftr" sz="quarter" idx="11"/>
          </p:nvPr>
        </p:nvSpPr>
        <p:spPr/>
        <p:txBody>
          <a:bodyPr/>
          <a:lstStyle>
            <a:lvl1pPr>
              <a:defRPr>
                <a:solidFill>
                  <a:schemeClr val="accent2"/>
                </a:solidFill>
              </a:defRPr>
            </a:lvl1pPr>
          </a:lstStyle>
          <a:p>
            <a:r>
              <a:rPr lang="en-GB"/>
              <a:t>University of Southern Queensland - Select 'Insert &gt; Header &amp; Footer'</a:t>
            </a:r>
            <a:endParaRPr lang="en-GB" dirty="0"/>
          </a:p>
        </p:txBody>
      </p:sp>
      <p:sp>
        <p:nvSpPr>
          <p:cNvPr id="6" name="Slide Number Placeholder 5">
            <a:extLst>
              <a:ext uri="{FF2B5EF4-FFF2-40B4-BE49-F238E27FC236}">
                <a16:creationId xmlns:a16="http://schemas.microsoft.com/office/drawing/2014/main" id="{31CAFF5F-A2AA-188B-5953-37C78A66A646}"/>
              </a:ext>
            </a:extLst>
          </p:cNvPr>
          <p:cNvSpPr>
            <a:spLocks noGrp="1"/>
          </p:cNvSpPr>
          <p:nvPr>
            <p:ph type="sldNum" sz="quarter" idx="12"/>
          </p:nvPr>
        </p:nvSpPr>
        <p:spPr/>
        <p:txBody>
          <a:bodyPr/>
          <a:lstStyle>
            <a:lvl1pPr>
              <a:defRPr>
                <a:solidFill>
                  <a:schemeClr val="accent2"/>
                </a:solidFill>
              </a:defRPr>
            </a:lvl1pPr>
          </a:lstStyle>
          <a:p>
            <a:fld id="{F5AEA0E0-5CC6-4BD0-905C-A0021E419432}" type="slidenum">
              <a:rPr lang="en-GB" smtClean="0"/>
              <a:pPr/>
              <a:t>‹#›</a:t>
            </a:fld>
            <a:endParaRPr lang="en-GB" dirty="0"/>
          </a:p>
        </p:txBody>
      </p:sp>
      <p:sp>
        <p:nvSpPr>
          <p:cNvPr id="8" name="Title 7">
            <a:extLst>
              <a:ext uri="{FF2B5EF4-FFF2-40B4-BE49-F238E27FC236}">
                <a16:creationId xmlns:a16="http://schemas.microsoft.com/office/drawing/2014/main" id="{69C9B0E6-F557-9B01-1C6A-62E24036070C}"/>
              </a:ext>
            </a:extLst>
          </p:cNvPr>
          <p:cNvSpPr>
            <a:spLocks noGrp="1"/>
          </p:cNvSpPr>
          <p:nvPr>
            <p:ph type="title" hasCustomPrompt="1"/>
          </p:nvPr>
        </p:nvSpPr>
        <p:spPr>
          <a:xfrm>
            <a:off x="2263164" y="1233488"/>
            <a:ext cx="8280000" cy="1440000"/>
          </a:xfrm>
        </p:spPr>
        <p:txBody>
          <a:bodyPr/>
          <a:lstStyle>
            <a:lvl1pPr>
              <a:defRPr>
                <a:solidFill>
                  <a:schemeClr val="accent2"/>
                </a:solidFill>
              </a:defRPr>
            </a:lvl1pPr>
          </a:lstStyle>
          <a:p>
            <a:r>
              <a:rPr lang="en-GB" dirty="0"/>
              <a:t>Click to add feature text</a:t>
            </a:r>
            <a:endParaRPr lang="en-AU" dirty="0"/>
          </a:p>
        </p:txBody>
      </p:sp>
      <p:pic>
        <p:nvPicPr>
          <p:cNvPr id="9" name="Picture 8">
            <a:extLst>
              <a:ext uri="{FF2B5EF4-FFF2-40B4-BE49-F238E27FC236}">
                <a16:creationId xmlns:a16="http://schemas.microsoft.com/office/drawing/2014/main" id="{EFB1529E-EE5D-8347-87B7-1BDFEC732E7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black">
          <a:xfrm>
            <a:off x="407987" y="6321422"/>
            <a:ext cx="719994" cy="258402"/>
          </a:xfrm>
          <a:prstGeom prst="rect">
            <a:avLst/>
          </a:prstGeom>
        </p:spPr>
      </p:pic>
      <p:sp>
        <p:nvSpPr>
          <p:cNvPr id="10" name="TextBox 9">
            <a:extLst>
              <a:ext uri="{FF2B5EF4-FFF2-40B4-BE49-F238E27FC236}">
                <a16:creationId xmlns:a16="http://schemas.microsoft.com/office/drawing/2014/main" id="{CB2344D2-5D88-4446-B51F-1F6499819EBC}"/>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tx2"/>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2286715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eature text-yellow">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5E91DB9-C47E-BA46-3FBA-CD86A4748AB5}"/>
              </a:ext>
            </a:extLst>
          </p:cNvPr>
          <p:cNvSpPr/>
          <p:nvPr userDrawn="1"/>
        </p:nvSpPr>
        <p:spPr bwMode="invGray">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Graphic 5">
            <a:extLst>
              <a:ext uri="{FF2B5EF4-FFF2-40B4-BE49-F238E27FC236}">
                <a16:creationId xmlns:a16="http://schemas.microsoft.com/office/drawing/2014/main" id="{1911B30D-094E-9D2F-8BD2-4927609CB842}"/>
              </a:ext>
            </a:extLst>
          </p:cNvPr>
          <p:cNvSpPr/>
          <p:nvPr/>
        </p:nvSpPr>
        <p:spPr>
          <a:xfrm>
            <a:off x="1382534" y="403265"/>
            <a:ext cx="10809466" cy="6454735"/>
          </a:xfrm>
          <a:custGeom>
            <a:avLst/>
            <a:gdLst>
              <a:gd name="connsiteX0" fmla="*/ 1012043 w 10809466"/>
              <a:gd name="connsiteY0" fmla="*/ 0 h 6454735"/>
              <a:gd name="connsiteX1" fmla="*/ 0 w 10809466"/>
              <a:gd name="connsiteY1" fmla="*/ 1012537 h 6454735"/>
              <a:gd name="connsiteX2" fmla="*/ 0 w 10809466"/>
              <a:gd name="connsiteY2" fmla="*/ 6454735 h 6454735"/>
              <a:gd name="connsiteX3" fmla="*/ 10809467 w 10809466"/>
              <a:gd name="connsiteY3" fmla="*/ 6454735 h 6454735"/>
              <a:gd name="connsiteX4" fmla="*/ 10809467 w 10809466"/>
              <a:gd name="connsiteY4" fmla="*/ 0 h 6454735"/>
              <a:gd name="connsiteX5" fmla="*/ 1012043 w 10809466"/>
              <a:gd name="connsiteY5" fmla="*/ 0 h 6454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09466" h="6454735">
                <a:moveTo>
                  <a:pt x="1012043" y="0"/>
                </a:moveTo>
                <a:cubicBezTo>
                  <a:pt x="453139" y="0"/>
                  <a:pt x="0" y="453360"/>
                  <a:pt x="0" y="1012537"/>
                </a:cubicBezTo>
                <a:lnTo>
                  <a:pt x="0" y="6454735"/>
                </a:lnTo>
                <a:lnTo>
                  <a:pt x="10809467" y="6454735"/>
                </a:lnTo>
                <a:lnTo>
                  <a:pt x="10809467" y="0"/>
                </a:lnTo>
                <a:lnTo>
                  <a:pt x="1012043" y="0"/>
                </a:lnTo>
                <a:close/>
              </a:path>
            </a:pathLst>
          </a:custGeom>
          <a:solidFill>
            <a:schemeClr val="bg2"/>
          </a:solidFill>
          <a:ln w="8925" cap="flat">
            <a:noFill/>
            <a:prstDash val="solid"/>
            <a:miter/>
          </a:ln>
        </p:spPr>
        <p:txBody>
          <a:bodyPr rtlCol="0" anchor="ctr"/>
          <a:lstStyle/>
          <a:p>
            <a:endParaRPr lang="en-US"/>
          </a:p>
        </p:txBody>
      </p:sp>
      <p:sp>
        <p:nvSpPr>
          <p:cNvPr id="4" name="Date Placeholder 3">
            <a:extLst>
              <a:ext uri="{FF2B5EF4-FFF2-40B4-BE49-F238E27FC236}">
                <a16:creationId xmlns:a16="http://schemas.microsoft.com/office/drawing/2014/main" id="{16F69060-798D-41A3-8522-3049C026A19C}"/>
              </a:ext>
            </a:extLst>
          </p:cNvPr>
          <p:cNvSpPr>
            <a:spLocks noGrp="1"/>
          </p:cNvSpPr>
          <p:nvPr>
            <p:ph type="dt" sz="half" idx="10"/>
          </p:nvPr>
        </p:nvSpPr>
        <p:spPr/>
        <p:txBody>
          <a:bodyPr/>
          <a:lstStyle>
            <a:lvl1pPr>
              <a:defRPr>
                <a:solidFill>
                  <a:schemeClr val="bg1"/>
                </a:solidFill>
              </a:defRPr>
            </a:lvl1pPr>
          </a:lstStyle>
          <a:p>
            <a:r>
              <a:rPr lang="en-US"/>
              <a:t>Insert Date via Header &amp; Footer</a:t>
            </a:r>
            <a:endParaRPr lang="en-GB" dirty="0"/>
          </a:p>
        </p:txBody>
      </p:sp>
      <p:sp>
        <p:nvSpPr>
          <p:cNvPr id="5" name="Footer Placeholder 4">
            <a:extLst>
              <a:ext uri="{FF2B5EF4-FFF2-40B4-BE49-F238E27FC236}">
                <a16:creationId xmlns:a16="http://schemas.microsoft.com/office/drawing/2014/main" id="{F7697F9D-CE24-603E-6A57-D4866968AFD8}"/>
              </a:ext>
            </a:extLst>
          </p:cNvPr>
          <p:cNvSpPr>
            <a:spLocks noGrp="1"/>
          </p:cNvSpPr>
          <p:nvPr>
            <p:ph type="ftr" sz="quarter" idx="11"/>
          </p:nvPr>
        </p:nvSpPr>
        <p:spPr/>
        <p:txBody>
          <a:bodyPr/>
          <a:lstStyle/>
          <a:p>
            <a:r>
              <a:rPr lang="en-GB"/>
              <a:t>University of Southern Queensland - Select 'Insert &gt; Header &amp; Footer'</a:t>
            </a:r>
            <a:endParaRPr lang="en-GB" dirty="0"/>
          </a:p>
        </p:txBody>
      </p:sp>
      <p:sp>
        <p:nvSpPr>
          <p:cNvPr id="6" name="Slide Number Placeholder 5">
            <a:extLst>
              <a:ext uri="{FF2B5EF4-FFF2-40B4-BE49-F238E27FC236}">
                <a16:creationId xmlns:a16="http://schemas.microsoft.com/office/drawing/2014/main" id="{31CAFF5F-A2AA-188B-5953-37C78A66A646}"/>
              </a:ext>
            </a:extLst>
          </p:cNvPr>
          <p:cNvSpPr>
            <a:spLocks noGrp="1"/>
          </p:cNvSpPr>
          <p:nvPr>
            <p:ph type="sldNum" sz="quarter" idx="12"/>
          </p:nvPr>
        </p:nvSpPr>
        <p:spPr/>
        <p:txBody>
          <a:bodyPr/>
          <a:lstStyle/>
          <a:p>
            <a:fld id="{F5AEA0E0-5CC6-4BD0-905C-A0021E419432}" type="slidenum">
              <a:rPr lang="en-GB" smtClean="0"/>
              <a:pPr/>
              <a:t>‹#›</a:t>
            </a:fld>
            <a:endParaRPr lang="en-GB" dirty="0"/>
          </a:p>
        </p:txBody>
      </p:sp>
      <p:sp>
        <p:nvSpPr>
          <p:cNvPr id="8" name="Title 7">
            <a:extLst>
              <a:ext uri="{FF2B5EF4-FFF2-40B4-BE49-F238E27FC236}">
                <a16:creationId xmlns:a16="http://schemas.microsoft.com/office/drawing/2014/main" id="{69C9B0E6-F557-9B01-1C6A-62E24036070C}"/>
              </a:ext>
            </a:extLst>
          </p:cNvPr>
          <p:cNvSpPr>
            <a:spLocks noGrp="1"/>
          </p:cNvSpPr>
          <p:nvPr>
            <p:ph type="title" hasCustomPrompt="1"/>
          </p:nvPr>
        </p:nvSpPr>
        <p:spPr>
          <a:xfrm>
            <a:off x="2263164" y="1233488"/>
            <a:ext cx="8280000" cy="1440000"/>
          </a:xfrm>
        </p:spPr>
        <p:txBody>
          <a:bodyPr/>
          <a:lstStyle/>
          <a:p>
            <a:r>
              <a:rPr lang="en-GB" dirty="0"/>
              <a:t>Click to add feature text</a:t>
            </a:r>
            <a:endParaRPr lang="en-AU" dirty="0"/>
          </a:p>
        </p:txBody>
      </p:sp>
      <p:pic>
        <p:nvPicPr>
          <p:cNvPr id="13" name="Picture 12">
            <a:extLst>
              <a:ext uri="{FF2B5EF4-FFF2-40B4-BE49-F238E27FC236}">
                <a16:creationId xmlns:a16="http://schemas.microsoft.com/office/drawing/2014/main" id="{1E27625D-93A4-D44A-A663-B3BC8E2AFF2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black">
          <a:xfrm>
            <a:off x="407987" y="6321422"/>
            <a:ext cx="719994" cy="258402"/>
          </a:xfrm>
          <a:prstGeom prst="rect">
            <a:avLst/>
          </a:prstGeom>
        </p:spPr>
      </p:pic>
      <p:sp>
        <p:nvSpPr>
          <p:cNvPr id="9" name="TextBox 8">
            <a:extLst>
              <a:ext uri="{FF2B5EF4-FFF2-40B4-BE49-F238E27FC236}">
                <a16:creationId xmlns:a16="http://schemas.microsoft.com/office/drawing/2014/main" id="{20E2FC2E-0D9D-6342-9671-54321ABC1C8B}"/>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bg1"/>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12248067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nd slide-blu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984F331-592D-28E4-0B2B-D4B47F22E014}"/>
              </a:ext>
            </a:extLst>
          </p:cNvPr>
          <p:cNvSpPr/>
          <p:nvPr userDrawn="1"/>
        </p:nvSpPr>
        <p:spPr bwMode="invGray">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Graphic 5">
            <a:extLst>
              <a:ext uri="{FF2B5EF4-FFF2-40B4-BE49-F238E27FC236}">
                <a16:creationId xmlns:a16="http://schemas.microsoft.com/office/drawing/2014/main" id="{BC0DA9F4-2150-4031-ED6D-9051DC7B4C6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bwMode="black">
          <a:xfrm>
            <a:off x="408105" y="392059"/>
            <a:ext cx="2339765" cy="910000"/>
          </a:xfrm>
          <a:prstGeom prst="rect">
            <a:avLst/>
          </a:prstGeom>
        </p:spPr>
      </p:pic>
      <p:sp>
        <p:nvSpPr>
          <p:cNvPr id="7" name="TextBox 6">
            <a:extLst>
              <a:ext uri="{FF2B5EF4-FFF2-40B4-BE49-F238E27FC236}">
                <a16:creationId xmlns:a16="http://schemas.microsoft.com/office/drawing/2014/main" id="{75B85967-7E69-D4E6-F941-83B4311DCCAA}"/>
              </a:ext>
            </a:extLst>
          </p:cNvPr>
          <p:cNvSpPr txBox="1"/>
          <p:nvPr userDrawn="1"/>
        </p:nvSpPr>
        <p:spPr bwMode="black">
          <a:xfrm>
            <a:off x="407988" y="6250235"/>
            <a:ext cx="11376025" cy="253916"/>
          </a:xfrm>
          <a:prstGeom prst="rect">
            <a:avLst/>
          </a:prstGeom>
          <a:noFill/>
        </p:spPr>
        <p:txBody>
          <a:bodyPr wrap="square" lIns="0" tIns="0" rIns="0" bIns="0" rtlCol="0" anchor="b" anchorCtr="0">
            <a:noAutofit/>
          </a:bodyPr>
          <a:lstStyle/>
          <a:p>
            <a:pPr algn="ctr"/>
            <a:r>
              <a:rPr lang="en-US" sz="1000" dirty="0">
                <a:solidFill>
                  <a:schemeClr val="bg1"/>
                </a:solidFill>
              </a:rPr>
              <a:t>CRICOS: QLD 00244B, NSW 02225M TEQSA: PRV12081</a:t>
            </a:r>
          </a:p>
        </p:txBody>
      </p:sp>
      <p:sp>
        <p:nvSpPr>
          <p:cNvPr id="8" name="Title 1">
            <a:extLst>
              <a:ext uri="{FF2B5EF4-FFF2-40B4-BE49-F238E27FC236}">
                <a16:creationId xmlns:a16="http://schemas.microsoft.com/office/drawing/2014/main" id="{76D36B37-F3C1-5D4D-7BE7-27F19CBD3CAD}"/>
              </a:ext>
            </a:extLst>
          </p:cNvPr>
          <p:cNvSpPr>
            <a:spLocks noGrp="1"/>
          </p:cNvSpPr>
          <p:nvPr>
            <p:ph type="ctrTitle" hasCustomPrompt="1"/>
          </p:nvPr>
        </p:nvSpPr>
        <p:spPr bwMode="black">
          <a:xfrm>
            <a:off x="3396000" y="2526000"/>
            <a:ext cx="5400000" cy="1073849"/>
          </a:xfrm>
        </p:spPr>
        <p:txBody>
          <a:bodyPr anchor="b" anchorCtr="0"/>
          <a:lstStyle>
            <a:lvl1pPr algn="ctr">
              <a:lnSpc>
                <a:spcPct val="100000"/>
              </a:lnSpc>
              <a:defRPr sz="2800" b="0">
                <a:solidFill>
                  <a:schemeClr val="bg1"/>
                </a:solidFill>
              </a:defRPr>
            </a:lvl1pPr>
          </a:lstStyle>
          <a:p>
            <a:r>
              <a:rPr lang="en-US" dirty="0"/>
              <a:t>Click to add call to action text</a:t>
            </a:r>
          </a:p>
        </p:txBody>
      </p:sp>
      <p:sp>
        <p:nvSpPr>
          <p:cNvPr id="9" name="Title 1">
            <a:extLst>
              <a:ext uri="{FF2B5EF4-FFF2-40B4-BE49-F238E27FC236}">
                <a16:creationId xmlns:a16="http://schemas.microsoft.com/office/drawing/2014/main" id="{D8B50AD7-695C-389A-49E5-E0D89796F95D}"/>
              </a:ext>
            </a:extLst>
          </p:cNvPr>
          <p:cNvSpPr txBox="1">
            <a:spLocks/>
          </p:cNvSpPr>
          <p:nvPr userDrawn="1"/>
        </p:nvSpPr>
        <p:spPr bwMode="black">
          <a:xfrm>
            <a:off x="4203032" y="3667224"/>
            <a:ext cx="3785936" cy="50297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500" kern="1200">
                <a:solidFill>
                  <a:schemeClr val="tx2"/>
                </a:solidFill>
                <a:latin typeface="+mj-lt"/>
                <a:ea typeface="+mj-ea"/>
                <a:cs typeface="+mj-cs"/>
              </a:defRPr>
            </a:lvl1pPr>
          </a:lstStyle>
          <a:p>
            <a:pPr algn="ctr"/>
            <a:r>
              <a:rPr lang="en-US" sz="2800" b="1" dirty="0">
                <a:solidFill>
                  <a:schemeClr val="bg1"/>
                </a:solidFill>
              </a:rPr>
              <a:t>unisq.edu.au</a:t>
            </a:r>
          </a:p>
        </p:txBody>
      </p:sp>
      <p:sp>
        <p:nvSpPr>
          <p:cNvPr id="10" name="TextBox 9">
            <a:extLst>
              <a:ext uri="{FF2B5EF4-FFF2-40B4-BE49-F238E27FC236}">
                <a16:creationId xmlns:a16="http://schemas.microsoft.com/office/drawing/2014/main" id="{6092499C-D537-6349-8462-6BD6745B59DE}"/>
              </a:ext>
            </a:extLst>
          </p:cNvPr>
          <p:cNvSpPr txBox="1"/>
          <p:nvPr userDrawn="1"/>
        </p:nvSpPr>
        <p:spPr>
          <a:xfrm>
            <a:off x="3927634" y="6638661"/>
            <a:ext cx="4336732"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700" dirty="0">
                <a:solidFill>
                  <a:schemeClr val="bg1"/>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37180362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nd slide-yellow">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984F331-592D-28E4-0B2B-D4B47F22E014}"/>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B69FB4B1-54E2-5A1C-4FA0-E95B0D36BEBB}"/>
              </a:ext>
            </a:extLst>
          </p:cNvPr>
          <p:cNvSpPr>
            <a:spLocks noGrp="1"/>
          </p:cNvSpPr>
          <p:nvPr>
            <p:ph type="ctrTitle" hasCustomPrompt="1"/>
          </p:nvPr>
        </p:nvSpPr>
        <p:spPr bwMode="black">
          <a:xfrm>
            <a:off x="3396000" y="2526000"/>
            <a:ext cx="5400000" cy="1073849"/>
          </a:xfrm>
        </p:spPr>
        <p:txBody>
          <a:bodyPr anchor="b" anchorCtr="0"/>
          <a:lstStyle>
            <a:lvl1pPr algn="ctr">
              <a:lnSpc>
                <a:spcPct val="100000"/>
              </a:lnSpc>
              <a:defRPr sz="2800" b="0">
                <a:solidFill>
                  <a:schemeClr val="tx2"/>
                </a:solidFill>
              </a:defRPr>
            </a:lvl1pPr>
          </a:lstStyle>
          <a:p>
            <a:r>
              <a:rPr lang="en-US" dirty="0"/>
              <a:t>Click to add call to action text</a:t>
            </a:r>
          </a:p>
        </p:txBody>
      </p:sp>
      <p:pic>
        <p:nvPicPr>
          <p:cNvPr id="4" name="Graphic 3">
            <a:extLst>
              <a:ext uri="{FF2B5EF4-FFF2-40B4-BE49-F238E27FC236}">
                <a16:creationId xmlns:a16="http://schemas.microsoft.com/office/drawing/2014/main" id="{3087E1D9-89DB-FC13-B241-E97B1A9AFCCC}"/>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bwMode="black">
          <a:xfrm>
            <a:off x="407988" y="392059"/>
            <a:ext cx="2340000" cy="910000"/>
          </a:xfrm>
          <a:prstGeom prst="rect">
            <a:avLst/>
          </a:prstGeom>
        </p:spPr>
      </p:pic>
      <p:sp>
        <p:nvSpPr>
          <p:cNvPr id="6" name="TextBox 5">
            <a:extLst>
              <a:ext uri="{FF2B5EF4-FFF2-40B4-BE49-F238E27FC236}">
                <a16:creationId xmlns:a16="http://schemas.microsoft.com/office/drawing/2014/main" id="{97432CA6-D760-B9AC-BC8E-42437CAC2FA5}"/>
              </a:ext>
            </a:extLst>
          </p:cNvPr>
          <p:cNvSpPr txBox="1"/>
          <p:nvPr userDrawn="1"/>
        </p:nvSpPr>
        <p:spPr bwMode="black">
          <a:xfrm>
            <a:off x="407988" y="6250235"/>
            <a:ext cx="11376025" cy="253916"/>
          </a:xfrm>
          <a:prstGeom prst="rect">
            <a:avLst/>
          </a:prstGeom>
          <a:noFill/>
        </p:spPr>
        <p:txBody>
          <a:bodyPr wrap="square" lIns="0" tIns="0" rIns="0" bIns="0" rtlCol="0" anchor="b" anchorCtr="0">
            <a:noAutofit/>
          </a:bodyPr>
          <a:lstStyle/>
          <a:p>
            <a:pPr algn="ctr"/>
            <a:r>
              <a:rPr lang="en-US" sz="1000" dirty="0">
                <a:solidFill>
                  <a:schemeClr val="tx2"/>
                </a:solidFill>
              </a:rPr>
              <a:t>CRICOS: QLD 00244B, NSW 02225M TEQSA: PRV12081</a:t>
            </a:r>
          </a:p>
        </p:txBody>
      </p:sp>
      <p:sp>
        <p:nvSpPr>
          <p:cNvPr id="7" name="Title 1">
            <a:extLst>
              <a:ext uri="{FF2B5EF4-FFF2-40B4-BE49-F238E27FC236}">
                <a16:creationId xmlns:a16="http://schemas.microsoft.com/office/drawing/2014/main" id="{664B7BB2-4F25-A0AF-EE13-ACFA43E8B24A}"/>
              </a:ext>
            </a:extLst>
          </p:cNvPr>
          <p:cNvSpPr txBox="1">
            <a:spLocks/>
          </p:cNvSpPr>
          <p:nvPr userDrawn="1"/>
        </p:nvSpPr>
        <p:spPr bwMode="black">
          <a:xfrm>
            <a:off x="4203032" y="3667224"/>
            <a:ext cx="3785936" cy="50297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500" kern="1200">
                <a:solidFill>
                  <a:schemeClr val="tx2"/>
                </a:solidFill>
                <a:latin typeface="+mj-lt"/>
                <a:ea typeface="+mj-ea"/>
                <a:cs typeface="+mj-cs"/>
              </a:defRPr>
            </a:lvl1pPr>
          </a:lstStyle>
          <a:p>
            <a:pPr algn="ctr"/>
            <a:r>
              <a:rPr lang="en-US" sz="2800" b="1" dirty="0">
                <a:solidFill>
                  <a:schemeClr val="tx2"/>
                </a:solidFill>
              </a:rPr>
              <a:t>unisq.edu.au</a:t>
            </a:r>
          </a:p>
        </p:txBody>
      </p:sp>
      <p:sp>
        <p:nvSpPr>
          <p:cNvPr id="8" name="TextBox 7">
            <a:extLst>
              <a:ext uri="{FF2B5EF4-FFF2-40B4-BE49-F238E27FC236}">
                <a16:creationId xmlns:a16="http://schemas.microsoft.com/office/drawing/2014/main" id="{22E209DE-16E3-244C-B335-1C78BEDAE7DD}"/>
              </a:ext>
            </a:extLst>
          </p:cNvPr>
          <p:cNvSpPr txBox="1"/>
          <p:nvPr userDrawn="1"/>
        </p:nvSpPr>
        <p:spPr>
          <a:xfrm>
            <a:off x="3927634" y="6638661"/>
            <a:ext cx="4336732"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700" dirty="0">
                <a:solidFill>
                  <a:schemeClr val="tx2"/>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36722030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Insert Date via Header &amp; Footer</a:t>
            </a:r>
            <a:endParaRPr lang="en-GB"/>
          </a:p>
        </p:txBody>
      </p:sp>
      <p:sp>
        <p:nvSpPr>
          <p:cNvPr id="3" name="Footer Placeholder 2"/>
          <p:cNvSpPr>
            <a:spLocks noGrp="1"/>
          </p:cNvSpPr>
          <p:nvPr>
            <p:ph type="ftr" sz="quarter" idx="11"/>
          </p:nvPr>
        </p:nvSpPr>
        <p:spPr/>
        <p:txBody>
          <a:bodyPr/>
          <a:lstStyle/>
          <a:p>
            <a:r>
              <a:rPr lang="en-GB"/>
              <a:t>University of Southern Queensland - Select 'Insert &gt; Header &amp; Footer'</a:t>
            </a:r>
          </a:p>
        </p:txBody>
      </p:sp>
      <p:sp>
        <p:nvSpPr>
          <p:cNvPr id="4" name="Slide Number Placeholder 3"/>
          <p:cNvSpPr>
            <a:spLocks noGrp="1"/>
          </p:cNvSpPr>
          <p:nvPr>
            <p:ph type="sldNum" sz="quarter" idx="12"/>
          </p:nvPr>
        </p:nvSpPr>
        <p:spPr/>
        <p:txBody>
          <a:bodyPr/>
          <a:lstStyle/>
          <a:p>
            <a:fld id="{F5AEA0E0-5CC6-4BD0-905C-A0021E419432}" type="slidenum">
              <a:rPr lang="en-GB" smtClean="0"/>
              <a:t>‹#›</a:t>
            </a:fld>
            <a:endParaRPr lang="en-GB"/>
          </a:p>
        </p:txBody>
      </p:sp>
      <p:sp>
        <p:nvSpPr>
          <p:cNvPr id="5" name="Title 4">
            <a:extLst>
              <a:ext uri="{FF2B5EF4-FFF2-40B4-BE49-F238E27FC236}">
                <a16:creationId xmlns:a16="http://schemas.microsoft.com/office/drawing/2014/main" id="{1DEF600E-A836-4665-A50B-E5BE4AD5429E}"/>
              </a:ext>
            </a:extLst>
          </p:cNvPr>
          <p:cNvSpPr>
            <a:spLocks noGrp="1"/>
          </p:cNvSpPr>
          <p:nvPr>
            <p:ph type="title"/>
          </p:nvPr>
        </p:nvSpPr>
        <p:spPr/>
        <p:txBody>
          <a:bodyPr/>
          <a:lstStyle/>
          <a:p>
            <a:r>
              <a:rPr lang="en-US"/>
              <a:t>Click to edit Master title style</a:t>
            </a:r>
            <a:endParaRPr lang="en-AU" dirty="0"/>
          </a:p>
        </p:txBody>
      </p:sp>
    </p:spTree>
    <p:extLst>
      <p:ext uri="{BB962C8B-B14F-4D97-AF65-F5344CB8AC3E}">
        <p14:creationId xmlns:p14="http://schemas.microsoft.com/office/powerpoint/2010/main" val="16480505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Insert Date via Header &amp; Footer</a:t>
            </a:r>
            <a:endParaRPr lang="en-GB"/>
          </a:p>
        </p:txBody>
      </p:sp>
      <p:sp>
        <p:nvSpPr>
          <p:cNvPr id="3" name="Footer Placeholder 2"/>
          <p:cNvSpPr>
            <a:spLocks noGrp="1"/>
          </p:cNvSpPr>
          <p:nvPr>
            <p:ph type="ftr" sz="quarter" idx="11"/>
          </p:nvPr>
        </p:nvSpPr>
        <p:spPr/>
        <p:txBody>
          <a:bodyPr/>
          <a:lstStyle/>
          <a:p>
            <a:r>
              <a:rPr lang="en-GB"/>
              <a:t>University of Southern Queensland - Select 'Insert &gt; Header &amp; Footer'</a:t>
            </a:r>
          </a:p>
        </p:txBody>
      </p:sp>
      <p:sp>
        <p:nvSpPr>
          <p:cNvPr id="4" name="Slide Number Placeholder 3"/>
          <p:cNvSpPr>
            <a:spLocks noGrp="1"/>
          </p:cNvSpPr>
          <p:nvPr>
            <p:ph type="sldNum" sz="quarter" idx="12"/>
          </p:nvPr>
        </p:nvSpPr>
        <p:spPr/>
        <p:txBody>
          <a:bodyPr/>
          <a:lstStyle/>
          <a:p>
            <a:fld id="{F5AEA0E0-5CC6-4BD0-905C-A0021E419432}" type="slidenum">
              <a:rPr lang="en-GB" smtClean="0"/>
              <a:t>‹#›</a:t>
            </a:fld>
            <a:endParaRPr lang="en-GB"/>
          </a:p>
        </p:txBody>
      </p:sp>
    </p:spTree>
    <p:extLst>
      <p:ext uri="{BB962C8B-B14F-4D97-AF65-F5344CB8AC3E}">
        <p14:creationId xmlns:p14="http://schemas.microsoft.com/office/powerpoint/2010/main" val="10771517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2DE20-67B1-F988-18DD-FE33C5B2C00A}"/>
              </a:ext>
            </a:extLst>
          </p:cNvPr>
          <p:cNvSpPr>
            <a:spLocks noGrp="1"/>
          </p:cNvSpPr>
          <p:nvPr>
            <p:ph type="title"/>
          </p:nvPr>
        </p:nvSpPr>
        <p:spPr/>
        <p:txBody>
          <a:bodyPr/>
          <a:lstStyle/>
          <a:p>
            <a:r>
              <a:rPr lang="en-GB"/>
              <a:t>Click to edit Master title style</a:t>
            </a:r>
            <a:endParaRPr lang="en-AU"/>
          </a:p>
        </p:txBody>
      </p:sp>
      <p:sp>
        <p:nvSpPr>
          <p:cNvPr id="3" name="Content Placeholder 2">
            <a:extLst>
              <a:ext uri="{FF2B5EF4-FFF2-40B4-BE49-F238E27FC236}">
                <a16:creationId xmlns:a16="http://schemas.microsoft.com/office/drawing/2014/main" id="{A549D11A-DBB9-4FFF-5FF1-0348DC5509D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A3F62FEA-F508-ACFF-B3F1-5A537A48F489}"/>
              </a:ext>
            </a:extLst>
          </p:cNvPr>
          <p:cNvSpPr>
            <a:spLocks noGrp="1"/>
          </p:cNvSpPr>
          <p:nvPr>
            <p:ph type="dt" sz="half" idx="10"/>
          </p:nvPr>
        </p:nvSpPr>
        <p:spPr/>
        <p:txBody>
          <a:bodyPr/>
          <a:lstStyle/>
          <a:p>
            <a:r>
              <a:rPr lang="en-US"/>
              <a:t>Insert Date via Header &amp; Footer</a:t>
            </a:r>
            <a:endParaRPr lang="en-AU"/>
          </a:p>
        </p:txBody>
      </p:sp>
      <p:sp>
        <p:nvSpPr>
          <p:cNvPr id="5" name="Footer Placeholder 4">
            <a:extLst>
              <a:ext uri="{FF2B5EF4-FFF2-40B4-BE49-F238E27FC236}">
                <a16:creationId xmlns:a16="http://schemas.microsoft.com/office/drawing/2014/main" id="{EB2FDC26-68E7-6E24-41C9-8F9355307D1F}"/>
              </a:ext>
            </a:extLst>
          </p:cNvPr>
          <p:cNvSpPr>
            <a:spLocks noGrp="1"/>
          </p:cNvSpPr>
          <p:nvPr>
            <p:ph type="ftr" sz="quarter" idx="11"/>
          </p:nvPr>
        </p:nvSpPr>
        <p:spPr/>
        <p:txBody>
          <a:bodyPr/>
          <a:lstStyle/>
          <a:p>
            <a:r>
              <a:rPr lang="en-US"/>
              <a:t>University of Southern Queensland - Select 'Insert &gt; Header &amp; Footer'</a:t>
            </a:r>
            <a:endParaRPr lang="en-AU"/>
          </a:p>
        </p:txBody>
      </p:sp>
      <p:sp>
        <p:nvSpPr>
          <p:cNvPr id="6" name="Slide Number Placeholder 5">
            <a:extLst>
              <a:ext uri="{FF2B5EF4-FFF2-40B4-BE49-F238E27FC236}">
                <a16:creationId xmlns:a16="http://schemas.microsoft.com/office/drawing/2014/main" id="{98295A82-522E-09BC-EDD3-A087E2EBB658}"/>
              </a:ext>
            </a:extLst>
          </p:cNvPr>
          <p:cNvSpPr>
            <a:spLocks noGrp="1"/>
          </p:cNvSpPr>
          <p:nvPr>
            <p:ph type="sldNum" sz="quarter" idx="12"/>
          </p:nvPr>
        </p:nvSpPr>
        <p:spPr/>
        <p:txBody>
          <a:bodyPr/>
          <a:lstStyle/>
          <a:p>
            <a:fld id="{60EBFD83-22BD-4EA8-924D-231FD3D20E3F}" type="slidenum">
              <a:rPr lang="en-AU" smtClean="0"/>
              <a:t>‹#›</a:t>
            </a:fld>
            <a:endParaRPr lang="en-AU"/>
          </a:p>
        </p:txBody>
      </p:sp>
    </p:spTree>
    <p:extLst>
      <p:ext uri="{BB962C8B-B14F-4D97-AF65-F5344CB8AC3E}">
        <p14:creationId xmlns:p14="http://schemas.microsoft.com/office/powerpoint/2010/main" val="97277597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7987" y="409902"/>
            <a:ext cx="11376025" cy="720000"/>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407987" y="1233487"/>
            <a:ext cx="5688013" cy="4319161"/>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1718100" y="6270624"/>
            <a:ext cx="2160000" cy="360000"/>
          </a:xfrm>
          <a:prstGeom prst="rect">
            <a:avLst/>
          </a:prstGeom>
        </p:spPr>
        <p:txBody>
          <a:bodyPr vert="horz" lIns="0" tIns="0" rIns="0" bIns="0" rtlCol="0" anchor="ctr"/>
          <a:lstStyle>
            <a:lvl1pPr algn="l">
              <a:defRPr sz="900">
                <a:solidFill>
                  <a:schemeClr val="tx2"/>
                </a:solidFill>
              </a:defRPr>
            </a:lvl1pPr>
          </a:lstStyle>
          <a:p>
            <a:r>
              <a:rPr lang="en-US"/>
              <a:t>Insert Date via Header &amp; Footer</a:t>
            </a:r>
            <a:endParaRPr lang="en-GB" dirty="0"/>
          </a:p>
        </p:txBody>
      </p:sp>
      <p:sp>
        <p:nvSpPr>
          <p:cNvPr id="5" name="Footer Placeholder 4"/>
          <p:cNvSpPr>
            <a:spLocks noGrp="1"/>
          </p:cNvSpPr>
          <p:nvPr>
            <p:ph type="ftr" sz="quarter" idx="3"/>
          </p:nvPr>
        </p:nvSpPr>
        <p:spPr>
          <a:xfrm>
            <a:off x="3878100" y="6270624"/>
            <a:ext cx="7617912" cy="360000"/>
          </a:xfrm>
          <a:prstGeom prst="rect">
            <a:avLst/>
          </a:prstGeom>
        </p:spPr>
        <p:txBody>
          <a:bodyPr vert="horz" lIns="0" tIns="0" rIns="0" bIns="0" rtlCol="0" anchor="ctr"/>
          <a:lstStyle>
            <a:lvl1pPr algn="r">
              <a:defRPr sz="900">
                <a:solidFill>
                  <a:schemeClr val="tx2"/>
                </a:solidFill>
              </a:defRPr>
            </a:lvl1pPr>
          </a:lstStyle>
          <a:p>
            <a:r>
              <a:rPr lang="en-GB" dirty="0"/>
              <a:t>University of Southern Queensland - Select 'Insert &gt; Header &amp; Footer'</a:t>
            </a:r>
          </a:p>
        </p:txBody>
      </p:sp>
      <p:sp>
        <p:nvSpPr>
          <p:cNvPr id="6" name="Slide Number Placeholder 5"/>
          <p:cNvSpPr>
            <a:spLocks noGrp="1"/>
          </p:cNvSpPr>
          <p:nvPr>
            <p:ph type="sldNum" sz="quarter" idx="4"/>
          </p:nvPr>
        </p:nvSpPr>
        <p:spPr>
          <a:xfrm>
            <a:off x="11496012" y="6270624"/>
            <a:ext cx="288000" cy="360000"/>
          </a:xfrm>
          <a:prstGeom prst="rect">
            <a:avLst/>
          </a:prstGeom>
        </p:spPr>
        <p:txBody>
          <a:bodyPr vert="horz" lIns="0" tIns="0" rIns="0" bIns="0" rtlCol="0" anchor="ctr"/>
          <a:lstStyle>
            <a:lvl1pPr algn="r">
              <a:defRPr sz="900">
                <a:solidFill>
                  <a:schemeClr val="tx2"/>
                </a:solidFill>
              </a:defRPr>
            </a:lvl1pPr>
          </a:lstStyle>
          <a:p>
            <a:fld id="{F5AEA0E0-5CC6-4BD0-905C-A0021E419432}" type="slidenum">
              <a:rPr lang="en-GB" smtClean="0"/>
              <a:pPr/>
              <a:t>‹#›</a:t>
            </a:fld>
            <a:endParaRPr lang="en-GB" dirty="0"/>
          </a:p>
        </p:txBody>
      </p:sp>
      <p:pic>
        <p:nvPicPr>
          <p:cNvPr id="7" name="Picture 6">
            <a:extLst>
              <a:ext uri="{FF2B5EF4-FFF2-40B4-BE49-F238E27FC236}">
                <a16:creationId xmlns:a16="http://schemas.microsoft.com/office/drawing/2014/main" id="{48ACE094-C478-3047-8FEE-F36123BE65B4}"/>
              </a:ext>
            </a:extLst>
          </p:cNvPr>
          <p:cNvPicPr>
            <a:picLocks noChangeAspect="1"/>
          </p:cNvPicPr>
          <p:nvPr userDrawn="1"/>
        </p:nvPicPr>
        <p:blipFill>
          <a:blip r:embed="rId40">
            <a:extLst>
              <a:ext uri="{28A0092B-C50C-407E-A947-70E740481C1C}">
                <a14:useLocalDpi xmlns:a14="http://schemas.microsoft.com/office/drawing/2010/main" val="0"/>
              </a:ext>
            </a:extLst>
          </a:blip>
          <a:srcRect/>
          <a:stretch/>
        </p:blipFill>
        <p:spPr bwMode="black">
          <a:xfrm>
            <a:off x="407987" y="6321422"/>
            <a:ext cx="719994" cy="258403"/>
          </a:xfrm>
          <a:prstGeom prst="rect">
            <a:avLst/>
          </a:prstGeom>
        </p:spPr>
      </p:pic>
      <p:sp>
        <p:nvSpPr>
          <p:cNvPr id="8" name="TextBox 7">
            <a:extLst>
              <a:ext uri="{FF2B5EF4-FFF2-40B4-BE49-F238E27FC236}">
                <a16:creationId xmlns:a16="http://schemas.microsoft.com/office/drawing/2014/main" id="{9C37788E-D013-B646-B2E4-F12B3DA5CB3A}"/>
              </a:ext>
            </a:extLst>
          </p:cNvPr>
          <p:cNvSpPr txBox="1"/>
          <p:nvPr userDrawn="1"/>
        </p:nvSpPr>
        <p:spPr>
          <a:xfrm>
            <a:off x="306388" y="6638661"/>
            <a:ext cx="4336732"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700" dirty="0">
                <a:solidFill>
                  <a:schemeClr val="tx2"/>
                </a:solidFill>
                <a:effectLst/>
                <a:latin typeface="+mn-lt"/>
                <a:ea typeface="Calibri" panose="020F0502020204030204" pitchFamily="34" charset="0"/>
                <a:cs typeface="Times New Roman" panose="02020603050405020304" pitchFamily="18" charset="0"/>
              </a:rPr>
              <a:t>This content is protected and may not be shared, uploaded, or distributed</a:t>
            </a:r>
          </a:p>
        </p:txBody>
      </p:sp>
    </p:spTree>
    <p:extLst>
      <p:ext uri="{BB962C8B-B14F-4D97-AF65-F5344CB8AC3E}">
        <p14:creationId xmlns:p14="http://schemas.microsoft.com/office/powerpoint/2010/main" val="2559479050"/>
      </p:ext>
    </p:extLst>
  </p:cSld>
  <p:clrMap bg1="lt1" tx1="dk1" bg2="lt2" tx2="dk2" accent1="accent1" accent2="accent2" accent3="accent3" accent4="accent4" accent5="accent5" accent6="accent6" hlink="hlink" folHlink="folHlink"/>
  <p:sldLayoutIdLst>
    <p:sldLayoutId id="2147483676" r:id="rId1"/>
    <p:sldLayoutId id="2147483716" r:id="rId2"/>
    <p:sldLayoutId id="2147483717" r:id="rId3"/>
    <p:sldLayoutId id="2147483677" r:id="rId4"/>
    <p:sldLayoutId id="2147483678" r:id="rId5"/>
    <p:sldLayoutId id="2147483679" r:id="rId6"/>
    <p:sldLayoutId id="2147483680" r:id="rId7"/>
    <p:sldLayoutId id="2147483681" r:id="rId8"/>
    <p:sldLayoutId id="2147483683" r:id="rId9"/>
    <p:sldLayoutId id="2147483684" r:id="rId10"/>
    <p:sldLayoutId id="2147483713" r:id="rId11"/>
    <p:sldLayoutId id="2147483714" r:id="rId12"/>
    <p:sldLayoutId id="2147483650" r:id="rId13"/>
    <p:sldLayoutId id="2147483652" r:id="rId14"/>
    <p:sldLayoutId id="2147483706" r:id="rId15"/>
    <p:sldLayoutId id="2147483686" r:id="rId16"/>
    <p:sldLayoutId id="2147483687" r:id="rId17"/>
    <p:sldLayoutId id="2147483707" r:id="rId18"/>
    <p:sldLayoutId id="2147483689" r:id="rId19"/>
    <p:sldLayoutId id="2147483715" r:id="rId20"/>
    <p:sldLayoutId id="2147483690" r:id="rId21"/>
    <p:sldLayoutId id="2147483692" r:id="rId22"/>
    <p:sldLayoutId id="2147483693" r:id="rId23"/>
    <p:sldLayoutId id="2147483694" r:id="rId24"/>
    <p:sldLayoutId id="2147483695" r:id="rId25"/>
    <p:sldLayoutId id="2147483696" r:id="rId26"/>
    <p:sldLayoutId id="2147483712" r:id="rId27"/>
    <p:sldLayoutId id="2147483711" r:id="rId28"/>
    <p:sldLayoutId id="2147483710" r:id="rId29"/>
    <p:sldLayoutId id="2147483700" r:id="rId30"/>
    <p:sldLayoutId id="2147483701" r:id="rId31"/>
    <p:sldLayoutId id="2147483709" r:id="rId32"/>
    <p:sldLayoutId id="2147483703" r:id="rId33"/>
    <p:sldLayoutId id="2147483708" r:id="rId34"/>
    <p:sldLayoutId id="2147483705" r:id="rId35"/>
    <p:sldLayoutId id="2147483675" r:id="rId36"/>
    <p:sldLayoutId id="2147483655" r:id="rId37"/>
    <p:sldLayoutId id="2147483718" r:id="rId38"/>
  </p:sldLayoutIdLst>
  <p:hf hdr="0" ftr="0" dt="0"/>
  <p:txStyles>
    <p:titleStyle>
      <a:lvl1pPr algn="l" defTabSz="914400" rtl="0" eaLnBrk="1" latinLnBrk="0" hangingPunct="1">
        <a:lnSpc>
          <a:spcPct val="90000"/>
        </a:lnSpc>
        <a:spcBef>
          <a:spcPct val="0"/>
        </a:spcBef>
        <a:buNone/>
        <a:defRPr sz="3500" kern="1200">
          <a:solidFill>
            <a:schemeClr val="tx2"/>
          </a:solidFill>
          <a:latin typeface="+mj-lt"/>
          <a:ea typeface="+mj-ea"/>
          <a:cs typeface="+mj-cs"/>
        </a:defRPr>
      </a:lvl1pPr>
    </p:titleStyle>
    <p:bodyStyle>
      <a:lvl1pPr marL="0" indent="0" algn="l" defTabSz="914400" rtl="0" eaLnBrk="1" latinLnBrk="0" hangingPunct="1">
        <a:lnSpc>
          <a:spcPct val="90000"/>
        </a:lnSpc>
        <a:spcBef>
          <a:spcPts val="600"/>
        </a:spcBef>
        <a:buFont typeface="Arial" panose="020B0604020202020204" pitchFamily="34" charset="0"/>
        <a:buNone/>
        <a:defRPr sz="1500" kern="1200">
          <a:solidFill>
            <a:schemeClr val="tx1"/>
          </a:solidFill>
          <a:latin typeface="+mn-lt"/>
          <a:ea typeface="+mn-ea"/>
          <a:cs typeface="+mn-cs"/>
        </a:defRPr>
      </a:lvl1pPr>
      <a:lvl2pPr marL="180000" indent="-180000" algn="l" defTabSz="914400" rtl="0" eaLnBrk="1" latinLnBrk="0" hangingPunct="1">
        <a:lnSpc>
          <a:spcPct val="90000"/>
        </a:lnSpc>
        <a:spcBef>
          <a:spcPts val="600"/>
        </a:spcBef>
        <a:buFont typeface="Arial" panose="020B0604020202020204" pitchFamily="34" charset="0"/>
        <a:buChar char="•"/>
        <a:defRPr sz="1500" kern="1200">
          <a:solidFill>
            <a:schemeClr val="tx1"/>
          </a:solidFill>
          <a:latin typeface="+mn-lt"/>
          <a:ea typeface="+mn-ea"/>
          <a:cs typeface="+mn-cs"/>
        </a:defRPr>
      </a:lvl2pPr>
      <a:lvl3pPr marL="360000" indent="-180000" algn="l" defTabSz="914400" rtl="0" eaLnBrk="1" latinLnBrk="0" hangingPunct="1">
        <a:lnSpc>
          <a:spcPct val="90000"/>
        </a:lnSpc>
        <a:spcBef>
          <a:spcPts val="600"/>
        </a:spcBef>
        <a:buFont typeface="Arial" panose="020B0604020202020204" pitchFamily="34" charset="0"/>
        <a:buChar char="–"/>
        <a:defRPr sz="1500" kern="1200">
          <a:solidFill>
            <a:schemeClr val="tx1"/>
          </a:solidFill>
          <a:latin typeface="+mn-lt"/>
          <a:ea typeface="+mn-ea"/>
          <a:cs typeface="+mn-cs"/>
        </a:defRPr>
      </a:lvl3pPr>
      <a:lvl4pPr marL="0" indent="0" algn="l" defTabSz="914400" rtl="0" eaLnBrk="1" latinLnBrk="0" hangingPunct="1">
        <a:lnSpc>
          <a:spcPct val="90000"/>
        </a:lnSpc>
        <a:spcBef>
          <a:spcPts val="600"/>
        </a:spcBef>
        <a:buFont typeface="Arial" panose="020B0604020202020204" pitchFamily="34" charset="0"/>
        <a:buNone/>
        <a:defRPr sz="1500" b="1" kern="1200">
          <a:solidFill>
            <a:schemeClr val="tx2"/>
          </a:solidFill>
          <a:latin typeface="+mn-lt"/>
          <a:ea typeface="+mn-ea"/>
          <a:cs typeface="+mn-cs"/>
        </a:defRPr>
      </a:lvl4pPr>
      <a:lvl5pPr marL="0" indent="0" algn="l" defTabSz="914400" rtl="0" eaLnBrk="1" latinLnBrk="0" hangingPunct="1">
        <a:lnSpc>
          <a:spcPct val="90000"/>
        </a:lnSpc>
        <a:spcBef>
          <a:spcPts val="600"/>
        </a:spcBef>
        <a:buFont typeface="Arial" panose="020B0604020202020204" pitchFamily="34" charset="0"/>
        <a:buNone/>
        <a:defRPr sz="1500" kern="1200">
          <a:solidFill>
            <a:schemeClr val="tx1"/>
          </a:solidFill>
          <a:latin typeface="+mn-lt"/>
          <a:ea typeface="+mn-ea"/>
          <a:cs typeface="+mn-cs"/>
        </a:defRPr>
      </a:lvl5pPr>
      <a:lvl6pPr marL="0" indent="0" algn="l" defTabSz="914400" rtl="0" eaLnBrk="1" latinLnBrk="0" hangingPunct="1">
        <a:lnSpc>
          <a:spcPct val="90000"/>
        </a:lnSpc>
        <a:spcBef>
          <a:spcPts val="600"/>
        </a:spcBef>
        <a:buFont typeface="Arial" panose="020B0604020202020204" pitchFamily="34" charset="0"/>
        <a:buNone/>
        <a:defRPr sz="1500" kern="1200">
          <a:solidFill>
            <a:schemeClr val="tx1"/>
          </a:solidFill>
          <a:latin typeface="+mn-lt"/>
          <a:ea typeface="+mn-ea"/>
          <a:cs typeface="+mn-cs"/>
        </a:defRPr>
      </a:lvl6pPr>
      <a:lvl7pPr marL="0" indent="0" algn="l" defTabSz="914400" rtl="0" eaLnBrk="1" latinLnBrk="0" hangingPunct="1">
        <a:lnSpc>
          <a:spcPct val="90000"/>
        </a:lnSpc>
        <a:spcBef>
          <a:spcPts val="600"/>
        </a:spcBef>
        <a:buFont typeface="Arial" panose="020B0604020202020204" pitchFamily="34" charset="0"/>
        <a:buNone/>
        <a:defRPr sz="1500" kern="1200">
          <a:solidFill>
            <a:schemeClr val="tx1"/>
          </a:solidFill>
          <a:latin typeface="+mn-lt"/>
          <a:ea typeface="+mn-ea"/>
          <a:cs typeface="+mn-cs"/>
        </a:defRPr>
      </a:lvl7pPr>
      <a:lvl8pPr marL="0" indent="0" algn="l" defTabSz="914400" rtl="0" eaLnBrk="1" latinLnBrk="0" hangingPunct="1">
        <a:lnSpc>
          <a:spcPct val="90000"/>
        </a:lnSpc>
        <a:spcBef>
          <a:spcPts val="600"/>
        </a:spcBef>
        <a:buFont typeface="Arial" panose="020B0604020202020204" pitchFamily="34" charset="0"/>
        <a:buNone/>
        <a:defRPr sz="1500" kern="1200">
          <a:solidFill>
            <a:schemeClr val="tx1"/>
          </a:solidFill>
          <a:latin typeface="+mn-lt"/>
          <a:ea typeface="+mn-ea"/>
          <a:cs typeface="+mn-cs"/>
        </a:defRPr>
      </a:lvl8pPr>
      <a:lvl9pPr marL="0" indent="0" algn="l" defTabSz="914400" rtl="0" eaLnBrk="1" latinLnBrk="0" hangingPunct="1">
        <a:lnSpc>
          <a:spcPct val="90000"/>
        </a:lnSpc>
        <a:spcBef>
          <a:spcPts val="600"/>
        </a:spcBef>
        <a:buFont typeface="Arial" panose="020B0604020202020204" pitchFamily="34" charset="0"/>
        <a:buNone/>
        <a:defRPr sz="15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77" userDrawn="1">
          <p15:clr>
            <a:srgbClr val="F26B43"/>
          </p15:clr>
        </p15:guide>
        <p15:guide id="2" orient="horz" pos="3816" userDrawn="1">
          <p15:clr>
            <a:srgbClr val="F26B43"/>
          </p15:clr>
        </p15:guide>
        <p15:guide id="3" pos="257" userDrawn="1">
          <p15:clr>
            <a:srgbClr val="F26B43"/>
          </p15:clr>
        </p15:guide>
        <p15:guide id="4" pos="7423" userDrawn="1">
          <p15:clr>
            <a:srgbClr val="F26B43"/>
          </p15:clr>
        </p15:guide>
        <p15:guide id="5" orient="horz" pos="25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7.xml"/><Relationship Id="rId7" Type="http://schemas.openxmlformats.org/officeDocument/2006/relationships/diagramColors" Target="../diagrams/colors1.xml"/><Relationship Id="rId2" Type="http://schemas.openxmlformats.org/officeDocument/2006/relationships/slideLayout" Target="../slideLayouts/slideLayout13.xml"/><Relationship Id="rId1" Type="http://schemas.openxmlformats.org/officeDocument/2006/relationships/tags" Target="../tags/tag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4.xml"/><Relationship Id="rId7" Type="http://schemas.openxmlformats.org/officeDocument/2006/relationships/diagramColors" Target="../diagrams/colors2.xml"/><Relationship Id="rId2" Type="http://schemas.openxmlformats.org/officeDocument/2006/relationships/slideLayout" Target="../slideLayouts/slideLayout13.xml"/><Relationship Id="rId1" Type="http://schemas.openxmlformats.org/officeDocument/2006/relationships/tags" Target="../tags/tag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5.xml"/><Relationship Id="rId7" Type="http://schemas.openxmlformats.org/officeDocument/2006/relationships/diagramColors" Target="../diagrams/colors3.xml"/><Relationship Id="rId2" Type="http://schemas.openxmlformats.org/officeDocument/2006/relationships/slideLayout" Target="../slideLayouts/slideLayout13.xml"/><Relationship Id="rId1" Type="http://schemas.openxmlformats.org/officeDocument/2006/relationships/tags" Target="../tags/tag9.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6.xml"/><Relationship Id="rId7" Type="http://schemas.openxmlformats.org/officeDocument/2006/relationships/diagramColors" Target="../diagrams/colors4.xml"/><Relationship Id="rId2" Type="http://schemas.openxmlformats.org/officeDocument/2006/relationships/slideLayout" Target="../slideLayouts/slideLayout13.xml"/><Relationship Id="rId1" Type="http://schemas.openxmlformats.org/officeDocument/2006/relationships/tags" Target="../tags/tag10.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17.xml"/><Relationship Id="rId7" Type="http://schemas.openxmlformats.org/officeDocument/2006/relationships/diagramColors" Target="../diagrams/colors5.xml"/><Relationship Id="rId2" Type="http://schemas.openxmlformats.org/officeDocument/2006/relationships/slideLayout" Target="../slideLayouts/slideLayout13.xml"/><Relationship Id="rId1" Type="http://schemas.openxmlformats.org/officeDocument/2006/relationships/tags" Target="../tags/tag1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2.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19.xml"/><Relationship Id="rId7" Type="http://schemas.openxmlformats.org/officeDocument/2006/relationships/diagramColors" Target="../diagrams/colors6.xml"/><Relationship Id="rId2" Type="http://schemas.openxmlformats.org/officeDocument/2006/relationships/slideLayout" Target="../slideLayouts/slideLayout13.xml"/><Relationship Id="rId1" Type="http://schemas.openxmlformats.org/officeDocument/2006/relationships/tags" Target="../tags/tag13.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14.xml"/><Relationship Id="rId5" Type="http://schemas.openxmlformats.org/officeDocument/2006/relationships/image" Target="../media/image12.JP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8" Type="http://schemas.openxmlformats.org/officeDocument/2006/relationships/hyperlink" Target="https://blog.aare.edu.au/trauma-awareness-a-new-priority-for-higher-education/" TargetMode="External"/><Relationship Id="rId3" Type="http://schemas.openxmlformats.org/officeDocument/2006/relationships/notesSlide" Target="../notesSlides/notesSlide21.xml"/><Relationship Id="rId7" Type="http://schemas.openxmlformats.org/officeDocument/2006/relationships/hyperlink" Target="https://doi.org/10.59668/722.13025" TargetMode="External"/><Relationship Id="rId2" Type="http://schemas.openxmlformats.org/officeDocument/2006/relationships/slideLayout" Target="../slideLayouts/slideLayout13.xml"/><Relationship Id="rId1" Type="http://schemas.openxmlformats.org/officeDocument/2006/relationships/tags" Target="../tags/tag15.xml"/><Relationship Id="rId6" Type="http://schemas.openxmlformats.org/officeDocument/2006/relationships/hyperlink" Target="https://doi.org/10.1080/15236803.2023.2263129" TargetMode="External"/><Relationship Id="rId5" Type="http://schemas.openxmlformats.org/officeDocument/2006/relationships/hyperlink" Target="https://udlguidelines.cast.org/engagement/emotional-capacity/expectations-beliefs-motivations/" TargetMode="External"/><Relationship Id="rId4" Type="http://schemas.openxmlformats.org/officeDocument/2006/relationships/hyperlink" Target="https://doi.org/10.1080/13603116.2017.1325074" TargetMode="External"/><Relationship Id="rId9" Type="http://schemas.openxmlformats.org/officeDocument/2006/relationships/hyperlink" Target="https://doi.org/10.3390/bs1411099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E982C8-0EFA-1D4C-87B6-5E8C7F520C3A}"/>
              </a:ext>
            </a:extLst>
          </p:cNvPr>
          <p:cNvSpPr>
            <a:spLocks noGrp="1"/>
          </p:cNvSpPr>
          <p:nvPr>
            <p:ph type="title"/>
          </p:nvPr>
        </p:nvSpPr>
        <p:spPr>
          <a:xfrm>
            <a:off x="184963" y="1540005"/>
            <a:ext cx="11376025" cy="720000"/>
          </a:xfrm>
        </p:spPr>
        <p:txBody>
          <a:bodyPr/>
          <a:lstStyle/>
          <a:p>
            <a:r>
              <a:rPr lang="en-AU" sz="4000" b="1" dirty="0"/>
              <a:t>Supporting the Whole Student: </a:t>
            </a:r>
            <a:br>
              <a:rPr lang="en-AU" sz="4000" b="1" dirty="0"/>
            </a:br>
            <a:br>
              <a:rPr lang="en-AU" sz="4000" b="1" dirty="0"/>
            </a:br>
            <a:r>
              <a:rPr lang="en-AU" sz="4000" b="1" dirty="0"/>
              <a:t>Using Trauma‑Responsive Practice and UDL in Higher Education Student Success.</a:t>
            </a:r>
            <a:endParaRPr lang="en-US" sz="4000" b="1" dirty="0"/>
          </a:p>
        </p:txBody>
      </p:sp>
      <p:sp>
        <p:nvSpPr>
          <p:cNvPr id="5" name="Subtitle 4">
            <a:extLst>
              <a:ext uri="{FF2B5EF4-FFF2-40B4-BE49-F238E27FC236}">
                <a16:creationId xmlns:a16="http://schemas.microsoft.com/office/drawing/2014/main" id="{4D82EA55-04BB-BA49-A5FC-A0C0693AB84F}"/>
              </a:ext>
            </a:extLst>
          </p:cNvPr>
          <p:cNvSpPr>
            <a:spLocks noGrp="1"/>
          </p:cNvSpPr>
          <p:nvPr>
            <p:ph sz="quarter" idx="15"/>
          </p:nvPr>
        </p:nvSpPr>
        <p:spPr>
          <a:xfrm>
            <a:off x="407987" y="4366980"/>
            <a:ext cx="4554305" cy="1230932"/>
          </a:xfrm>
        </p:spPr>
        <p:txBody>
          <a:bodyPr/>
          <a:lstStyle/>
          <a:p>
            <a:r>
              <a:rPr lang="en-US" dirty="0"/>
              <a:t>Sarah Irvine and Kacie Fahey </a:t>
            </a:r>
          </a:p>
          <a:p>
            <a:r>
              <a:rPr lang="en-US" dirty="0"/>
              <a:t>Senior Learning Advisors </a:t>
            </a:r>
          </a:p>
          <a:p>
            <a:r>
              <a:rPr lang="en-US" dirty="0"/>
              <a:t>University of Southern Queensland</a:t>
            </a:r>
          </a:p>
        </p:txBody>
      </p:sp>
      <p:sp>
        <p:nvSpPr>
          <p:cNvPr id="2" name="Slide Number Placeholder 1">
            <a:extLst>
              <a:ext uri="{FF2B5EF4-FFF2-40B4-BE49-F238E27FC236}">
                <a16:creationId xmlns:a16="http://schemas.microsoft.com/office/drawing/2014/main" id="{768AF37B-8BB5-BABF-B058-841809490E9F}"/>
              </a:ext>
            </a:extLst>
          </p:cNvPr>
          <p:cNvSpPr>
            <a:spLocks noGrp="1"/>
          </p:cNvSpPr>
          <p:nvPr>
            <p:ph type="sldNum" sz="quarter" idx="12"/>
          </p:nvPr>
        </p:nvSpPr>
        <p:spPr/>
        <p:txBody>
          <a:bodyPr/>
          <a:lstStyle/>
          <a:p>
            <a:fld id="{F5AEA0E0-5CC6-4BD0-905C-A0021E419432}" type="slidenum">
              <a:rPr lang="en-GB" smtClean="0"/>
              <a:t>1</a:t>
            </a:fld>
            <a:endParaRPr lang="en-GB"/>
          </a:p>
        </p:txBody>
      </p:sp>
    </p:spTree>
    <p:extLst>
      <p:ext uri="{BB962C8B-B14F-4D97-AF65-F5344CB8AC3E}">
        <p14:creationId xmlns:p14="http://schemas.microsoft.com/office/powerpoint/2010/main" val="3887801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78FC2-61BC-2181-1716-8D8BE314783D}"/>
              </a:ext>
            </a:extLst>
          </p:cNvPr>
          <p:cNvSpPr>
            <a:spLocks noGrp="1"/>
          </p:cNvSpPr>
          <p:nvPr>
            <p:ph type="title"/>
          </p:nvPr>
        </p:nvSpPr>
        <p:spPr>
          <a:xfrm>
            <a:off x="249713" y="2840868"/>
            <a:ext cx="11376025" cy="720000"/>
          </a:xfrm>
        </p:spPr>
        <p:txBody>
          <a:bodyPr/>
          <a:lstStyle/>
          <a:p>
            <a:pPr lvl="0" algn="ctr" defTabSz="914377">
              <a:lnSpc>
                <a:spcPct val="100000"/>
              </a:lnSpc>
              <a:spcBef>
                <a:spcPts val="0"/>
              </a:spcBef>
              <a:defRPr/>
            </a:pPr>
            <a:r>
              <a:rPr lang="en-US" sz="3600" b="1" dirty="0">
                <a:ea typeface="Open Sans" panose="020B0606030504020204" pitchFamily="34" charset="0"/>
                <a:cs typeface="Open Sans" panose="020B0606030504020204" pitchFamily="34" charset="0"/>
                <a:sym typeface="Arial"/>
              </a:rPr>
              <a:t>Acknowledgement of Country</a:t>
            </a:r>
          </a:p>
        </p:txBody>
      </p:sp>
      <p:sp>
        <p:nvSpPr>
          <p:cNvPr id="6" name="Slide Number Placeholder 5">
            <a:extLst>
              <a:ext uri="{FF2B5EF4-FFF2-40B4-BE49-F238E27FC236}">
                <a16:creationId xmlns:a16="http://schemas.microsoft.com/office/drawing/2014/main" id="{385708ED-F0F0-728E-7F9D-9E7A267AC967}"/>
              </a:ext>
            </a:extLst>
          </p:cNvPr>
          <p:cNvSpPr>
            <a:spLocks noGrp="1"/>
          </p:cNvSpPr>
          <p:nvPr>
            <p:ph type="sldNum" sz="quarter" idx="12"/>
          </p:nvPr>
        </p:nvSpPr>
        <p:spPr/>
        <p:txBody>
          <a:bodyPr/>
          <a:lstStyle/>
          <a:p>
            <a:fld id="{F5AEA0E0-5CC6-4BD0-905C-A0021E419432}" type="slidenum">
              <a:rPr lang="en-GB" smtClean="0"/>
              <a:t>2</a:t>
            </a:fld>
            <a:endParaRPr lang="en-GB"/>
          </a:p>
        </p:txBody>
      </p:sp>
    </p:spTree>
    <p:custDataLst>
      <p:tags r:id="rId1"/>
    </p:custDataLst>
    <p:extLst>
      <p:ext uri="{BB962C8B-B14F-4D97-AF65-F5344CB8AC3E}">
        <p14:creationId xmlns:p14="http://schemas.microsoft.com/office/powerpoint/2010/main" val="3781069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1BC0A-6C7A-D8D6-CEB2-0382540828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BACD6D-815C-E633-079E-7C0DFF26BAD4}"/>
              </a:ext>
            </a:extLst>
          </p:cNvPr>
          <p:cNvSpPr>
            <a:spLocks noGrp="1"/>
          </p:cNvSpPr>
          <p:nvPr>
            <p:ph type="title"/>
          </p:nvPr>
        </p:nvSpPr>
        <p:spPr/>
        <p:txBody>
          <a:bodyPr/>
          <a:lstStyle/>
          <a:p>
            <a:r>
              <a:rPr lang="en-AU" dirty="0"/>
              <a:t>Trigger warning</a:t>
            </a:r>
          </a:p>
        </p:txBody>
      </p:sp>
      <p:sp>
        <p:nvSpPr>
          <p:cNvPr id="5" name="TextBox 4">
            <a:extLst>
              <a:ext uri="{FF2B5EF4-FFF2-40B4-BE49-F238E27FC236}">
                <a16:creationId xmlns:a16="http://schemas.microsoft.com/office/drawing/2014/main" id="{F9C3AF88-65BB-0A03-9913-B48D8CA81294}"/>
              </a:ext>
            </a:extLst>
          </p:cNvPr>
          <p:cNvSpPr txBox="1"/>
          <p:nvPr/>
        </p:nvSpPr>
        <p:spPr>
          <a:xfrm>
            <a:off x="977420" y="962029"/>
            <a:ext cx="10964862" cy="526297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2800" b="0" i="0" u="none" strike="noStrike" kern="1200" cap="none" spc="0" normalizeH="0" dirty="0">
                <a:ln>
                  <a:noFill/>
                </a:ln>
                <a:solidFill>
                  <a:srgbClr val="2D2D2D"/>
                </a:solidFill>
                <a:effectLst/>
                <a:uLnTx/>
                <a:uFillTx/>
                <a:latin typeface="Arial" panose="020B0604020202020204"/>
                <a:ea typeface="+mn-ea"/>
                <a:cs typeface="+mn-cs"/>
              </a:rPr>
              <a:t>This workshop discusses experiences of trauma including:</a:t>
            </a:r>
          </a:p>
          <a:p>
            <a:pPr marR="0" lvl="0" algn="l" defTabSz="914400" rtl="0" eaLnBrk="1" fontAlgn="auto" latinLnBrk="0" hangingPunct="1">
              <a:lnSpc>
                <a:spcPct val="100000"/>
              </a:lnSpc>
              <a:spcBef>
                <a:spcPts val="0"/>
              </a:spcBef>
              <a:spcAft>
                <a:spcPts val="0"/>
              </a:spcAft>
              <a:buClrTx/>
              <a:buSzTx/>
              <a:tabLst/>
              <a:defRPr/>
            </a:pPr>
            <a:r>
              <a:rPr lang="en-US" sz="2800" dirty="0">
                <a:solidFill>
                  <a:srgbClr val="2D2D2D"/>
                </a:solidFill>
                <a:latin typeface="Arial" panose="020B0604020202020204"/>
              </a:rPr>
              <a:t>Domestic and family violence, adverse childhood experiences, systemic and institutional harm, mental illness and homelessness. </a:t>
            </a:r>
          </a:p>
          <a:p>
            <a:pPr marR="0" lvl="0" algn="l" defTabSz="914400" rtl="0" eaLnBrk="1" fontAlgn="auto" latinLnBrk="0" hangingPunct="1">
              <a:lnSpc>
                <a:spcPct val="100000"/>
              </a:lnSpc>
              <a:spcBef>
                <a:spcPts val="0"/>
              </a:spcBef>
              <a:spcAft>
                <a:spcPts val="0"/>
              </a:spcAft>
              <a:buClrTx/>
              <a:buSzTx/>
              <a:tabLst/>
              <a:defRPr/>
            </a:pPr>
            <a:endParaRPr kumimoji="0" lang="en-US" sz="2800" b="0" i="0" u="none" strike="noStrike" kern="1200" cap="none" spc="0" normalizeH="0" dirty="0">
              <a:ln>
                <a:noFill/>
              </a:ln>
              <a:solidFill>
                <a:srgbClr val="2D2D2D"/>
              </a:solidFill>
              <a:effectLst/>
              <a:uLnTx/>
              <a:uFillTx/>
              <a:latin typeface="Arial" panose="020B0604020202020204"/>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n-US" sz="2800" dirty="0">
                <a:solidFill>
                  <a:srgbClr val="2D2D2D"/>
                </a:solidFill>
                <a:latin typeface="Arial" panose="020B0604020202020204"/>
              </a:rPr>
              <a:t>If anything feels overwhelming, feel free to do what you need to do to feel safe which might look like, leaving the room, taking a walk, turning off microphone/video, or reaching out for professional support such as:</a:t>
            </a:r>
            <a:endParaRPr kumimoji="0" lang="en-US" sz="2800" b="0" i="0" u="none" strike="noStrike" kern="1200" cap="none" spc="0" normalizeH="0" dirty="0">
              <a:ln>
                <a:noFill/>
              </a:ln>
              <a:solidFill>
                <a:srgbClr val="2D2D2D"/>
              </a:solidFill>
              <a:effectLst/>
              <a:uLnTx/>
              <a:uFillTx/>
              <a:latin typeface="Arial" panose="020B0604020202020204"/>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n-US" sz="2800" dirty="0">
              <a:solidFill>
                <a:srgbClr val="2D2D2D"/>
              </a:solidFill>
              <a:latin typeface="Arial" panose="020B0604020202020204"/>
            </a:endParaRPr>
          </a:p>
          <a:p>
            <a:pPr marR="0" lvl="0" algn="l" defTabSz="914400" rtl="0" eaLnBrk="1" fontAlgn="auto" latinLnBrk="0" hangingPunct="1">
              <a:lnSpc>
                <a:spcPct val="100000"/>
              </a:lnSpc>
              <a:spcBef>
                <a:spcPts val="0"/>
              </a:spcBef>
              <a:spcAft>
                <a:spcPts val="0"/>
              </a:spcAft>
              <a:buClrTx/>
              <a:buSzTx/>
              <a:tabLst/>
              <a:defRPr/>
            </a:pPr>
            <a:r>
              <a:rPr kumimoji="0" lang="en-US" sz="2800" b="0" i="0" u="none" strike="noStrike" kern="1200" cap="none" spc="0" normalizeH="0" dirty="0">
                <a:ln>
                  <a:noFill/>
                </a:ln>
                <a:solidFill>
                  <a:srgbClr val="2D2D2D"/>
                </a:solidFill>
                <a:effectLst/>
                <a:uLnTx/>
                <a:uFillTx/>
                <a:latin typeface="Arial" panose="020B0604020202020204"/>
                <a:ea typeface="+mn-ea"/>
                <a:cs typeface="+mn-cs"/>
              </a:rPr>
              <a:t>Lifeline: 13 11 14</a:t>
            </a:r>
          </a:p>
          <a:p>
            <a:pPr marR="0" lvl="0" algn="l" defTabSz="914400" rtl="0" eaLnBrk="1" fontAlgn="auto" latinLnBrk="0" hangingPunct="1">
              <a:lnSpc>
                <a:spcPct val="100000"/>
              </a:lnSpc>
              <a:spcBef>
                <a:spcPts val="0"/>
              </a:spcBef>
              <a:spcAft>
                <a:spcPts val="0"/>
              </a:spcAft>
              <a:buClrTx/>
              <a:buSzTx/>
              <a:tabLst/>
              <a:defRPr/>
            </a:pPr>
            <a:endParaRPr lang="en-US" sz="2800" dirty="0">
              <a:solidFill>
                <a:srgbClr val="2D2D2D"/>
              </a:solidFill>
              <a:latin typeface="Arial" panose="020B0604020202020204"/>
            </a:endParaRPr>
          </a:p>
          <a:p>
            <a:pPr marR="0" lvl="0" algn="l" defTabSz="914400" rtl="0" eaLnBrk="1" fontAlgn="auto" latinLnBrk="0" hangingPunct="1">
              <a:lnSpc>
                <a:spcPct val="100000"/>
              </a:lnSpc>
              <a:spcBef>
                <a:spcPts val="0"/>
              </a:spcBef>
              <a:spcAft>
                <a:spcPts val="0"/>
              </a:spcAft>
              <a:buClrTx/>
              <a:buSzTx/>
              <a:tabLst/>
              <a:defRPr/>
            </a:pPr>
            <a:r>
              <a:rPr kumimoji="0" lang="en-US" sz="2800" b="0" i="0" u="none" strike="noStrike" kern="1200" cap="none" spc="0" normalizeH="0" dirty="0">
                <a:ln>
                  <a:noFill/>
                </a:ln>
                <a:solidFill>
                  <a:srgbClr val="2D2D2D"/>
                </a:solidFill>
                <a:effectLst/>
                <a:uLnTx/>
                <a:uFillTx/>
                <a:latin typeface="Arial" panose="020B0604020202020204"/>
                <a:ea typeface="+mn-ea"/>
                <a:cs typeface="+mn-cs"/>
              </a:rPr>
              <a:t>13 YARN: 13 9276</a:t>
            </a:r>
          </a:p>
        </p:txBody>
      </p:sp>
      <p:sp>
        <p:nvSpPr>
          <p:cNvPr id="3" name="Slide Number Placeholder 2">
            <a:extLst>
              <a:ext uri="{FF2B5EF4-FFF2-40B4-BE49-F238E27FC236}">
                <a16:creationId xmlns:a16="http://schemas.microsoft.com/office/drawing/2014/main" id="{2CB7BCA6-F211-4996-4A08-5BA155553C32}"/>
              </a:ext>
            </a:extLst>
          </p:cNvPr>
          <p:cNvSpPr>
            <a:spLocks noGrp="1"/>
          </p:cNvSpPr>
          <p:nvPr>
            <p:ph type="sldNum" sz="quarter" idx="12"/>
          </p:nvPr>
        </p:nvSpPr>
        <p:spPr/>
        <p:txBody>
          <a:bodyPr/>
          <a:lstStyle/>
          <a:p>
            <a:fld id="{F5AEA0E0-5CC6-4BD0-905C-A0021E419432}" type="slidenum">
              <a:rPr lang="en-GB" smtClean="0"/>
              <a:t>3</a:t>
            </a:fld>
            <a:endParaRPr lang="en-GB"/>
          </a:p>
        </p:txBody>
      </p:sp>
    </p:spTree>
    <p:custDataLst>
      <p:tags r:id="rId1"/>
    </p:custDataLst>
    <p:extLst>
      <p:ext uri="{BB962C8B-B14F-4D97-AF65-F5344CB8AC3E}">
        <p14:creationId xmlns:p14="http://schemas.microsoft.com/office/powerpoint/2010/main" val="623293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0390C-DCE7-1C0C-E554-8DFCC23E0C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366B7B-4708-E0AE-5E4C-FE80DCDA95C3}"/>
              </a:ext>
            </a:extLst>
          </p:cNvPr>
          <p:cNvSpPr>
            <a:spLocks noGrp="1"/>
          </p:cNvSpPr>
          <p:nvPr>
            <p:ph type="title"/>
          </p:nvPr>
        </p:nvSpPr>
        <p:spPr/>
        <p:txBody>
          <a:bodyPr/>
          <a:lstStyle/>
          <a:p>
            <a:r>
              <a:rPr lang="en-AU" dirty="0"/>
              <a:t>Outline for the workshop</a:t>
            </a:r>
          </a:p>
        </p:txBody>
      </p:sp>
      <p:sp>
        <p:nvSpPr>
          <p:cNvPr id="5" name="TextBox 4">
            <a:extLst>
              <a:ext uri="{FF2B5EF4-FFF2-40B4-BE49-F238E27FC236}">
                <a16:creationId xmlns:a16="http://schemas.microsoft.com/office/drawing/2014/main" id="{4627A46D-DAA2-A17C-0370-373AA8CAD629}"/>
              </a:ext>
            </a:extLst>
          </p:cNvPr>
          <p:cNvSpPr txBox="1"/>
          <p:nvPr/>
        </p:nvSpPr>
        <p:spPr>
          <a:xfrm>
            <a:off x="1938416" y="1857379"/>
            <a:ext cx="10003866" cy="2246769"/>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rabicPeriod"/>
              <a:tabLst/>
              <a:defRPr/>
            </a:pPr>
            <a:r>
              <a:rPr kumimoji="0" lang="en-AU" sz="2800" b="0" i="0" u="none" strike="noStrike" kern="1200" cap="none" spc="0" normalizeH="0" baseline="0" noProof="0" dirty="0">
                <a:ln>
                  <a:noFill/>
                </a:ln>
                <a:solidFill>
                  <a:srgbClr val="2D2D2D"/>
                </a:solidFill>
                <a:effectLst/>
                <a:uLnTx/>
                <a:uFillTx/>
                <a:latin typeface="Arial" panose="020B0604020202020204"/>
                <a:ea typeface="+mn-ea"/>
                <a:cs typeface="+mn-cs"/>
              </a:rPr>
              <a:t>Introduction</a:t>
            </a:r>
            <a:r>
              <a:rPr kumimoji="0" lang="en-AU" sz="2800" b="0" i="0" u="none" strike="noStrike" kern="1200" cap="none" spc="0" normalizeH="0" noProof="0" dirty="0">
                <a:ln>
                  <a:noFill/>
                </a:ln>
                <a:solidFill>
                  <a:srgbClr val="2D2D2D"/>
                </a:solidFill>
                <a:effectLst/>
                <a:uLnTx/>
                <a:uFillTx/>
                <a:latin typeface="Arial" panose="020B0604020202020204"/>
                <a:ea typeface="+mn-ea"/>
                <a:cs typeface="+mn-cs"/>
              </a:rPr>
              <a:t> and</a:t>
            </a:r>
            <a:r>
              <a:rPr lang="en-AU" sz="2800" noProof="0" dirty="0">
                <a:solidFill>
                  <a:srgbClr val="2D2D2D"/>
                </a:solidFill>
                <a:latin typeface="Arial" panose="020B0604020202020204"/>
              </a:rPr>
              <a:t> context</a:t>
            </a:r>
          </a:p>
          <a:p>
            <a:pPr marL="514350" marR="0" lvl="0" indent="-514350" algn="l" defTabSz="914400" rtl="0" eaLnBrk="1" fontAlgn="auto" latinLnBrk="0" hangingPunct="1">
              <a:lnSpc>
                <a:spcPct val="100000"/>
              </a:lnSpc>
              <a:spcBef>
                <a:spcPts val="0"/>
              </a:spcBef>
              <a:spcAft>
                <a:spcPts val="0"/>
              </a:spcAft>
              <a:buClrTx/>
              <a:buSzTx/>
              <a:buFontTx/>
              <a:buAutoNum type="arabicPeriod"/>
              <a:tabLst/>
              <a:defRPr/>
            </a:pPr>
            <a:r>
              <a:rPr lang="en-AU" sz="2800" dirty="0">
                <a:solidFill>
                  <a:srgbClr val="2D2D2D"/>
                </a:solidFill>
                <a:latin typeface="Arial" panose="020B0604020202020204"/>
              </a:rPr>
              <a:t>The framework</a:t>
            </a:r>
          </a:p>
          <a:p>
            <a:pPr marL="514350" marR="0" lvl="0" indent="-514350" algn="l" defTabSz="914400" rtl="0" eaLnBrk="1" fontAlgn="auto" latinLnBrk="0" hangingPunct="1">
              <a:lnSpc>
                <a:spcPct val="100000"/>
              </a:lnSpc>
              <a:spcBef>
                <a:spcPts val="0"/>
              </a:spcBef>
              <a:spcAft>
                <a:spcPts val="0"/>
              </a:spcAft>
              <a:buClrTx/>
              <a:buSzTx/>
              <a:buFontTx/>
              <a:buAutoNum type="arabicPeriod"/>
              <a:tabLst/>
              <a:defRPr/>
            </a:pPr>
            <a:r>
              <a:rPr kumimoji="0" lang="en-AU" sz="2800" b="0" i="0" u="none" strike="noStrike" kern="1200" cap="none" spc="0" normalizeH="0" dirty="0">
                <a:ln>
                  <a:noFill/>
                </a:ln>
                <a:solidFill>
                  <a:srgbClr val="2D2D2D"/>
                </a:solidFill>
                <a:effectLst/>
                <a:uLnTx/>
                <a:uFillTx/>
                <a:latin typeface="Arial" panose="020B0604020202020204"/>
                <a:ea typeface="+mn-ea"/>
                <a:cs typeface="+mn-cs"/>
              </a:rPr>
              <a:t>Case study small group task</a:t>
            </a:r>
          </a:p>
          <a:p>
            <a:pPr marL="514350" marR="0" lvl="0" indent="-514350" algn="l" defTabSz="914400" rtl="0" eaLnBrk="1" fontAlgn="auto" latinLnBrk="0" hangingPunct="1">
              <a:lnSpc>
                <a:spcPct val="100000"/>
              </a:lnSpc>
              <a:spcBef>
                <a:spcPts val="0"/>
              </a:spcBef>
              <a:spcAft>
                <a:spcPts val="0"/>
              </a:spcAft>
              <a:buClrTx/>
              <a:buSzTx/>
              <a:buFontTx/>
              <a:buAutoNum type="arabicPeriod"/>
              <a:tabLst/>
              <a:defRPr/>
            </a:pPr>
            <a:r>
              <a:rPr lang="en-AU" sz="2800" dirty="0">
                <a:solidFill>
                  <a:srgbClr val="2D2D2D"/>
                </a:solidFill>
                <a:latin typeface="Arial" panose="020B0604020202020204"/>
              </a:rPr>
              <a:t>Key takeaways</a:t>
            </a:r>
          </a:p>
          <a:p>
            <a:pPr marL="514350" marR="0" lvl="0" indent="-514350" algn="l" defTabSz="914400" rtl="0" eaLnBrk="1" fontAlgn="auto" latinLnBrk="0" hangingPunct="1">
              <a:lnSpc>
                <a:spcPct val="100000"/>
              </a:lnSpc>
              <a:spcBef>
                <a:spcPts val="0"/>
              </a:spcBef>
              <a:spcAft>
                <a:spcPts val="0"/>
              </a:spcAft>
              <a:buClrTx/>
              <a:buSzTx/>
              <a:buFontTx/>
              <a:buAutoNum type="arabicPeriod"/>
              <a:tabLst/>
              <a:defRPr/>
            </a:pPr>
            <a:r>
              <a:rPr kumimoji="0" lang="en-AU" sz="2800" b="0" i="0" u="none" strike="noStrike" kern="1200" cap="none" spc="0" normalizeH="0" dirty="0">
                <a:ln>
                  <a:noFill/>
                </a:ln>
                <a:solidFill>
                  <a:srgbClr val="2D2D2D"/>
                </a:solidFill>
                <a:effectLst/>
                <a:uLnTx/>
                <a:uFillTx/>
                <a:latin typeface="Arial" panose="020B0604020202020204"/>
                <a:ea typeface="+mn-ea"/>
                <a:cs typeface="+mn-cs"/>
              </a:rPr>
              <a:t>Questions</a:t>
            </a:r>
          </a:p>
        </p:txBody>
      </p:sp>
      <p:sp>
        <p:nvSpPr>
          <p:cNvPr id="3" name="Slide Number Placeholder 2">
            <a:extLst>
              <a:ext uri="{FF2B5EF4-FFF2-40B4-BE49-F238E27FC236}">
                <a16:creationId xmlns:a16="http://schemas.microsoft.com/office/drawing/2014/main" id="{517B3DBA-0D55-B934-B8FC-0FC52418DD05}"/>
              </a:ext>
            </a:extLst>
          </p:cNvPr>
          <p:cNvSpPr>
            <a:spLocks noGrp="1"/>
          </p:cNvSpPr>
          <p:nvPr>
            <p:ph type="sldNum" sz="quarter" idx="12"/>
          </p:nvPr>
        </p:nvSpPr>
        <p:spPr/>
        <p:txBody>
          <a:bodyPr/>
          <a:lstStyle/>
          <a:p>
            <a:fld id="{F5AEA0E0-5CC6-4BD0-905C-A0021E419432}" type="slidenum">
              <a:rPr lang="en-GB" smtClean="0"/>
              <a:t>4</a:t>
            </a:fld>
            <a:endParaRPr lang="en-GB"/>
          </a:p>
        </p:txBody>
      </p:sp>
    </p:spTree>
    <p:custDataLst>
      <p:tags r:id="rId1"/>
    </p:custDataLst>
    <p:extLst>
      <p:ext uri="{BB962C8B-B14F-4D97-AF65-F5344CB8AC3E}">
        <p14:creationId xmlns:p14="http://schemas.microsoft.com/office/powerpoint/2010/main" val="443894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BD401-FF62-F156-D587-612DAE0C826F}"/>
              </a:ext>
            </a:extLst>
          </p:cNvPr>
          <p:cNvSpPr>
            <a:spLocks noGrp="1"/>
          </p:cNvSpPr>
          <p:nvPr>
            <p:ph type="title"/>
          </p:nvPr>
        </p:nvSpPr>
        <p:spPr/>
        <p:txBody>
          <a:bodyPr/>
          <a:lstStyle/>
          <a:p>
            <a:r>
              <a:rPr lang="en-AU" dirty="0"/>
              <a:t>Trauma-informed vs Trauma-responsive</a:t>
            </a:r>
          </a:p>
        </p:txBody>
      </p:sp>
      <p:sp>
        <p:nvSpPr>
          <p:cNvPr id="4" name="Rectangle: Rounded Corners 3">
            <a:extLst>
              <a:ext uri="{FF2B5EF4-FFF2-40B4-BE49-F238E27FC236}">
                <a16:creationId xmlns:a16="http://schemas.microsoft.com/office/drawing/2014/main" id="{7E7A2736-D158-538E-C6A8-7969822DEF21}"/>
              </a:ext>
            </a:extLst>
          </p:cNvPr>
          <p:cNvSpPr/>
          <p:nvPr/>
        </p:nvSpPr>
        <p:spPr>
          <a:xfrm>
            <a:off x="183641" y="2350008"/>
            <a:ext cx="5663185" cy="314553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dirty="0"/>
              <a:t>Being trauma-informed means being aware of the causes of trauma, the manifestations of trauma, and the micro, </a:t>
            </a:r>
            <a:r>
              <a:rPr lang="en-AU" sz="2400" dirty="0" err="1"/>
              <a:t>meso</a:t>
            </a:r>
            <a:r>
              <a:rPr lang="en-AU" sz="2400" dirty="0"/>
              <a:t> and macro impacts of trauma.</a:t>
            </a:r>
          </a:p>
        </p:txBody>
      </p:sp>
      <p:sp>
        <p:nvSpPr>
          <p:cNvPr id="7" name="Rectangle: Rounded Corners 6">
            <a:extLst>
              <a:ext uri="{FF2B5EF4-FFF2-40B4-BE49-F238E27FC236}">
                <a16:creationId xmlns:a16="http://schemas.microsoft.com/office/drawing/2014/main" id="{0E886CE0-A721-334C-ABFD-17C22B265BEF}"/>
              </a:ext>
            </a:extLst>
          </p:cNvPr>
          <p:cNvSpPr/>
          <p:nvPr/>
        </p:nvSpPr>
        <p:spPr>
          <a:xfrm>
            <a:off x="931162" y="2148840"/>
            <a:ext cx="4078224" cy="40233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dirty="0"/>
              <a:t>Trauma-informed</a:t>
            </a:r>
          </a:p>
        </p:txBody>
      </p:sp>
      <p:sp>
        <p:nvSpPr>
          <p:cNvPr id="6" name="Rectangle: Rounded Corners 5">
            <a:extLst>
              <a:ext uri="{FF2B5EF4-FFF2-40B4-BE49-F238E27FC236}">
                <a16:creationId xmlns:a16="http://schemas.microsoft.com/office/drawing/2014/main" id="{76F27C25-9473-0AF0-1E24-CB2D101605E2}"/>
              </a:ext>
            </a:extLst>
          </p:cNvPr>
          <p:cNvSpPr/>
          <p:nvPr/>
        </p:nvSpPr>
        <p:spPr>
          <a:xfrm>
            <a:off x="6345176" y="2350008"/>
            <a:ext cx="5663185" cy="314553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dirty="0"/>
              <a:t>Being trauma-responsive means engaging in practices and actions that actively consider harm reduction, avoidance of re-traumatisation, and are designed from the outset with consideration of service-users potential trauma.</a:t>
            </a:r>
          </a:p>
        </p:txBody>
      </p:sp>
      <p:sp>
        <p:nvSpPr>
          <p:cNvPr id="8" name="Rectangle: Rounded Corners 7">
            <a:extLst>
              <a:ext uri="{FF2B5EF4-FFF2-40B4-BE49-F238E27FC236}">
                <a16:creationId xmlns:a16="http://schemas.microsoft.com/office/drawing/2014/main" id="{09B14248-47A6-48DB-3352-F7C37825B459}"/>
              </a:ext>
            </a:extLst>
          </p:cNvPr>
          <p:cNvSpPr/>
          <p:nvPr/>
        </p:nvSpPr>
        <p:spPr>
          <a:xfrm>
            <a:off x="7182615" y="2084832"/>
            <a:ext cx="4078224" cy="40233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dirty="0"/>
              <a:t>Trauma-responsive</a:t>
            </a:r>
          </a:p>
        </p:txBody>
      </p:sp>
      <p:sp>
        <p:nvSpPr>
          <p:cNvPr id="3" name="Slide Number Placeholder 2">
            <a:extLst>
              <a:ext uri="{FF2B5EF4-FFF2-40B4-BE49-F238E27FC236}">
                <a16:creationId xmlns:a16="http://schemas.microsoft.com/office/drawing/2014/main" id="{10304496-8095-229C-E650-8A120CF1382D}"/>
              </a:ext>
            </a:extLst>
          </p:cNvPr>
          <p:cNvSpPr>
            <a:spLocks noGrp="1"/>
          </p:cNvSpPr>
          <p:nvPr>
            <p:ph type="sldNum" sz="quarter" idx="12"/>
          </p:nvPr>
        </p:nvSpPr>
        <p:spPr/>
        <p:txBody>
          <a:bodyPr/>
          <a:lstStyle/>
          <a:p>
            <a:fld id="{60EBFD83-22BD-4EA8-924D-231FD3D20E3F}" type="slidenum">
              <a:rPr lang="en-AU" smtClean="0"/>
              <a:t>5</a:t>
            </a:fld>
            <a:endParaRPr lang="en-AU"/>
          </a:p>
        </p:txBody>
      </p:sp>
    </p:spTree>
    <p:extLst>
      <p:ext uri="{BB962C8B-B14F-4D97-AF65-F5344CB8AC3E}">
        <p14:creationId xmlns:p14="http://schemas.microsoft.com/office/powerpoint/2010/main" val="1317232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78FC2-61BC-2181-1716-8D8BE314783D}"/>
              </a:ext>
            </a:extLst>
          </p:cNvPr>
          <p:cNvSpPr>
            <a:spLocks noGrp="1"/>
          </p:cNvSpPr>
          <p:nvPr>
            <p:ph type="title"/>
          </p:nvPr>
        </p:nvSpPr>
        <p:spPr/>
        <p:txBody>
          <a:bodyPr/>
          <a:lstStyle/>
          <a:p>
            <a:r>
              <a:rPr lang="en-AU" dirty="0"/>
              <a:t>Introduction and context</a:t>
            </a:r>
          </a:p>
        </p:txBody>
      </p:sp>
      <p:sp>
        <p:nvSpPr>
          <p:cNvPr id="6" name="Content Placeholder 5">
            <a:extLst>
              <a:ext uri="{FF2B5EF4-FFF2-40B4-BE49-F238E27FC236}">
                <a16:creationId xmlns:a16="http://schemas.microsoft.com/office/drawing/2014/main" id="{225AB7CE-EA46-38AE-2C8E-326C28A0D16E}"/>
              </a:ext>
            </a:extLst>
          </p:cNvPr>
          <p:cNvSpPr>
            <a:spLocks noGrp="1"/>
          </p:cNvSpPr>
          <p:nvPr>
            <p:ph sz="quarter" idx="15"/>
          </p:nvPr>
        </p:nvSpPr>
        <p:spPr>
          <a:xfrm>
            <a:off x="476814" y="1366044"/>
            <a:ext cx="11376025" cy="4125912"/>
          </a:xfrm>
        </p:spPr>
        <p:txBody>
          <a:bodyPr/>
          <a:lstStyle/>
          <a:p>
            <a:pPr marL="457200" lvl="0" indent="-457200">
              <a:lnSpc>
                <a:spcPct val="100000"/>
              </a:lnSpc>
              <a:spcBef>
                <a:spcPts val="0"/>
              </a:spcBef>
              <a:spcAft>
                <a:spcPts val="2400"/>
              </a:spcAft>
              <a:buFont typeface="Arial" panose="020B0604020202020204" pitchFamily="34" charset="0"/>
              <a:buChar char="•"/>
              <a:defRPr/>
            </a:pPr>
            <a:r>
              <a:rPr lang="en-AU" sz="2800" dirty="0">
                <a:solidFill>
                  <a:srgbClr val="2D2D2D"/>
                </a:solidFill>
              </a:rPr>
              <a:t>Learning Advisors at a regional Queensland university</a:t>
            </a:r>
          </a:p>
          <a:p>
            <a:pPr marL="457200" lvl="0" indent="-457200">
              <a:lnSpc>
                <a:spcPct val="100000"/>
              </a:lnSpc>
              <a:spcBef>
                <a:spcPts val="0"/>
              </a:spcBef>
              <a:spcAft>
                <a:spcPts val="2400"/>
              </a:spcAft>
              <a:buFont typeface="Arial" panose="020B0604020202020204" pitchFamily="34" charset="0"/>
              <a:buChar char="•"/>
              <a:defRPr/>
            </a:pPr>
            <a:r>
              <a:rPr lang="en-AU" sz="2800" dirty="0">
                <a:solidFill>
                  <a:srgbClr val="2D2D2D"/>
                </a:solidFill>
              </a:rPr>
              <a:t>Seeing students in 1-1 appointments from diverse backgrounds and experiences.</a:t>
            </a:r>
          </a:p>
          <a:p>
            <a:pPr marL="457200" lvl="0" indent="-457200">
              <a:lnSpc>
                <a:spcPct val="100000"/>
              </a:lnSpc>
              <a:spcBef>
                <a:spcPts val="0"/>
              </a:spcBef>
              <a:buFont typeface="Arial" panose="020B0604020202020204" pitchFamily="34" charset="0"/>
              <a:buChar char="•"/>
              <a:defRPr/>
            </a:pPr>
            <a:r>
              <a:rPr lang="en-AU" sz="2800" dirty="0">
                <a:solidFill>
                  <a:srgbClr val="2D2D2D"/>
                </a:solidFill>
              </a:rPr>
              <a:t>Being third-space practitioners, we are passionate about the whole student journey and understand how students navigate their academic pursuits with what’s going on for them in life.</a:t>
            </a:r>
          </a:p>
        </p:txBody>
      </p:sp>
      <p:sp>
        <p:nvSpPr>
          <p:cNvPr id="7" name="Slide Number Placeholder 6">
            <a:extLst>
              <a:ext uri="{FF2B5EF4-FFF2-40B4-BE49-F238E27FC236}">
                <a16:creationId xmlns:a16="http://schemas.microsoft.com/office/drawing/2014/main" id="{D8119DD2-462E-87DF-21B5-D9730689F804}"/>
              </a:ext>
            </a:extLst>
          </p:cNvPr>
          <p:cNvSpPr>
            <a:spLocks noGrp="1"/>
          </p:cNvSpPr>
          <p:nvPr>
            <p:ph type="sldNum" sz="quarter" idx="12"/>
          </p:nvPr>
        </p:nvSpPr>
        <p:spPr/>
        <p:txBody>
          <a:bodyPr/>
          <a:lstStyle/>
          <a:p>
            <a:fld id="{F5AEA0E0-5CC6-4BD0-905C-A0021E419432}" type="slidenum">
              <a:rPr lang="en-GB" smtClean="0"/>
              <a:t>6</a:t>
            </a:fld>
            <a:endParaRPr lang="en-GB"/>
          </a:p>
        </p:txBody>
      </p:sp>
    </p:spTree>
    <p:custDataLst>
      <p:tags r:id="rId1"/>
    </p:custDataLst>
    <p:extLst>
      <p:ext uri="{BB962C8B-B14F-4D97-AF65-F5344CB8AC3E}">
        <p14:creationId xmlns:p14="http://schemas.microsoft.com/office/powerpoint/2010/main" val="305334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28F93-2490-887D-3D12-8247DF5EB6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D7D0F6-894A-4C4F-A596-8D2CEC636AA3}"/>
              </a:ext>
            </a:extLst>
          </p:cNvPr>
          <p:cNvSpPr>
            <a:spLocks noGrp="1"/>
          </p:cNvSpPr>
          <p:nvPr>
            <p:ph type="title"/>
          </p:nvPr>
        </p:nvSpPr>
        <p:spPr/>
        <p:txBody>
          <a:bodyPr/>
          <a:lstStyle/>
          <a:p>
            <a:r>
              <a:rPr lang="en-AU" dirty="0"/>
              <a:t>Literature</a:t>
            </a:r>
          </a:p>
        </p:txBody>
      </p:sp>
      <p:graphicFrame>
        <p:nvGraphicFramePr>
          <p:cNvPr id="7" name="Diagram 6" descr="A purple Venn diagram with UDL on the left side and Trauma responsive practice on the right side. There is no text in the middle.">
            <a:extLst>
              <a:ext uri="{FF2B5EF4-FFF2-40B4-BE49-F238E27FC236}">
                <a16:creationId xmlns:a16="http://schemas.microsoft.com/office/drawing/2014/main" id="{F31DD638-1429-2ECB-2FE5-13F5BAD658C3}"/>
              </a:ext>
            </a:extLst>
          </p:cNvPr>
          <p:cNvGraphicFramePr/>
          <p:nvPr>
            <p:extLst>
              <p:ext uri="{D42A27DB-BD31-4B8C-83A1-F6EECF244321}">
                <p14:modId xmlns:p14="http://schemas.microsoft.com/office/powerpoint/2010/main" val="1150141473"/>
              </p:ext>
            </p:extLst>
          </p:nvPr>
        </p:nvGraphicFramePr>
        <p:xfrm>
          <a:off x="2884454" y="1140253"/>
          <a:ext cx="6791416" cy="41378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Slide Number Placeholder 5">
            <a:extLst>
              <a:ext uri="{FF2B5EF4-FFF2-40B4-BE49-F238E27FC236}">
                <a16:creationId xmlns:a16="http://schemas.microsoft.com/office/drawing/2014/main" id="{D54E5915-6470-1F26-930C-254A045AE8CA}"/>
              </a:ext>
            </a:extLst>
          </p:cNvPr>
          <p:cNvSpPr>
            <a:spLocks noGrp="1"/>
          </p:cNvSpPr>
          <p:nvPr>
            <p:ph type="sldNum" sz="quarter" idx="12"/>
          </p:nvPr>
        </p:nvSpPr>
        <p:spPr/>
        <p:txBody>
          <a:bodyPr/>
          <a:lstStyle/>
          <a:p>
            <a:fld id="{F5AEA0E0-5CC6-4BD0-905C-A0021E419432}" type="slidenum">
              <a:rPr lang="en-GB" smtClean="0"/>
              <a:t>7</a:t>
            </a:fld>
            <a:endParaRPr lang="en-GB"/>
          </a:p>
        </p:txBody>
      </p:sp>
    </p:spTree>
    <p:custDataLst>
      <p:tags r:id="rId1"/>
    </p:custDataLst>
    <p:extLst>
      <p:ext uri="{BB962C8B-B14F-4D97-AF65-F5344CB8AC3E}">
        <p14:creationId xmlns:p14="http://schemas.microsoft.com/office/powerpoint/2010/main" val="3912761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22C15-B718-6BA3-28C9-267AEF56F8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548038-41FA-3D9A-2223-E70AF4D772C6}"/>
              </a:ext>
            </a:extLst>
          </p:cNvPr>
          <p:cNvSpPr>
            <a:spLocks noGrp="1"/>
          </p:cNvSpPr>
          <p:nvPr>
            <p:ph type="title"/>
          </p:nvPr>
        </p:nvSpPr>
        <p:spPr/>
        <p:txBody>
          <a:bodyPr/>
          <a:lstStyle/>
          <a:p>
            <a:r>
              <a:rPr lang="en-AU" dirty="0"/>
              <a:t>Literature Similarities</a:t>
            </a:r>
          </a:p>
        </p:txBody>
      </p:sp>
      <p:graphicFrame>
        <p:nvGraphicFramePr>
          <p:cNvPr id="5" name="Table 4">
            <a:extLst>
              <a:ext uri="{FF2B5EF4-FFF2-40B4-BE49-F238E27FC236}">
                <a16:creationId xmlns:a16="http://schemas.microsoft.com/office/drawing/2014/main" id="{A722F9B3-ECFA-05B3-0B23-125028F87189}"/>
              </a:ext>
            </a:extLst>
          </p:cNvPr>
          <p:cNvGraphicFramePr>
            <a:graphicFrameLocks noGrp="1"/>
          </p:cNvGraphicFramePr>
          <p:nvPr>
            <p:extLst>
              <p:ext uri="{D42A27DB-BD31-4B8C-83A1-F6EECF244321}">
                <p14:modId xmlns:p14="http://schemas.microsoft.com/office/powerpoint/2010/main" val="2495241216"/>
              </p:ext>
            </p:extLst>
          </p:nvPr>
        </p:nvGraphicFramePr>
        <p:xfrm>
          <a:off x="951247" y="1312527"/>
          <a:ext cx="10084383" cy="4312503"/>
        </p:xfrm>
        <a:graphic>
          <a:graphicData uri="http://schemas.openxmlformats.org/drawingml/2006/table">
            <a:tbl>
              <a:tblPr firstRow="1" firstCol="1" bandRow="1">
                <a:tableStyleId>{5C22544A-7EE6-4342-B048-85BDC9FD1C3A}</a:tableStyleId>
              </a:tblPr>
              <a:tblGrid>
                <a:gridCol w="1746408">
                  <a:extLst>
                    <a:ext uri="{9D8B030D-6E8A-4147-A177-3AD203B41FA5}">
                      <a16:colId xmlns:a16="http://schemas.microsoft.com/office/drawing/2014/main" val="768213856"/>
                    </a:ext>
                  </a:extLst>
                </a:gridCol>
                <a:gridCol w="2928322">
                  <a:extLst>
                    <a:ext uri="{9D8B030D-6E8A-4147-A177-3AD203B41FA5}">
                      <a16:colId xmlns:a16="http://schemas.microsoft.com/office/drawing/2014/main" val="3424916102"/>
                    </a:ext>
                  </a:extLst>
                </a:gridCol>
                <a:gridCol w="2823214">
                  <a:extLst>
                    <a:ext uri="{9D8B030D-6E8A-4147-A177-3AD203B41FA5}">
                      <a16:colId xmlns:a16="http://schemas.microsoft.com/office/drawing/2014/main" val="273006930"/>
                    </a:ext>
                  </a:extLst>
                </a:gridCol>
                <a:gridCol w="2586439">
                  <a:extLst>
                    <a:ext uri="{9D8B030D-6E8A-4147-A177-3AD203B41FA5}">
                      <a16:colId xmlns:a16="http://schemas.microsoft.com/office/drawing/2014/main" val="3273076370"/>
                    </a:ext>
                  </a:extLst>
                </a:gridCol>
              </a:tblGrid>
              <a:tr h="754355">
                <a:tc>
                  <a:txBody>
                    <a:bodyPr/>
                    <a:lstStyle/>
                    <a:p>
                      <a:pPr>
                        <a:buNone/>
                      </a:pPr>
                      <a:r>
                        <a:rPr lang="en-US" sz="1800" dirty="0">
                          <a:effectLst/>
                          <a:latin typeface="Arial" panose="020B0604020202020204" pitchFamily="34" charset="0"/>
                          <a:ea typeface="Arial" panose="020B0604020202020204" pitchFamily="34" charset="0"/>
                        </a:rPr>
                        <a:t>Similarities</a:t>
                      </a:r>
                    </a:p>
                    <a:p>
                      <a:pPr>
                        <a:buNone/>
                      </a:pPr>
                      <a:endParaRPr lang="en-AU" sz="1800" dirty="0">
                        <a:effectLst/>
                        <a:latin typeface="Arial" panose="020B0604020202020204" pitchFamily="34" charset="0"/>
                        <a:ea typeface="Arial" panose="020B0604020202020204" pitchFamily="34" charset="0"/>
                      </a:endParaRPr>
                    </a:p>
                  </a:txBody>
                  <a:tcPr marL="49895" marR="49895" marT="41579" marB="41579"/>
                </a:tc>
                <a:tc>
                  <a:txBody>
                    <a:bodyPr/>
                    <a:lstStyle/>
                    <a:p>
                      <a:pPr>
                        <a:buNone/>
                      </a:pPr>
                      <a:r>
                        <a:rPr lang="en-US" sz="1800" dirty="0">
                          <a:effectLst/>
                          <a:latin typeface="Arial" panose="020B0604020202020204" pitchFamily="34" charset="0"/>
                          <a:ea typeface="Arial" panose="020B0604020202020204" pitchFamily="34" charset="0"/>
                        </a:rPr>
                        <a:t>UDL guidelines</a:t>
                      </a:r>
                      <a:endParaRPr lang="en-AU" sz="1800" dirty="0">
                        <a:effectLst/>
                        <a:latin typeface="Arial" panose="020B0604020202020204" pitchFamily="34" charset="0"/>
                        <a:ea typeface="Arial" panose="020B0604020202020204" pitchFamily="34" charset="0"/>
                      </a:endParaRPr>
                    </a:p>
                  </a:txBody>
                  <a:tcPr marL="49895" marR="49895" marT="41579" marB="41579"/>
                </a:tc>
                <a:tc>
                  <a:txBody>
                    <a:bodyPr/>
                    <a:lstStyle/>
                    <a:p>
                      <a:pPr>
                        <a:buNone/>
                      </a:pPr>
                      <a:r>
                        <a:rPr lang="en-US" sz="1800" dirty="0">
                          <a:effectLst/>
                          <a:latin typeface="Arial" panose="020B0604020202020204" pitchFamily="34" charset="0"/>
                          <a:ea typeface="Arial" panose="020B0604020202020204" pitchFamily="34" charset="0"/>
                        </a:rPr>
                        <a:t>Trauma-responsiveness</a:t>
                      </a:r>
                      <a:endParaRPr lang="en-AU" sz="1800" dirty="0">
                        <a:effectLst/>
                        <a:latin typeface="Arial" panose="020B0604020202020204" pitchFamily="34" charset="0"/>
                        <a:ea typeface="Arial" panose="020B0604020202020204" pitchFamily="34" charset="0"/>
                      </a:endParaRPr>
                    </a:p>
                  </a:txBody>
                  <a:tcPr marL="49895" marR="49895" marT="41579" marB="41579"/>
                </a:tc>
                <a:tc>
                  <a:txBody>
                    <a:bodyPr/>
                    <a:lstStyle/>
                    <a:p>
                      <a:pPr>
                        <a:buNone/>
                      </a:pPr>
                      <a:r>
                        <a:rPr lang="en-US" sz="1800" dirty="0">
                          <a:effectLst/>
                          <a:latin typeface="Arial" panose="020B0604020202020204" pitchFamily="34" charset="0"/>
                          <a:ea typeface="Arial" panose="020B0604020202020204" pitchFamily="34" charset="0"/>
                        </a:rPr>
                        <a:t>Relevant theory</a:t>
                      </a:r>
                      <a:endParaRPr lang="en-AU" sz="1800" dirty="0">
                        <a:effectLst/>
                        <a:latin typeface="Arial" panose="020B0604020202020204" pitchFamily="34" charset="0"/>
                        <a:ea typeface="Arial" panose="020B0604020202020204" pitchFamily="34" charset="0"/>
                      </a:endParaRPr>
                    </a:p>
                  </a:txBody>
                  <a:tcPr marL="49895" marR="49895" marT="41579" marB="41579"/>
                </a:tc>
                <a:extLst>
                  <a:ext uri="{0D108BD9-81ED-4DB2-BD59-A6C34878D82A}">
                    <a16:rowId xmlns:a16="http://schemas.microsoft.com/office/drawing/2014/main" val="996987461"/>
                  </a:ext>
                </a:extLst>
              </a:tr>
              <a:tr h="1512470">
                <a:tc>
                  <a:txBody>
                    <a:bodyPr/>
                    <a:lstStyle/>
                    <a:p>
                      <a:pPr>
                        <a:spcAft>
                          <a:spcPts val="200"/>
                        </a:spcAft>
                        <a:buNone/>
                      </a:pPr>
                      <a:r>
                        <a:rPr lang="en-AU" sz="1800" b="0" dirty="0">
                          <a:effectLst/>
                        </a:rPr>
                        <a:t>Overall goal</a:t>
                      </a:r>
                    </a:p>
                    <a:p>
                      <a:pPr>
                        <a:buNone/>
                      </a:pPr>
                      <a:endParaRPr lang="en-AU" sz="1800" b="0" dirty="0">
                        <a:effectLst/>
                        <a:latin typeface="Arial" panose="020B0604020202020204" pitchFamily="34" charset="0"/>
                        <a:ea typeface="Arial" panose="020B0604020202020204" pitchFamily="34" charset="0"/>
                      </a:endParaRPr>
                    </a:p>
                  </a:txBody>
                  <a:tcPr marL="49895" marR="49895" marT="41579" marB="41579"/>
                </a:tc>
                <a:tc>
                  <a:txBody>
                    <a:bodyPr/>
                    <a:lstStyle/>
                    <a:p>
                      <a:pPr>
                        <a:buNone/>
                      </a:pPr>
                      <a:r>
                        <a:rPr lang="en-AU" sz="1800" dirty="0">
                          <a:effectLst/>
                        </a:rPr>
                        <a:t>Remove barriers to curriculum access through flexible design</a:t>
                      </a:r>
                      <a:endParaRPr lang="en-AU" sz="1800" dirty="0">
                        <a:effectLst/>
                        <a:latin typeface="Arial" panose="020B0604020202020204" pitchFamily="34" charset="0"/>
                        <a:ea typeface="Arial" panose="020B0604020202020204" pitchFamily="34" charset="0"/>
                      </a:endParaRPr>
                    </a:p>
                  </a:txBody>
                  <a:tcPr marL="49895" marR="49895" marT="41579" marB="41579"/>
                </a:tc>
                <a:tc>
                  <a:txBody>
                    <a:bodyPr/>
                    <a:lstStyle/>
                    <a:p>
                      <a:pPr>
                        <a:buNone/>
                      </a:pPr>
                      <a:r>
                        <a:rPr lang="en-AU" sz="1800" dirty="0">
                          <a:effectLst/>
                        </a:rPr>
                        <a:t>Create psychological and physiological safety as a precondition for learning</a:t>
                      </a:r>
                      <a:endParaRPr lang="en-AU" sz="1800" dirty="0">
                        <a:effectLst/>
                        <a:latin typeface="Arial" panose="020B0604020202020204" pitchFamily="34" charset="0"/>
                        <a:ea typeface="Arial" panose="020B0604020202020204" pitchFamily="34" charset="0"/>
                      </a:endParaRPr>
                    </a:p>
                  </a:txBody>
                  <a:tcPr marL="49895" marR="49895" marT="41579" marB="41579"/>
                </a:tc>
                <a:tc>
                  <a:txBody>
                    <a:bodyPr/>
                    <a:lstStyle/>
                    <a:p>
                      <a:pPr>
                        <a:spcAft>
                          <a:spcPts val="400"/>
                        </a:spcAft>
                        <a:buNone/>
                      </a:pPr>
                      <a:r>
                        <a:rPr lang="en-AU" sz="1800" dirty="0">
                          <a:effectLst/>
                        </a:rPr>
                        <a:t>Maib and Holyoke (2024)</a:t>
                      </a:r>
                    </a:p>
                    <a:p>
                      <a:pPr>
                        <a:spcAft>
                          <a:spcPts val="400"/>
                        </a:spcAft>
                        <a:buNone/>
                      </a:pPr>
                      <a:r>
                        <a:rPr lang="en-AU" sz="1800" dirty="0">
                          <a:effectLst/>
                        </a:rPr>
                        <a:t>Moses et al., (2023)</a:t>
                      </a:r>
                    </a:p>
                  </a:txBody>
                  <a:tcPr marL="49895" marR="49895" marT="41579" marB="41579"/>
                </a:tc>
                <a:extLst>
                  <a:ext uri="{0D108BD9-81ED-4DB2-BD59-A6C34878D82A}">
                    <a16:rowId xmlns:a16="http://schemas.microsoft.com/office/drawing/2014/main" val="2828440980"/>
                  </a:ext>
                </a:extLst>
              </a:tr>
              <a:tr h="2045678">
                <a:tc>
                  <a:txBody>
                    <a:bodyPr/>
                    <a:lstStyle/>
                    <a:p>
                      <a:pPr>
                        <a:spcAft>
                          <a:spcPts val="200"/>
                        </a:spcAft>
                        <a:buNone/>
                      </a:pPr>
                      <a:r>
                        <a:rPr lang="en-AU" sz="1800" b="0" dirty="0">
                          <a:solidFill>
                            <a:schemeClr val="bg1"/>
                          </a:solidFill>
                          <a:effectLst/>
                          <a:latin typeface="Arial" panose="020B0604020202020204" pitchFamily="34" charset="0"/>
                          <a:ea typeface="Arial" panose="020B0604020202020204" pitchFamily="34" charset="0"/>
                        </a:rPr>
                        <a:t>Proactive focus</a:t>
                      </a:r>
                    </a:p>
                    <a:p>
                      <a:pPr>
                        <a:buNone/>
                      </a:pPr>
                      <a:endParaRPr lang="en-AU" sz="1800" b="0" dirty="0">
                        <a:effectLst/>
                        <a:latin typeface="Arial" panose="020B0604020202020204" pitchFamily="34" charset="0"/>
                        <a:ea typeface="Arial" panose="020B0604020202020204" pitchFamily="34" charset="0"/>
                      </a:endParaRPr>
                    </a:p>
                  </a:txBody>
                  <a:tcPr marL="76200" marR="76200" marT="63500" marB="63500"/>
                </a:tc>
                <a:tc>
                  <a:txBody>
                    <a:bodyPr/>
                    <a:lstStyle/>
                    <a:p>
                      <a:pPr>
                        <a:buNone/>
                      </a:pPr>
                      <a:r>
                        <a:rPr lang="en-AU" sz="1800" dirty="0">
                          <a:solidFill>
                            <a:srgbClr val="000000"/>
                          </a:solidFill>
                          <a:effectLst/>
                          <a:latin typeface="Arial" panose="020B0604020202020204" pitchFamily="34" charset="0"/>
                          <a:ea typeface="Arial" panose="020B0604020202020204" pitchFamily="34" charset="0"/>
                        </a:rPr>
                        <a:t>Anticipates learner variability at the design stage rather than retrofitting accommodations</a:t>
                      </a:r>
                      <a:endParaRPr lang="en-AU" sz="1800" dirty="0">
                        <a:effectLst/>
                        <a:latin typeface="Arial" panose="020B0604020202020204" pitchFamily="34" charset="0"/>
                        <a:ea typeface="Arial" panose="020B0604020202020204" pitchFamily="34" charset="0"/>
                      </a:endParaRPr>
                    </a:p>
                  </a:txBody>
                  <a:tcPr marL="76200" marR="76200" marT="63500" marB="63500"/>
                </a:tc>
                <a:tc>
                  <a:txBody>
                    <a:bodyPr/>
                    <a:lstStyle/>
                    <a:p>
                      <a:pPr>
                        <a:buNone/>
                      </a:pPr>
                      <a:r>
                        <a:rPr lang="en-AU" sz="1800" dirty="0">
                          <a:solidFill>
                            <a:srgbClr val="000000"/>
                          </a:solidFill>
                          <a:effectLst/>
                          <a:latin typeface="Arial" panose="020B0604020202020204" pitchFamily="34" charset="0"/>
                          <a:ea typeface="Arial" panose="020B0604020202020204" pitchFamily="34" charset="0"/>
                        </a:rPr>
                        <a:t>Plans for the likelihood of trauma exposure - and also responsive to the whole learner</a:t>
                      </a:r>
                      <a:endParaRPr lang="en-AU" sz="1800" dirty="0">
                        <a:effectLst/>
                        <a:latin typeface="Arial" panose="020B0604020202020204" pitchFamily="34" charset="0"/>
                        <a:ea typeface="Arial" panose="020B0604020202020204" pitchFamily="34" charset="0"/>
                      </a:endParaRPr>
                    </a:p>
                  </a:txBody>
                  <a:tcPr marL="76200" marR="76200" marT="63500" marB="63500"/>
                </a:tc>
                <a:tc>
                  <a:txBody>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lang="en-AU" sz="1800" dirty="0">
                          <a:effectLst/>
                        </a:rPr>
                        <a:t>Moses et al., (2023)</a:t>
                      </a:r>
                    </a:p>
                    <a:p>
                      <a:pPr marL="0" marR="0" lvl="0" indent="0" algn="l" defTabSz="914400" rtl="0" eaLnBrk="1" fontAlgn="auto" latinLnBrk="0" hangingPunct="1">
                        <a:lnSpc>
                          <a:spcPct val="100000"/>
                        </a:lnSpc>
                        <a:spcBef>
                          <a:spcPts val="0"/>
                        </a:spcBef>
                        <a:spcAft>
                          <a:spcPts val="400"/>
                        </a:spcAft>
                        <a:buClrTx/>
                        <a:buSzTx/>
                        <a:buFontTx/>
                        <a:buNone/>
                        <a:tabLst/>
                        <a:defRPr/>
                      </a:pPr>
                      <a:r>
                        <a:rPr lang="en-AU" sz="1800" dirty="0">
                          <a:effectLst/>
                        </a:rPr>
                        <a:t>Capp (2017)</a:t>
                      </a:r>
                    </a:p>
                    <a:p>
                      <a:pPr>
                        <a:spcAft>
                          <a:spcPts val="400"/>
                        </a:spcAft>
                        <a:buNone/>
                      </a:pPr>
                      <a:endParaRPr lang="en-AU" sz="1800" dirty="0">
                        <a:effectLst/>
                        <a:latin typeface="Arial" panose="020B0604020202020204" pitchFamily="34" charset="0"/>
                        <a:ea typeface="Arial" panose="020B0604020202020204" pitchFamily="34" charset="0"/>
                      </a:endParaRPr>
                    </a:p>
                  </a:txBody>
                  <a:tcPr marL="76200" marR="76200" marT="63500" marB="63500"/>
                </a:tc>
                <a:extLst>
                  <a:ext uri="{0D108BD9-81ED-4DB2-BD59-A6C34878D82A}">
                    <a16:rowId xmlns:a16="http://schemas.microsoft.com/office/drawing/2014/main" val="2305948663"/>
                  </a:ext>
                </a:extLst>
              </a:tr>
            </a:tbl>
          </a:graphicData>
        </a:graphic>
      </p:graphicFrame>
      <p:sp>
        <p:nvSpPr>
          <p:cNvPr id="6" name="Slide Number Placeholder 5">
            <a:extLst>
              <a:ext uri="{FF2B5EF4-FFF2-40B4-BE49-F238E27FC236}">
                <a16:creationId xmlns:a16="http://schemas.microsoft.com/office/drawing/2014/main" id="{7681006A-8063-F9B4-A435-1737A3426E72}"/>
              </a:ext>
            </a:extLst>
          </p:cNvPr>
          <p:cNvSpPr>
            <a:spLocks noGrp="1"/>
          </p:cNvSpPr>
          <p:nvPr>
            <p:ph type="sldNum" sz="quarter" idx="12"/>
          </p:nvPr>
        </p:nvSpPr>
        <p:spPr/>
        <p:txBody>
          <a:bodyPr/>
          <a:lstStyle/>
          <a:p>
            <a:fld id="{F5AEA0E0-5CC6-4BD0-905C-A0021E419432}" type="slidenum">
              <a:rPr lang="en-GB" smtClean="0"/>
              <a:t>8</a:t>
            </a:fld>
            <a:endParaRPr lang="en-GB"/>
          </a:p>
        </p:txBody>
      </p:sp>
    </p:spTree>
    <p:custDataLst>
      <p:tags r:id="rId1"/>
    </p:custDataLst>
    <p:extLst>
      <p:ext uri="{BB962C8B-B14F-4D97-AF65-F5344CB8AC3E}">
        <p14:creationId xmlns:p14="http://schemas.microsoft.com/office/powerpoint/2010/main" val="3219507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9D6BB-82A6-530B-56B1-AF9C806DD5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ACCE20-4750-BF88-3A90-4FDC65879165}"/>
              </a:ext>
            </a:extLst>
          </p:cNvPr>
          <p:cNvSpPr>
            <a:spLocks noGrp="1"/>
          </p:cNvSpPr>
          <p:nvPr>
            <p:ph type="title"/>
          </p:nvPr>
        </p:nvSpPr>
        <p:spPr/>
        <p:txBody>
          <a:bodyPr/>
          <a:lstStyle/>
          <a:p>
            <a:r>
              <a:rPr lang="en-AU" dirty="0"/>
              <a:t>Literature Differences</a:t>
            </a:r>
          </a:p>
        </p:txBody>
      </p:sp>
      <p:graphicFrame>
        <p:nvGraphicFramePr>
          <p:cNvPr id="5" name="Table 4">
            <a:extLst>
              <a:ext uri="{FF2B5EF4-FFF2-40B4-BE49-F238E27FC236}">
                <a16:creationId xmlns:a16="http://schemas.microsoft.com/office/drawing/2014/main" id="{71BBBEDC-1700-021E-EDB9-159367CDF381}"/>
              </a:ext>
            </a:extLst>
          </p:cNvPr>
          <p:cNvGraphicFramePr>
            <a:graphicFrameLocks noGrp="1"/>
          </p:cNvGraphicFramePr>
          <p:nvPr>
            <p:extLst>
              <p:ext uri="{D42A27DB-BD31-4B8C-83A1-F6EECF244321}">
                <p14:modId xmlns:p14="http://schemas.microsoft.com/office/powerpoint/2010/main" val="288003538"/>
              </p:ext>
            </p:extLst>
          </p:nvPr>
        </p:nvGraphicFramePr>
        <p:xfrm>
          <a:off x="1669002" y="1277295"/>
          <a:ext cx="10150038" cy="4058448"/>
        </p:xfrm>
        <a:graphic>
          <a:graphicData uri="http://schemas.openxmlformats.org/drawingml/2006/table">
            <a:tbl>
              <a:tblPr firstRow="1" firstCol="1" bandRow="1">
                <a:tableStyleId>{5C22544A-7EE6-4342-B048-85BDC9FD1C3A}</a:tableStyleId>
              </a:tblPr>
              <a:tblGrid>
                <a:gridCol w="1732120">
                  <a:extLst>
                    <a:ext uri="{9D8B030D-6E8A-4147-A177-3AD203B41FA5}">
                      <a16:colId xmlns:a16="http://schemas.microsoft.com/office/drawing/2014/main" val="768213856"/>
                    </a:ext>
                  </a:extLst>
                </a:gridCol>
                <a:gridCol w="2973045">
                  <a:extLst>
                    <a:ext uri="{9D8B030D-6E8A-4147-A177-3AD203B41FA5}">
                      <a16:colId xmlns:a16="http://schemas.microsoft.com/office/drawing/2014/main" val="3424916102"/>
                    </a:ext>
                  </a:extLst>
                </a:gridCol>
                <a:gridCol w="2841595">
                  <a:extLst>
                    <a:ext uri="{9D8B030D-6E8A-4147-A177-3AD203B41FA5}">
                      <a16:colId xmlns:a16="http://schemas.microsoft.com/office/drawing/2014/main" val="273006930"/>
                    </a:ext>
                  </a:extLst>
                </a:gridCol>
                <a:gridCol w="2603278">
                  <a:extLst>
                    <a:ext uri="{9D8B030D-6E8A-4147-A177-3AD203B41FA5}">
                      <a16:colId xmlns:a16="http://schemas.microsoft.com/office/drawing/2014/main" val="3273076370"/>
                    </a:ext>
                  </a:extLst>
                </a:gridCol>
              </a:tblGrid>
              <a:tr h="302996">
                <a:tc>
                  <a:txBody>
                    <a:bodyPr/>
                    <a:lstStyle/>
                    <a:p>
                      <a:pPr>
                        <a:buNone/>
                      </a:pPr>
                      <a:r>
                        <a:rPr lang="en-US" sz="1800" dirty="0">
                          <a:effectLst/>
                          <a:latin typeface="Arial" panose="020B0604020202020204" pitchFamily="34" charset="0"/>
                          <a:ea typeface="Arial" panose="020B0604020202020204" pitchFamily="34" charset="0"/>
                        </a:rPr>
                        <a:t>Differences</a:t>
                      </a:r>
                    </a:p>
                    <a:p>
                      <a:pPr>
                        <a:buNone/>
                      </a:pPr>
                      <a:endParaRPr lang="en-AU" sz="1800" dirty="0">
                        <a:effectLst/>
                        <a:latin typeface="Arial" panose="020B0604020202020204" pitchFamily="34" charset="0"/>
                        <a:ea typeface="Arial" panose="020B0604020202020204" pitchFamily="34" charset="0"/>
                      </a:endParaRPr>
                    </a:p>
                  </a:txBody>
                  <a:tcPr marL="49895" marR="49895" marT="41579" marB="41579"/>
                </a:tc>
                <a:tc>
                  <a:txBody>
                    <a:bodyPr/>
                    <a:lstStyle/>
                    <a:p>
                      <a:pPr>
                        <a:buNone/>
                      </a:pPr>
                      <a:r>
                        <a:rPr lang="en-US" sz="1800" dirty="0">
                          <a:effectLst/>
                          <a:latin typeface="Arial" panose="020B0604020202020204" pitchFamily="34" charset="0"/>
                          <a:ea typeface="Arial" panose="020B0604020202020204" pitchFamily="34" charset="0"/>
                        </a:rPr>
                        <a:t>UDL guidelines</a:t>
                      </a:r>
                      <a:endParaRPr lang="en-AU" sz="1800" dirty="0">
                        <a:effectLst/>
                        <a:latin typeface="Arial" panose="020B0604020202020204" pitchFamily="34" charset="0"/>
                        <a:ea typeface="Arial" panose="020B0604020202020204" pitchFamily="34" charset="0"/>
                      </a:endParaRPr>
                    </a:p>
                  </a:txBody>
                  <a:tcPr marL="49895" marR="49895" marT="41579" marB="41579"/>
                </a:tc>
                <a:tc>
                  <a:txBody>
                    <a:bodyPr/>
                    <a:lstStyle/>
                    <a:p>
                      <a:pPr>
                        <a:buNone/>
                      </a:pPr>
                      <a:r>
                        <a:rPr lang="en-US" sz="1800" dirty="0">
                          <a:effectLst/>
                          <a:latin typeface="Arial" panose="020B0604020202020204" pitchFamily="34" charset="0"/>
                          <a:ea typeface="Arial" panose="020B0604020202020204" pitchFamily="34" charset="0"/>
                        </a:rPr>
                        <a:t>Trauma-responsiveness</a:t>
                      </a:r>
                      <a:endParaRPr lang="en-AU" sz="1800" dirty="0">
                        <a:effectLst/>
                        <a:latin typeface="Arial" panose="020B0604020202020204" pitchFamily="34" charset="0"/>
                        <a:ea typeface="Arial" panose="020B0604020202020204" pitchFamily="34" charset="0"/>
                      </a:endParaRPr>
                    </a:p>
                  </a:txBody>
                  <a:tcPr marL="49895" marR="49895" marT="41579" marB="41579"/>
                </a:tc>
                <a:tc>
                  <a:txBody>
                    <a:bodyPr/>
                    <a:lstStyle/>
                    <a:p>
                      <a:pPr>
                        <a:buNone/>
                      </a:pPr>
                      <a:r>
                        <a:rPr lang="en-US" sz="1800" dirty="0">
                          <a:effectLst/>
                          <a:latin typeface="Arial" panose="020B0604020202020204" pitchFamily="34" charset="0"/>
                          <a:ea typeface="Arial" panose="020B0604020202020204" pitchFamily="34" charset="0"/>
                        </a:rPr>
                        <a:t>Relevant theory</a:t>
                      </a:r>
                      <a:endParaRPr lang="en-AU" sz="1800" dirty="0">
                        <a:effectLst/>
                        <a:latin typeface="Arial" panose="020B0604020202020204" pitchFamily="34" charset="0"/>
                        <a:ea typeface="Arial" panose="020B0604020202020204" pitchFamily="34" charset="0"/>
                      </a:endParaRPr>
                    </a:p>
                  </a:txBody>
                  <a:tcPr marL="49895" marR="49895" marT="41579" marB="41579"/>
                </a:tc>
                <a:extLst>
                  <a:ext uri="{0D108BD9-81ED-4DB2-BD59-A6C34878D82A}">
                    <a16:rowId xmlns:a16="http://schemas.microsoft.com/office/drawing/2014/main" val="996987461"/>
                  </a:ext>
                </a:extLst>
              </a:tr>
              <a:tr h="1713325">
                <a:tc>
                  <a:txBody>
                    <a:bodyPr/>
                    <a:lstStyle/>
                    <a:p>
                      <a:pPr>
                        <a:spcAft>
                          <a:spcPts val="200"/>
                        </a:spcAft>
                        <a:buNone/>
                      </a:pPr>
                      <a:r>
                        <a:rPr lang="en-AU" sz="1800" b="0" dirty="0">
                          <a:solidFill>
                            <a:schemeClr val="bg1"/>
                          </a:solidFill>
                          <a:effectLst/>
                          <a:latin typeface="Arial" panose="020B0604020202020204" pitchFamily="34" charset="0"/>
                          <a:ea typeface="Arial" panose="020B0604020202020204" pitchFamily="34" charset="0"/>
                        </a:rPr>
                        <a:t>Educator relationship</a:t>
                      </a:r>
                    </a:p>
                    <a:p>
                      <a:pPr>
                        <a:buNone/>
                      </a:pPr>
                      <a:endParaRPr lang="en-AU" sz="1800" b="0" dirty="0">
                        <a:effectLst/>
                        <a:latin typeface="Arial" panose="020B0604020202020204" pitchFamily="34" charset="0"/>
                        <a:ea typeface="Arial" panose="020B0604020202020204" pitchFamily="34" charset="0"/>
                      </a:endParaRPr>
                    </a:p>
                  </a:txBody>
                  <a:tcPr marL="76200" marR="76200" marT="63500" marB="63500"/>
                </a:tc>
                <a:tc>
                  <a:txBody>
                    <a:bodyPr/>
                    <a:lstStyle/>
                    <a:p>
                      <a:pPr>
                        <a:buNone/>
                      </a:pPr>
                      <a:r>
                        <a:rPr lang="en-AU" sz="1800" dirty="0">
                          <a:solidFill>
                            <a:srgbClr val="000000"/>
                          </a:solidFill>
                          <a:effectLst/>
                          <a:latin typeface="Arial" panose="020B0604020202020204" pitchFamily="34" charset="0"/>
                          <a:ea typeface="Arial" panose="020B0604020202020204" pitchFamily="34" charset="0"/>
                        </a:rPr>
                        <a:t>Educator as curriculum designer — relationship is implicit, embedded in design choices</a:t>
                      </a:r>
                      <a:endParaRPr lang="en-AU" sz="1800" dirty="0">
                        <a:effectLst/>
                        <a:latin typeface="Arial" panose="020B0604020202020204" pitchFamily="34" charset="0"/>
                        <a:ea typeface="Arial" panose="020B0604020202020204" pitchFamily="34" charset="0"/>
                      </a:endParaRPr>
                    </a:p>
                  </a:txBody>
                  <a:tcPr marL="76200" marR="76200" marT="63500" marB="63500"/>
                </a:tc>
                <a:tc>
                  <a:txBody>
                    <a:bodyPr/>
                    <a:lstStyle/>
                    <a:p>
                      <a:pPr>
                        <a:buNone/>
                      </a:pPr>
                      <a:r>
                        <a:rPr lang="en-AU" sz="1800" dirty="0">
                          <a:solidFill>
                            <a:srgbClr val="000000"/>
                          </a:solidFill>
                          <a:effectLst/>
                          <a:latin typeface="Arial" panose="020B0604020202020204" pitchFamily="34" charset="0"/>
                          <a:ea typeface="Arial" panose="020B0604020202020204" pitchFamily="34" charset="0"/>
                        </a:rPr>
                        <a:t>Educator as relational partner — trustworthiness, peer support, and collaboration are explicit, named principles</a:t>
                      </a:r>
                      <a:endParaRPr lang="en-AU" sz="1800" dirty="0">
                        <a:effectLst/>
                        <a:latin typeface="Arial" panose="020B0604020202020204" pitchFamily="34" charset="0"/>
                        <a:ea typeface="Arial" panose="020B0604020202020204" pitchFamily="34" charset="0"/>
                      </a:endParaRPr>
                    </a:p>
                  </a:txBody>
                  <a:tcPr marL="76200" marR="76200" marT="63500" marB="63500"/>
                </a:tc>
                <a:tc>
                  <a:txBody>
                    <a:bodyPr/>
                    <a:lstStyle/>
                    <a:p>
                      <a:pPr>
                        <a:spcAft>
                          <a:spcPts val="400"/>
                        </a:spcAft>
                        <a:buNone/>
                      </a:pPr>
                      <a:r>
                        <a:rPr lang="en-AU" sz="1800" dirty="0">
                          <a:solidFill>
                            <a:srgbClr val="000000"/>
                          </a:solidFill>
                          <a:effectLst/>
                          <a:latin typeface="Arial" panose="020B0604020202020204" pitchFamily="34" charset="0"/>
                          <a:ea typeface="Arial" panose="020B0604020202020204" pitchFamily="34" charset="0"/>
                        </a:rPr>
                        <a:t>Maib and Holyoke (2024)</a:t>
                      </a:r>
                    </a:p>
                    <a:p>
                      <a:pPr>
                        <a:spcAft>
                          <a:spcPts val="400"/>
                        </a:spcAft>
                        <a:buNone/>
                      </a:pPr>
                      <a:r>
                        <a:rPr lang="en-AU" sz="1800" dirty="0">
                          <a:solidFill>
                            <a:srgbClr val="000000"/>
                          </a:solidFill>
                          <a:effectLst/>
                          <a:latin typeface="Arial" panose="020B0604020202020204" pitchFamily="34" charset="0"/>
                          <a:ea typeface="Arial" panose="020B0604020202020204" pitchFamily="34" charset="0"/>
                        </a:rPr>
                        <a:t>Miller et al., (2024)</a:t>
                      </a:r>
                    </a:p>
                  </a:txBody>
                  <a:tcPr marL="76200" marR="76200" marT="63500" marB="63500"/>
                </a:tc>
                <a:extLst>
                  <a:ext uri="{0D108BD9-81ED-4DB2-BD59-A6C34878D82A}">
                    <a16:rowId xmlns:a16="http://schemas.microsoft.com/office/drawing/2014/main" val="2828440980"/>
                  </a:ext>
                </a:extLst>
              </a:tr>
              <a:tr h="1713325">
                <a:tc>
                  <a:txBody>
                    <a:bodyPr/>
                    <a:lstStyle/>
                    <a:p>
                      <a:pPr>
                        <a:spcAft>
                          <a:spcPts val="200"/>
                        </a:spcAft>
                        <a:buNone/>
                      </a:pPr>
                      <a:r>
                        <a:rPr lang="en-AU" sz="1800" b="0" dirty="0">
                          <a:solidFill>
                            <a:schemeClr val="bg1"/>
                          </a:solidFill>
                          <a:effectLst/>
                          <a:latin typeface="Arial" panose="020B0604020202020204" pitchFamily="34" charset="0"/>
                          <a:ea typeface="Arial" panose="020B0604020202020204" pitchFamily="34" charset="0"/>
                        </a:rPr>
                        <a:t>Scope of practice</a:t>
                      </a:r>
                    </a:p>
                    <a:p>
                      <a:pPr>
                        <a:buNone/>
                      </a:pPr>
                      <a:endParaRPr lang="en-AU" sz="1800" dirty="0">
                        <a:effectLst/>
                        <a:latin typeface="Arial" panose="020B0604020202020204" pitchFamily="34" charset="0"/>
                        <a:ea typeface="Arial" panose="020B0604020202020204" pitchFamily="34" charset="0"/>
                      </a:endParaRPr>
                    </a:p>
                  </a:txBody>
                  <a:tcPr marL="76200" marR="76200" marT="63500" marB="63500"/>
                </a:tc>
                <a:tc>
                  <a:txBody>
                    <a:bodyPr/>
                    <a:lstStyle/>
                    <a:p>
                      <a:pPr>
                        <a:buNone/>
                      </a:pPr>
                      <a:r>
                        <a:rPr lang="en-AU" sz="1800" dirty="0">
                          <a:solidFill>
                            <a:srgbClr val="000000"/>
                          </a:solidFill>
                          <a:effectLst/>
                          <a:latin typeface="Arial" panose="020B0604020202020204" pitchFamily="34" charset="0"/>
                          <a:ea typeface="Arial" panose="020B0604020202020204" pitchFamily="34" charset="0"/>
                        </a:rPr>
                        <a:t>Instructional design — focuses on how materials, assessments, and activities are structured</a:t>
                      </a:r>
                      <a:endParaRPr lang="en-AU" sz="1800" dirty="0">
                        <a:effectLst/>
                        <a:latin typeface="Arial" panose="020B0604020202020204" pitchFamily="34" charset="0"/>
                        <a:ea typeface="Arial" panose="020B0604020202020204" pitchFamily="34" charset="0"/>
                      </a:endParaRPr>
                    </a:p>
                  </a:txBody>
                  <a:tcPr marL="76200" marR="76200" marT="63500" marB="63500"/>
                </a:tc>
                <a:tc>
                  <a:txBody>
                    <a:bodyPr/>
                    <a:lstStyle/>
                    <a:p>
                      <a:pPr>
                        <a:buNone/>
                      </a:pPr>
                      <a:r>
                        <a:rPr lang="en-AU" sz="1800" dirty="0">
                          <a:solidFill>
                            <a:srgbClr val="000000"/>
                          </a:solidFill>
                          <a:effectLst/>
                          <a:latin typeface="Arial" panose="020B0604020202020204" pitchFamily="34" charset="0"/>
                          <a:ea typeface="Arial" panose="020B0604020202020204" pitchFamily="34" charset="0"/>
                        </a:rPr>
                        <a:t>Instructional + relational + institutional; requires whole-of-community implementation</a:t>
                      </a:r>
                      <a:endParaRPr lang="en-AU" sz="1800" dirty="0">
                        <a:effectLst/>
                        <a:latin typeface="Arial" panose="020B0604020202020204" pitchFamily="34" charset="0"/>
                        <a:ea typeface="Arial" panose="020B0604020202020204" pitchFamily="34" charset="0"/>
                      </a:endParaRPr>
                    </a:p>
                  </a:txBody>
                  <a:tcPr marL="76200" marR="76200" marT="63500" marB="63500"/>
                </a:tc>
                <a:tc>
                  <a:txBody>
                    <a:bodyPr/>
                    <a:lstStyle/>
                    <a:p>
                      <a:pPr>
                        <a:spcAft>
                          <a:spcPts val="400"/>
                        </a:spcAft>
                        <a:buNone/>
                      </a:pPr>
                      <a:r>
                        <a:rPr lang="en-AU" sz="1800" dirty="0">
                          <a:solidFill>
                            <a:srgbClr val="000000"/>
                          </a:solidFill>
                          <a:effectLst/>
                          <a:latin typeface="Arial" panose="020B0604020202020204" pitchFamily="34" charset="0"/>
                          <a:ea typeface="Arial" panose="020B0604020202020204" pitchFamily="34" charset="0"/>
                        </a:rPr>
                        <a:t>Watson et al., (2024). </a:t>
                      </a:r>
                    </a:p>
                    <a:p>
                      <a:pPr marL="0" marR="0" lvl="0" indent="0" algn="l" defTabSz="914400" rtl="0" eaLnBrk="1" fontAlgn="auto" latinLnBrk="0" hangingPunct="1">
                        <a:lnSpc>
                          <a:spcPct val="100000"/>
                        </a:lnSpc>
                        <a:spcBef>
                          <a:spcPts val="0"/>
                        </a:spcBef>
                        <a:spcAft>
                          <a:spcPts val="400"/>
                        </a:spcAft>
                        <a:buClrTx/>
                        <a:buSzTx/>
                        <a:buFontTx/>
                        <a:buNone/>
                        <a:tabLst/>
                        <a:defRPr/>
                      </a:pPr>
                      <a:r>
                        <a:rPr lang="en-AU" sz="1800" dirty="0">
                          <a:solidFill>
                            <a:srgbClr val="000000"/>
                          </a:solidFill>
                          <a:effectLst/>
                          <a:latin typeface="Arial" panose="020B0604020202020204" pitchFamily="34" charset="0"/>
                          <a:ea typeface="Arial" panose="020B0604020202020204" pitchFamily="34" charset="0"/>
                        </a:rPr>
                        <a:t>Maib and Holyoke (2024)</a:t>
                      </a:r>
                    </a:p>
                    <a:p>
                      <a:pPr>
                        <a:spcAft>
                          <a:spcPts val="400"/>
                        </a:spcAft>
                        <a:buNone/>
                      </a:pPr>
                      <a:endParaRPr lang="en-AU" sz="1800" dirty="0">
                        <a:effectLst/>
                        <a:latin typeface="Arial" panose="020B0604020202020204" pitchFamily="34" charset="0"/>
                        <a:ea typeface="Arial" panose="020B0604020202020204" pitchFamily="34" charset="0"/>
                      </a:endParaRPr>
                    </a:p>
                  </a:txBody>
                  <a:tcPr marL="76200" marR="76200" marT="63500" marB="63500"/>
                </a:tc>
                <a:extLst>
                  <a:ext uri="{0D108BD9-81ED-4DB2-BD59-A6C34878D82A}">
                    <a16:rowId xmlns:a16="http://schemas.microsoft.com/office/drawing/2014/main" val="2305948663"/>
                  </a:ext>
                </a:extLst>
              </a:tr>
            </a:tbl>
          </a:graphicData>
        </a:graphic>
      </p:graphicFrame>
      <p:sp>
        <p:nvSpPr>
          <p:cNvPr id="8" name="Slide Number Placeholder 7">
            <a:extLst>
              <a:ext uri="{FF2B5EF4-FFF2-40B4-BE49-F238E27FC236}">
                <a16:creationId xmlns:a16="http://schemas.microsoft.com/office/drawing/2014/main" id="{C446F40F-413D-6AD5-C7E8-4D7FF7954399}"/>
              </a:ext>
            </a:extLst>
          </p:cNvPr>
          <p:cNvSpPr>
            <a:spLocks noGrp="1"/>
          </p:cNvSpPr>
          <p:nvPr>
            <p:ph type="sldNum" sz="quarter" idx="12"/>
          </p:nvPr>
        </p:nvSpPr>
        <p:spPr/>
        <p:txBody>
          <a:bodyPr/>
          <a:lstStyle/>
          <a:p>
            <a:fld id="{F5AEA0E0-5CC6-4BD0-905C-A0021E419432}" type="slidenum">
              <a:rPr lang="en-GB" smtClean="0"/>
              <a:t>9</a:t>
            </a:fld>
            <a:endParaRPr lang="en-GB"/>
          </a:p>
        </p:txBody>
      </p:sp>
    </p:spTree>
    <p:custDataLst>
      <p:tags r:id="rId1"/>
    </p:custDataLst>
    <p:extLst>
      <p:ext uri="{BB962C8B-B14F-4D97-AF65-F5344CB8AC3E}">
        <p14:creationId xmlns:p14="http://schemas.microsoft.com/office/powerpoint/2010/main" val="3412509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93E17-DE76-C61C-E055-7647B3D305B0}"/>
              </a:ext>
            </a:extLst>
          </p:cNvPr>
          <p:cNvSpPr txBox="1">
            <a:spLocks noGrp="1"/>
          </p:cNvSpPr>
          <p:nvPr>
            <p:ph type="title" idx="4294967295"/>
          </p:nvPr>
        </p:nvSpPr>
        <p:spPr>
          <a:xfrm>
            <a:off x="-621133" y="4161755"/>
            <a:ext cx="5484490" cy="20269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AU" sz="4800" b="0" i="0" u="none" strike="noStrike" kern="1200" cap="none" spc="0" normalizeH="0" baseline="0" noProof="0" dirty="0">
                <a:ln>
                  <a:noFill/>
                </a:ln>
                <a:solidFill>
                  <a:prstClr val="black"/>
                </a:solidFill>
                <a:effectLst/>
                <a:uLnTx/>
                <a:uFillTx/>
                <a:latin typeface="Segoe UI Black" panose="020B0A02040204020203" pitchFamily="34" charset="0"/>
                <a:ea typeface="Segoe UI Black" panose="020B0A02040204020203" pitchFamily="34" charset="0"/>
                <a:cs typeface="+mj-cs"/>
              </a:rPr>
              <a:t>Trauma Responsive Learning Advising</a:t>
            </a:r>
          </a:p>
        </p:txBody>
      </p:sp>
      <p:pic>
        <p:nvPicPr>
          <p:cNvPr id="6" name="Picture 5" descr="A group of green gum leaves with an aspect of the framework described on each leaf. From the top down the aspects are: Trauma Aware, Safe, Self-determined, Peer-supported, Transparent &amp; trustworthy and finally culturally responsive.&#10;&#10;">
            <a:extLst>
              <a:ext uri="{FF2B5EF4-FFF2-40B4-BE49-F238E27FC236}">
                <a16:creationId xmlns:a16="http://schemas.microsoft.com/office/drawing/2014/main" id="{0F46A857-7817-ABF1-71C9-229EA22A61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0858">
            <a:off x="-114936" y="-1087299"/>
            <a:ext cx="11376125" cy="8042414"/>
          </a:xfrm>
          <a:prstGeom prst="rect">
            <a:avLst/>
          </a:prstGeom>
        </p:spPr>
      </p:pic>
      <p:sp>
        <p:nvSpPr>
          <p:cNvPr id="5" name="Slide Number Placeholder 4">
            <a:extLst>
              <a:ext uri="{FF2B5EF4-FFF2-40B4-BE49-F238E27FC236}">
                <a16:creationId xmlns:a16="http://schemas.microsoft.com/office/drawing/2014/main" id="{AD5D5729-22B6-0B7B-D0D8-AF8D15CF2962}"/>
              </a:ext>
            </a:extLst>
          </p:cNvPr>
          <p:cNvSpPr>
            <a:spLocks noGrp="1"/>
          </p:cNvSpPr>
          <p:nvPr>
            <p:ph type="sldNum" sz="quarter" idx="12"/>
          </p:nvPr>
        </p:nvSpPr>
        <p:spPr/>
        <p:txBody>
          <a:bodyPr/>
          <a:lstStyle/>
          <a:p>
            <a:fld id="{F5AEA0E0-5CC6-4BD0-905C-A0021E419432}" type="slidenum">
              <a:rPr lang="en-GB" smtClean="0"/>
              <a:t>10</a:t>
            </a:fld>
            <a:endParaRPr lang="en-GB"/>
          </a:p>
        </p:txBody>
      </p:sp>
    </p:spTree>
    <p:extLst>
      <p:ext uri="{BB962C8B-B14F-4D97-AF65-F5344CB8AC3E}">
        <p14:creationId xmlns:p14="http://schemas.microsoft.com/office/powerpoint/2010/main" val="4293280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E9776-F307-8355-4E0B-8E89216EC7CA}"/>
              </a:ext>
            </a:extLst>
          </p:cNvPr>
          <p:cNvSpPr>
            <a:spLocks noGrp="1"/>
          </p:cNvSpPr>
          <p:nvPr>
            <p:ph type="title"/>
          </p:nvPr>
        </p:nvSpPr>
        <p:spPr/>
        <p:txBody>
          <a:bodyPr/>
          <a:lstStyle/>
          <a:p>
            <a:r>
              <a:rPr lang="en-US" dirty="0"/>
              <a:t>Essence of the framework</a:t>
            </a:r>
            <a:endParaRPr lang="en-AU" dirty="0"/>
          </a:p>
        </p:txBody>
      </p:sp>
      <p:sp>
        <p:nvSpPr>
          <p:cNvPr id="3" name="Content Placeholder 2">
            <a:extLst>
              <a:ext uri="{FF2B5EF4-FFF2-40B4-BE49-F238E27FC236}">
                <a16:creationId xmlns:a16="http://schemas.microsoft.com/office/drawing/2014/main" id="{C05C3480-010F-F7B4-17BE-55FE78D13DF2}"/>
              </a:ext>
            </a:extLst>
          </p:cNvPr>
          <p:cNvSpPr>
            <a:spLocks noGrp="1"/>
          </p:cNvSpPr>
          <p:nvPr>
            <p:ph sz="quarter" idx="15"/>
          </p:nvPr>
        </p:nvSpPr>
        <p:spPr>
          <a:xfrm>
            <a:off x="815975" y="1366044"/>
            <a:ext cx="11376025" cy="4125912"/>
          </a:xfrm>
        </p:spPr>
        <p:txBody>
          <a:bodyPr>
            <a:normAutofit lnSpcReduction="10000"/>
          </a:bodyPr>
          <a:lstStyle/>
          <a:p>
            <a:pPr>
              <a:lnSpc>
                <a:spcPct val="100000"/>
              </a:lnSpc>
              <a:spcBef>
                <a:spcPts val="1200"/>
              </a:spcBef>
              <a:spcAft>
                <a:spcPts val="1200"/>
              </a:spcAft>
            </a:pPr>
            <a:r>
              <a:rPr lang="en-AU" sz="2400" b="1" dirty="0">
                <a:latin typeface="Arial" panose="020B0604020202020204" pitchFamily="34" charset="0"/>
                <a:cs typeface="Arial" panose="020B0604020202020204" pitchFamily="34" charset="0"/>
              </a:rPr>
              <a:t>Trauma Aware</a:t>
            </a:r>
          </a:p>
          <a:p>
            <a:pPr lvl="1">
              <a:lnSpc>
                <a:spcPct val="100000"/>
              </a:lnSpc>
              <a:spcBef>
                <a:spcPts val="1200"/>
              </a:spcBef>
              <a:spcAft>
                <a:spcPts val="1200"/>
              </a:spcAft>
            </a:pPr>
            <a:r>
              <a:rPr lang="en-AU" sz="1800" dirty="0">
                <a:latin typeface="Arial" panose="020B0604020202020204" pitchFamily="34" charset="0"/>
                <a:ea typeface="Calibri" panose="020F0502020204030204" pitchFamily="34" charset="0"/>
                <a:cs typeface="Arial" panose="020B0604020202020204" pitchFamily="34" charset="0"/>
              </a:rPr>
              <a:t>Objective Snapshot: Understanding of, what trauma is, how it can exhibit, its symptoms, and the influence identity and lived-and-survived experiences have on its manifestation.</a:t>
            </a:r>
          </a:p>
          <a:p>
            <a:pPr>
              <a:lnSpc>
                <a:spcPct val="100000"/>
              </a:lnSpc>
              <a:spcBef>
                <a:spcPts val="1200"/>
              </a:spcBef>
              <a:spcAft>
                <a:spcPts val="1200"/>
              </a:spcAft>
            </a:pPr>
            <a:r>
              <a:rPr lang="en-AU" sz="2400" b="1" dirty="0">
                <a:latin typeface="Arial" panose="020B0604020202020204" pitchFamily="34" charset="0"/>
                <a:cs typeface="Arial" panose="020B0604020202020204" pitchFamily="34" charset="0"/>
              </a:rPr>
              <a:t>Safe</a:t>
            </a:r>
          </a:p>
          <a:p>
            <a:pPr lvl="1">
              <a:lnSpc>
                <a:spcPct val="100000"/>
              </a:lnSpc>
              <a:spcBef>
                <a:spcPts val="1200"/>
              </a:spcBef>
              <a:spcAft>
                <a:spcPts val="1200"/>
              </a:spcAft>
            </a:pPr>
            <a:r>
              <a:rPr lang="en-AU" sz="1800" dirty="0">
                <a:latin typeface="Arial" panose="020B0604020202020204" pitchFamily="34" charset="0"/>
                <a:ea typeface="Calibri" panose="020F0502020204030204" pitchFamily="34" charset="0"/>
                <a:cs typeface="Arial" panose="020B0604020202020204" pitchFamily="34" charset="0"/>
              </a:rPr>
              <a:t>Objective Snapshot: Establishing service user and staff informed spaces that promote physical, virtual, emotional and psychological safety to reduce traumatisation and re-traumatisation</a:t>
            </a:r>
          </a:p>
          <a:p>
            <a:pPr>
              <a:lnSpc>
                <a:spcPct val="100000"/>
              </a:lnSpc>
              <a:spcBef>
                <a:spcPts val="1200"/>
              </a:spcBef>
              <a:spcAft>
                <a:spcPts val="1200"/>
              </a:spcAft>
            </a:pPr>
            <a:r>
              <a:rPr lang="en-AU" sz="2400" b="1" dirty="0">
                <a:latin typeface="Arial" panose="020B0604020202020204" pitchFamily="34" charset="0"/>
                <a:cs typeface="Arial" panose="020B0604020202020204" pitchFamily="34" charset="0"/>
              </a:rPr>
              <a:t>Transparent &amp; Trustworthy </a:t>
            </a:r>
          </a:p>
          <a:p>
            <a:pPr lvl="1">
              <a:lnSpc>
                <a:spcPct val="100000"/>
              </a:lnSpc>
              <a:spcBef>
                <a:spcPts val="1200"/>
              </a:spcBef>
              <a:spcAft>
                <a:spcPts val="1200"/>
              </a:spcAft>
            </a:pPr>
            <a:r>
              <a:rPr lang="en-AU" sz="1800" dirty="0">
                <a:latin typeface="Arial" panose="020B0604020202020204" pitchFamily="34" charset="0"/>
                <a:ea typeface="Calibri" panose="020F0502020204030204" pitchFamily="34" charset="0"/>
                <a:cs typeface="Arial" panose="020B0604020202020204" pitchFamily="34" charset="0"/>
              </a:rPr>
              <a:t>Objective Snapshot: Establishing transparency and trust through relational communication, information sharing, confidentiality, and clear processes. </a:t>
            </a:r>
          </a:p>
        </p:txBody>
      </p:sp>
      <p:sp>
        <p:nvSpPr>
          <p:cNvPr id="4" name="Slide Number Placeholder 3">
            <a:extLst>
              <a:ext uri="{FF2B5EF4-FFF2-40B4-BE49-F238E27FC236}">
                <a16:creationId xmlns:a16="http://schemas.microsoft.com/office/drawing/2014/main" id="{D1A42839-6F0C-C3D0-9166-529BE2F47512}"/>
              </a:ext>
            </a:extLst>
          </p:cNvPr>
          <p:cNvSpPr>
            <a:spLocks noGrp="1"/>
          </p:cNvSpPr>
          <p:nvPr>
            <p:ph type="sldNum" sz="quarter" idx="12"/>
          </p:nvPr>
        </p:nvSpPr>
        <p:spPr/>
        <p:txBody>
          <a:bodyPr/>
          <a:lstStyle/>
          <a:p>
            <a:fld id="{F5AEA0E0-5CC6-4BD0-905C-A0021E419432}" type="slidenum">
              <a:rPr lang="en-GB" smtClean="0"/>
              <a:t>11</a:t>
            </a:fld>
            <a:endParaRPr lang="en-GB"/>
          </a:p>
        </p:txBody>
      </p:sp>
    </p:spTree>
    <p:extLst>
      <p:ext uri="{BB962C8B-B14F-4D97-AF65-F5344CB8AC3E}">
        <p14:creationId xmlns:p14="http://schemas.microsoft.com/office/powerpoint/2010/main" val="2239893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55EB0-9DA3-95FC-A5F1-28322D782BF5}"/>
              </a:ext>
            </a:extLst>
          </p:cNvPr>
          <p:cNvSpPr>
            <a:spLocks noGrp="1"/>
          </p:cNvSpPr>
          <p:nvPr>
            <p:ph type="title"/>
          </p:nvPr>
        </p:nvSpPr>
        <p:spPr/>
        <p:txBody>
          <a:bodyPr/>
          <a:lstStyle/>
          <a:p>
            <a:r>
              <a:rPr lang="en-US" dirty="0"/>
              <a:t>Essence of the framework (</a:t>
            </a:r>
            <a:r>
              <a:rPr lang="en-US" dirty="0" err="1"/>
              <a:t>cont</a:t>
            </a:r>
            <a:r>
              <a:rPr lang="en-US" dirty="0"/>
              <a:t>)</a:t>
            </a:r>
            <a:endParaRPr lang="en-AU" dirty="0"/>
          </a:p>
        </p:txBody>
      </p:sp>
      <p:sp>
        <p:nvSpPr>
          <p:cNvPr id="3" name="Content Placeholder 2">
            <a:extLst>
              <a:ext uri="{FF2B5EF4-FFF2-40B4-BE49-F238E27FC236}">
                <a16:creationId xmlns:a16="http://schemas.microsoft.com/office/drawing/2014/main" id="{29A6D8C6-C849-78D1-3AB3-4B27AAD718BC}"/>
              </a:ext>
            </a:extLst>
          </p:cNvPr>
          <p:cNvSpPr>
            <a:spLocks noGrp="1"/>
          </p:cNvSpPr>
          <p:nvPr>
            <p:ph sz="quarter" idx="15"/>
          </p:nvPr>
        </p:nvSpPr>
        <p:spPr/>
        <p:txBody>
          <a:bodyPr>
            <a:normAutofit fontScale="55000" lnSpcReduction="20000"/>
          </a:bodyPr>
          <a:lstStyle/>
          <a:p>
            <a:pPr>
              <a:lnSpc>
                <a:spcPct val="110000"/>
              </a:lnSpc>
              <a:spcBef>
                <a:spcPts val="1200"/>
              </a:spcBef>
              <a:spcAft>
                <a:spcPts val="1200"/>
              </a:spcAft>
            </a:pPr>
            <a:r>
              <a:rPr lang="en-AU" sz="3400" b="1" dirty="0">
                <a:latin typeface="Arial" panose="020B0604020202020204" pitchFamily="34" charset="0"/>
                <a:ea typeface="Calibri" panose="020F0502020204030204" pitchFamily="34" charset="0"/>
                <a:cs typeface="Arial" panose="020B0604020202020204" pitchFamily="34" charset="0"/>
              </a:rPr>
              <a:t>Self-determined</a:t>
            </a:r>
          </a:p>
          <a:p>
            <a:pPr lvl="1">
              <a:lnSpc>
                <a:spcPct val="110000"/>
              </a:lnSpc>
              <a:spcBef>
                <a:spcPts val="1200"/>
              </a:spcBef>
              <a:spcAft>
                <a:spcPts val="1200"/>
              </a:spcAft>
            </a:pPr>
            <a:r>
              <a:rPr lang="en-AU" sz="3400" dirty="0">
                <a:latin typeface="Arial" panose="020B0604020202020204" pitchFamily="34" charset="0"/>
                <a:ea typeface="Calibri" panose="020F0502020204030204" pitchFamily="34" charset="0"/>
                <a:cs typeface="Arial" panose="020B0604020202020204" pitchFamily="34" charset="0"/>
              </a:rPr>
              <a:t>Objective Snapshot: Developing self-efficacy and empowerment to enable collaboration, voice, and choice. </a:t>
            </a:r>
          </a:p>
          <a:p>
            <a:pPr>
              <a:lnSpc>
                <a:spcPct val="110000"/>
              </a:lnSpc>
              <a:spcBef>
                <a:spcPts val="1200"/>
              </a:spcBef>
              <a:spcAft>
                <a:spcPts val="1200"/>
              </a:spcAft>
            </a:pPr>
            <a:r>
              <a:rPr lang="en-AU" sz="3400" b="1" dirty="0">
                <a:latin typeface="Arial" panose="020B0604020202020204" pitchFamily="34" charset="0"/>
                <a:cs typeface="Arial" panose="020B0604020202020204" pitchFamily="34" charset="0"/>
              </a:rPr>
              <a:t>Peer-supported</a:t>
            </a:r>
          </a:p>
          <a:p>
            <a:pPr lvl="1">
              <a:lnSpc>
                <a:spcPct val="110000"/>
              </a:lnSpc>
              <a:spcBef>
                <a:spcPts val="1200"/>
              </a:spcBef>
              <a:spcAft>
                <a:spcPts val="1200"/>
              </a:spcAft>
            </a:pPr>
            <a:r>
              <a:rPr lang="en-AU" sz="3400" dirty="0">
                <a:latin typeface="Arial" panose="020B0604020202020204" pitchFamily="34" charset="0"/>
                <a:ea typeface="Calibri" panose="020F0502020204030204" pitchFamily="34" charset="0"/>
                <a:cs typeface="Arial" panose="020B0604020202020204" pitchFamily="34" charset="0"/>
              </a:rPr>
              <a:t>Objective Snapshot: Leveraging peer connections, knowledges, and experiences to provide support from a lived-experience perspective.</a:t>
            </a:r>
            <a:endParaRPr lang="en-AU" sz="3400" dirty="0">
              <a:latin typeface="Arial" panose="020B0604020202020204" pitchFamily="34" charset="0"/>
              <a:cs typeface="Arial" panose="020B0604020202020204" pitchFamily="34" charset="0"/>
            </a:endParaRPr>
          </a:p>
          <a:p>
            <a:pPr>
              <a:lnSpc>
                <a:spcPct val="110000"/>
              </a:lnSpc>
              <a:spcBef>
                <a:spcPts val="1200"/>
              </a:spcBef>
              <a:spcAft>
                <a:spcPts val="1200"/>
              </a:spcAft>
            </a:pPr>
            <a:r>
              <a:rPr lang="en-AU" sz="3400" b="1" dirty="0">
                <a:latin typeface="Arial" panose="020B0604020202020204" pitchFamily="34" charset="0"/>
                <a:cs typeface="Arial" panose="020B0604020202020204" pitchFamily="34" charset="0"/>
              </a:rPr>
              <a:t>Culturally Responsive</a:t>
            </a:r>
          </a:p>
          <a:p>
            <a:pPr lvl="1">
              <a:lnSpc>
                <a:spcPct val="110000"/>
              </a:lnSpc>
              <a:spcBef>
                <a:spcPts val="1200"/>
              </a:spcBef>
              <a:spcAft>
                <a:spcPts val="1200"/>
              </a:spcAft>
            </a:pPr>
            <a:r>
              <a:rPr lang="en-AU" sz="3400" dirty="0">
                <a:latin typeface="Arial" panose="020B0604020202020204" pitchFamily="34" charset="0"/>
                <a:ea typeface="Calibri" panose="020F0502020204030204" pitchFamily="34" charset="0"/>
                <a:cs typeface="Arial" panose="020B0604020202020204" pitchFamily="34" charset="0"/>
              </a:rPr>
              <a:t>Objective Snapshot: Establishing approaches that are conscious of, and responsive to, historical, cultural, and societal marginalisation to mitigate the replication of trauma in an institutional setting</a:t>
            </a:r>
            <a:endParaRPr lang="en-AU" dirty="0"/>
          </a:p>
        </p:txBody>
      </p:sp>
      <p:sp>
        <p:nvSpPr>
          <p:cNvPr id="4" name="Slide Number Placeholder 3">
            <a:extLst>
              <a:ext uri="{FF2B5EF4-FFF2-40B4-BE49-F238E27FC236}">
                <a16:creationId xmlns:a16="http://schemas.microsoft.com/office/drawing/2014/main" id="{D2517CB4-E3A8-4A42-6AC9-08DAEDC9719E}"/>
              </a:ext>
            </a:extLst>
          </p:cNvPr>
          <p:cNvSpPr>
            <a:spLocks noGrp="1"/>
          </p:cNvSpPr>
          <p:nvPr>
            <p:ph type="sldNum" sz="quarter" idx="12"/>
          </p:nvPr>
        </p:nvSpPr>
        <p:spPr/>
        <p:txBody>
          <a:bodyPr/>
          <a:lstStyle/>
          <a:p>
            <a:fld id="{F5AEA0E0-5CC6-4BD0-905C-A0021E419432}" type="slidenum">
              <a:rPr lang="en-GB" smtClean="0"/>
              <a:t>12</a:t>
            </a:fld>
            <a:endParaRPr lang="en-GB"/>
          </a:p>
        </p:txBody>
      </p:sp>
    </p:spTree>
    <p:extLst>
      <p:ext uri="{BB962C8B-B14F-4D97-AF65-F5344CB8AC3E}">
        <p14:creationId xmlns:p14="http://schemas.microsoft.com/office/powerpoint/2010/main" val="3082610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11BD13-C013-2076-A419-C7AD651AC788}"/>
              </a:ext>
            </a:extLst>
          </p:cNvPr>
          <p:cNvSpPr>
            <a:spLocks noGrp="1"/>
          </p:cNvSpPr>
          <p:nvPr>
            <p:ph type="title"/>
          </p:nvPr>
        </p:nvSpPr>
        <p:spPr>
          <a:xfrm>
            <a:off x="163286" y="-971858"/>
            <a:ext cx="11376025" cy="720000"/>
          </a:xfrm>
        </p:spPr>
        <p:txBody>
          <a:bodyPr/>
          <a:lstStyle/>
          <a:p>
            <a:r>
              <a:rPr lang="en-AU" dirty="0"/>
              <a:t>Engagement, Representation and Action and Expression Table</a:t>
            </a:r>
          </a:p>
        </p:txBody>
      </p:sp>
      <p:graphicFrame>
        <p:nvGraphicFramePr>
          <p:cNvPr id="4" name="Table 3">
            <a:extLst>
              <a:ext uri="{FF2B5EF4-FFF2-40B4-BE49-F238E27FC236}">
                <a16:creationId xmlns:a16="http://schemas.microsoft.com/office/drawing/2014/main" id="{760FE3D4-43EB-E3EC-E14F-A65A5A75CEC8}"/>
              </a:ext>
            </a:extLst>
          </p:cNvPr>
          <p:cNvGraphicFramePr>
            <a:graphicFrameLocks noGrp="1"/>
          </p:cNvGraphicFramePr>
          <p:nvPr>
            <p:extLst>
              <p:ext uri="{D42A27DB-BD31-4B8C-83A1-F6EECF244321}">
                <p14:modId xmlns:p14="http://schemas.microsoft.com/office/powerpoint/2010/main" val="2381421099"/>
              </p:ext>
            </p:extLst>
          </p:nvPr>
        </p:nvGraphicFramePr>
        <p:xfrm>
          <a:off x="163286" y="65190"/>
          <a:ext cx="11865428" cy="6727620"/>
        </p:xfrm>
        <a:graphic>
          <a:graphicData uri="http://schemas.openxmlformats.org/drawingml/2006/table">
            <a:tbl>
              <a:tblPr firstRow="1" bandRow="1">
                <a:tableStyleId>{7DF18680-E054-41AD-8BC1-D1AEF772440D}</a:tableStyleId>
              </a:tblPr>
              <a:tblGrid>
                <a:gridCol w="3816300">
                  <a:extLst>
                    <a:ext uri="{9D8B030D-6E8A-4147-A177-3AD203B41FA5}">
                      <a16:colId xmlns:a16="http://schemas.microsoft.com/office/drawing/2014/main" val="458556871"/>
                    </a:ext>
                  </a:extLst>
                </a:gridCol>
                <a:gridCol w="4093985">
                  <a:extLst>
                    <a:ext uri="{9D8B030D-6E8A-4147-A177-3AD203B41FA5}">
                      <a16:colId xmlns:a16="http://schemas.microsoft.com/office/drawing/2014/main" val="1204671321"/>
                    </a:ext>
                  </a:extLst>
                </a:gridCol>
                <a:gridCol w="3955143">
                  <a:extLst>
                    <a:ext uri="{9D8B030D-6E8A-4147-A177-3AD203B41FA5}">
                      <a16:colId xmlns:a16="http://schemas.microsoft.com/office/drawing/2014/main" val="2208509361"/>
                    </a:ext>
                  </a:extLst>
                </a:gridCol>
              </a:tblGrid>
              <a:tr h="510173">
                <a:tc>
                  <a:txBody>
                    <a:bodyPr/>
                    <a:lstStyle/>
                    <a:p>
                      <a:pPr algn="ctr"/>
                      <a:r>
                        <a:rPr lang="en-AU" sz="3200" dirty="0">
                          <a:solidFill>
                            <a:schemeClr val="tx1"/>
                          </a:solidFill>
                        </a:rPr>
                        <a:t>Engagement</a:t>
                      </a:r>
                    </a:p>
                  </a:txBody>
                  <a:tcPr anchor="ctr">
                    <a:solidFill>
                      <a:srgbClr val="00B050"/>
                    </a:solidFill>
                  </a:tcPr>
                </a:tc>
                <a:tc>
                  <a:txBody>
                    <a:bodyPr/>
                    <a:lstStyle/>
                    <a:p>
                      <a:pPr algn="ctr"/>
                      <a:r>
                        <a:rPr lang="en-AU" sz="3200" dirty="0">
                          <a:solidFill>
                            <a:schemeClr val="tx1"/>
                          </a:solidFill>
                        </a:rPr>
                        <a:t>Representation</a:t>
                      </a:r>
                    </a:p>
                  </a:txBody>
                  <a:tcPr anchor="ctr"/>
                </a:tc>
                <a:tc>
                  <a:txBody>
                    <a:bodyPr/>
                    <a:lstStyle/>
                    <a:p>
                      <a:pPr algn="ctr"/>
                      <a:r>
                        <a:rPr lang="en-AU" sz="3200" dirty="0">
                          <a:solidFill>
                            <a:schemeClr val="tx1"/>
                          </a:solidFill>
                        </a:rPr>
                        <a:t>Action &amp; Expression</a:t>
                      </a:r>
                    </a:p>
                  </a:txBody>
                  <a:tcPr anchor="ctr">
                    <a:solidFill>
                      <a:schemeClr val="tx2">
                        <a:lumMod val="50000"/>
                        <a:lumOff val="50000"/>
                      </a:schemeClr>
                    </a:solidFill>
                  </a:tcPr>
                </a:tc>
                <a:extLst>
                  <a:ext uri="{0D108BD9-81ED-4DB2-BD59-A6C34878D82A}">
                    <a16:rowId xmlns:a16="http://schemas.microsoft.com/office/drawing/2014/main" val="1009881886"/>
                  </a:ext>
                </a:extLst>
              </a:tr>
              <a:tr h="2012736">
                <a:tc>
                  <a:txBody>
                    <a:bodyPr/>
                    <a:lstStyle/>
                    <a:p>
                      <a:pPr algn="ctr"/>
                      <a:r>
                        <a:rPr lang="en-AU" sz="2400" b="1" dirty="0"/>
                        <a:t>Welcoming Interests &amp; Identities</a:t>
                      </a:r>
                    </a:p>
                    <a:p>
                      <a:pPr algn="ctr"/>
                      <a:endParaRPr lang="en-AU" dirty="0"/>
                    </a:p>
                    <a:p>
                      <a:pPr marL="0" algn="ctr" defTabSz="914400" rtl="0" eaLnBrk="1" latinLnBrk="0" hangingPunct="1"/>
                      <a:r>
                        <a:rPr lang="en-AU" sz="1800" kern="1200" dirty="0">
                          <a:solidFill>
                            <a:schemeClr val="dk1"/>
                          </a:solidFill>
                        </a:rPr>
                        <a:t>Framework Element/s: </a:t>
                      </a:r>
                    </a:p>
                    <a:p>
                      <a:pPr marL="0" algn="ctr" defTabSz="914400" rtl="0" eaLnBrk="1" latinLnBrk="0" hangingPunct="1"/>
                      <a:r>
                        <a:rPr lang="en-AU" sz="1800" kern="1200" dirty="0">
                          <a:solidFill>
                            <a:schemeClr val="dk1"/>
                          </a:solidFill>
                        </a:rPr>
                        <a:t>Trauma Aware, Self-determined, Culturally Responsive</a:t>
                      </a:r>
                      <a:endParaRPr lang="en-AU" sz="1800" i="1" kern="1200" dirty="0">
                        <a:solidFill>
                          <a:schemeClr val="dk1"/>
                        </a:solidFill>
                        <a:latin typeface="+mn-lt"/>
                        <a:ea typeface="+mn-ea"/>
                        <a:cs typeface="+mn-cs"/>
                      </a:endParaRPr>
                    </a:p>
                  </a:txBody>
                  <a:tcPr anchor="ctr">
                    <a:solidFill>
                      <a:srgbClr val="00B050"/>
                    </a:solidFill>
                  </a:tcPr>
                </a:tc>
                <a:tc>
                  <a:txBody>
                    <a:bodyPr/>
                    <a:lstStyle/>
                    <a:p>
                      <a:pPr marL="0" algn="ctr" defTabSz="914400" rtl="0" eaLnBrk="1" latinLnBrk="0" hangingPunct="1"/>
                      <a:r>
                        <a:rPr lang="en-AU" sz="2400" b="1" kern="1200" dirty="0">
                          <a:solidFill>
                            <a:schemeClr val="dk1"/>
                          </a:solidFill>
                        </a:rPr>
                        <a:t>Perception</a:t>
                      </a:r>
                    </a:p>
                    <a:p>
                      <a:pPr algn="ctr"/>
                      <a:endParaRPr lang="en-AU" dirty="0"/>
                    </a:p>
                    <a:p>
                      <a:pPr marL="0" algn="ctr" defTabSz="914400" rtl="0" eaLnBrk="1" latinLnBrk="0" hangingPunct="1"/>
                      <a:r>
                        <a:rPr lang="en-AU" sz="1800" kern="1200" dirty="0">
                          <a:solidFill>
                            <a:schemeClr val="dk1"/>
                          </a:solidFill>
                        </a:rPr>
                        <a:t>Framework Element/s: </a:t>
                      </a:r>
                    </a:p>
                    <a:p>
                      <a:pPr marL="0" algn="ctr" defTabSz="914400" rtl="0" eaLnBrk="1" latinLnBrk="0" hangingPunct="1"/>
                      <a:r>
                        <a:rPr lang="en-AU" sz="1800" kern="1200" dirty="0">
                          <a:solidFill>
                            <a:schemeClr val="dk1"/>
                          </a:solidFill>
                        </a:rPr>
                        <a:t>Safe, Transparent &amp; Trustworthy, Peer Support</a:t>
                      </a:r>
                      <a:endParaRPr lang="en-AU" sz="1800" i="1" kern="1200" dirty="0">
                        <a:solidFill>
                          <a:schemeClr val="dk1"/>
                        </a:solidFill>
                        <a:latin typeface="+mn-lt"/>
                        <a:ea typeface="+mn-ea"/>
                        <a:cs typeface="+mn-cs"/>
                      </a:endParaRPr>
                    </a:p>
                  </a:txBody>
                  <a:tcPr anchor="ctr"/>
                </a:tc>
                <a:tc>
                  <a:txBody>
                    <a:bodyPr/>
                    <a:lstStyle/>
                    <a:p>
                      <a:pPr marL="0" algn="ctr" defTabSz="914400" rtl="0" eaLnBrk="1" latinLnBrk="0" hangingPunct="1"/>
                      <a:r>
                        <a:rPr lang="en-AU" sz="2400" b="1" kern="1200" dirty="0">
                          <a:solidFill>
                            <a:schemeClr val="dk1"/>
                          </a:solidFill>
                        </a:rPr>
                        <a:t>Interaction</a:t>
                      </a:r>
                    </a:p>
                    <a:p>
                      <a:pPr algn="ctr"/>
                      <a:endParaRPr lang="en-AU" dirty="0"/>
                    </a:p>
                    <a:p>
                      <a:pPr marL="0" algn="ctr" defTabSz="914400" rtl="0" eaLnBrk="1" latinLnBrk="0" hangingPunct="1"/>
                      <a:r>
                        <a:rPr lang="en-AU" sz="1800" kern="1200" dirty="0">
                          <a:solidFill>
                            <a:schemeClr val="dk1"/>
                          </a:solidFill>
                        </a:rPr>
                        <a:t>Framework Element/s: </a:t>
                      </a:r>
                    </a:p>
                    <a:p>
                      <a:pPr marL="0" algn="ctr" defTabSz="914400" rtl="0" eaLnBrk="1" latinLnBrk="0" hangingPunct="1"/>
                      <a:r>
                        <a:rPr lang="en-AU" sz="1800" kern="1200" dirty="0">
                          <a:solidFill>
                            <a:schemeClr val="dk1"/>
                          </a:solidFill>
                        </a:rPr>
                        <a:t>Safe</a:t>
                      </a:r>
                      <a:endParaRPr lang="en-AU" sz="1800" i="1" kern="1200" dirty="0">
                        <a:solidFill>
                          <a:schemeClr val="dk1"/>
                        </a:solidFill>
                        <a:latin typeface="+mn-lt"/>
                        <a:ea typeface="+mn-ea"/>
                        <a:cs typeface="+mn-cs"/>
                      </a:endParaRPr>
                    </a:p>
                  </a:txBody>
                  <a:tcPr anchor="ctr">
                    <a:solidFill>
                      <a:schemeClr val="tx2">
                        <a:lumMod val="50000"/>
                        <a:lumOff val="50000"/>
                      </a:schemeClr>
                    </a:solidFill>
                  </a:tcPr>
                </a:tc>
                <a:extLst>
                  <a:ext uri="{0D108BD9-81ED-4DB2-BD59-A6C34878D82A}">
                    <a16:rowId xmlns:a16="http://schemas.microsoft.com/office/drawing/2014/main" val="4012733472"/>
                  </a:ext>
                </a:extLst>
              </a:tr>
              <a:tr h="2012736">
                <a:tc>
                  <a:txBody>
                    <a:bodyPr/>
                    <a:lstStyle/>
                    <a:p>
                      <a:pPr marL="0" algn="ctr" defTabSz="914400" rtl="0" eaLnBrk="1" latinLnBrk="0" hangingPunct="1"/>
                      <a:r>
                        <a:rPr lang="en-AU" sz="2400" b="1" kern="1200" dirty="0">
                          <a:solidFill>
                            <a:schemeClr val="dk1"/>
                          </a:solidFill>
                        </a:rPr>
                        <a:t>Sustaining Effort &amp; Persistence</a:t>
                      </a:r>
                    </a:p>
                    <a:p>
                      <a:pPr algn="ctr"/>
                      <a:endParaRPr lang="en-AU" dirty="0"/>
                    </a:p>
                    <a:p>
                      <a:pPr algn="ctr"/>
                      <a:r>
                        <a:rPr lang="en-AU" sz="1800" dirty="0"/>
                        <a:t>Framework Element/s: </a:t>
                      </a:r>
                    </a:p>
                    <a:p>
                      <a:pPr algn="ctr"/>
                      <a:r>
                        <a:rPr lang="en-AU" sz="1800" dirty="0"/>
                        <a:t>Self-determined, Transparent &amp; Trustworthy, Peer Support</a:t>
                      </a:r>
                      <a:endParaRPr lang="en-AU" sz="1800" i="1" dirty="0"/>
                    </a:p>
                  </a:txBody>
                  <a:tcPr anchor="ctr">
                    <a:solidFill>
                      <a:srgbClr val="00B050"/>
                    </a:solidFill>
                  </a:tcPr>
                </a:tc>
                <a:tc>
                  <a:txBody>
                    <a:bodyPr/>
                    <a:lstStyle/>
                    <a:p>
                      <a:pPr marL="0" algn="ctr" defTabSz="914400" rtl="0" eaLnBrk="1" latinLnBrk="0" hangingPunct="1"/>
                      <a:r>
                        <a:rPr lang="en-AU" sz="2400" b="1" kern="1200" dirty="0">
                          <a:solidFill>
                            <a:schemeClr val="dk1"/>
                          </a:solidFill>
                        </a:rPr>
                        <a:t>Language &amp; Symbols</a:t>
                      </a:r>
                    </a:p>
                    <a:p>
                      <a:pPr algn="ctr"/>
                      <a:endParaRPr lang="en-AU" dirty="0"/>
                    </a:p>
                    <a:p>
                      <a:pPr marL="0" algn="ctr" defTabSz="914400" rtl="0" eaLnBrk="1" latinLnBrk="0" hangingPunct="1"/>
                      <a:r>
                        <a:rPr lang="en-AU" sz="1800" kern="1200" dirty="0">
                          <a:solidFill>
                            <a:schemeClr val="dk1"/>
                          </a:solidFill>
                        </a:rPr>
                        <a:t>Framework Element/s: </a:t>
                      </a:r>
                    </a:p>
                    <a:p>
                      <a:pPr marL="0" algn="ctr" defTabSz="914400" rtl="0" eaLnBrk="1" latinLnBrk="0" hangingPunct="1"/>
                      <a:r>
                        <a:rPr lang="en-AU" sz="1800" kern="1200" dirty="0">
                          <a:solidFill>
                            <a:schemeClr val="dk1"/>
                          </a:solidFill>
                        </a:rPr>
                        <a:t>Safe, Transparent &amp; Trustworthy </a:t>
                      </a:r>
                      <a:endParaRPr lang="en-AU" sz="1800" i="1" kern="1200" dirty="0">
                        <a:solidFill>
                          <a:schemeClr val="dk1"/>
                        </a:solidFill>
                        <a:latin typeface="+mn-lt"/>
                        <a:ea typeface="+mn-ea"/>
                        <a:cs typeface="+mn-cs"/>
                      </a:endParaRPr>
                    </a:p>
                  </a:txBody>
                  <a:tcPr anchor="ctr"/>
                </a:tc>
                <a:tc>
                  <a:txBody>
                    <a:bodyPr/>
                    <a:lstStyle/>
                    <a:p>
                      <a:pPr marL="0" algn="ctr" defTabSz="914400" rtl="0" eaLnBrk="1" latinLnBrk="0" hangingPunct="1"/>
                      <a:r>
                        <a:rPr lang="en-AU" sz="2400" b="1" kern="1200" dirty="0">
                          <a:solidFill>
                            <a:schemeClr val="dk1"/>
                          </a:solidFill>
                        </a:rPr>
                        <a:t>Expression &amp; Communication</a:t>
                      </a:r>
                    </a:p>
                    <a:p>
                      <a:pPr algn="ctr"/>
                      <a:endParaRPr lang="en-AU" dirty="0"/>
                    </a:p>
                    <a:p>
                      <a:pPr marL="0" algn="ctr" defTabSz="914400" rtl="0" eaLnBrk="1" latinLnBrk="0" hangingPunct="1"/>
                      <a:r>
                        <a:rPr lang="en-AU" sz="1800" kern="1200" dirty="0">
                          <a:solidFill>
                            <a:schemeClr val="dk1"/>
                          </a:solidFill>
                        </a:rPr>
                        <a:t>Framework Element/s: </a:t>
                      </a:r>
                    </a:p>
                    <a:p>
                      <a:pPr marL="0" algn="ctr" defTabSz="914400" rtl="0" eaLnBrk="1" latinLnBrk="0" hangingPunct="1"/>
                      <a:r>
                        <a:rPr lang="en-AU" sz="1800" kern="1200" dirty="0">
                          <a:solidFill>
                            <a:schemeClr val="dk1"/>
                          </a:solidFill>
                        </a:rPr>
                        <a:t>Safe, Culturally Responsive</a:t>
                      </a:r>
                      <a:endParaRPr lang="en-AU" sz="1800" i="1" kern="1200" dirty="0">
                        <a:solidFill>
                          <a:schemeClr val="dk1"/>
                        </a:solidFill>
                        <a:latin typeface="+mn-lt"/>
                        <a:ea typeface="+mn-ea"/>
                        <a:cs typeface="+mn-cs"/>
                      </a:endParaRPr>
                    </a:p>
                  </a:txBody>
                  <a:tcPr anchor="ctr">
                    <a:solidFill>
                      <a:schemeClr val="tx2">
                        <a:lumMod val="50000"/>
                        <a:lumOff val="50000"/>
                      </a:schemeClr>
                    </a:solidFill>
                  </a:tcPr>
                </a:tc>
                <a:extLst>
                  <a:ext uri="{0D108BD9-81ED-4DB2-BD59-A6C34878D82A}">
                    <a16:rowId xmlns:a16="http://schemas.microsoft.com/office/drawing/2014/main" val="945720045"/>
                  </a:ext>
                </a:extLst>
              </a:tr>
              <a:tr h="1635348">
                <a:tc>
                  <a:txBody>
                    <a:bodyPr/>
                    <a:lstStyle/>
                    <a:p>
                      <a:pPr marL="0" algn="ctr" defTabSz="914400" rtl="0" eaLnBrk="1" latinLnBrk="0" hangingPunct="1"/>
                      <a:r>
                        <a:rPr lang="en-AU" sz="2400" b="1" kern="1200" dirty="0">
                          <a:solidFill>
                            <a:schemeClr val="dk1"/>
                          </a:solidFill>
                        </a:rPr>
                        <a:t>Emotional Capacity</a:t>
                      </a:r>
                    </a:p>
                    <a:p>
                      <a:pPr algn="ctr"/>
                      <a:endParaRPr lang="en-AU" dirty="0"/>
                    </a:p>
                    <a:p>
                      <a:pPr marL="0" algn="ctr" defTabSz="914400" rtl="0" eaLnBrk="1" latinLnBrk="0" hangingPunct="1"/>
                      <a:r>
                        <a:rPr lang="en-AU" sz="1800" kern="1200" dirty="0">
                          <a:solidFill>
                            <a:schemeClr val="dk1"/>
                          </a:solidFill>
                        </a:rPr>
                        <a:t>Framework Element/s: </a:t>
                      </a:r>
                    </a:p>
                    <a:p>
                      <a:pPr marL="0" algn="ctr" defTabSz="914400" rtl="0" eaLnBrk="1" latinLnBrk="0" hangingPunct="1"/>
                      <a:r>
                        <a:rPr lang="en-AU" sz="1800" kern="1200" dirty="0">
                          <a:solidFill>
                            <a:schemeClr val="dk1"/>
                          </a:solidFill>
                        </a:rPr>
                        <a:t>Trauma Aware, Cultural Responsiveness </a:t>
                      </a:r>
                      <a:endParaRPr lang="en-AU" sz="1800" i="1" kern="1200" dirty="0">
                        <a:solidFill>
                          <a:schemeClr val="dk1"/>
                        </a:solidFill>
                        <a:latin typeface="+mn-lt"/>
                        <a:ea typeface="+mn-ea"/>
                        <a:cs typeface="+mn-cs"/>
                      </a:endParaRPr>
                    </a:p>
                  </a:txBody>
                  <a:tcPr anchor="ctr">
                    <a:solidFill>
                      <a:srgbClr val="00B050"/>
                    </a:solidFill>
                  </a:tcPr>
                </a:tc>
                <a:tc>
                  <a:txBody>
                    <a:bodyPr/>
                    <a:lstStyle/>
                    <a:p>
                      <a:pPr marL="0" algn="ctr" defTabSz="914400" rtl="0" eaLnBrk="1" latinLnBrk="0" hangingPunct="1"/>
                      <a:r>
                        <a:rPr lang="en-AU" sz="2400" b="1" kern="1200" dirty="0">
                          <a:solidFill>
                            <a:schemeClr val="dk1"/>
                          </a:solidFill>
                        </a:rPr>
                        <a:t>Building Knowledge</a:t>
                      </a:r>
                    </a:p>
                    <a:p>
                      <a:pPr algn="ctr"/>
                      <a:endParaRPr lang="en-AU"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AU" sz="1800" kern="1200" dirty="0">
                          <a:solidFill>
                            <a:schemeClr val="dk1"/>
                          </a:solidFill>
                        </a:rPr>
                        <a:t>Framework Element/s: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AU" sz="1800" kern="1200" dirty="0">
                          <a:solidFill>
                            <a:schemeClr val="dk1"/>
                          </a:solidFill>
                        </a:rPr>
                        <a:t>Trauma Aware, Cultural Responsiveness </a:t>
                      </a:r>
                      <a:endParaRPr lang="en-AU" sz="1800" i="1" kern="1200" dirty="0">
                        <a:solidFill>
                          <a:schemeClr val="dk1"/>
                        </a:solidFill>
                        <a:latin typeface="+mn-lt"/>
                        <a:ea typeface="+mn-ea"/>
                        <a:cs typeface="+mn-cs"/>
                      </a:endParaRPr>
                    </a:p>
                  </a:txBody>
                  <a:tcPr anchor="ctr"/>
                </a:tc>
                <a:tc>
                  <a:txBody>
                    <a:bodyPr/>
                    <a:lstStyle/>
                    <a:p>
                      <a:pPr marL="0" algn="ctr" defTabSz="914400" rtl="0" eaLnBrk="1" latinLnBrk="0" hangingPunct="1"/>
                      <a:r>
                        <a:rPr lang="en-AU" sz="2400" b="1" kern="1200" dirty="0">
                          <a:solidFill>
                            <a:schemeClr val="dk1"/>
                          </a:solidFill>
                        </a:rPr>
                        <a:t>Strategy Development</a:t>
                      </a:r>
                    </a:p>
                    <a:p>
                      <a:pPr algn="ctr"/>
                      <a:endParaRPr lang="en-AU"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AU" sz="1800" kern="1200" dirty="0">
                          <a:solidFill>
                            <a:schemeClr val="dk1"/>
                          </a:solidFill>
                        </a:rPr>
                        <a:t>Framework Element/s: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AU" sz="1800" kern="1200" dirty="0">
                          <a:solidFill>
                            <a:schemeClr val="dk1"/>
                          </a:solidFill>
                        </a:rPr>
                        <a:t>Trauma Aware, Cultural Responsiveness </a:t>
                      </a:r>
                      <a:endParaRPr lang="en-AU" sz="1800" i="1" kern="1200" dirty="0">
                        <a:solidFill>
                          <a:schemeClr val="dk1"/>
                        </a:solidFill>
                        <a:latin typeface="+mn-lt"/>
                        <a:ea typeface="+mn-ea"/>
                        <a:cs typeface="+mn-cs"/>
                      </a:endParaRPr>
                    </a:p>
                  </a:txBody>
                  <a:tcPr anchor="ctr">
                    <a:solidFill>
                      <a:schemeClr val="tx2">
                        <a:lumMod val="50000"/>
                        <a:lumOff val="50000"/>
                      </a:schemeClr>
                    </a:solidFill>
                  </a:tcPr>
                </a:tc>
                <a:extLst>
                  <a:ext uri="{0D108BD9-81ED-4DB2-BD59-A6C34878D82A}">
                    <a16:rowId xmlns:a16="http://schemas.microsoft.com/office/drawing/2014/main" val="2889321584"/>
                  </a:ext>
                </a:extLst>
              </a:tr>
            </a:tbl>
          </a:graphicData>
        </a:graphic>
      </p:graphicFrame>
      <p:sp>
        <p:nvSpPr>
          <p:cNvPr id="6" name="Slide Number Placeholder 5">
            <a:extLst>
              <a:ext uri="{FF2B5EF4-FFF2-40B4-BE49-F238E27FC236}">
                <a16:creationId xmlns:a16="http://schemas.microsoft.com/office/drawing/2014/main" id="{1E925F61-D450-333B-22D1-A526EF120BA2}"/>
              </a:ext>
            </a:extLst>
          </p:cNvPr>
          <p:cNvSpPr>
            <a:spLocks noGrp="1"/>
          </p:cNvSpPr>
          <p:nvPr>
            <p:ph type="sldNum" sz="quarter" idx="12"/>
          </p:nvPr>
        </p:nvSpPr>
        <p:spPr/>
        <p:txBody>
          <a:bodyPr/>
          <a:lstStyle/>
          <a:p>
            <a:fld id="{F5AEA0E0-5CC6-4BD0-905C-A0021E419432}" type="slidenum">
              <a:rPr lang="en-GB" smtClean="0"/>
              <a:t>13</a:t>
            </a:fld>
            <a:endParaRPr lang="en-GB"/>
          </a:p>
        </p:txBody>
      </p:sp>
    </p:spTree>
    <p:extLst>
      <p:ext uri="{BB962C8B-B14F-4D97-AF65-F5344CB8AC3E}">
        <p14:creationId xmlns:p14="http://schemas.microsoft.com/office/powerpoint/2010/main" val="1634349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113F9-EECC-0B73-E188-C5A02249FCB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2E53BDD-5A27-5AE6-6C65-ECEAEFCEE746}"/>
              </a:ext>
            </a:extLst>
          </p:cNvPr>
          <p:cNvSpPr>
            <a:spLocks noGrp="1"/>
          </p:cNvSpPr>
          <p:nvPr>
            <p:ph type="title"/>
          </p:nvPr>
        </p:nvSpPr>
        <p:spPr/>
        <p:txBody>
          <a:bodyPr/>
          <a:lstStyle/>
          <a:p>
            <a:r>
              <a:rPr lang="en-US" dirty="0"/>
              <a:t>Case study small group task</a:t>
            </a:r>
            <a:endParaRPr lang="en-AU" dirty="0"/>
          </a:p>
        </p:txBody>
      </p:sp>
      <p:graphicFrame>
        <p:nvGraphicFramePr>
          <p:cNvPr id="2" name="Diagram 1" descr="A simple table with a heading that says &quot;Instructions&quot;. The instructions are listed below in the next row which say: Each group will be provided with, a case study with a working table, the trauma informed framework and pens for scribing. Note that at the end of the whole activity, we would like to invite you to share what you discussed with the wider group.">
            <a:extLst>
              <a:ext uri="{FF2B5EF4-FFF2-40B4-BE49-F238E27FC236}">
                <a16:creationId xmlns:a16="http://schemas.microsoft.com/office/drawing/2014/main" id="{40D4CC46-F4AA-33C8-6E6F-747F5576BF27}"/>
              </a:ext>
            </a:extLst>
          </p:cNvPr>
          <p:cNvGraphicFramePr/>
          <p:nvPr>
            <p:extLst>
              <p:ext uri="{D42A27DB-BD31-4B8C-83A1-F6EECF244321}">
                <p14:modId xmlns:p14="http://schemas.microsoft.com/office/powerpoint/2010/main" val="3909716329"/>
              </p:ext>
            </p:extLst>
          </p:nvPr>
        </p:nvGraphicFramePr>
        <p:xfrm>
          <a:off x="987863" y="1129902"/>
          <a:ext cx="10489722" cy="53181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Slide Number Placeholder 4">
            <a:extLst>
              <a:ext uri="{FF2B5EF4-FFF2-40B4-BE49-F238E27FC236}">
                <a16:creationId xmlns:a16="http://schemas.microsoft.com/office/drawing/2014/main" id="{1B0D36D8-E433-5E6C-26A9-288F6F5C5765}"/>
              </a:ext>
            </a:extLst>
          </p:cNvPr>
          <p:cNvSpPr>
            <a:spLocks noGrp="1"/>
          </p:cNvSpPr>
          <p:nvPr>
            <p:ph type="sldNum" sz="quarter" idx="12"/>
          </p:nvPr>
        </p:nvSpPr>
        <p:spPr/>
        <p:txBody>
          <a:bodyPr/>
          <a:lstStyle/>
          <a:p>
            <a:fld id="{F5AEA0E0-5CC6-4BD0-905C-A0021E419432}" type="slidenum">
              <a:rPr lang="en-GB" smtClean="0"/>
              <a:t>14</a:t>
            </a:fld>
            <a:endParaRPr lang="en-GB"/>
          </a:p>
        </p:txBody>
      </p:sp>
    </p:spTree>
    <p:custDataLst>
      <p:tags r:id="rId1"/>
    </p:custDataLst>
    <p:extLst>
      <p:ext uri="{BB962C8B-B14F-4D97-AF65-F5344CB8AC3E}">
        <p14:creationId xmlns:p14="http://schemas.microsoft.com/office/powerpoint/2010/main" val="1734309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6001C-F4CF-1ACB-B447-E729BC5C142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99BA6A5-121F-8536-D29F-002F1C63AF90}"/>
              </a:ext>
            </a:extLst>
          </p:cNvPr>
          <p:cNvSpPr>
            <a:spLocks noGrp="1"/>
          </p:cNvSpPr>
          <p:nvPr>
            <p:ph type="title"/>
          </p:nvPr>
        </p:nvSpPr>
        <p:spPr/>
        <p:txBody>
          <a:bodyPr/>
          <a:lstStyle/>
          <a:p>
            <a:r>
              <a:rPr lang="en-US" dirty="0"/>
              <a:t>Case study small group task – Step 1</a:t>
            </a:r>
            <a:endParaRPr lang="en-AU" dirty="0"/>
          </a:p>
        </p:txBody>
      </p:sp>
      <p:graphicFrame>
        <p:nvGraphicFramePr>
          <p:cNvPr id="2" name="Diagram 1" descr="A simple table with a heading that reads: Step 1, 10 minutes. The row below says, read the case carefully. How would you respond to this case using a UDL lens?">
            <a:extLst>
              <a:ext uri="{FF2B5EF4-FFF2-40B4-BE49-F238E27FC236}">
                <a16:creationId xmlns:a16="http://schemas.microsoft.com/office/drawing/2014/main" id="{4460073A-9CA2-C990-43AA-EF8473866361}"/>
              </a:ext>
            </a:extLst>
          </p:cNvPr>
          <p:cNvGraphicFramePr/>
          <p:nvPr>
            <p:extLst>
              <p:ext uri="{D42A27DB-BD31-4B8C-83A1-F6EECF244321}">
                <p14:modId xmlns:p14="http://schemas.microsoft.com/office/powerpoint/2010/main" val="4229299070"/>
              </p:ext>
            </p:extLst>
          </p:nvPr>
        </p:nvGraphicFramePr>
        <p:xfrm>
          <a:off x="987863" y="1129902"/>
          <a:ext cx="10489722" cy="48177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D9F17178-A1DE-4837-973C-AEA70F57C0C0}"/>
              </a:ext>
            </a:extLst>
          </p:cNvPr>
          <p:cNvSpPr>
            <a:spLocks noGrp="1"/>
          </p:cNvSpPr>
          <p:nvPr>
            <p:ph type="sldNum" sz="quarter" idx="12"/>
          </p:nvPr>
        </p:nvSpPr>
        <p:spPr/>
        <p:txBody>
          <a:bodyPr/>
          <a:lstStyle/>
          <a:p>
            <a:fld id="{F5AEA0E0-5CC6-4BD0-905C-A0021E419432}" type="slidenum">
              <a:rPr lang="en-GB" smtClean="0"/>
              <a:t>15</a:t>
            </a:fld>
            <a:endParaRPr lang="en-GB"/>
          </a:p>
        </p:txBody>
      </p:sp>
    </p:spTree>
    <p:custDataLst>
      <p:tags r:id="rId1"/>
    </p:custDataLst>
    <p:extLst>
      <p:ext uri="{BB962C8B-B14F-4D97-AF65-F5344CB8AC3E}">
        <p14:creationId xmlns:p14="http://schemas.microsoft.com/office/powerpoint/2010/main" val="1494947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37E876F-AA9E-E0B4-D6C9-48C5995AB2EA}"/>
              </a:ext>
            </a:extLst>
          </p:cNvPr>
          <p:cNvSpPr>
            <a:spLocks noGrp="1"/>
          </p:cNvSpPr>
          <p:nvPr>
            <p:ph type="title"/>
          </p:nvPr>
        </p:nvSpPr>
        <p:spPr/>
        <p:txBody>
          <a:bodyPr/>
          <a:lstStyle/>
          <a:p>
            <a:r>
              <a:rPr lang="en-US" dirty="0"/>
              <a:t>Case study small group task – Step 2</a:t>
            </a:r>
            <a:endParaRPr lang="en-AU" dirty="0"/>
          </a:p>
        </p:txBody>
      </p:sp>
      <p:graphicFrame>
        <p:nvGraphicFramePr>
          <p:cNvPr id="2" name="Diagram 1" descr="A simple table with a heading that reads &quot;Step 2 10 minutes&quot;. Now consider the trauma-responsive framework. What principles from the framework would you consider for this case? How would you respond to this student using a trauma responsive lens?">
            <a:extLst>
              <a:ext uri="{FF2B5EF4-FFF2-40B4-BE49-F238E27FC236}">
                <a16:creationId xmlns:a16="http://schemas.microsoft.com/office/drawing/2014/main" id="{9EA6CB72-2955-5703-5275-A928DD048115}"/>
              </a:ext>
            </a:extLst>
          </p:cNvPr>
          <p:cNvGraphicFramePr/>
          <p:nvPr>
            <p:extLst>
              <p:ext uri="{D42A27DB-BD31-4B8C-83A1-F6EECF244321}">
                <p14:modId xmlns:p14="http://schemas.microsoft.com/office/powerpoint/2010/main" val="2767468922"/>
              </p:ext>
            </p:extLst>
          </p:nvPr>
        </p:nvGraphicFramePr>
        <p:xfrm>
          <a:off x="732224" y="1129902"/>
          <a:ext cx="10489722" cy="48177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Slide Number Placeholder 4">
            <a:extLst>
              <a:ext uri="{FF2B5EF4-FFF2-40B4-BE49-F238E27FC236}">
                <a16:creationId xmlns:a16="http://schemas.microsoft.com/office/drawing/2014/main" id="{FF319D7D-8894-EB0B-8224-4A657398F0A8}"/>
              </a:ext>
            </a:extLst>
          </p:cNvPr>
          <p:cNvSpPr>
            <a:spLocks noGrp="1"/>
          </p:cNvSpPr>
          <p:nvPr>
            <p:ph type="sldNum" sz="quarter" idx="12"/>
          </p:nvPr>
        </p:nvSpPr>
        <p:spPr/>
        <p:txBody>
          <a:bodyPr/>
          <a:lstStyle/>
          <a:p>
            <a:fld id="{F5AEA0E0-5CC6-4BD0-905C-A0021E419432}" type="slidenum">
              <a:rPr lang="en-GB" smtClean="0"/>
              <a:t>16</a:t>
            </a:fld>
            <a:endParaRPr lang="en-GB"/>
          </a:p>
        </p:txBody>
      </p:sp>
    </p:spTree>
    <p:custDataLst>
      <p:tags r:id="rId1"/>
    </p:custDataLst>
    <p:extLst>
      <p:ext uri="{BB962C8B-B14F-4D97-AF65-F5344CB8AC3E}">
        <p14:creationId xmlns:p14="http://schemas.microsoft.com/office/powerpoint/2010/main" val="3902392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512A4-0DB4-6630-0614-CE10966CAFC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ECC6D03-E25C-6D2F-BDBD-FFFCC3E6E5C9}"/>
              </a:ext>
            </a:extLst>
          </p:cNvPr>
          <p:cNvSpPr>
            <a:spLocks noGrp="1"/>
          </p:cNvSpPr>
          <p:nvPr>
            <p:ph type="title"/>
          </p:nvPr>
        </p:nvSpPr>
        <p:spPr/>
        <p:txBody>
          <a:bodyPr/>
          <a:lstStyle/>
          <a:p>
            <a:r>
              <a:rPr lang="en-US" dirty="0"/>
              <a:t>Case study small group task – Step 3</a:t>
            </a:r>
            <a:endParaRPr lang="en-AU" dirty="0"/>
          </a:p>
        </p:txBody>
      </p:sp>
      <p:graphicFrame>
        <p:nvGraphicFramePr>
          <p:cNvPr id="2" name="Diagram 1" descr="Step 3 10 minutes. Now consider the following question about your case: What did you notice when you linked both practices together?">
            <a:extLst>
              <a:ext uri="{FF2B5EF4-FFF2-40B4-BE49-F238E27FC236}">
                <a16:creationId xmlns:a16="http://schemas.microsoft.com/office/drawing/2014/main" id="{42521512-7284-5123-0CE2-8E479E4404A7}"/>
              </a:ext>
            </a:extLst>
          </p:cNvPr>
          <p:cNvGraphicFramePr/>
          <p:nvPr>
            <p:extLst>
              <p:ext uri="{D42A27DB-BD31-4B8C-83A1-F6EECF244321}">
                <p14:modId xmlns:p14="http://schemas.microsoft.com/office/powerpoint/2010/main" val="97954271"/>
              </p:ext>
            </p:extLst>
          </p:nvPr>
        </p:nvGraphicFramePr>
        <p:xfrm>
          <a:off x="732224" y="1129902"/>
          <a:ext cx="10489722" cy="48177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39267244-A074-10CE-DD10-B1F561599A8B}"/>
              </a:ext>
            </a:extLst>
          </p:cNvPr>
          <p:cNvSpPr>
            <a:spLocks noGrp="1"/>
          </p:cNvSpPr>
          <p:nvPr>
            <p:ph type="sldNum" sz="quarter" idx="12"/>
          </p:nvPr>
        </p:nvSpPr>
        <p:spPr/>
        <p:txBody>
          <a:bodyPr/>
          <a:lstStyle/>
          <a:p>
            <a:fld id="{F5AEA0E0-5CC6-4BD0-905C-A0021E419432}" type="slidenum">
              <a:rPr lang="en-GB" smtClean="0"/>
              <a:t>17</a:t>
            </a:fld>
            <a:endParaRPr lang="en-GB"/>
          </a:p>
        </p:txBody>
      </p:sp>
    </p:spTree>
    <p:custDataLst>
      <p:tags r:id="rId1"/>
    </p:custDataLst>
    <p:extLst>
      <p:ext uri="{BB962C8B-B14F-4D97-AF65-F5344CB8AC3E}">
        <p14:creationId xmlns:p14="http://schemas.microsoft.com/office/powerpoint/2010/main" val="3710034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F805A05-523E-FBCF-42CB-487BF1F8ED2B}"/>
              </a:ext>
            </a:extLst>
          </p:cNvPr>
          <p:cNvSpPr>
            <a:spLocks noGrp="1"/>
          </p:cNvSpPr>
          <p:nvPr>
            <p:ph type="title"/>
          </p:nvPr>
        </p:nvSpPr>
        <p:spPr>
          <a:xfrm>
            <a:off x="1460038" y="249942"/>
            <a:ext cx="11376025" cy="720000"/>
          </a:xfrm>
        </p:spPr>
        <p:txBody>
          <a:bodyPr/>
          <a:lstStyle/>
          <a:p>
            <a:r>
              <a:rPr lang="en-AU" dirty="0"/>
              <a:t>Reflections (15mins)</a:t>
            </a:r>
          </a:p>
        </p:txBody>
      </p:sp>
      <p:sp>
        <p:nvSpPr>
          <p:cNvPr id="3" name="Content Placeholder 2" descr="Please feel free to share your reflections from each of the cases presented.&#10;&#10;You may like to consider:&#10;&#10;What felt different about working with the trauma-responsive framework?&#10;&#10;Did you see any more overlap with UDL and trauma-responsiveness?&#10;">
            <a:extLst>
              <a:ext uri="{FF2B5EF4-FFF2-40B4-BE49-F238E27FC236}">
                <a16:creationId xmlns:a16="http://schemas.microsoft.com/office/drawing/2014/main" id="{E8D3BF26-2137-E27F-59AF-B67E9B9DAA69}"/>
              </a:ext>
            </a:extLst>
          </p:cNvPr>
          <p:cNvSpPr>
            <a:spLocks noGrp="1"/>
          </p:cNvSpPr>
          <p:nvPr>
            <p:ph sz="quarter" idx="15"/>
          </p:nvPr>
        </p:nvSpPr>
        <p:spPr>
          <a:xfrm>
            <a:off x="296091" y="996608"/>
            <a:ext cx="6356606" cy="4125912"/>
          </a:xfrm>
        </p:spPr>
        <p:txBody>
          <a:bodyPr/>
          <a:lstStyle/>
          <a:p>
            <a:pPr lvl="0">
              <a:lnSpc>
                <a:spcPct val="107000"/>
              </a:lnSpc>
              <a:spcBef>
                <a:spcPts val="0"/>
              </a:spcBef>
              <a:spcAft>
                <a:spcPts val="2400"/>
              </a:spcAft>
              <a:defRPr/>
            </a:pPr>
            <a:r>
              <a:rPr lang="en-AU" sz="2800" dirty="0">
                <a:solidFill>
                  <a:srgbClr val="2D2D2D"/>
                </a:solidFill>
              </a:rPr>
              <a:t>Please feel free to share your reflections from each of the cases presented.</a:t>
            </a:r>
          </a:p>
          <a:p>
            <a:pPr lvl="0">
              <a:lnSpc>
                <a:spcPct val="107000"/>
              </a:lnSpc>
              <a:spcBef>
                <a:spcPts val="0"/>
              </a:spcBef>
              <a:spcAft>
                <a:spcPts val="2400"/>
              </a:spcAft>
              <a:defRPr/>
            </a:pPr>
            <a:r>
              <a:rPr lang="en-AU" sz="2800" dirty="0">
                <a:solidFill>
                  <a:srgbClr val="2D2D2D"/>
                </a:solidFill>
              </a:rPr>
              <a:t>You may like to consider:</a:t>
            </a:r>
          </a:p>
          <a:p>
            <a:pPr marL="342900" lvl="0" indent="-342900">
              <a:lnSpc>
                <a:spcPct val="107000"/>
              </a:lnSpc>
              <a:spcBef>
                <a:spcPts val="0"/>
              </a:spcBef>
              <a:spcAft>
                <a:spcPts val="2400"/>
              </a:spcAft>
              <a:buFont typeface="Arial" panose="020B0604020202020204" pitchFamily="34" charset="0"/>
              <a:buChar char="•"/>
              <a:defRPr/>
            </a:pPr>
            <a:r>
              <a:rPr lang="en-AU" sz="2800" dirty="0">
                <a:solidFill>
                  <a:srgbClr val="2D2D2D"/>
                </a:solidFill>
              </a:rPr>
              <a:t>What felt different about working with the trauma-responsive framework?</a:t>
            </a:r>
          </a:p>
          <a:p>
            <a:pPr marL="342900" lvl="0" indent="-342900">
              <a:lnSpc>
                <a:spcPct val="107000"/>
              </a:lnSpc>
              <a:spcBef>
                <a:spcPts val="0"/>
              </a:spcBef>
              <a:buFont typeface="Arial" panose="020B0604020202020204" pitchFamily="34" charset="0"/>
              <a:buChar char="•"/>
              <a:defRPr/>
            </a:pPr>
            <a:r>
              <a:rPr lang="en-AU" sz="2800" dirty="0">
                <a:solidFill>
                  <a:srgbClr val="2D2D2D"/>
                </a:solidFill>
              </a:rPr>
              <a:t>Did you see any overlap with UDL and trauma-responsiveness?</a:t>
            </a:r>
            <a:endParaRPr lang="en-AU" sz="2800" dirty="0"/>
          </a:p>
        </p:txBody>
      </p:sp>
      <p:pic>
        <p:nvPicPr>
          <p:cNvPr id="6" name="Picture 5">
            <a:extLst>
              <a:ext uri="{FF2B5EF4-FFF2-40B4-BE49-F238E27FC236}">
                <a16:creationId xmlns:a16="http://schemas.microsoft.com/office/drawing/2014/main" id="{D1973511-B8F9-055B-6BA5-E2731695C40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2866" y="1795296"/>
            <a:ext cx="4896041" cy="3267407"/>
          </a:xfrm>
          <a:prstGeom prst="rect">
            <a:avLst/>
          </a:prstGeom>
        </p:spPr>
      </p:pic>
      <p:sp>
        <p:nvSpPr>
          <p:cNvPr id="5" name="Slide Number Placeholder 4">
            <a:extLst>
              <a:ext uri="{FF2B5EF4-FFF2-40B4-BE49-F238E27FC236}">
                <a16:creationId xmlns:a16="http://schemas.microsoft.com/office/drawing/2014/main" id="{18A3854F-8C5F-8824-9BFE-AEF2AA4B9197}"/>
              </a:ext>
            </a:extLst>
          </p:cNvPr>
          <p:cNvSpPr>
            <a:spLocks noGrp="1"/>
          </p:cNvSpPr>
          <p:nvPr>
            <p:ph type="sldNum" sz="quarter" idx="12"/>
          </p:nvPr>
        </p:nvSpPr>
        <p:spPr/>
        <p:txBody>
          <a:bodyPr/>
          <a:lstStyle/>
          <a:p>
            <a:fld id="{F5AEA0E0-5CC6-4BD0-905C-A0021E419432}" type="slidenum">
              <a:rPr lang="en-GB" smtClean="0"/>
              <a:t>18</a:t>
            </a:fld>
            <a:endParaRPr lang="en-GB"/>
          </a:p>
        </p:txBody>
      </p:sp>
    </p:spTree>
    <p:custDataLst>
      <p:tags r:id="rId1"/>
    </p:custDataLst>
    <p:extLst>
      <p:ext uri="{BB962C8B-B14F-4D97-AF65-F5344CB8AC3E}">
        <p14:creationId xmlns:p14="http://schemas.microsoft.com/office/powerpoint/2010/main" val="4131187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F805A05-523E-FBCF-42CB-487BF1F8ED2B}"/>
              </a:ext>
            </a:extLst>
          </p:cNvPr>
          <p:cNvSpPr>
            <a:spLocks noGrp="1"/>
          </p:cNvSpPr>
          <p:nvPr>
            <p:ph type="title"/>
          </p:nvPr>
        </p:nvSpPr>
        <p:spPr/>
        <p:txBody>
          <a:bodyPr/>
          <a:lstStyle/>
          <a:p>
            <a:r>
              <a:rPr lang="en-AU" dirty="0"/>
              <a:t>Key takeaways</a:t>
            </a:r>
          </a:p>
        </p:txBody>
      </p:sp>
      <p:graphicFrame>
        <p:nvGraphicFramePr>
          <p:cNvPr id="5" name="Diagram 4" descr="3 big purple boxes with 3 key takeaways. The first is, trauma-responsive Practice (TRP) doesn't replace UDL- it asks a prior question &quot;Is this student in a state where they can access what we've designed?&quot; The second box says, &quot;Supporting the whole student means considering not just making education accessible by also recognising the student comes with their unique history, experiences, identity, etc. The last takeaway is: Both UDL and TRP have deep evidence-based roots. Learning form each makes us better practitioners because being trauma informed and responsive is all our responsibility. ">
            <a:extLst>
              <a:ext uri="{FF2B5EF4-FFF2-40B4-BE49-F238E27FC236}">
                <a16:creationId xmlns:a16="http://schemas.microsoft.com/office/drawing/2014/main" id="{DB9D263F-88C4-1675-A43F-C18FFE738F62}"/>
              </a:ext>
            </a:extLst>
          </p:cNvPr>
          <p:cNvGraphicFramePr/>
          <p:nvPr>
            <p:extLst>
              <p:ext uri="{D42A27DB-BD31-4B8C-83A1-F6EECF244321}">
                <p14:modId xmlns:p14="http://schemas.microsoft.com/office/powerpoint/2010/main" val="668323127"/>
              </p:ext>
            </p:extLst>
          </p:nvPr>
        </p:nvGraphicFramePr>
        <p:xfrm>
          <a:off x="978066" y="789246"/>
          <a:ext cx="10365175" cy="52795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BB754090-2B44-39CE-1DDD-D17833B6C4E6}"/>
              </a:ext>
            </a:extLst>
          </p:cNvPr>
          <p:cNvSpPr>
            <a:spLocks noGrp="1"/>
          </p:cNvSpPr>
          <p:nvPr>
            <p:ph type="sldNum" sz="quarter" idx="12"/>
          </p:nvPr>
        </p:nvSpPr>
        <p:spPr/>
        <p:txBody>
          <a:bodyPr/>
          <a:lstStyle/>
          <a:p>
            <a:fld id="{F5AEA0E0-5CC6-4BD0-905C-A0021E419432}" type="slidenum">
              <a:rPr lang="en-GB" smtClean="0"/>
              <a:t>19</a:t>
            </a:fld>
            <a:endParaRPr lang="en-GB"/>
          </a:p>
        </p:txBody>
      </p:sp>
    </p:spTree>
    <p:custDataLst>
      <p:tags r:id="rId1"/>
    </p:custDataLst>
    <p:extLst>
      <p:ext uri="{BB962C8B-B14F-4D97-AF65-F5344CB8AC3E}">
        <p14:creationId xmlns:p14="http://schemas.microsoft.com/office/powerpoint/2010/main" val="1251496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3017A-3850-CD93-D5E1-CFC8D030A01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C350113-D76E-85CE-1629-B4163F293283}"/>
              </a:ext>
            </a:extLst>
          </p:cNvPr>
          <p:cNvSpPr>
            <a:spLocks noGrp="1"/>
          </p:cNvSpPr>
          <p:nvPr>
            <p:ph type="title"/>
          </p:nvPr>
        </p:nvSpPr>
        <p:spPr>
          <a:xfrm>
            <a:off x="-421879" y="548203"/>
            <a:ext cx="6006601" cy="720000"/>
          </a:xfrm>
        </p:spPr>
        <p:txBody>
          <a:bodyPr/>
          <a:lstStyle/>
          <a:p>
            <a:pPr algn="ctr"/>
            <a:r>
              <a:rPr lang="en-AU" dirty="0"/>
              <a:t>Thank-you for listening!</a:t>
            </a:r>
            <a:br>
              <a:rPr lang="en-AU" dirty="0"/>
            </a:br>
            <a:br>
              <a:rPr lang="en-AU" dirty="0"/>
            </a:br>
            <a:r>
              <a:rPr lang="en-AU" dirty="0"/>
              <a:t>Access to slides:</a:t>
            </a:r>
          </a:p>
        </p:txBody>
      </p:sp>
      <p:sp>
        <p:nvSpPr>
          <p:cNvPr id="2" name="Content Placeholder 1">
            <a:extLst>
              <a:ext uri="{FF2B5EF4-FFF2-40B4-BE49-F238E27FC236}">
                <a16:creationId xmlns:a16="http://schemas.microsoft.com/office/drawing/2014/main" id="{66D5484B-356A-ED1F-D07A-7B86C2EF133D}"/>
              </a:ext>
            </a:extLst>
          </p:cNvPr>
          <p:cNvSpPr>
            <a:spLocks noGrp="1"/>
          </p:cNvSpPr>
          <p:nvPr>
            <p:ph sz="quarter" idx="15"/>
          </p:nvPr>
        </p:nvSpPr>
        <p:spPr>
          <a:xfrm>
            <a:off x="338862" y="4926517"/>
            <a:ext cx="4636919" cy="1234409"/>
          </a:xfrm>
        </p:spPr>
        <p:txBody>
          <a:bodyPr/>
          <a:lstStyle/>
          <a:p>
            <a:pPr lvl="0" algn="ctr">
              <a:lnSpc>
                <a:spcPct val="100000"/>
              </a:lnSpc>
              <a:spcBef>
                <a:spcPts val="0"/>
              </a:spcBef>
              <a:spcAft>
                <a:spcPts val="1800"/>
              </a:spcAft>
              <a:defRPr/>
            </a:pPr>
            <a:r>
              <a:rPr lang="en-US" sz="1600" dirty="0">
                <a:solidFill>
                  <a:srgbClr val="2D2D2D"/>
                </a:solidFill>
              </a:rPr>
              <a:t>Remember, if you need professional support to reach out to:</a:t>
            </a:r>
          </a:p>
          <a:p>
            <a:pPr lvl="0" algn="ctr">
              <a:lnSpc>
                <a:spcPct val="100000"/>
              </a:lnSpc>
              <a:spcBef>
                <a:spcPts val="0"/>
              </a:spcBef>
              <a:defRPr/>
            </a:pPr>
            <a:r>
              <a:rPr lang="en-US" sz="1600" dirty="0">
                <a:solidFill>
                  <a:srgbClr val="2D2D2D"/>
                </a:solidFill>
              </a:rPr>
              <a:t>Lifeline: 13 11 14 or</a:t>
            </a:r>
          </a:p>
          <a:p>
            <a:pPr lvl="0" algn="ctr">
              <a:lnSpc>
                <a:spcPct val="100000"/>
              </a:lnSpc>
              <a:spcBef>
                <a:spcPts val="0"/>
              </a:spcBef>
              <a:defRPr/>
            </a:pPr>
            <a:r>
              <a:rPr lang="en-US" sz="1600" dirty="0">
                <a:solidFill>
                  <a:srgbClr val="2D2D2D"/>
                </a:solidFill>
              </a:rPr>
              <a:t>13 YARN: 13 9276</a:t>
            </a:r>
          </a:p>
        </p:txBody>
      </p:sp>
      <p:pic>
        <p:nvPicPr>
          <p:cNvPr id="6" name="Picture 5">
            <a:extLst>
              <a:ext uri="{FF2B5EF4-FFF2-40B4-BE49-F238E27FC236}">
                <a16:creationId xmlns:a16="http://schemas.microsoft.com/office/drawing/2014/main" id="{82D34446-06AE-3CBA-65E3-79A3B32F51C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04893" y="2171524"/>
            <a:ext cx="2553056" cy="2514951"/>
          </a:xfrm>
          <a:prstGeom prst="rect">
            <a:avLst/>
          </a:prstGeom>
        </p:spPr>
      </p:pic>
      <p:pic>
        <p:nvPicPr>
          <p:cNvPr id="12" name="Picture 11">
            <a:extLst>
              <a:ext uri="{FF2B5EF4-FFF2-40B4-BE49-F238E27FC236}">
                <a16:creationId xmlns:a16="http://schemas.microsoft.com/office/drawing/2014/main" id="{238F5DD1-7721-9898-2E41-E9A956984AE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42656" y="-3319572"/>
            <a:ext cx="6871087" cy="10309206"/>
          </a:xfrm>
          <a:prstGeom prst="rect">
            <a:avLst/>
          </a:prstGeom>
        </p:spPr>
      </p:pic>
      <p:sp>
        <p:nvSpPr>
          <p:cNvPr id="5" name="Slide Number Placeholder 4">
            <a:extLst>
              <a:ext uri="{FF2B5EF4-FFF2-40B4-BE49-F238E27FC236}">
                <a16:creationId xmlns:a16="http://schemas.microsoft.com/office/drawing/2014/main" id="{B9F05246-DC58-9203-7C4B-5DF2C9E9525B}"/>
              </a:ext>
            </a:extLst>
          </p:cNvPr>
          <p:cNvSpPr>
            <a:spLocks noGrp="1"/>
          </p:cNvSpPr>
          <p:nvPr>
            <p:ph type="sldNum" sz="quarter" idx="12"/>
          </p:nvPr>
        </p:nvSpPr>
        <p:spPr/>
        <p:txBody>
          <a:bodyPr/>
          <a:lstStyle/>
          <a:p>
            <a:fld id="{F5AEA0E0-5CC6-4BD0-905C-A0021E419432}" type="slidenum">
              <a:rPr lang="en-GB" smtClean="0"/>
              <a:t>20</a:t>
            </a:fld>
            <a:endParaRPr lang="en-GB"/>
          </a:p>
        </p:txBody>
      </p:sp>
    </p:spTree>
    <p:custDataLst>
      <p:tags r:id="rId1"/>
    </p:custDataLst>
    <p:extLst>
      <p:ext uri="{BB962C8B-B14F-4D97-AF65-F5344CB8AC3E}">
        <p14:creationId xmlns:p14="http://schemas.microsoft.com/office/powerpoint/2010/main" val="8289983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177DD-40A7-6DE6-1E4E-E622AA1637E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EB8FE5-2C15-6307-0257-EBB1099B714D}"/>
              </a:ext>
            </a:extLst>
          </p:cNvPr>
          <p:cNvSpPr>
            <a:spLocks noGrp="1"/>
          </p:cNvSpPr>
          <p:nvPr>
            <p:ph sz="quarter" idx="15"/>
          </p:nvPr>
        </p:nvSpPr>
        <p:spPr>
          <a:xfrm>
            <a:off x="566257" y="956397"/>
            <a:ext cx="11376025" cy="4125912"/>
          </a:xfrm>
        </p:spPr>
        <p:txBody>
          <a:bodyPr/>
          <a:lstStyle/>
          <a:p>
            <a:pPr>
              <a:spcAft>
                <a:spcPts val="2400"/>
              </a:spcAft>
            </a:pPr>
            <a:r>
              <a:rPr lang="en-AU" dirty="0"/>
              <a:t>Capp, M. J. (2017). The effectiveness of universal design for learning: a meta-analysis of literature between 2013 and 2016. </a:t>
            </a:r>
            <a:r>
              <a:rPr lang="en-AU" i="1" dirty="0"/>
              <a:t>International Journal of Inclusive Education</a:t>
            </a:r>
            <a:r>
              <a:rPr lang="en-AU" dirty="0"/>
              <a:t>, </a:t>
            </a:r>
            <a:r>
              <a:rPr lang="en-AU" i="1" dirty="0"/>
              <a:t>21</a:t>
            </a:r>
            <a:r>
              <a:rPr lang="en-AU" dirty="0"/>
              <a:t>(8), 791–807. </a:t>
            </a:r>
            <a:r>
              <a:rPr lang="en-AU" u="sng" dirty="0">
                <a:hlinkClick r:id="rId4"/>
              </a:rPr>
              <a:t>https://doi.org/10.1080/13603116.2017.1325074</a:t>
            </a:r>
            <a:endParaRPr lang="en-AU" dirty="0"/>
          </a:p>
          <a:p>
            <a:pPr>
              <a:spcAft>
                <a:spcPts val="2400"/>
              </a:spcAft>
            </a:pPr>
            <a:r>
              <a:rPr lang="en-AU" dirty="0"/>
              <a:t>CAST. (2024). </a:t>
            </a:r>
            <a:r>
              <a:rPr lang="en-AU" i="1" dirty="0"/>
              <a:t>Recognize expectations, beliefs, and motivations (UDL Guidelines 3.0 – Checkpoint 9.1).</a:t>
            </a:r>
            <a:r>
              <a:rPr lang="en-AU" dirty="0"/>
              <a:t> </a:t>
            </a:r>
            <a:r>
              <a:rPr lang="en-AU" u="sng" dirty="0">
                <a:hlinkClick r:id="rId5"/>
              </a:rPr>
              <a:t>https://udlguidelines.cast.org/engagement/emotional-capacity/expectations-beliefs-motivations/</a:t>
            </a:r>
            <a:endParaRPr lang="en-AU" dirty="0"/>
          </a:p>
          <a:p>
            <a:pPr>
              <a:spcAft>
                <a:spcPts val="2400"/>
              </a:spcAft>
            </a:pPr>
            <a:r>
              <a:rPr lang="en-AU" dirty="0"/>
              <a:t>Maib, H. E., &amp; Holyoke, L. (2024). A conceptual framework for trauma-informed instructional and programmatic design. ERIC. ED673738.</a:t>
            </a:r>
          </a:p>
          <a:p>
            <a:pPr>
              <a:spcAft>
                <a:spcPts val="2400"/>
              </a:spcAft>
            </a:pPr>
            <a:r>
              <a:rPr lang="en-AU" dirty="0"/>
              <a:t>Miller, A., Yohn, H., &amp; Trochmann, M. B. (2024). Meeting the moment: Trauma-responsive teaching for student success. </a:t>
            </a:r>
            <a:r>
              <a:rPr lang="en-AU" i="1" dirty="0"/>
              <a:t>Journal of Public Affairs Education, 30</a:t>
            </a:r>
            <a:r>
              <a:rPr lang="en-AU" dirty="0"/>
              <a:t>(1), 28–51. </a:t>
            </a:r>
            <a:r>
              <a:rPr lang="en-AU" u="sng" dirty="0">
                <a:hlinkClick r:id="rId6"/>
              </a:rPr>
              <a:t>https://doi.org/10.1080/15236803.2023.2263129</a:t>
            </a:r>
            <a:endParaRPr lang="en-AU" dirty="0"/>
          </a:p>
          <a:p>
            <a:pPr>
              <a:spcAft>
                <a:spcPts val="2400"/>
              </a:spcAft>
            </a:pPr>
            <a:r>
              <a:rPr lang="en-AU" dirty="0"/>
              <a:t>Moses, J. D., Bayne, H. B., &amp; Moore, R. L. (2023). Guiding course development: Trauma-informed rubrics for asynchronous online learning environments. Journal of Applied Instructional Design, 12(2). </a:t>
            </a:r>
            <a:r>
              <a:rPr lang="en-AU" dirty="0">
                <a:hlinkClick r:id="rId7"/>
              </a:rPr>
              <a:t>https://doi.org/10.59668/722.13025</a:t>
            </a:r>
            <a:endParaRPr lang="en-AU" dirty="0"/>
          </a:p>
          <a:p>
            <a:pPr>
              <a:spcAft>
                <a:spcPts val="2400"/>
              </a:spcAft>
            </a:pPr>
            <a:r>
              <a:rPr lang="en-AU" dirty="0"/>
              <a:t>O’Shae, S., &amp; Martinussen, M. (2025). </a:t>
            </a:r>
            <a:r>
              <a:rPr lang="en-AU" i="1" dirty="0"/>
              <a:t>Trauma awareness: A new priority for higher education. </a:t>
            </a:r>
            <a:r>
              <a:rPr lang="en-AU" dirty="0" err="1"/>
              <a:t>EduResearch</a:t>
            </a:r>
            <a:r>
              <a:rPr lang="en-AU" dirty="0"/>
              <a:t> Matters. </a:t>
            </a:r>
            <a:r>
              <a:rPr lang="en-AU" u="sng" dirty="0">
                <a:hlinkClick r:id="rId8"/>
              </a:rPr>
              <a:t>https://blog.aare.edu.au/trauma-awareness-a-new-priority-for-higher-education/</a:t>
            </a:r>
            <a:r>
              <a:rPr lang="en-AU" dirty="0"/>
              <a:t> </a:t>
            </a:r>
          </a:p>
          <a:p>
            <a:pPr>
              <a:spcAft>
                <a:spcPts val="2400"/>
              </a:spcAft>
            </a:pPr>
            <a:r>
              <a:rPr lang="en-AU" dirty="0"/>
              <a:t>Watson, K. R., Astor, R. A., Capp, G. P., &amp; </a:t>
            </a:r>
            <a:r>
              <a:rPr lang="en-AU" dirty="0" err="1"/>
              <a:t>Benbenishty</a:t>
            </a:r>
            <a:r>
              <a:rPr lang="en-AU" dirty="0"/>
              <a:t>, R. (2024). School social workers' reports of differences in policies and practices in trauma-informed and non-trauma-informed schools. </a:t>
            </a:r>
            <a:r>
              <a:rPr lang="en-AU" dirty="0" err="1"/>
              <a:t>Behavioral</a:t>
            </a:r>
            <a:r>
              <a:rPr lang="en-AU" dirty="0"/>
              <a:t> Sciences, </a:t>
            </a:r>
            <a:r>
              <a:rPr lang="en-AU" i="1" dirty="0"/>
              <a:t>14</a:t>
            </a:r>
            <a:r>
              <a:rPr lang="en-AU" dirty="0"/>
              <a:t>(11), 991. </a:t>
            </a:r>
            <a:r>
              <a:rPr lang="en-AU" dirty="0">
                <a:hlinkClick r:id="rId9"/>
              </a:rPr>
              <a:t>https://doi.org/10.3390/bs14110991</a:t>
            </a:r>
          </a:p>
        </p:txBody>
      </p:sp>
      <p:sp>
        <p:nvSpPr>
          <p:cNvPr id="7" name="Title 6">
            <a:extLst>
              <a:ext uri="{FF2B5EF4-FFF2-40B4-BE49-F238E27FC236}">
                <a16:creationId xmlns:a16="http://schemas.microsoft.com/office/drawing/2014/main" id="{D1994828-9FD7-D86B-5A8A-22716863B904}"/>
              </a:ext>
            </a:extLst>
          </p:cNvPr>
          <p:cNvSpPr>
            <a:spLocks noGrp="1"/>
          </p:cNvSpPr>
          <p:nvPr>
            <p:ph type="title"/>
          </p:nvPr>
        </p:nvSpPr>
        <p:spPr/>
        <p:txBody>
          <a:bodyPr/>
          <a:lstStyle/>
          <a:p>
            <a:r>
              <a:rPr lang="en-AU" dirty="0"/>
              <a:t>References </a:t>
            </a:r>
          </a:p>
        </p:txBody>
      </p:sp>
      <p:sp>
        <p:nvSpPr>
          <p:cNvPr id="5" name="Slide Number Placeholder 4">
            <a:extLst>
              <a:ext uri="{FF2B5EF4-FFF2-40B4-BE49-F238E27FC236}">
                <a16:creationId xmlns:a16="http://schemas.microsoft.com/office/drawing/2014/main" id="{B48724BC-2EB5-2315-47F7-66DF8655E328}"/>
              </a:ext>
            </a:extLst>
          </p:cNvPr>
          <p:cNvSpPr>
            <a:spLocks noGrp="1"/>
          </p:cNvSpPr>
          <p:nvPr>
            <p:ph type="sldNum" sz="quarter" idx="12"/>
          </p:nvPr>
        </p:nvSpPr>
        <p:spPr/>
        <p:txBody>
          <a:bodyPr/>
          <a:lstStyle/>
          <a:p>
            <a:fld id="{F5AEA0E0-5CC6-4BD0-905C-A0021E419432}" type="slidenum">
              <a:rPr lang="en-GB" smtClean="0"/>
              <a:t>21</a:t>
            </a:fld>
            <a:endParaRPr lang="en-GB"/>
          </a:p>
        </p:txBody>
      </p:sp>
    </p:spTree>
    <p:custDataLst>
      <p:tags r:id="rId1"/>
    </p:custDataLst>
    <p:extLst>
      <p:ext uri="{BB962C8B-B14F-4D97-AF65-F5344CB8AC3E}">
        <p14:creationId xmlns:p14="http://schemas.microsoft.com/office/powerpoint/2010/main" val="14524804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niversity of Southern Queensland">
  <a:themeElements>
    <a:clrScheme name="UniSQ-PPT">
      <a:dk1>
        <a:srgbClr val="2D2D2D"/>
      </a:dk1>
      <a:lt1>
        <a:srgbClr val="FFFFFF"/>
      </a:lt1>
      <a:dk2>
        <a:srgbClr val="3C2D4D"/>
      </a:dk2>
      <a:lt2>
        <a:srgbClr val="FFB448"/>
      </a:lt2>
      <a:accent1>
        <a:srgbClr val="3C2D4D"/>
      </a:accent1>
      <a:accent2>
        <a:srgbClr val="CC3B40"/>
      </a:accent2>
      <a:accent3>
        <a:srgbClr val="FFE9DD"/>
      </a:accent3>
      <a:accent4>
        <a:srgbClr val="DDDCD7"/>
      </a:accent4>
      <a:accent5>
        <a:srgbClr val="B4AEA7"/>
      </a:accent5>
      <a:accent6>
        <a:srgbClr val="6E6964"/>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SQ-PowerPoint 16x9 template.potx" id="{87D240B5-C625-47A7-9653-8CAEAC0BDC63}" vid="{3BBDBC68-2514-4854-8FEA-008B220D845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3435717-49c9-4489-9470-c7c98d62699d">
      <Terms xmlns="http://schemas.microsoft.com/office/infopath/2007/PartnerControls"/>
    </lcf76f155ced4ddcb4097134ff3c332f>
    <TaxCatchAll xmlns="242681ae-e6e2-4ee6-90fd-f2c0d11c7b09" xsi:nil="true"/>
  </documentManagement>
</p:properties>
</file>

<file path=customXml/itemProps1.xml><?xml version="1.0" encoding="utf-8"?>
<ds:datastoreItem xmlns:ds="http://schemas.openxmlformats.org/officeDocument/2006/customXml" ds:itemID="{F75409EE-C213-4A61-B37B-D79129021D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BE7C425-018B-41DB-BFDC-BCDC08BFEA46}">
  <ds:schemaRefs>
    <ds:schemaRef ds:uri="http://schemas.microsoft.com/sharepoint/v3/contenttype/forms"/>
  </ds:schemaRefs>
</ds:datastoreItem>
</file>

<file path=customXml/itemProps3.xml><?xml version="1.0" encoding="utf-8"?>
<ds:datastoreItem xmlns:ds="http://schemas.openxmlformats.org/officeDocument/2006/customXml" ds:itemID="{74B5D50C-807B-477C-8326-DC0C9F0645F2}">
  <ds:schemaRefs>
    <ds:schemaRef ds:uri="http://schemas.microsoft.com/office/infopath/2007/PartnerControls"/>
    <ds:schemaRef ds:uri="242681ae-e6e2-4ee6-90fd-f2c0d11c7b09"/>
    <ds:schemaRef ds:uri="http://purl.org/dc/dcmitype/"/>
    <ds:schemaRef ds:uri="http://schemas.microsoft.com/office/2006/documentManagement/types"/>
    <ds:schemaRef ds:uri="http://schemas.microsoft.com/office/2006/metadata/properties"/>
    <ds:schemaRef ds:uri="http://schemas.openxmlformats.org/package/2006/metadata/core-properties"/>
    <ds:schemaRef ds:uri="http://purl.org/dc/elements/1.1/"/>
    <ds:schemaRef ds:uri="43435717-49c9-4489-9470-c7c98d62699d"/>
    <ds:schemaRef ds:uri="http://www.w3.org/XML/1998/namespace"/>
    <ds:schemaRef ds:uri="http://purl.org/dc/terms/"/>
  </ds:schemaRefs>
</ds:datastoreItem>
</file>

<file path=docMetadata/LabelInfo.xml><?xml version="1.0" encoding="utf-8"?>
<clbl:labelList xmlns:clbl="http://schemas.microsoft.com/office/2020/mipLabelMetadata">
  <clbl:label id="{b4fff8a3-050f-428f-b966-cc56f581f9b1}" enabled="1" method="Standard" siteId="{7dfbfb93-19b6-4985-ac7e-501a37938456}" removed="0"/>
</clbl:labelList>
</file>

<file path=docProps/app.xml><?xml version="1.0" encoding="utf-8"?>
<Properties xmlns="http://schemas.openxmlformats.org/officeDocument/2006/extended-properties" xmlns:vt="http://schemas.openxmlformats.org/officeDocument/2006/docPropsVTypes">
  <Template>UniSQ-PowerPoint 16x9 template</Template>
  <TotalTime>8700</TotalTime>
  <Words>1386</Words>
  <Application>Microsoft Office PowerPoint</Application>
  <PresentationFormat>Widescreen</PresentationFormat>
  <Paragraphs>199</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Calibri</vt:lpstr>
      <vt:lpstr>Open Sans</vt:lpstr>
      <vt:lpstr>Roboto</vt:lpstr>
      <vt:lpstr>Segoe UI Black</vt:lpstr>
      <vt:lpstr>University of Southern Queensland</vt:lpstr>
      <vt:lpstr>Supporting the Whole Student:   Using Trauma‑Responsive Practice and UDL in Higher Education Student Success.</vt:lpstr>
      <vt:lpstr>Acknowledgement of Country</vt:lpstr>
      <vt:lpstr>Trigger warning</vt:lpstr>
      <vt:lpstr>Outline for the workshop</vt:lpstr>
      <vt:lpstr>Trauma-informed vs Trauma-responsive</vt:lpstr>
      <vt:lpstr>Introduction and context</vt:lpstr>
      <vt:lpstr>Literature</vt:lpstr>
      <vt:lpstr>Literature Similarities</vt:lpstr>
      <vt:lpstr>Literature Differences</vt:lpstr>
      <vt:lpstr>Trauma Responsive Learning Advising</vt:lpstr>
      <vt:lpstr>Essence of the framework</vt:lpstr>
      <vt:lpstr>Essence of the framework (cont)</vt:lpstr>
      <vt:lpstr>Engagement, Representation and Action and Expression Table</vt:lpstr>
      <vt:lpstr>Case study small group task</vt:lpstr>
      <vt:lpstr>Case study small group task – Step 1</vt:lpstr>
      <vt:lpstr>Case study small group task – Step 2</vt:lpstr>
      <vt:lpstr>Case study small group task – Step 3</vt:lpstr>
      <vt:lpstr>Reflections (15mins)</vt:lpstr>
      <vt:lpstr>Key takeaways</vt:lpstr>
      <vt:lpstr>Thank-you for listening!  Access to slides:</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Irvine</dc:creator>
  <cp:lastModifiedBy>Kylie Geard</cp:lastModifiedBy>
  <cp:revision>1</cp:revision>
  <dcterms:created xsi:type="dcterms:W3CDTF">2025-11-05T00:38:05Z</dcterms:created>
  <dcterms:modified xsi:type="dcterms:W3CDTF">2026-07-09T13:01:34Z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0x010100595E3D60D9E6E04A88E6C46A8F8E80F5</vt:lpwstr>
  </property>
  <property fmtid="{D5CDD505-2E9C-101B-9397-08002B2CF9AE}" pid="3" name="MediaServiceImageTags">
    <vt:lpwstr/>
  </property>
</Properties>
</file>