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Override2.xml" ContentType="application/vnd.openxmlformats-officedocument.themeOverrid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4"/>
    <p:sldMasterId id="2147483688" r:id="rId5"/>
  </p:sldMasterIdLst>
  <p:notesMasterIdLst>
    <p:notesMasterId r:id="rId22"/>
  </p:notesMasterIdLst>
  <p:handoutMasterIdLst>
    <p:handoutMasterId r:id="rId23"/>
  </p:handoutMasterIdLst>
  <p:sldIdLst>
    <p:sldId id="353" r:id="rId6"/>
    <p:sldId id="354" r:id="rId7"/>
    <p:sldId id="355" r:id="rId8"/>
    <p:sldId id="356" r:id="rId9"/>
    <p:sldId id="364" r:id="rId10"/>
    <p:sldId id="365" r:id="rId11"/>
    <p:sldId id="366" r:id="rId12"/>
    <p:sldId id="367" r:id="rId13"/>
    <p:sldId id="368" r:id="rId14"/>
    <p:sldId id="363" r:id="rId15"/>
    <p:sldId id="362" r:id="rId16"/>
    <p:sldId id="357" r:id="rId17"/>
    <p:sldId id="359" r:id="rId18"/>
    <p:sldId id="360" r:id="rId19"/>
    <p:sldId id="336" r:id="rId20"/>
    <p:sldId id="351" r:id="rId2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DC50846-037F-CBA8-227F-CB2567958800}" name="Minh Anh Bui" initials="MB" userId="S::s3978040@rmit.edu.vn::3d8b9038-b3b9-4ccb-bf80-1a11dd927803" providerId="AD"/>
  <p188:author id="{1EA754A9-9D03-D098-103A-BC3331358C75}" name="Minh Anh Bui" initials="MB" userId="S::S3978040@rmit.edu.vn::3d8b9038-b3b9-4ccb-bf80-1a11dd927803" providerId="AD"/>
  <p188:author id="{1E71FAFE-C6C7-CB95-51DE-160B346E42E6}" name="Simon O'Donoghue" initials="SO" userId="S::simon.odonoghue@rmit.edu.vn::b82668e1-0bbf-47f2-bd90-1b99ef27f76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5151"/>
    <a:srgbClr val="FF4351"/>
    <a:srgbClr val="222060"/>
    <a:srgbClr val="F1F2EF"/>
    <a:srgbClr val="222160"/>
    <a:srgbClr val="E61E2A"/>
    <a:srgbClr val="EAECE8"/>
    <a:srgbClr val="E3E5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9337E1-1B9F-4690-BDF9-E098CAC87BC4}" v="49" dt="2026-07-09T12:45:17.641"/>
  </p1510:revLst>
</p1510:revInfo>
</file>

<file path=ppt/tableStyles.xml><?xml version="1.0" encoding="utf-8"?>
<a:tblStyleLst xmlns:a="http://schemas.openxmlformats.org/drawingml/2006/main" def="{ECADE5A8-F4A5-4D3F-BD7C-F2CF13E77FEC}">
  <a:tblStyle styleId="{ECADE5A8-F4A5-4D3F-BD7C-F2CF13E77FEC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6E6"/>
          </a:solidFill>
        </a:fill>
      </a:tcStyle>
    </a:wholeTbl>
    <a:band1H>
      <a:tcTxStyle/>
      <a:tcStyle>
        <a:tcBdr/>
        <a:fill>
          <a:solidFill>
            <a:srgbClr val="CACA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CA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dk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dk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20" autoAdjust="0"/>
    <p:restoredTop sz="86456" autoAdjust="0"/>
  </p:normalViewPr>
  <p:slideViewPr>
    <p:cSldViewPr snapToGrid="0">
      <p:cViewPr varScale="1">
        <p:scale>
          <a:sx n="80" d="100"/>
          <a:sy n="80" d="100"/>
        </p:scale>
        <p:origin x="132" y="3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undo custSel addSld modSld">
      <pc:chgData name="Kylie Geard" userId="b930dff3-5db0-4b18-9d4c-f929b90677dc" providerId="ADAL" clId="{038610CA-6CAC-4665-9047-4DC39D1E2447}" dt="2026-07-09T12:45:17.641" v="85" actId="20577"/>
      <pc:docMkLst>
        <pc:docMk/>
      </pc:docMkLst>
      <pc:sldChg chg="modNotes">
        <pc:chgData name="Kylie Geard" userId="b930dff3-5db0-4b18-9d4c-f929b90677dc" providerId="ADAL" clId="{038610CA-6CAC-4665-9047-4DC39D1E2447}" dt="2026-07-09T12:36:20.582" v="1" actId="368"/>
        <pc:sldMkLst>
          <pc:docMk/>
          <pc:sldMk cId="3740464671" sldId="355"/>
        </pc:sldMkLst>
      </pc:sldChg>
      <pc:sldChg chg="modNotes">
        <pc:chgData name="Kylie Geard" userId="b930dff3-5db0-4b18-9d4c-f929b90677dc" providerId="ADAL" clId="{038610CA-6CAC-4665-9047-4DC39D1E2447}" dt="2026-07-09T12:36:20.582" v="3" actId="368"/>
        <pc:sldMkLst>
          <pc:docMk/>
          <pc:sldMk cId="840909382" sldId="356"/>
        </pc:sldMkLst>
      </pc:sldChg>
      <pc:sldChg chg="modNotes">
        <pc:chgData name="Kylie Geard" userId="b930dff3-5db0-4b18-9d4c-f929b90677dc" providerId="ADAL" clId="{038610CA-6CAC-4665-9047-4DC39D1E2447}" dt="2026-07-09T12:36:20.597" v="9" actId="368"/>
        <pc:sldMkLst>
          <pc:docMk/>
          <pc:sldMk cId="186445145" sldId="357"/>
        </pc:sldMkLst>
      </pc:sldChg>
      <pc:sldChg chg="modNotes">
        <pc:chgData name="Kylie Geard" userId="b930dff3-5db0-4b18-9d4c-f929b90677dc" providerId="ADAL" clId="{038610CA-6CAC-4665-9047-4DC39D1E2447}" dt="2026-07-09T12:36:20.613" v="11" actId="368"/>
        <pc:sldMkLst>
          <pc:docMk/>
          <pc:sldMk cId="3785855005" sldId="359"/>
        </pc:sldMkLst>
      </pc:sldChg>
      <pc:sldChg chg="modNotes">
        <pc:chgData name="Kylie Geard" userId="b930dff3-5db0-4b18-9d4c-f929b90677dc" providerId="ADAL" clId="{038610CA-6CAC-4665-9047-4DC39D1E2447}" dt="2026-07-09T12:36:20.613" v="13" actId="368"/>
        <pc:sldMkLst>
          <pc:docMk/>
          <pc:sldMk cId="1681750988" sldId="360"/>
        </pc:sldMkLst>
      </pc:sldChg>
      <pc:sldChg chg="modNotes">
        <pc:chgData name="Kylie Geard" userId="b930dff3-5db0-4b18-9d4c-f929b90677dc" providerId="ADAL" clId="{038610CA-6CAC-4665-9047-4DC39D1E2447}" dt="2026-07-09T12:36:20.597" v="7" actId="368"/>
        <pc:sldMkLst>
          <pc:docMk/>
          <pc:sldMk cId="3123508490" sldId="362"/>
        </pc:sldMkLst>
      </pc:sldChg>
      <pc:sldChg chg="delSp modSp mod delAnim modNotes">
        <pc:chgData name="Kylie Geard" userId="b930dff3-5db0-4b18-9d4c-f929b90677dc" providerId="ADAL" clId="{038610CA-6CAC-4665-9047-4DC39D1E2447}" dt="2026-07-09T12:43:45.968" v="56" actId="6549"/>
        <pc:sldMkLst>
          <pc:docMk/>
          <pc:sldMk cId="1805820323" sldId="364"/>
        </pc:sldMkLst>
        <pc:spChg chg="mod">
          <ac:chgData name="Kylie Geard" userId="b930dff3-5db0-4b18-9d4c-f929b90677dc" providerId="ADAL" clId="{038610CA-6CAC-4665-9047-4DC39D1E2447}" dt="2026-07-09T12:43:45.968" v="56" actId="6549"/>
          <ac:spMkLst>
            <pc:docMk/>
            <pc:sldMk cId="1805820323" sldId="364"/>
            <ac:spMk id="3" creationId="{13DBD323-C01D-7362-22EB-319CE9930290}"/>
          </ac:spMkLst>
        </pc:spChg>
        <pc:picChg chg="del">
          <ac:chgData name="Kylie Geard" userId="b930dff3-5db0-4b18-9d4c-f929b90677dc" providerId="ADAL" clId="{038610CA-6CAC-4665-9047-4DC39D1E2447}" dt="2026-07-09T12:38:17.866" v="21" actId="478"/>
          <ac:picMkLst>
            <pc:docMk/>
            <pc:sldMk cId="1805820323" sldId="364"/>
            <ac:picMk id="27" creationId="{E53342CB-891A-8D62-5FFD-D9FAA92B9ABC}"/>
          </ac:picMkLst>
        </pc:picChg>
        <pc:picChg chg="del">
          <ac:chgData name="Kylie Geard" userId="b930dff3-5db0-4b18-9d4c-f929b90677dc" providerId="ADAL" clId="{038610CA-6CAC-4665-9047-4DC39D1E2447}" dt="2026-07-09T12:38:17.048" v="20" actId="478"/>
          <ac:picMkLst>
            <pc:docMk/>
            <pc:sldMk cId="1805820323" sldId="364"/>
            <ac:picMk id="28" creationId="{84252D39-EDB9-24C6-F150-75993C51C781}"/>
          </ac:picMkLst>
        </pc:picChg>
        <pc:picChg chg="del mod">
          <ac:chgData name="Kylie Geard" userId="b930dff3-5db0-4b18-9d4c-f929b90677dc" providerId="ADAL" clId="{038610CA-6CAC-4665-9047-4DC39D1E2447}" dt="2026-07-09T12:38:15.100" v="18" actId="478"/>
          <ac:picMkLst>
            <pc:docMk/>
            <pc:sldMk cId="1805820323" sldId="364"/>
            <ac:picMk id="29" creationId="{DB16EDEE-DF52-194D-CE92-C8A75E8E7E2A}"/>
          </ac:picMkLst>
        </pc:picChg>
        <pc:picChg chg="del">
          <ac:chgData name="Kylie Geard" userId="b930dff3-5db0-4b18-9d4c-f929b90677dc" providerId="ADAL" clId="{038610CA-6CAC-4665-9047-4DC39D1E2447}" dt="2026-07-09T12:38:16.144" v="19" actId="478"/>
          <ac:picMkLst>
            <pc:docMk/>
            <pc:sldMk cId="1805820323" sldId="364"/>
            <ac:picMk id="30" creationId="{CC75158B-E936-B4C9-4A7C-95707CC5A946}"/>
          </ac:picMkLst>
        </pc:picChg>
      </pc:sldChg>
      <pc:sldChg chg="delSp modSp add mod delAnim modAnim">
        <pc:chgData name="Kylie Geard" userId="b930dff3-5db0-4b18-9d4c-f929b90677dc" providerId="ADAL" clId="{038610CA-6CAC-4665-9047-4DC39D1E2447}" dt="2026-07-09T12:45:08.036" v="79" actId="20577"/>
        <pc:sldMkLst>
          <pc:docMk/>
          <pc:sldMk cId="2694177288" sldId="365"/>
        </pc:sldMkLst>
        <pc:spChg chg="mod">
          <ac:chgData name="Kylie Geard" userId="b930dff3-5db0-4b18-9d4c-f929b90677dc" providerId="ADAL" clId="{038610CA-6CAC-4665-9047-4DC39D1E2447}" dt="2026-07-09T12:45:08.036" v="79" actId="20577"/>
          <ac:spMkLst>
            <pc:docMk/>
            <pc:sldMk cId="2694177288" sldId="365"/>
            <ac:spMk id="3" creationId="{B989CCF6-66E7-E28C-8295-41727E1D782B}"/>
          </ac:spMkLst>
        </pc:spChg>
        <pc:picChg chg="mod">
          <ac:chgData name="Kylie Geard" userId="b930dff3-5db0-4b18-9d4c-f929b90677dc" providerId="ADAL" clId="{038610CA-6CAC-4665-9047-4DC39D1E2447}" dt="2026-07-09T12:44:57.227" v="77" actId="1076"/>
          <ac:picMkLst>
            <pc:docMk/>
            <pc:sldMk cId="2694177288" sldId="365"/>
            <ac:picMk id="27" creationId="{8108D0F1-CBFF-77F7-347F-E2CFD0C36746}"/>
          </ac:picMkLst>
        </pc:picChg>
        <pc:picChg chg="del">
          <ac:chgData name="Kylie Geard" userId="b930dff3-5db0-4b18-9d4c-f929b90677dc" providerId="ADAL" clId="{038610CA-6CAC-4665-9047-4DC39D1E2447}" dt="2026-07-09T12:39:19.435" v="28" actId="478"/>
          <ac:picMkLst>
            <pc:docMk/>
            <pc:sldMk cId="2694177288" sldId="365"/>
            <ac:picMk id="28" creationId="{6FE43116-71B6-C0C5-8C6E-8305F0B4C617}"/>
          </ac:picMkLst>
        </pc:picChg>
        <pc:picChg chg="del">
          <ac:chgData name="Kylie Geard" userId="b930dff3-5db0-4b18-9d4c-f929b90677dc" providerId="ADAL" clId="{038610CA-6CAC-4665-9047-4DC39D1E2447}" dt="2026-07-09T12:39:15.401" v="26" actId="478"/>
          <ac:picMkLst>
            <pc:docMk/>
            <pc:sldMk cId="2694177288" sldId="365"/>
            <ac:picMk id="29" creationId="{EC6036FC-2953-C9F6-19BF-995156BEE275}"/>
          </ac:picMkLst>
        </pc:picChg>
        <pc:picChg chg="del">
          <ac:chgData name="Kylie Geard" userId="b930dff3-5db0-4b18-9d4c-f929b90677dc" providerId="ADAL" clId="{038610CA-6CAC-4665-9047-4DC39D1E2447}" dt="2026-07-09T12:39:17.651" v="27" actId="478"/>
          <ac:picMkLst>
            <pc:docMk/>
            <pc:sldMk cId="2694177288" sldId="365"/>
            <ac:picMk id="30" creationId="{2715A3A6-EEF4-31E9-1F12-FAF265D5A7F5}"/>
          </ac:picMkLst>
        </pc:picChg>
      </pc:sldChg>
      <pc:sldChg chg="delSp modSp add mod delAnim modAnim">
        <pc:chgData name="Kylie Geard" userId="b930dff3-5db0-4b18-9d4c-f929b90677dc" providerId="ADAL" clId="{038610CA-6CAC-4665-9047-4DC39D1E2447}" dt="2026-07-09T12:45:11.460" v="81" actId="20577"/>
        <pc:sldMkLst>
          <pc:docMk/>
          <pc:sldMk cId="2653279159" sldId="366"/>
        </pc:sldMkLst>
        <pc:spChg chg="mod">
          <ac:chgData name="Kylie Geard" userId="b930dff3-5db0-4b18-9d4c-f929b90677dc" providerId="ADAL" clId="{038610CA-6CAC-4665-9047-4DC39D1E2447}" dt="2026-07-09T12:45:11.460" v="81" actId="20577"/>
          <ac:spMkLst>
            <pc:docMk/>
            <pc:sldMk cId="2653279159" sldId="366"/>
            <ac:spMk id="3" creationId="{5C9D0743-AC22-A972-DEA6-76BE7D20B5AB}"/>
          </ac:spMkLst>
        </pc:spChg>
        <pc:picChg chg="del">
          <ac:chgData name="Kylie Geard" userId="b930dff3-5db0-4b18-9d4c-f929b90677dc" providerId="ADAL" clId="{038610CA-6CAC-4665-9047-4DC39D1E2447}" dt="2026-07-09T12:40:53.471" v="32" actId="478"/>
          <ac:picMkLst>
            <pc:docMk/>
            <pc:sldMk cId="2653279159" sldId="366"/>
            <ac:picMk id="27" creationId="{EBBD26A6-5742-BD9C-8A22-450E82FDD398}"/>
          </ac:picMkLst>
        </pc:picChg>
        <pc:picChg chg="del">
          <ac:chgData name="Kylie Geard" userId="b930dff3-5db0-4b18-9d4c-f929b90677dc" providerId="ADAL" clId="{038610CA-6CAC-4665-9047-4DC39D1E2447}" dt="2026-07-09T12:40:35.725" v="30" actId="478"/>
          <ac:picMkLst>
            <pc:docMk/>
            <pc:sldMk cId="2653279159" sldId="366"/>
            <ac:picMk id="29" creationId="{2DBC631C-D3D7-B94A-EF74-F9D6CA4F2A6E}"/>
          </ac:picMkLst>
        </pc:picChg>
        <pc:picChg chg="del">
          <ac:chgData name="Kylie Geard" userId="b930dff3-5db0-4b18-9d4c-f929b90677dc" providerId="ADAL" clId="{038610CA-6CAC-4665-9047-4DC39D1E2447}" dt="2026-07-09T12:40:36.872" v="31" actId="478"/>
          <ac:picMkLst>
            <pc:docMk/>
            <pc:sldMk cId="2653279159" sldId="366"/>
            <ac:picMk id="30" creationId="{6BD834A2-7021-733C-6321-39146C989CC2}"/>
          </ac:picMkLst>
        </pc:picChg>
      </pc:sldChg>
      <pc:sldChg chg="addSp delSp modSp add mod addAnim delAnim modAnim">
        <pc:chgData name="Kylie Geard" userId="b930dff3-5db0-4b18-9d4c-f929b90677dc" providerId="ADAL" clId="{038610CA-6CAC-4665-9047-4DC39D1E2447}" dt="2026-07-09T12:45:14.513" v="83" actId="20577"/>
        <pc:sldMkLst>
          <pc:docMk/>
          <pc:sldMk cId="344725936" sldId="367"/>
        </pc:sldMkLst>
        <pc:spChg chg="mod">
          <ac:chgData name="Kylie Geard" userId="b930dff3-5db0-4b18-9d4c-f929b90677dc" providerId="ADAL" clId="{038610CA-6CAC-4665-9047-4DC39D1E2447}" dt="2026-07-09T12:45:14.513" v="83" actId="20577"/>
          <ac:spMkLst>
            <pc:docMk/>
            <pc:sldMk cId="344725936" sldId="367"/>
            <ac:spMk id="3" creationId="{59EA95D5-DB73-59F9-7C2A-F29D37CAEE12}"/>
          </ac:spMkLst>
        </pc:spChg>
        <pc:picChg chg="del">
          <ac:chgData name="Kylie Geard" userId="b930dff3-5db0-4b18-9d4c-f929b90677dc" providerId="ADAL" clId="{038610CA-6CAC-4665-9047-4DC39D1E2447}" dt="2026-07-09T12:41:17.538" v="37" actId="478"/>
          <ac:picMkLst>
            <pc:docMk/>
            <pc:sldMk cId="344725936" sldId="367"/>
            <ac:picMk id="27" creationId="{C0CF4908-9B55-6363-BBB3-E7A98E11B289}"/>
          </ac:picMkLst>
        </pc:picChg>
        <pc:picChg chg="del">
          <ac:chgData name="Kylie Geard" userId="b930dff3-5db0-4b18-9d4c-f929b90677dc" providerId="ADAL" clId="{038610CA-6CAC-4665-9047-4DC39D1E2447}" dt="2026-07-09T12:41:15.999" v="36" actId="478"/>
          <ac:picMkLst>
            <pc:docMk/>
            <pc:sldMk cId="344725936" sldId="367"/>
            <ac:picMk id="28" creationId="{962F9D80-82C3-035F-85A5-A0CD8DEC69C2}"/>
          </ac:picMkLst>
        </pc:picChg>
        <pc:picChg chg="add del">
          <ac:chgData name="Kylie Geard" userId="b930dff3-5db0-4b18-9d4c-f929b90677dc" providerId="ADAL" clId="{038610CA-6CAC-4665-9047-4DC39D1E2447}" dt="2026-07-09T12:41:12.861" v="35" actId="478"/>
          <ac:picMkLst>
            <pc:docMk/>
            <pc:sldMk cId="344725936" sldId="367"/>
            <ac:picMk id="29" creationId="{95F6418D-212D-1C53-DEC0-933B5A0D233F}"/>
          </ac:picMkLst>
        </pc:picChg>
      </pc:sldChg>
      <pc:sldChg chg="delSp modSp add mod delAnim modAnim">
        <pc:chgData name="Kylie Geard" userId="b930dff3-5db0-4b18-9d4c-f929b90677dc" providerId="ADAL" clId="{038610CA-6CAC-4665-9047-4DC39D1E2447}" dt="2026-07-09T12:45:17.641" v="85" actId="20577"/>
        <pc:sldMkLst>
          <pc:docMk/>
          <pc:sldMk cId="846385127" sldId="368"/>
        </pc:sldMkLst>
        <pc:spChg chg="mod">
          <ac:chgData name="Kylie Geard" userId="b930dff3-5db0-4b18-9d4c-f929b90677dc" providerId="ADAL" clId="{038610CA-6CAC-4665-9047-4DC39D1E2447}" dt="2026-07-09T12:45:17.641" v="85" actId="20577"/>
          <ac:spMkLst>
            <pc:docMk/>
            <pc:sldMk cId="846385127" sldId="368"/>
            <ac:spMk id="3" creationId="{00727AFC-3537-8968-4A31-AD6FCC13769F}"/>
          </ac:spMkLst>
        </pc:spChg>
        <pc:picChg chg="del">
          <ac:chgData name="Kylie Geard" userId="b930dff3-5db0-4b18-9d4c-f929b90677dc" providerId="ADAL" clId="{038610CA-6CAC-4665-9047-4DC39D1E2447}" dt="2026-07-09T12:41:52.614" v="44" actId="478"/>
          <ac:picMkLst>
            <pc:docMk/>
            <pc:sldMk cId="846385127" sldId="368"/>
            <ac:picMk id="27" creationId="{0AC78624-96BE-72C2-91FC-CAF5852407C5}"/>
          </ac:picMkLst>
        </pc:picChg>
        <pc:picChg chg="del">
          <ac:chgData name="Kylie Geard" userId="b930dff3-5db0-4b18-9d4c-f929b90677dc" providerId="ADAL" clId="{038610CA-6CAC-4665-9047-4DC39D1E2447}" dt="2026-07-09T12:41:32.080" v="40" actId="478"/>
          <ac:picMkLst>
            <pc:docMk/>
            <pc:sldMk cId="846385127" sldId="368"/>
            <ac:picMk id="28" creationId="{18A9E31B-2B35-E9F5-64FE-F0AFEF294C95}"/>
          </ac:picMkLst>
        </pc:picChg>
        <pc:picChg chg="mod ord">
          <ac:chgData name="Kylie Geard" userId="b930dff3-5db0-4b18-9d4c-f929b90677dc" providerId="ADAL" clId="{038610CA-6CAC-4665-9047-4DC39D1E2447}" dt="2026-07-09T12:41:49.963" v="43" actId="171"/>
          <ac:picMkLst>
            <pc:docMk/>
            <pc:sldMk cId="846385127" sldId="368"/>
            <ac:picMk id="29" creationId="{62A321C4-8B52-8709-3F9B-D5CFF5A414CC}"/>
          </ac:picMkLst>
        </pc:picChg>
        <pc:picChg chg="del">
          <ac:chgData name="Kylie Geard" userId="b930dff3-5db0-4b18-9d4c-f929b90677dc" providerId="ADAL" clId="{038610CA-6CAC-4665-9047-4DC39D1E2447}" dt="2026-07-09T12:41:25.469" v="39" actId="478"/>
          <ac:picMkLst>
            <pc:docMk/>
            <pc:sldMk cId="846385127" sldId="368"/>
            <ac:picMk id="30" creationId="{4071E9FF-A95F-A1AF-9356-C385BB5BAB4A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F99A3F-CBB7-4347-88F0-2240832613BA}" type="doc">
      <dgm:prSet loTypeId="urn:microsoft.com/office/officeart/2005/8/layout/process1" loCatId="" qsTypeId="urn:microsoft.com/office/officeart/2005/8/quickstyle/simple1" qsCatId="simple" csTypeId="urn:microsoft.com/office/officeart/2005/8/colors/accent2_2" csCatId="accent2" phldr="1"/>
      <dgm:spPr/>
    </dgm:pt>
    <dgm:pt modelId="{BBB26683-2546-CA42-81A4-1191F8B8E332}">
      <dgm:prSet phldrT="[Text]" custT="1"/>
      <dgm:spPr/>
      <dgm:t>
        <a:bodyPr/>
        <a:lstStyle/>
        <a:p>
          <a:r>
            <a:rPr lang="en-US" sz="1800" dirty="0"/>
            <a:t>Co-shaping audit tool</a:t>
          </a:r>
        </a:p>
      </dgm:t>
    </dgm:pt>
    <dgm:pt modelId="{3414B22A-0423-1049-ABCD-7B8076923A56}" type="parTrans" cxnId="{9B838DD8-7F44-A94A-92DE-F4495FE8D130}">
      <dgm:prSet/>
      <dgm:spPr/>
      <dgm:t>
        <a:bodyPr/>
        <a:lstStyle/>
        <a:p>
          <a:endParaRPr lang="en-US"/>
        </a:p>
      </dgm:t>
    </dgm:pt>
    <dgm:pt modelId="{4EE7C9B6-3E31-2542-ACED-C9832B227463}" type="sibTrans" cxnId="{9B838DD8-7F44-A94A-92DE-F4495FE8D130}">
      <dgm:prSet/>
      <dgm:spPr/>
      <dgm:t>
        <a:bodyPr/>
        <a:lstStyle/>
        <a:p>
          <a:endParaRPr lang="en-US"/>
        </a:p>
      </dgm:t>
    </dgm:pt>
    <dgm:pt modelId="{76550478-F861-9F4B-A041-FCE4E1720E8F}">
      <dgm:prSet phldrT="[Text]" custT="1"/>
      <dgm:spPr/>
      <dgm:t>
        <a:bodyPr/>
        <a:lstStyle/>
        <a:p>
          <a:r>
            <a:rPr lang="en-US" sz="1800" dirty="0"/>
            <a:t>Spaces inspect + Staff interviews</a:t>
          </a:r>
        </a:p>
      </dgm:t>
    </dgm:pt>
    <dgm:pt modelId="{742399C6-91CE-FF45-91C5-973D3626E227}" type="parTrans" cxnId="{EA5A4BA1-6926-F74B-9AFC-25DE87DD2652}">
      <dgm:prSet/>
      <dgm:spPr/>
      <dgm:t>
        <a:bodyPr/>
        <a:lstStyle/>
        <a:p>
          <a:endParaRPr lang="en-US"/>
        </a:p>
      </dgm:t>
    </dgm:pt>
    <dgm:pt modelId="{D5A4F309-6F08-2442-8172-FCF1F9B7FCCB}" type="sibTrans" cxnId="{EA5A4BA1-6926-F74B-9AFC-25DE87DD2652}">
      <dgm:prSet/>
      <dgm:spPr/>
      <dgm:t>
        <a:bodyPr/>
        <a:lstStyle/>
        <a:p>
          <a:endParaRPr lang="en-US"/>
        </a:p>
      </dgm:t>
    </dgm:pt>
    <dgm:pt modelId="{C077951C-E102-B44D-8E29-0C3D57A20764}">
      <dgm:prSet phldrT="[Text]" custT="1"/>
      <dgm:spPr/>
      <dgm:t>
        <a:bodyPr/>
        <a:lstStyle/>
        <a:p>
          <a:r>
            <a:rPr lang="en-US" sz="1800" dirty="0"/>
            <a:t>Ranking recommendation priorities</a:t>
          </a:r>
        </a:p>
      </dgm:t>
    </dgm:pt>
    <dgm:pt modelId="{5E93FB36-3082-4546-96D1-0049F2629E62}" type="parTrans" cxnId="{BE5BCD92-A8AF-A14C-9B8F-41211B73E5B0}">
      <dgm:prSet/>
      <dgm:spPr/>
      <dgm:t>
        <a:bodyPr/>
        <a:lstStyle/>
        <a:p>
          <a:endParaRPr lang="en-US"/>
        </a:p>
      </dgm:t>
    </dgm:pt>
    <dgm:pt modelId="{C92C0FBC-3028-2242-84FA-FE3C2EA3DA9C}" type="sibTrans" cxnId="{BE5BCD92-A8AF-A14C-9B8F-41211B73E5B0}">
      <dgm:prSet/>
      <dgm:spPr/>
      <dgm:t>
        <a:bodyPr/>
        <a:lstStyle/>
        <a:p>
          <a:endParaRPr lang="en-US"/>
        </a:p>
      </dgm:t>
    </dgm:pt>
    <dgm:pt modelId="{A507091D-8154-7E47-BD12-6F7624926C0B}">
      <dgm:prSet phldrT="[Text]" custT="1"/>
      <dgm:spPr/>
      <dgm:t>
        <a:bodyPr/>
        <a:lstStyle/>
        <a:p>
          <a:r>
            <a:rPr lang="en-US" sz="1800" dirty="0"/>
            <a:t>Discussing what matter most</a:t>
          </a:r>
        </a:p>
      </dgm:t>
    </dgm:pt>
    <dgm:pt modelId="{B0303109-895C-004B-846A-FC6317B3966C}" type="parTrans" cxnId="{8AE60B68-C5C4-B448-A837-91D7140DCD73}">
      <dgm:prSet/>
      <dgm:spPr/>
      <dgm:t>
        <a:bodyPr/>
        <a:lstStyle/>
        <a:p>
          <a:endParaRPr lang="en-US"/>
        </a:p>
      </dgm:t>
    </dgm:pt>
    <dgm:pt modelId="{60D2905B-3736-6346-A0A4-89A46F213A44}" type="sibTrans" cxnId="{8AE60B68-C5C4-B448-A837-91D7140DCD73}">
      <dgm:prSet/>
      <dgm:spPr/>
      <dgm:t>
        <a:bodyPr/>
        <a:lstStyle/>
        <a:p>
          <a:endParaRPr lang="en-US"/>
        </a:p>
      </dgm:t>
    </dgm:pt>
    <dgm:pt modelId="{7B3C0F80-115E-5A4B-86CE-34D80613D440}">
      <dgm:prSet phldrT="[Text]" custT="1"/>
      <dgm:spPr/>
      <dgm:t>
        <a:bodyPr/>
        <a:lstStyle/>
        <a:p>
          <a:pPr algn="ctr"/>
          <a:r>
            <a:rPr lang="en-US" sz="1800" dirty="0"/>
            <a:t>Report finalization</a:t>
          </a:r>
        </a:p>
      </dgm:t>
    </dgm:pt>
    <dgm:pt modelId="{9763CEDC-B2BC-A54D-B0F4-A9F86C3C6A7A}" type="parTrans" cxnId="{BF582AAC-C4E6-634E-9BDD-F816945CF102}">
      <dgm:prSet/>
      <dgm:spPr/>
      <dgm:t>
        <a:bodyPr/>
        <a:lstStyle/>
        <a:p>
          <a:endParaRPr lang="en-US"/>
        </a:p>
      </dgm:t>
    </dgm:pt>
    <dgm:pt modelId="{DF14BFFE-1BBF-344A-A1B5-BB621A8BBF5F}" type="sibTrans" cxnId="{BF582AAC-C4E6-634E-9BDD-F816945CF102}">
      <dgm:prSet/>
      <dgm:spPr/>
      <dgm:t>
        <a:bodyPr/>
        <a:lstStyle/>
        <a:p>
          <a:endParaRPr lang="en-US"/>
        </a:p>
      </dgm:t>
    </dgm:pt>
    <dgm:pt modelId="{80DC2EEE-F304-634A-8D79-96BC69F6F385}">
      <dgm:prSet phldrT="[Text]" custT="1"/>
      <dgm:spPr/>
      <dgm:t>
        <a:bodyPr/>
        <a:lstStyle/>
        <a:p>
          <a:pPr algn="l"/>
          <a:r>
            <a:rPr lang="en-US" sz="1400" dirty="0"/>
            <a:t>Writing</a:t>
          </a:r>
        </a:p>
      </dgm:t>
    </dgm:pt>
    <dgm:pt modelId="{74CEEEB3-24AD-7549-A12E-B52D2FA04A30}" type="parTrans" cxnId="{6A0D19D9-CEA1-624F-8C08-F3BCE4EDA2EB}">
      <dgm:prSet/>
      <dgm:spPr/>
      <dgm:t>
        <a:bodyPr/>
        <a:lstStyle/>
        <a:p>
          <a:endParaRPr lang="en-US"/>
        </a:p>
      </dgm:t>
    </dgm:pt>
    <dgm:pt modelId="{3410CCC9-09EA-1947-A48C-3F42B944290E}" type="sibTrans" cxnId="{6A0D19D9-CEA1-624F-8C08-F3BCE4EDA2EB}">
      <dgm:prSet/>
      <dgm:spPr/>
      <dgm:t>
        <a:bodyPr/>
        <a:lstStyle/>
        <a:p>
          <a:endParaRPr lang="en-US"/>
        </a:p>
      </dgm:t>
    </dgm:pt>
    <dgm:pt modelId="{88A4E3DC-54A8-F74C-B33F-FE66AF1B5293}">
      <dgm:prSet phldrT="[Text]" custT="1"/>
      <dgm:spPr/>
      <dgm:t>
        <a:bodyPr/>
        <a:lstStyle/>
        <a:p>
          <a:pPr algn="l"/>
          <a:r>
            <a:rPr lang="en-US" sz="1400" dirty="0"/>
            <a:t>Editing</a:t>
          </a:r>
        </a:p>
      </dgm:t>
    </dgm:pt>
    <dgm:pt modelId="{0F75DC99-169B-0C44-A06F-1FAAAEEDD0A8}" type="parTrans" cxnId="{F92D966B-8532-E249-AF6B-AC6300383711}">
      <dgm:prSet/>
      <dgm:spPr/>
      <dgm:t>
        <a:bodyPr/>
        <a:lstStyle/>
        <a:p>
          <a:endParaRPr lang="en-US"/>
        </a:p>
      </dgm:t>
    </dgm:pt>
    <dgm:pt modelId="{6875E6A4-D193-4B47-869A-3C38D97F0339}" type="sibTrans" cxnId="{F92D966B-8532-E249-AF6B-AC6300383711}">
      <dgm:prSet/>
      <dgm:spPr/>
      <dgm:t>
        <a:bodyPr/>
        <a:lstStyle/>
        <a:p>
          <a:endParaRPr lang="en-US"/>
        </a:p>
      </dgm:t>
    </dgm:pt>
    <dgm:pt modelId="{353E6EB4-6274-C940-8934-4E2DD6A4A8F0}">
      <dgm:prSet phldrT="[Text]" custT="1"/>
      <dgm:spPr/>
      <dgm:t>
        <a:bodyPr/>
        <a:lstStyle/>
        <a:p>
          <a:pPr algn="l"/>
          <a:r>
            <a:rPr lang="en-US" sz="1400" dirty="0"/>
            <a:t>Designing</a:t>
          </a:r>
        </a:p>
      </dgm:t>
    </dgm:pt>
    <dgm:pt modelId="{AA1716E3-7F92-7D4C-9205-D53DD85764DA}" type="parTrans" cxnId="{30A917ED-9C73-9A4F-AE3B-9AC14AC2D30C}">
      <dgm:prSet/>
      <dgm:spPr/>
      <dgm:t>
        <a:bodyPr/>
        <a:lstStyle/>
        <a:p>
          <a:endParaRPr lang="en-US"/>
        </a:p>
      </dgm:t>
    </dgm:pt>
    <dgm:pt modelId="{4D9782A5-7B2C-A547-B9EB-BE592F7C325C}" type="sibTrans" cxnId="{30A917ED-9C73-9A4F-AE3B-9AC14AC2D30C}">
      <dgm:prSet/>
      <dgm:spPr/>
      <dgm:t>
        <a:bodyPr/>
        <a:lstStyle/>
        <a:p>
          <a:endParaRPr lang="en-US"/>
        </a:p>
      </dgm:t>
    </dgm:pt>
    <dgm:pt modelId="{600D0CDD-DF28-2A48-A5EA-F6586E5A5F39}" type="pres">
      <dgm:prSet presAssocID="{0CF99A3F-CBB7-4347-88F0-2240832613BA}" presName="Name0" presStyleCnt="0">
        <dgm:presLayoutVars>
          <dgm:dir/>
          <dgm:resizeHandles val="exact"/>
        </dgm:presLayoutVars>
      </dgm:prSet>
      <dgm:spPr/>
    </dgm:pt>
    <dgm:pt modelId="{FDB19475-426F-E942-A9D9-67CBFB83F4E1}" type="pres">
      <dgm:prSet presAssocID="{BBB26683-2546-CA42-81A4-1191F8B8E332}" presName="node" presStyleLbl="node1" presStyleIdx="0" presStyleCnt="5">
        <dgm:presLayoutVars>
          <dgm:bulletEnabled val="1"/>
        </dgm:presLayoutVars>
      </dgm:prSet>
      <dgm:spPr/>
    </dgm:pt>
    <dgm:pt modelId="{699BE19A-D4F4-E741-892A-7348C82EABBD}" type="pres">
      <dgm:prSet presAssocID="{4EE7C9B6-3E31-2542-ACED-C9832B227463}" presName="sibTrans" presStyleLbl="sibTrans2D1" presStyleIdx="0" presStyleCnt="4"/>
      <dgm:spPr/>
    </dgm:pt>
    <dgm:pt modelId="{7BCF6FD6-43DD-AD48-91CB-87F1B1DDFDD2}" type="pres">
      <dgm:prSet presAssocID="{4EE7C9B6-3E31-2542-ACED-C9832B227463}" presName="connectorText" presStyleLbl="sibTrans2D1" presStyleIdx="0" presStyleCnt="4"/>
      <dgm:spPr/>
    </dgm:pt>
    <dgm:pt modelId="{E4DCBE0C-80F7-0947-9618-D28C044E1AD0}" type="pres">
      <dgm:prSet presAssocID="{76550478-F861-9F4B-A041-FCE4E1720E8F}" presName="node" presStyleLbl="node1" presStyleIdx="1" presStyleCnt="5">
        <dgm:presLayoutVars>
          <dgm:bulletEnabled val="1"/>
        </dgm:presLayoutVars>
      </dgm:prSet>
      <dgm:spPr/>
    </dgm:pt>
    <dgm:pt modelId="{7FC2E3D9-7715-F147-9A74-DC9B691E3E8A}" type="pres">
      <dgm:prSet presAssocID="{D5A4F309-6F08-2442-8172-FCF1F9B7FCCB}" presName="sibTrans" presStyleLbl="sibTrans2D1" presStyleIdx="1" presStyleCnt="4"/>
      <dgm:spPr/>
    </dgm:pt>
    <dgm:pt modelId="{A23F1A47-7D74-7446-BDE5-46F839817C71}" type="pres">
      <dgm:prSet presAssocID="{D5A4F309-6F08-2442-8172-FCF1F9B7FCCB}" presName="connectorText" presStyleLbl="sibTrans2D1" presStyleIdx="1" presStyleCnt="4"/>
      <dgm:spPr/>
    </dgm:pt>
    <dgm:pt modelId="{81C8D3B0-3CA5-9649-86DB-B5F49168FCA8}" type="pres">
      <dgm:prSet presAssocID="{A507091D-8154-7E47-BD12-6F7624926C0B}" presName="node" presStyleLbl="node1" presStyleIdx="2" presStyleCnt="5">
        <dgm:presLayoutVars>
          <dgm:bulletEnabled val="1"/>
        </dgm:presLayoutVars>
      </dgm:prSet>
      <dgm:spPr/>
    </dgm:pt>
    <dgm:pt modelId="{129C6080-D779-ED4F-93FD-61B0872C44F4}" type="pres">
      <dgm:prSet presAssocID="{60D2905B-3736-6346-A0A4-89A46F213A44}" presName="sibTrans" presStyleLbl="sibTrans2D1" presStyleIdx="2" presStyleCnt="4"/>
      <dgm:spPr/>
    </dgm:pt>
    <dgm:pt modelId="{977CFDEB-DC68-9D49-8174-61A05A49698A}" type="pres">
      <dgm:prSet presAssocID="{60D2905B-3736-6346-A0A4-89A46F213A44}" presName="connectorText" presStyleLbl="sibTrans2D1" presStyleIdx="2" presStyleCnt="4"/>
      <dgm:spPr/>
    </dgm:pt>
    <dgm:pt modelId="{5D7B9D99-672D-D542-8E08-B7D0A24F9D99}" type="pres">
      <dgm:prSet presAssocID="{C077951C-E102-B44D-8E29-0C3D57A20764}" presName="node" presStyleLbl="node1" presStyleIdx="3" presStyleCnt="5">
        <dgm:presLayoutVars>
          <dgm:bulletEnabled val="1"/>
        </dgm:presLayoutVars>
      </dgm:prSet>
      <dgm:spPr/>
    </dgm:pt>
    <dgm:pt modelId="{C8514F11-2A4A-EB4A-B8C5-8B8225D8AE67}" type="pres">
      <dgm:prSet presAssocID="{C92C0FBC-3028-2242-84FA-FE3C2EA3DA9C}" presName="sibTrans" presStyleLbl="sibTrans2D1" presStyleIdx="3" presStyleCnt="4"/>
      <dgm:spPr/>
    </dgm:pt>
    <dgm:pt modelId="{90FDFBFB-7441-E94E-9924-8FFB2CFC1CD7}" type="pres">
      <dgm:prSet presAssocID="{C92C0FBC-3028-2242-84FA-FE3C2EA3DA9C}" presName="connectorText" presStyleLbl="sibTrans2D1" presStyleIdx="3" presStyleCnt="4"/>
      <dgm:spPr/>
    </dgm:pt>
    <dgm:pt modelId="{4D7732E4-BBD5-4D4C-86DB-B63286C86A5F}" type="pres">
      <dgm:prSet presAssocID="{7B3C0F80-115E-5A4B-86CE-34D80613D440}" presName="node" presStyleLbl="node1" presStyleIdx="4" presStyleCnt="5">
        <dgm:presLayoutVars>
          <dgm:bulletEnabled val="1"/>
        </dgm:presLayoutVars>
      </dgm:prSet>
      <dgm:spPr/>
    </dgm:pt>
  </dgm:ptLst>
  <dgm:cxnLst>
    <dgm:cxn modelId="{0BCC6A06-F130-C448-B765-D96BA4F7D425}" type="presOf" srcId="{4EE7C9B6-3E31-2542-ACED-C9832B227463}" destId="{7BCF6FD6-43DD-AD48-91CB-87F1B1DDFDD2}" srcOrd="1" destOrd="0" presId="urn:microsoft.com/office/officeart/2005/8/layout/process1"/>
    <dgm:cxn modelId="{1C3C3F12-8E94-A64F-A1E3-CEC2106C87FF}" type="presOf" srcId="{76550478-F861-9F4B-A041-FCE4E1720E8F}" destId="{E4DCBE0C-80F7-0947-9618-D28C044E1AD0}" srcOrd="0" destOrd="0" presId="urn:microsoft.com/office/officeart/2005/8/layout/process1"/>
    <dgm:cxn modelId="{67FA4A42-F852-724F-AAD0-C13424691065}" type="presOf" srcId="{C92C0FBC-3028-2242-84FA-FE3C2EA3DA9C}" destId="{C8514F11-2A4A-EB4A-B8C5-8B8225D8AE67}" srcOrd="0" destOrd="0" presId="urn:microsoft.com/office/officeart/2005/8/layout/process1"/>
    <dgm:cxn modelId="{8AE60B68-C5C4-B448-A837-91D7140DCD73}" srcId="{0CF99A3F-CBB7-4347-88F0-2240832613BA}" destId="{A507091D-8154-7E47-BD12-6F7624926C0B}" srcOrd="2" destOrd="0" parTransId="{B0303109-895C-004B-846A-FC6317B3966C}" sibTransId="{60D2905B-3736-6346-A0A4-89A46F213A44}"/>
    <dgm:cxn modelId="{F92D966B-8532-E249-AF6B-AC6300383711}" srcId="{7B3C0F80-115E-5A4B-86CE-34D80613D440}" destId="{88A4E3DC-54A8-F74C-B33F-FE66AF1B5293}" srcOrd="1" destOrd="0" parTransId="{0F75DC99-169B-0C44-A06F-1FAAAEEDD0A8}" sibTransId="{6875E6A4-D193-4B47-869A-3C38D97F0339}"/>
    <dgm:cxn modelId="{6561D86B-8F82-DB43-98A0-F4E21AAA08C2}" type="presOf" srcId="{80DC2EEE-F304-634A-8D79-96BC69F6F385}" destId="{4D7732E4-BBD5-4D4C-86DB-B63286C86A5F}" srcOrd="0" destOrd="1" presId="urn:microsoft.com/office/officeart/2005/8/layout/process1"/>
    <dgm:cxn modelId="{7D6E146E-A198-6C41-9C7F-9C81DE99F911}" type="presOf" srcId="{353E6EB4-6274-C940-8934-4E2DD6A4A8F0}" destId="{4D7732E4-BBD5-4D4C-86DB-B63286C86A5F}" srcOrd="0" destOrd="3" presId="urn:microsoft.com/office/officeart/2005/8/layout/process1"/>
    <dgm:cxn modelId="{75E1D054-AFA7-CF45-AC1B-DCF3E2270E06}" type="presOf" srcId="{60D2905B-3736-6346-A0A4-89A46F213A44}" destId="{977CFDEB-DC68-9D49-8174-61A05A49698A}" srcOrd="1" destOrd="0" presId="urn:microsoft.com/office/officeart/2005/8/layout/process1"/>
    <dgm:cxn modelId="{690D4E80-BF43-F941-9F72-BEED58601B92}" type="presOf" srcId="{0CF99A3F-CBB7-4347-88F0-2240832613BA}" destId="{600D0CDD-DF28-2A48-A5EA-F6586E5A5F39}" srcOrd="0" destOrd="0" presId="urn:microsoft.com/office/officeart/2005/8/layout/process1"/>
    <dgm:cxn modelId="{C5D40A85-F961-4444-B6C8-763B249D832E}" type="presOf" srcId="{C077951C-E102-B44D-8E29-0C3D57A20764}" destId="{5D7B9D99-672D-D542-8E08-B7D0A24F9D99}" srcOrd="0" destOrd="0" presId="urn:microsoft.com/office/officeart/2005/8/layout/process1"/>
    <dgm:cxn modelId="{1762B489-A9BB-5545-8A49-A3CB67B7F05D}" type="presOf" srcId="{D5A4F309-6F08-2442-8172-FCF1F9B7FCCB}" destId="{A23F1A47-7D74-7446-BDE5-46F839817C71}" srcOrd="1" destOrd="0" presId="urn:microsoft.com/office/officeart/2005/8/layout/process1"/>
    <dgm:cxn modelId="{BE5BCD92-A8AF-A14C-9B8F-41211B73E5B0}" srcId="{0CF99A3F-CBB7-4347-88F0-2240832613BA}" destId="{C077951C-E102-B44D-8E29-0C3D57A20764}" srcOrd="3" destOrd="0" parTransId="{5E93FB36-3082-4546-96D1-0049F2629E62}" sibTransId="{C92C0FBC-3028-2242-84FA-FE3C2EA3DA9C}"/>
    <dgm:cxn modelId="{32E3149D-F3D1-CA49-BF5D-F6E2335B4AFD}" type="presOf" srcId="{4EE7C9B6-3E31-2542-ACED-C9832B227463}" destId="{699BE19A-D4F4-E741-892A-7348C82EABBD}" srcOrd="0" destOrd="0" presId="urn:microsoft.com/office/officeart/2005/8/layout/process1"/>
    <dgm:cxn modelId="{EA5A4BA1-6926-F74B-9AFC-25DE87DD2652}" srcId="{0CF99A3F-CBB7-4347-88F0-2240832613BA}" destId="{76550478-F861-9F4B-A041-FCE4E1720E8F}" srcOrd="1" destOrd="0" parTransId="{742399C6-91CE-FF45-91C5-973D3626E227}" sibTransId="{D5A4F309-6F08-2442-8172-FCF1F9B7FCCB}"/>
    <dgm:cxn modelId="{3207C1A6-5F44-B343-947D-976E49585D3F}" type="presOf" srcId="{60D2905B-3736-6346-A0A4-89A46F213A44}" destId="{129C6080-D779-ED4F-93FD-61B0872C44F4}" srcOrd="0" destOrd="0" presId="urn:microsoft.com/office/officeart/2005/8/layout/process1"/>
    <dgm:cxn modelId="{30E3D3AB-5CC4-6E4B-B262-AC4BC451BFA1}" type="presOf" srcId="{A507091D-8154-7E47-BD12-6F7624926C0B}" destId="{81C8D3B0-3CA5-9649-86DB-B5F49168FCA8}" srcOrd="0" destOrd="0" presId="urn:microsoft.com/office/officeart/2005/8/layout/process1"/>
    <dgm:cxn modelId="{BF582AAC-C4E6-634E-9BDD-F816945CF102}" srcId="{0CF99A3F-CBB7-4347-88F0-2240832613BA}" destId="{7B3C0F80-115E-5A4B-86CE-34D80613D440}" srcOrd="4" destOrd="0" parTransId="{9763CEDC-B2BC-A54D-B0F4-A9F86C3C6A7A}" sibTransId="{DF14BFFE-1BBF-344A-A1B5-BB621A8BBF5F}"/>
    <dgm:cxn modelId="{8FB3AFB2-B92B-FB40-8A51-E3C7CCE2AC63}" type="presOf" srcId="{D5A4F309-6F08-2442-8172-FCF1F9B7FCCB}" destId="{7FC2E3D9-7715-F147-9A74-DC9B691E3E8A}" srcOrd="0" destOrd="0" presId="urn:microsoft.com/office/officeart/2005/8/layout/process1"/>
    <dgm:cxn modelId="{D0530BBF-2F3D-EF40-94D8-8280A71BB683}" type="presOf" srcId="{C92C0FBC-3028-2242-84FA-FE3C2EA3DA9C}" destId="{90FDFBFB-7441-E94E-9924-8FFB2CFC1CD7}" srcOrd="1" destOrd="0" presId="urn:microsoft.com/office/officeart/2005/8/layout/process1"/>
    <dgm:cxn modelId="{8AA765CE-D595-2C43-87B7-40DAA16E90AA}" type="presOf" srcId="{BBB26683-2546-CA42-81A4-1191F8B8E332}" destId="{FDB19475-426F-E942-A9D9-67CBFB83F4E1}" srcOrd="0" destOrd="0" presId="urn:microsoft.com/office/officeart/2005/8/layout/process1"/>
    <dgm:cxn modelId="{9B838DD8-7F44-A94A-92DE-F4495FE8D130}" srcId="{0CF99A3F-CBB7-4347-88F0-2240832613BA}" destId="{BBB26683-2546-CA42-81A4-1191F8B8E332}" srcOrd="0" destOrd="0" parTransId="{3414B22A-0423-1049-ABCD-7B8076923A56}" sibTransId="{4EE7C9B6-3E31-2542-ACED-C9832B227463}"/>
    <dgm:cxn modelId="{6A0D19D9-CEA1-624F-8C08-F3BCE4EDA2EB}" srcId="{7B3C0F80-115E-5A4B-86CE-34D80613D440}" destId="{80DC2EEE-F304-634A-8D79-96BC69F6F385}" srcOrd="0" destOrd="0" parTransId="{74CEEEB3-24AD-7549-A12E-B52D2FA04A30}" sibTransId="{3410CCC9-09EA-1947-A48C-3F42B944290E}"/>
    <dgm:cxn modelId="{30A917ED-9C73-9A4F-AE3B-9AC14AC2D30C}" srcId="{7B3C0F80-115E-5A4B-86CE-34D80613D440}" destId="{353E6EB4-6274-C940-8934-4E2DD6A4A8F0}" srcOrd="2" destOrd="0" parTransId="{AA1716E3-7F92-7D4C-9205-D53DD85764DA}" sibTransId="{4D9782A5-7B2C-A547-B9EB-BE592F7C325C}"/>
    <dgm:cxn modelId="{B70268FD-8083-B14F-8133-E542BF7CF617}" type="presOf" srcId="{88A4E3DC-54A8-F74C-B33F-FE66AF1B5293}" destId="{4D7732E4-BBD5-4D4C-86DB-B63286C86A5F}" srcOrd="0" destOrd="2" presId="urn:microsoft.com/office/officeart/2005/8/layout/process1"/>
    <dgm:cxn modelId="{D59016FE-8F1F-9840-A67D-D0E6ADE79E95}" type="presOf" srcId="{7B3C0F80-115E-5A4B-86CE-34D80613D440}" destId="{4D7732E4-BBD5-4D4C-86DB-B63286C86A5F}" srcOrd="0" destOrd="0" presId="urn:microsoft.com/office/officeart/2005/8/layout/process1"/>
    <dgm:cxn modelId="{64EC572F-CAA3-2049-832A-5463FE61E315}" type="presParOf" srcId="{600D0CDD-DF28-2A48-A5EA-F6586E5A5F39}" destId="{FDB19475-426F-E942-A9D9-67CBFB83F4E1}" srcOrd="0" destOrd="0" presId="urn:microsoft.com/office/officeart/2005/8/layout/process1"/>
    <dgm:cxn modelId="{12CA91E2-168F-214C-8405-4DBC121EB709}" type="presParOf" srcId="{600D0CDD-DF28-2A48-A5EA-F6586E5A5F39}" destId="{699BE19A-D4F4-E741-892A-7348C82EABBD}" srcOrd="1" destOrd="0" presId="urn:microsoft.com/office/officeart/2005/8/layout/process1"/>
    <dgm:cxn modelId="{CF9260A3-3799-674E-9D15-74CF2B754015}" type="presParOf" srcId="{699BE19A-D4F4-E741-892A-7348C82EABBD}" destId="{7BCF6FD6-43DD-AD48-91CB-87F1B1DDFDD2}" srcOrd="0" destOrd="0" presId="urn:microsoft.com/office/officeart/2005/8/layout/process1"/>
    <dgm:cxn modelId="{8FB87111-ED31-A24F-BE4E-C19BCC47562E}" type="presParOf" srcId="{600D0CDD-DF28-2A48-A5EA-F6586E5A5F39}" destId="{E4DCBE0C-80F7-0947-9618-D28C044E1AD0}" srcOrd="2" destOrd="0" presId="urn:microsoft.com/office/officeart/2005/8/layout/process1"/>
    <dgm:cxn modelId="{107D66CC-071B-054F-9CC7-4B27BABA6D45}" type="presParOf" srcId="{600D0CDD-DF28-2A48-A5EA-F6586E5A5F39}" destId="{7FC2E3D9-7715-F147-9A74-DC9B691E3E8A}" srcOrd="3" destOrd="0" presId="urn:microsoft.com/office/officeart/2005/8/layout/process1"/>
    <dgm:cxn modelId="{BEF3BFD8-7E74-CC4C-8CDE-0F2A77EDEF97}" type="presParOf" srcId="{7FC2E3D9-7715-F147-9A74-DC9B691E3E8A}" destId="{A23F1A47-7D74-7446-BDE5-46F839817C71}" srcOrd="0" destOrd="0" presId="urn:microsoft.com/office/officeart/2005/8/layout/process1"/>
    <dgm:cxn modelId="{7B5BDC9D-3D04-2A4E-BA49-EFF663B238E0}" type="presParOf" srcId="{600D0CDD-DF28-2A48-A5EA-F6586E5A5F39}" destId="{81C8D3B0-3CA5-9649-86DB-B5F49168FCA8}" srcOrd="4" destOrd="0" presId="urn:microsoft.com/office/officeart/2005/8/layout/process1"/>
    <dgm:cxn modelId="{31B27BC1-A7FD-804B-B2E4-61CE0B4DF423}" type="presParOf" srcId="{600D0CDD-DF28-2A48-A5EA-F6586E5A5F39}" destId="{129C6080-D779-ED4F-93FD-61B0872C44F4}" srcOrd="5" destOrd="0" presId="urn:microsoft.com/office/officeart/2005/8/layout/process1"/>
    <dgm:cxn modelId="{913EBC83-5101-8344-92A9-00B33140AE89}" type="presParOf" srcId="{129C6080-D779-ED4F-93FD-61B0872C44F4}" destId="{977CFDEB-DC68-9D49-8174-61A05A49698A}" srcOrd="0" destOrd="0" presId="urn:microsoft.com/office/officeart/2005/8/layout/process1"/>
    <dgm:cxn modelId="{18D81A99-E5D0-6546-991E-296327CD741B}" type="presParOf" srcId="{600D0CDD-DF28-2A48-A5EA-F6586E5A5F39}" destId="{5D7B9D99-672D-D542-8E08-B7D0A24F9D99}" srcOrd="6" destOrd="0" presId="urn:microsoft.com/office/officeart/2005/8/layout/process1"/>
    <dgm:cxn modelId="{09203FC6-F1E7-FE45-B6E9-73CA0209745E}" type="presParOf" srcId="{600D0CDD-DF28-2A48-A5EA-F6586E5A5F39}" destId="{C8514F11-2A4A-EB4A-B8C5-8B8225D8AE67}" srcOrd="7" destOrd="0" presId="urn:microsoft.com/office/officeart/2005/8/layout/process1"/>
    <dgm:cxn modelId="{A356C3ED-8599-B242-8A81-B24146E90BFF}" type="presParOf" srcId="{C8514F11-2A4A-EB4A-B8C5-8B8225D8AE67}" destId="{90FDFBFB-7441-E94E-9924-8FFB2CFC1CD7}" srcOrd="0" destOrd="0" presId="urn:microsoft.com/office/officeart/2005/8/layout/process1"/>
    <dgm:cxn modelId="{8E7E1A2E-E810-F64B-BCB3-6585D73B2ED7}" type="presParOf" srcId="{600D0CDD-DF28-2A48-A5EA-F6586E5A5F39}" destId="{4D7732E4-BBD5-4D4C-86DB-B63286C86A5F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F99A3F-CBB7-4347-88F0-2240832613BA}" type="doc">
      <dgm:prSet loTypeId="urn:microsoft.com/office/officeart/2005/8/layout/process1" loCatId="" qsTypeId="urn:microsoft.com/office/officeart/2005/8/quickstyle/simple1" qsCatId="simple" csTypeId="urn:microsoft.com/office/officeart/2005/8/colors/accent2_2" csCatId="accent2" phldr="1"/>
      <dgm:spPr/>
    </dgm:pt>
    <dgm:pt modelId="{BBB26683-2546-CA42-81A4-1191F8B8E332}">
      <dgm:prSet phldrT="[Text]" custT="1"/>
      <dgm:spPr/>
      <dgm:t>
        <a:bodyPr/>
        <a:lstStyle/>
        <a:p>
          <a:r>
            <a:rPr lang="en-US" sz="1800" dirty="0"/>
            <a:t>Co-shaping audit tool</a:t>
          </a:r>
        </a:p>
      </dgm:t>
    </dgm:pt>
    <dgm:pt modelId="{3414B22A-0423-1049-ABCD-7B8076923A56}" type="parTrans" cxnId="{9B838DD8-7F44-A94A-92DE-F4495FE8D130}">
      <dgm:prSet/>
      <dgm:spPr/>
      <dgm:t>
        <a:bodyPr/>
        <a:lstStyle/>
        <a:p>
          <a:endParaRPr lang="en-US"/>
        </a:p>
      </dgm:t>
    </dgm:pt>
    <dgm:pt modelId="{4EE7C9B6-3E31-2542-ACED-C9832B227463}" type="sibTrans" cxnId="{9B838DD8-7F44-A94A-92DE-F4495FE8D130}">
      <dgm:prSet/>
      <dgm:spPr/>
      <dgm:t>
        <a:bodyPr/>
        <a:lstStyle/>
        <a:p>
          <a:endParaRPr lang="en-US"/>
        </a:p>
      </dgm:t>
    </dgm:pt>
    <dgm:pt modelId="{76550478-F861-9F4B-A041-FCE4E1720E8F}">
      <dgm:prSet phldrT="[Text]" custT="1"/>
      <dgm:spPr/>
      <dgm:t>
        <a:bodyPr/>
        <a:lstStyle/>
        <a:p>
          <a:r>
            <a:rPr lang="en-US" sz="1800" dirty="0"/>
            <a:t>Spaces inspect + Staff interviews</a:t>
          </a:r>
        </a:p>
      </dgm:t>
    </dgm:pt>
    <dgm:pt modelId="{742399C6-91CE-FF45-91C5-973D3626E227}" type="parTrans" cxnId="{EA5A4BA1-6926-F74B-9AFC-25DE87DD2652}">
      <dgm:prSet/>
      <dgm:spPr/>
      <dgm:t>
        <a:bodyPr/>
        <a:lstStyle/>
        <a:p>
          <a:endParaRPr lang="en-US"/>
        </a:p>
      </dgm:t>
    </dgm:pt>
    <dgm:pt modelId="{D5A4F309-6F08-2442-8172-FCF1F9B7FCCB}" type="sibTrans" cxnId="{EA5A4BA1-6926-F74B-9AFC-25DE87DD2652}">
      <dgm:prSet/>
      <dgm:spPr/>
      <dgm:t>
        <a:bodyPr/>
        <a:lstStyle/>
        <a:p>
          <a:endParaRPr lang="en-US"/>
        </a:p>
      </dgm:t>
    </dgm:pt>
    <dgm:pt modelId="{C077951C-E102-B44D-8E29-0C3D57A20764}">
      <dgm:prSet phldrT="[Text]" custT="1"/>
      <dgm:spPr/>
      <dgm:t>
        <a:bodyPr/>
        <a:lstStyle/>
        <a:p>
          <a:r>
            <a:rPr lang="en-US" sz="1800" dirty="0"/>
            <a:t>Ranking recommendation priorities</a:t>
          </a:r>
        </a:p>
      </dgm:t>
    </dgm:pt>
    <dgm:pt modelId="{5E93FB36-3082-4546-96D1-0049F2629E62}" type="parTrans" cxnId="{BE5BCD92-A8AF-A14C-9B8F-41211B73E5B0}">
      <dgm:prSet/>
      <dgm:spPr/>
      <dgm:t>
        <a:bodyPr/>
        <a:lstStyle/>
        <a:p>
          <a:endParaRPr lang="en-US"/>
        </a:p>
      </dgm:t>
    </dgm:pt>
    <dgm:pt modelId="{C92C0FBC-3028-2242-84FA-FE3C2EA3DA9C}" type="sibTrans" cxnId="{BE5BCD92-A8AF-A14C-9B8F-41211B73E5B0}">
      <dgm:prSet/>
      <dgm:spPr/>
      <dgm:t>
        <a:bodyPr/>
        <a:lstStyle/>
        <a:p>
          <a:endParaRPr lang="en-US"/>
        </a:p>
      </dgm:t>
    </dgm:pt>
    <dgm:pt modelId="{A507091D-8154-7E47-BD12-6F7624926C0B}">
      <dgm:prSet phldrT="[Text]" custT="1"/>
      <dgm:spPr/>
      <dgm:t>
        <a:bodyPr/>
        <a:lstStyle/>
        <a:p>
          <a:r>
            <a:rPr lang="en-US" sz="1800" dirty="0"/>
            <a:t>Discussing what matter most</a:t>
          </a:r>
        </a:p>
      </dgm:t>
    </dgm:pt>
    <dgm:pt modelId="{B0303109-895C-004B-846A-FC6317B3966C}" type="parTrans" cxnId="{8AE60B68-C5C4-B448-A837-91D7140DCD73}">
      <dgm:prSet/>
      <dgm:spPr/>
      <dgm:t>
        <a:bodyPr/>
        <a:lstStyle/>
        <a:p>
          <a:endParaRPr lang="en-US"/>
        </a:p>
      </dgm:t>
    </dgm:pt>
    <dgm:pt modelId="{60D2905B-3736-6346-A0A4-89A46F213A44}" type="sibTrans" cxnId="{8AE60B68-C5C4-B448-A837-91D7140DCD73}">
      <dgm:prSet/>
      <dgm:spPr/>
      <dgm:t>
        <a:bodyPr/>
        <a:lstStyle/>
        <a:p>
          <a:endParaRPr lang="en-US"/>
        </a:p>
      </dgm:t>
    </dgm:pt>
    <dgm:pt modelId="{7B3C0F80-115E-5A4B-86CE-34D80613D440}">
      <dgm:prSet phldrT="[Text]" custT="1"/>
      <dgm:spPr/>
      <dgm:t>
        <a:bodyPr/>
        <a:lstStyle/>
        <a:p>
          <a:pPr algn="ctr"/>
          <a:r>
            <a:rPr lang="en-US" sz="1800" dirty="0"/>
            <a:t>Report finalization</a:t>
          </a:r>
        </a:p>
      </dgm:t>
    </dgm:pt>
    <dgm:pt modelId="{9763CEDC-B2BC-A54D-B0F4-A9F86C3C6A7A}" type="parTrans" cxnId="{BF582AAC-C4E6-634E-9BDD-F816945CF102}">
      <dgm:prSet/>
      <dgm:spPr/>
      <dgm:t>
        <a:bodyPr/>
        <a:lstStyle/>
        <a:p>
          <a:endParaRPr lang="en-US"/>
        </a:p>
      </dgm:t>
    </dgm:pt>
    <dgm:pt modelId="{DF14BFFE-1BBF-344A-A1B5-BB621A8BBF5F}" type="sibTrans" cxnId="{BF582AAC-C4E6-634E-9BDD-F816945CF102}">
      <dgm:prSet/>
      <dgm:spPr/>
      <dgm:t>
        <a:bodyPr/>
        <a:lstStyle/>
        <a:p>
          <a:endParaRPr lang="en-US"/>
        </a:p>
      </dgm:t>
    </dgm:pt>
    <dgm:pt modelId="{80DC2EEE-F304-634A-8D79-96BC69F6F385}">
      <dgm:prSet phldrT="[Text]" custT="1"/>
      <dgm:spPr/>
      <dgm:t>
        <a:bodyPr/>
        <a:lstStyle/>
        <a:p>
          <a:pPr algn="l"/>
          <a:r>
            <a:rPr lang="en-US" sz="1400" dirty="0"/>
            <a:t>Writing</a:t>
          </a:r>
        </a:p>
      </dgm:t>
    </dgm:pt>
    <dgm:pt modelId="{74CEEEB3-24AD-7549-A12E-B52D2FA04A30}" type="parTrans" cxnId="{6A0D19D9-CEA1-624F-8C08-F3BCE4EDA2EB}">
      <dgm:prSet/>
      <dgm:spPr/>
      <dgm:t>
        <a:bodyPr/>
        <a:lstStyle/>
        <a:p>
          <a:endParaRPr lang="en-US"/>
        </a:p>
      </dgm:t>
    </dgm:pt>
    <dgm:pt modelId="{3410CCC9-09EA-1947-A48C-3F42B944290E}" type="sibTrans" cxnId="{6A0D19D9-CEA1-624F-8C08-F3BCE4EDA2EB}">
      <dgm:prSet/>
      <dgm:spPr/>
      <dgm:t>
        <a:bodyPr/>
        <a:lstStyle/>
        <a:p>
          <a:endParaRPr lang="en-US"/>
        </a:p>
      </dgm:t>
    </dgm:pt>
    <dgm:pt modelId="{88A4E3DC-54A8-F74C-B33F-FE66AF1B5293}">
      <dgm:prSet phldrT="[Text]" custT="1"/>
      <dgm:spPr/>
      <dgm:t>
        <a:bodyPr/>
        <a:lstStyle/>
        <a:p>
          <a:pPr algn="l"/>
          <a:r>
            <a:rPr lang="en-US" sz="1400" dirty="0"/>
            <a:t>Editing</a:t>
          </a:r>
        </a:p>
      </dgm:t>
    </dgm:pt>
    <dgm:pt modelId="{0F75DC99-169B-0C44-A06F-1FAAAEEDD0A8}" type="parTrans" cxnId="{F92D966B-8532-E249-AF6B-AC6300383711}">
      <dgm:prSet/>
      <dgm:spPr/>
      <dgm:t>
        <a:bodyPr/>
        <a:lstStyle/>
        <a:p>
          <a:endParaRPr lang="en-US"/>
        </a:p>
      </dgm:t>
    </dgm:pt>
    <dgm:pt modelId="{6875E6A4-D193-4B47-869A-3C38D97F0339}" type="sibTrans" cxnId="{F92D966B-8532-E249-AF6B-AC6300383711}">
      <dgm:prSet/>
      <dgm:spPr/>
      <dgm:t>
        <a:bodyPr/>
        <a:lstStyle/>
        <a:p>
          <a:endParaRPr lang="en-US"/>
        </a:p>
      </dgm:t>
    </dgm:pt>
    <dgm:pt modelId="{353E6EB4-6274-C940-8934-4E2DD6A4A8F0}">
      <dgm:prSet phldrT="[Text]" custT="1"/>
      <dgm:spPr/>
      <dgm:t>
        <a:bodyPr/>
        <a:lstStyle/>
        <a:p>
          <a:pPr algn="l"/>
          <a:r>
            <a:rPr lang="en-US" sz="1400" dirty="0"/>
            <a:t>Designing</a:t>
          </a:r>
        </a:p>
      </dgm:t>
    </dgm:pt>
    <dgm:pt modelId="{AA1716E3-7F92-7D4C-9205-D53DD85764DA}" type="parTrans" cxnId="{30A917ED-9C73-9A4F-AE3B-9AC14AC2D30C}">
      <dgm:prSet/>
      <dgm:spPr/>
      <dgm:t>
        <a:bodyPr/>
        <a:lstStyle/>
        <a:p>
          <a:endParaRPr lang="en-US"/>
        </a:p>
      </dgm:t>
    </dgm:pt>
    <dgm:pt modelId="{4D9782A5-7B2C-A547-B9EB-BE592F7C325C}" type="sibTrans" cxnId="{30A917ED-9C73-9A4F-AE3B-9AC14AC2D30C}">
      <dgm:prSet/>
      <dgm:spPr/>
      <dgm:t>
        <a:bodyPr/>
        <a:lstStyle/>
        <a:p>
          <a:endParaRPr lang="en-US"/>
        </a:p>
      </dgm:t>
    </dgm:pt>
    <dgm:pt modelId="{600D0CDD-DF28-2A48-A5EA-F6586E5A5F39}" type="pres">
      <dgm:prSet presAssocID="{0CF99A3F-CBB7-4347-88F0-2240832613BA}" presName="Name0" presStyleCnt="0">
        <dgm:presLayoutVars>
          <dgm:dir/>
          <dgm:resizeHandles val="exact"/>
        </dgm:presLayoutVars>
      </dgm:prSet>
      <dgm:spPr/>
    </dgm:pt>
    <dgm:pt modelId="{FDB19475-426F-E942-A9D9-67CBFB83F4E1}" type="pres">
      <dgm:prSet presAssocID="{BBB26683-2546-CA42-81A4-1191F8B8E332}" presName="node" presStyleLbl="node1" presStyleIdx="0" presStyleCnt="5">
        <dgm:presLayoutVars>
          <dgm:bulletEnabled val="1"/>
        </dgm:presLayoutVars>
      </dgm:prSet>
      <dgm:spPr/>
    </dgm:pt>
    <dgm:pt modelId="{699BE19A-D4F4-E741-892A-7348C82EABBD}" type="pres">
      <dgm:prSet presAssocID="{4EE7C9B6-3E31-2542-ACED-C9832B227463}" presName="sibTrans" presStyleLbl="sibTrans2D1" presStyleIdx="0" presStyleCnt="4"/>
      <dgm:spPr/>
    </dgm:pt>
    <dgm:pt modelId="{7BCF6FD6-43DD-AD48-91CB-87F1B1DDFDD2}" type="pres">
      <dgm:prSet presAssocID="{4EE7C9B6-3E31-2542-ACED-C9832B227463}" presName="connectorText" presStyleLbl="sibTrans2D1" presStyleIdx="0" presStyleCnt="4"/>
      <dgm:spPr/>
    </dgm:pt>
    <dgm:pt modelId="{E4DCBE0C-80F7-0947-9618-D28C044E1AD0}" type="pres">
      <dgm:prSet presAssocID="{76550478-F861-9F4B-A041-FCE4E1720E8F}" presName="node" presStyleLbl="node1" presStyleIdx="1" presStyleCnt="5">
        <dgm:presLayoutVars>
          <dgm:bulletEnabled val="1"/>
        </dgm:presLayoutVars>
      </dgm:prSet>
      <dgm:spPr/>
    </dgm:pt>
    <dgm:pt modelId="{7FC2E3D9-7715-F147-9A74-DC9B691E3E8A}" type="pres">
      <dgm:prSet presAssocID="{D5A4F309-6F08-2442-8172-FCF1F9B7FCCB}" presName="sibTrans" presStyleLbl="sibTrans2D1" presStyleIdx="1" presStyleCnt="4"/>
      <dgm:spPr/>
    </dgm:pt>
    <dgm:pt modelId="{A23F1A47-7D74-7446-BDE5-46F839817C71}" type="pres">
      <dgm:prSet presAssocID="{D5A4F309-6F08-2442-8172-FCF1F9B7FCCB}" presName="connectorText" presStyleLbl="sibTrans2D1" presStyleIdx="1" presStyleCnt="4"/>
      <dgm:spPr/>
    </dgm:pt>
    <dgm:pt modelId="{81C8D3B0-3CA5-9649-86DB-B5F49168FCA8}" type="pres">
      <dgm:prSet presAssocID="{A507091D-8154-7E47-BD12-6F7624926C0B}" presName="node" presStyleLbl="node1" presStyleIdx="2" presStyleCnt="5">
        <dgm:presLayoutVars>
          <dgm:bulletEnabled val="1"/>
        </dgm:presLayoutVars>
      </dgm:prSet>
      <dgm:spPr/>
    </dgm:pt>
    <dgm:pt modelId="{129C6080-D779-ED4F-93FD-61B0872C44F4}" type="pres">
      <dgm:prSet presAssocID="{60D2905B-3736-6346-A0A4-89A46F213A44}" presName="sibTrans" presStyleLbl="sibTrans2D1" presStyleIdx="2" presStyleCnt="4"/>
      <dgm:spPr/>
    </dgm:pt>
    <dgm:pt modelId="{977CFDEB-DC68-9D49-8174-61A05A49698A}" type="pres">
      <dgm:prSet presAssocID="{60D2905B-3736-6346-A0A4-89A46F213A44}" presName="connectorText" presStyleLbl="sibTrans2D1" presStyleIdx="2" presStyleCnt="4"/>
      <dgm:spPr/>
    </dgm:pt>
    <dgm:pt modelId="{5D7B9D99-672D-D542-8E08-B7D0A24F9D99}" type="pres">
      <dgm:prSet presAssocID="{C077951C-E102-B44D-8E29-0C3D57A20764}" presName="node" presStyleLbl="node1" presStyleIdx="3" presStyleCnt="5">
        <dgm:presLayoutVars>
          <dgm:bulletEnabled val="1"/>
        </dgm:presLayoutVars>
      </dgm:prSet>
      <dgm:spPr/>
    </dgm:pt>
    <dgm:pt modelId="{C8514F11-2A4A-EB4A-B8C5-8B8225D8AE67}" type="pres">
      <dgm:prSet presAssocID="{C92C0FBC-3028-2242-84FA-FE3C2EA3DA9C}" presName="sibTrans" presStyleLbl="sibTrans2D1" presStyleIdx="3" presStyleCnt="4"/>
      <dgm:spPr/>
    </dgm:pt>
    <dgm:pt modelId="{90FDFBFB-7441-E94E-9924-8FFB2CFC1CD7}" type="pres">
      <dgm:prSet presAssocID="{C92C0FBC-3028-2242-84FA-FE3C2EA3DA9C}" presName="connectorText" presStyleLbl="sibTrans2D1" presStyleIdx="3" presStyleCnt="4"/>
      <dgm:spPr/>
    </dgm:pt>
    <dgm:pt modelId="{4D7732E4-BBD5-4D4C-86DB-B63286C86A5F}" type="pres">
      <dgm:prSet presAssocID="{7B3C0F80-115E-5A4B-86CE-34D80613D440}" presName="node" presStyleLbl="node1" presStyleIdx="4" presStyleCnt="5">
        <dgm:presLayoutVars>
          <dgm:bulletEnabled val="1"/>
        </dgm:presLayoutVars>
      </dgm:prSet>
      <dgm:spPr/>
    </dgm:pt>
  </dgm:ptLst>
  <dgm:cxnLst>
    <dgm:cxn modelId="{0BCC6A06-F130-C448-B765-D96BA4F7D425}" type="presOf" srcId="{4EE7C9B6-3E31-2542-ACED-C9832B227463}" destId="{7BCF6FD6-43DD-AD48-91CB-87F1B1DDFDD2}" srcOrd="1" destOrd="0" presId="urn:microsoft.com/office/officeart/2005/8/layout/process1"/>
    <dgm:cxn modelId="{1C3C3F12-8E94-A64F-A1E3-CEC2106C87FF}" type="presOf" srcId="{76550478-F861-9F4B-A041-FCE4E1720E8F}" destId="{E4DCBE0C-80F7-0947-9618-D28C044E1AD0}" srcOrd="0" destOrd="0" presId="urn:microsoft.com/office/officeart/2005/8/layout/process1"/>
    <dgm:cxn modelId="{67FA4A42-F852-724F-AAD0-C13424691065}" type="presOf" srcId="{C92C0FBC-3028-2242-84FA-FE3C2EA3DA9C}" destId="{C8514F11-2A4A-EB4A-B8C5-8B8225D8AE67}" srcOrd="0" destOrd="0" presId="urn:microsoft.com/office/officeart/2005/8/layout/process1"/>
    <dgm:cxn modelId="{8AE60B68-C5C4-B448-A837-91D7140DCD73}" srcId="{0CF99A3F-CBB7-4347-88F0-2240832613BA}" destId="{A507091D-8154-7E47-BD12-6F7624926C0B}" srcOrd="2" destOrd="0" parTransId="{B0303109-895C-004B-846A-FC6317B3966C}" sibTransId="{60D2905B-3736-6346-A0A4-89A46F213A44}"/>
    <dgm:cxn modelId="{F92D966B-8532-E249-AF6B-AC6300383711}" srcId="{7B3C0F80-115E-5A4B-86CE-34D80613D440}" destId="{88A4E3DC-54A8-F74C-B33F-FE66AF1B5293}" srcOrd="1" destOrd="0" parTransId="{0F75DC99-169B-0C44-A06F-1FAAAEEDD0A8}" sibTransId="{6875E6A4-D193-4B47-869A-3C38D97F0339}"/>
    <dgm:cxn modelId="{6561D86B-8F82-DB43-98A0-F4E21AAA08C2}" type="presOf" srcId="{80DC2EEE-F304-634A-8D79-96BC69F6F385}" destId="{4D7732E4-BBD5-4D4C-86DB-B63286C86A5F}" srcOrd="0" destOrd="1" presId="urn:microsoft.com/office/officeart/2005/8/layout/process1"/>
    <dgm:cxn modelId="{7D6E146E-A198-6C41-9C7F-9C81DE99F911}" type="presOf" srcId="{353E6EB4-6274-C940-8934-4E2DD6A4A8F0}" destId="{4D7732E4-BBD5-4D4C-86DB-B63286C86A5F}" srcOrd="0" destOrd="3" presId="urn:microsoft.com/office/officeart/2005/8/layout/process1"/>
    <dgm:cxn modelId="{75E1D054-AFA7-CF45-AC1B-DCF3E2270E06}" type="presOf" srcId="{60D2905B-3736-6346-A0A4-89A46F213A44}" destId="{977CFDEB-DC68-9D49-8174-61A05A49698A}" srcOrd="1" destOrd="0" presId="urn:microsoft.com/office/officeart/2005/8/layout/process1"/>
    <dgm:cxn modelId="{690D4E80-BF43-F941-9F72-BEED58601B92}" type="presOf" srcId="{0CF99A3F-CBB7-4347-88F0-2240832613BA}" destId="{600D0CDD-DF28-2A48-A5EA-F6586E5A5F39}" srcOrd="0" destOrd="0" presId="urn:microsoft.com/office/officeart/2005/8/layout/process1"/>
    <dgm:cxn modelId="{C5D40A85-F961-4444-B6C8-763B249D832E}" type="presOf" srcId="{C077951C-E102-B44D-8E29-0C3D57A20764}" destId="{5D7B9D99-672D-D542-8E08-B7D0A24F9D99}" srcOrd="0" destOrd="0" presId="urn:microsoft.com/office/officeart/2005/8/layout/process1"/>
    <dgm:cxn modelId="{1762B489-A9BB-5545-8A49-A3CB67B7F05D}" type="presOf" srcId="{D5A4F309-6F08-2442-8172-FCF1F9B7FCCB}" destId="{A23F1A47-7D74-7446-BDE5-46F839817C71}" srcOrd="1" destOrd="0" presId="urn:microsoft.com/office/officeart/2005/8/layout/process1"/>
    <dgm:cxn modelId="{BE5BCD92-A8AF-A14C-9B8F-41211B73E5B0}" srcId="{0CF99A3F-CBB7-4347-88F0-2240832613BA}" destId="{C077951C-E102-B44D-8E29-0C3D57A20764}" srcOrd="3" destOrd="0" parTransId="{5E93FB36-3082-4546-96D1-0049F2629E62}" sibTransId="{C92C0FBC-3028-2242-84FA-FE3C2EA3DA9C}"/>
    <dgm:cxn modelId="{32E3149D-F3D1-CA49-BF5D-F6E2335B4AFD}" type="presOf" srcId="{4EE7C9B6-3E31-2542-ACED-C9832B227463}" destId="{699BE19A-D4F4-E741-892A-7348C82EABBD}" srcOrd="0" destOrd="0" presId="urn:microsoft.com/office/officeart/2005/8/layout/process1"/>
    <dgm:cxn modelId="{EA5A4BA1-6926-F74B-9AFC-25DE87DD2652}" srcId="{0CF99A3F-CBB7-4347-88F0-2240832613BA}" destId="{76550478-F861-9F4B-A041-FCE4E1720E8F}" srcOrd="1" destOrd="0" parTransId="{742399C6-91CE-FF45-91C5-973D3626E227}" sibTransId="{D5A4F309-6F08-2442-8172-FCF1F9B7FCCB}"/>
    <dgm:cxn modelId="{3207C1A6-5F44-B343-947D-976E49585D3F}" type="presOf" srcId="{60D2905B-3736-6346-A0A4-89A46F213A44}" destId="{129C6080-D779-ED4F-93FD-61B0872C44F4}" srcOrd="0" destOrd="0" presId="urn:microsoft.com/office/officeart/2005/8/layout/process1"/>
    <dgm:cxn modelId="{30E3D3AB-5CC4-6E4B-B262-AC4BC451BFA1}" type="presOf" srcId="{A507091D-8154-7E47-BD12-6F7624926C0B}" destId="{81C8D3B0-3CA5-9649-86DB-B5F49168FCA8}" srcOrd="0" destOrd="0" presId="urn:microsoft.com/office/officeart/2005/8/layout/process1"/>
    <dgm:cxn modelId="{BF582AAC-C4E6-634E-9BDD-F816945CF102}" srcId="{0CF99A3F-CBB7-4347-88F0-2240832613BA}" destId="{7B3C0F80-115E-5A4B-86CE-34D80613D440}" srcOrd="4" destOrd="0" parTransId="{9763CEDC-B2BC-A54D-B0F4-A9F86C3C6A7A}" sibTransId="{DF14BFFE-1BBF-344A-A1B5-BB621A8BBF5F}"/>
    <dgm:cxn modelId="{8FB3AFB2-B92B-FB40-8A51-E3C7CCE2AC63}" type="presOf" srcId="{D5A4F309-6F08-2442-8172-FCF1F9B7FCCB}" destId="{7FC2E3D9-7715-F147-9A74-DC9B691E3E8A}" srcOrd="0" destOrd="0" presId="urn:microsoft.com/office/officeart/2005/8/layout/process1"/>
    <dgm:cxn modelId="{D0530BBF-2F3D-EF40-94D8-8280A71BB683}" type="presOf" srcId="{C92C0FBC-3028-2242-84FA-FE3C2EA3DA9C}" destId="{90FDFBFB-7441-E94E-9924-8FFB2CFC1CD7}" srcOrd="1" destOrd="0" presId="urn:microsoft.com/office/officeart/2005/8/layout/process1"/>
    <dgm:cxn modelId="{8AA765CE-D595-2C43-87B7-40DAA16E90AA}" type="presOf" srcId="{BBB26683-2546-CA42-81A4-1191F8B8E332}" destId="{FDB19475-426F-E942-A9D9-67CBFB83F4E1}" srcOrd="0" destOrd="0" presId="urn:microsoft.com/office/officeart/2005/8/layout/process1"/>
    <dgm:cxn modelId="{9B838DD8-7F44-A94A-92DE-F4495FE8D130}" srcId="{0CF99A3F-CBB7-4347-88F0-2240832613BA}" destId="{BBB26683-2546-CA42-81A4-1191F8B8E332}" srcOrd="0" destOrd="0" parTransId="{3414B22A-0423-1049-ABCD-7B8076923A56}" sibTransId="{4EE7C9B6-3E31-2542-ACED-C9832B227463}"/>
    <dgm:cxn modelId="{6A0D19D9-CEA1-624F-8C08-F3BCE4EDA2EB}" srcId="{7B3C0F80-115E-5A4B-86CE-34D80613D440}" destId="{80DC2EEE-F304-634A-8D79-96BC69F6F385}" srcOrd="0" destOrd="0" parTransId="{74CEEEB3-24AD-7549-A12E-B52D2FA04A30}" sibTransId="{3410CCC9-09EA-1947-A48C-3F42B944290E}"/>
    <dgm:cxn modelId="{30A917ED-9C73-9A4F-AE3B-9AC14AC2D30C}" srcId="{7B3C0F80-115E-5A4B-86CE-34D80613D440}" destId="{353E6EB4-6274-C940-8934-4E2DD6A4A8F0}" srcOrd="2" destOrd="0" parTransId="{AA1716E3-7F92-7D4C-9205-D53DD85764DA}" sibTransId="{4D9782A5-7B2C-A547-B9EB-BE592F7C325C}"/>
    <dgm:cxn modelId="{B70268FD-8083-B14F-8133-E542BF7CF617}" type="presOf" srcId="{88A4E3DC-54A8-F74C-B33F-FE66AF1B5293}" destId="{4D7732E4-BBD5-4D4C-86DB-B63286C86A5F}" srcOrd="0" destOrd="2" presId="urn:microsoft.com/office/officeart/2005/8/layout/process1"/>
    <dgm:cxn modelId="{D59016FE-8F1F-9840-A67D-D0E6ADE79E95}" type="presOf" srcId="{7B3C0F80-115E-5A4B-86CE-34D80613D440}" destId="{4D7732E4-BBD5-4D4C-86DB-B63286C86A5F}" srcOrd="0" destOrd="0" presId="urn:microsoft.com/office/officeart/2005/8/layout/process1"/>
    <dgm:cxn modelId="{64EC572F-CAA3-2049-832A-5463FE61E315}" type="presParOf" srcId="{600D0CDD-DF28-2A48-A5EA-F6586E5A5F39}" destId="{FDB19475-426F-E942-A9D9-67CBFB83F4E1}" srcOrd="0" destOrd="0" presId="urn:microsoft.com/office/officeart/2005/8/layout/process1"/>
    <dgm:cxn modelId="{12CA91E2-168F-214C-8405-4DBC121EB709}" type="presParOf" srcId="{600D0CDD-DF28-2A48-A5EA-F6586E5A5F39}" destId="{699BE19A-D4F4-E741-892A-7348C82EABBD}" srcOrd="1" destOrd="0" presId="urn:microsoft.com/office/officeart/2005/8/layout/process1"/>
    <dgm:cxn modelId="{CF9260A3-3799-674E-9D15-74CF2B754015}" type="presParOf" srcId="{699BE19A-D4F4-E741-892A-7348C82EABBD}" destId="{7BCF6FD6-43DD-AD48-91CB-87F1B1DDFDD2}" srcOrd="0" destOrd="0" presId="urn:microsoft.com/office/officeart/2005/8/layout/process1"/>
    <dgm:cxn modelId="{8FB87111-ED31-A24F-BE4E-C19BCC47562E}" type="presParOf" srcId="{600D0CDD-DF28-2A48-A5EA-F6586E5A5F39}" destId="{E4DCBE0C-80F7-0947-9618-D28C044E1AD0}" srcOrd="2" destOrd="0" presId="urn:microsoft.com/office/officeart/2005/8/layout/process1"/>
    <dgm:cxn modelId="{107D66CC-071B-054F-9CC7-4B27BABA6D45}" type="presParOf" srcId="{600D0CDD-DF28-2A48-A5EA-F6586E5A5F39}" destId="{7FC2E3D9-7715-F147-9A74-DC9B691E3E8A}" srcOrd="3" destOrd="0" presId="urn:microsoft.com/office/officeart/2005/8/layout/process1"/>
    <dgm:cxn modelId="{BEF3BFD8-7E74-CC4C-8CDE-0F2A77EDEF97}" type="presParOf" srcId="{7FC2E3D9-7715-F147-9A74-DC9B691E3E8A}" destId="{A23F1A47-7D74-7446-BDE5-46F839817C71}" srcOrd="0" destOrd="0" presId="urn:microsoft.com/office/officeart/2005/8/layout/process1"/>
    <dgm:cxn modelId="{7B5BDC9D-3D04-2A4E-BA49-EFF663B238E0}" type="presParOf" srcId="{600D0CDD-DF28-2A48-A5EA-F6586E5A5F39}" destId="{81C8D3B0-3CA5-9649-86DB-B5F49168FCA8}" srcOrd="4" destOrd="0" presId="urn:microsoft.com/office/officeart/2005/8/layout/process1"/>
    <dgm:cxn modelId="{31B27BC1-A7FD-804B-B2E4-61CE0B4DF423}" type="presParOf" srcId="{600D0CDD-DF28-2A48-A5EA-F6586E5A5F39}" destId="{129C6080-D779-ED4F-93FD-61B0872C44F4}" srcOrd="5" destOrd="0" presId="urn:microsoft.com/office/officeart/2005/8/layout/process1"/>
    <dgm:cxn modelId="{913EBC83-5101-8344-92A9-00B33140AE89}" type="presParOf" srcId="{129C6080-D779-ED4F-93FD-61B0872C44F4}" destId="{977CFDEB-DC68-9D49-8174-61A05A49698A}" srcOrd="0" destOrd="0" presId="urn:microsoft.com/office/officeart/2005/8/layout/process1"/>
    <dgm:cxn modelId="{18D81A99-E5D0-6546-991E-296327CD741B}" type="presParOf" srcId="{600D0CDD-DF28-2A48-A5EA-F6586E5A5F39}" destId="{5D7B9D99-672D-D542-8E08-B7D0A24F9D99}" srcOrd="6" destOrd="0" presId="urn:microsoft.com/office/officeart/2005/8/layout/process1"/>
    <dgm:cxn modelId="{09203FC6-F1E7-FE45-B6E9-73CA0209745E}" type="presParOf" srcId="{600D0CDD-DF28-2A48-A5EA-F6586E5A5F39}" destId="{C8514F11-2A4A-EB4A-B8C5-8B8225D8AE67}" srcOrd="7" destOrd="0" presId="urn:microsoft.com/office/officeart/2005/8/layout/process1"/>
    <dgm:cxn modelId="{A356C3ED-8599-B242-8A81-B24146E90BFF}" type="presParOf" srcId="{C8514F11-2A4A-EB4A-B8C5-8B8225D8AE67}" destId="{90FDFBFB-7441-E94E-9924-8FFB2CFC1CD7}" srcOrd="0" destOrd="0" presId="urn:microsoft.com/office/officeart/2005/8/layout/process1"/>
    <dgm:cxn modelId="{8E7E1A2E-E810-F64B-BCB3-6585D73B2ED7}" type="presParOf" srcId="{600D0CDD-DF28-2A48-A5EA-F6586E5A5F39}" destId="{4D7732E4-BBD5-4D4C-86DB-B63286C86A5F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F99A3F-CBB7-4347-88F0-2240832613BA}" type="doc">
      <dgm:prSet loTypeId="urn:microsoft.com/office/officeart/2005/8/layout/process1" loCatId="" qsTypeId="urn:microsoft.com/office/officeart/2005/8/quickstyle/simple1" qsCatId="simple" csTypeId="urn:microsoft.com/office/officeart/2005/8/colors/accent2_2" csCatId="accent2" phldr="1"/>
      <dgm:spPr/>
    </dgm:pt>
    <dgm:pt modelId="{BBB26683-2546-CA42-81A4-1191F8B8E332}">
      <dgm:prSet phldrT="[Text]" custT="1"/>
      <dgm:spPr/>
      <dgm:t>
        <a:bodyPr/>
        <a:lstStyle/>
        <a:p>
          <a:r>
            <a:rPr lang="en-US" sz="1800" dirty="0"/>
            <a:t>Co-shaping audit tool</a:t>
          </a:r>
        </a:p>
      </dgm:t>
    </dgm:pt>
    <dgm:pt modelId="{3414B22A-0423-1049-ABCD-7B8076923A56}" type="parTrans" cxnId="{9B838DD8-7F44-A94A-92DE-F4495FE8D130}">
      <dgm:prSet/>
      <dgm:spPr/>
      <dgm:t>
        <a:bodyPr/>
        <a:lstStyle/>
        <a:p>
          <a:endParaRPr lang="en-US"/>
        </a:p>
      </dgm:t>
    </dgm:pt>
    <dgm:pt modelId="{4EE7C9B6-3E31-2542-ACED-C9832B227463}" type="sibTrans" cxnId="{9B838DD8-7F44-A94A-92DE-F4495FE8D130}">
      <dgm:prSet/>
      <dgm:spPr/>
      <dgm:t>
        <a:bodyPr/>
        <a:lstStyle/>
        <a:p>
          <a:endParaRPr lang="en-US"/>
        </a:p>
      </dgm:t>
    </dgm:pt>
    <dgm:pt modelId="{76550478-F861-9F4B-A041-FCE4E1720E8F}">
      <dgm:prSet phldrT="[Text]" custT="1"/>
      <dgm:spPr/>
      <dgm:t>
        <a:bodyPr/>
        <a:lstStyle/>
        <a:p>
          <a:r>
            <a:rPr lang="en-US" sz="1800" dirty="0"/>
            <a:t>Spaces inspect + Staff interviews</a:t>
          </a:r>
        </a:p>
      </dgm:t>
    </dgm:pt>
    <dgm:pt modelId="{742399C6-91CE-FF45-91C5-973D3626E227}" type="parTrans" cxnId="{EA5A4BA1-6926-F74B-9AFC-25DE87DD2652}">
      <dgm:prSet/>
      <dgm:spPr/>
      <dgm:t>
        <a:bodyPr/>
        <a:lstStyle/>
        <a:p>
          <a:endParaRPr lang="en-US"/>
        </a:p>
      </dgm:t>
    </dgm:pt>
    <dgm:pt modelId="{D5A4F309-6F08-2442-8172-FCF1F9B7FCCB}" type="sibTrans" cxnId="{EA5A4BA1-6926-F74B-9AFC-25DE87DD2652}">
      <dgm:prSet/>
      <dgm:spPr/>
      <dgm:t>
        <a:bodyPr/>
        <a:lstStyle/>
        <a:p>
          <a:endParaRPr lang="en-US"/>
        </a:p>
      </dgm:t>
    </dgm:pt>
    <dgm:pt modelId="{C077951C-E102-B44D-8E29-0C3D57A20764}">
      <dgm:prSet phldrT="[Text]" custT="1"/>
      <dgm:spPr/>
      <dgm:t>
        <a:bodyPr/>
        <a:lstStyle/>
        <a:p>
          <a:r>
            <a:rPr lang="en-US" sz="1800" dirty="0"/>
            <a:t>Ranking recommendation priorities</a:t>
          </a:r>
        </a:p>
      </dgm:t>
    </dgm:pt>
    <dgm:pt modelId="{5E93FB36-3082-4546-96D1-0049F2629E62}" type="parTrans" cxnId="{BE5BCD92-A8AF-A14C-9B8F-41211B73E5B0}">
      <dgm:prSet/>
      <dgm:spPr/>
      <dgm:t>
        <a:bodyPr/>
        <a:lstStyle/>
        <a:p>
          <a:endParaRPr lang="en-US"/>
        </a:p>
      </dgm:t>
    </dgm:pt>
    <dgm:pt modelId="{C92C0FBC-3028-2242-84FA-FE3C2EA3DA9C}" type="sibTrans" cxnId="{BE5BCD92-A8AF-A14C-9B8F-41211B73E5B0}">
      <dgm:prSet/>
      <dgm:spPr/>
      <dgm:t>
        <a:bodyPr/>
        <a:lstStyle/>
        <a:p>
          <a:endParaRPr lang="en-US"/>
        </a:p>
      </dgm:t>
    </dgm:pt>
    <dgm:pt modelId="{A507091D-8154-7E47-BD12-6F7624926C0B}">
      <dgm:prSet phldrT="[Text]" custT="1"/>
      <dgm:spPr/>
      <dgm:t>
        <a:bodyPr/>
        <a:lstStyle/>
        <a:p>
          <a:r>
            <a:rPr lang="en-US" sz="1800" dirty="0"/>
            <a:t>Discussing what matter most</a:t>
          </a:r>
        </a:p>
      </dgm:t>
    </dgm:pt>
    <dgm:pt modelId="{B0303109-895C-004B-846A-FC6317B3966C}" type="parTrans" cxnId="{8AE60B68-C5C4-B448-A837-91D7140DCD73}">
      <dgm:prSet/>
      <dgm:spPr/>
      <dgm:t>
        <a:bodyPr/>
        <a:lstStyle/>
        <a:p>
          <a:endParaRPr lang="en-US"/>
        </a:p>
      </dgm:t>
    </dgm:pt>
    <dgm:pt modelId="{60D2905B-3736-6346-A0A4-89A46F213A44}" type="sibTrans" cxnId="{8AE60B68-C5C4-B448-A837-91D7140DCD73}">
      <dgm:prSet/>
      <dgm:spPr/>
      <dgm:t>
        <a:bodyPr/>
        <a:lstStyle/>
        <a:p>
          <a:endParaRPr lang="en-US"/>
        </a:p>
      </dgm:t>
    </dgm:pt>
    <dgm:pt modelId="{7B3C0F80-115E-5A4B-86CE-34D80613D440}">
      <dgm:prSet phldrT="[Text]" custT="1"/>
      <dgm:spPr/>
      <dgm:t>
        <a:bodyPr/>
        <a:lstStyle/>
        <a:p>
          <a:pPr algn="ctr"/>
          <a:r>
            <a:rPr lang="en-US" sz="1800" dirty="0"/>
            <a:t>Report finalization</a:t>
          </a:r>
        </a:p>
      </dgm:t>
    </dgm:pt>
    <dgm:pt modelId="{9763CEDC-B2BC-A54D-B0F4-A9F86C3C6A7A}" type="parTrans" cxnId="{BF582AAC-C4E6-634E-9BDD-F816945CF102}">
      <dgm:prSet/>
      <dgm:spPr/>
      <dgm:t>
        <a:bodyPr/>
        <a:lstStyle/>
        <a:p>
          <a:endParaRPr lang="en-US"/>
        </a:p>
      </dgm:t>
    </dgm:pt>
    <dgm:pt modelId="{DF14BFFE-1BBF-344A-A1B5-BB621A8BBF5F}" type="sibTrans" cxnId="{BF582AAC-C4E6-634E-9BDD-F816945CF102}">
      <dgm:prSet/>
      <dgm:spPr/>
      <dgm:t>
        <a:bodyPr/>
        <a:lstStyle/>
        <a:p>
          <a:endParaRPr lang="en-US"/>
        </a:p>
      </dgm:t>
    </dgm:pt>
    <dgm:pt modelId="{80DC2EEE-F304-634A-8D79-96BC69F6F385}">
      <dgm:prSet phldrT="[Text]" custT="1"/>
      <dgm:spPr/>
      <dgm:t>
        <a:bodyPr/>
        <a:lstStyle/>
        <a:p>
          <a:pPr algn="l"/>
          <a:r>
            <a:rPr lang="en-US" sz="1400" dirty="0"/>
            <a:t>Writing</a:t>
          </a:r>
        </a:p>
      </dgm:t>
    </dgm:pt>
    <dgm:pt modelId="{74CEEEB3-24AD-7549-A12E-B52D2FA04A30}" type="parTrans" cxnId="{6A0D19D9-CEA1-624F-8C08-F3BCE4EDA2EB}">
      <dgm:prSet/>
      <dgm:spPr/>
      <dgm:t>
        <a:bodyPr/>
        <a:lstStyle/>
        <a:p>
          <a:endParaRPr lang="en-US"/>
        </a:p>
      </dgm:t>
    </dgm:pt>
    <dgm:pt modelId="{3410CCC9-09EA-1947-A48C-3F42B944290E}" type="sibTrans" cxnId="{6A0D19D9-CEA1-624F-8C08-F3BCE4EDA2EB}">
      <dgm:prSet/>
      <dgm:spPr/>
      <dgm:t>
        <a:bodyPr/>
        <a:lstStyle/>
        <a:p>
          <a:endParaRPr lang="en-US"/>
        </a:p>
      </dgm:t>
    </dgm:pt>
    <dgm:pt modelId="{88A4E3DC-54A8-F74C-B33F-FE66AF1B5293}">
      <dgm:prSet phldrT="[Text]" custT="1"/>
      <dgm:spPr/>
      <dgm:t>
        <a:bodyPr/>
        <a:lstStyle/>
        <a:p>
          <a:pPr algn="l"/>
          <a:r>
            <a:rPr lang="en-US" sz="1400" dirty="0"/>
            <a:t>Editing</a:t>
          </a:r>
        </a:p>
      </dgm:t>
    </dgm:pt>
    <dgm:pt modelId="{0F75DC99-169B-0C44-A06F-1FAAAEEDD0A8}" type="parTrans" cxnId="{F92D966B-8532-E249-AF6B-AC6300383711}">
      <dgm:prSet/>
      <dgm:spPr/>
      <dgm:t>
        <a:bodyPr/>
        <a:lstStyle/>
        <a:p>
          <a:endParaRPr lang="en-US"/>
        </a:p>
      </dgm:t>
    </dgm:pt>
    <dgm:pt modelId="{6875E6A4-D193-4B47-869A-3C38D97F0339}" type="sibTrans" cxnId="{F92D966B-8532-E249-AF6B-AC6300383711}">
      <dgm:prSet/>
      <dgm:spPr/>
      <dgm:t>
        <a:bodyPr/>
        <a:lstStyle/>
        <a:p>
          <a:endParaRPr lang="en-US"/>
        </a:p>
      </dgm:t>
    </dgm:pt>
    <dgm:pt modelId="{353E6EB4-6274-C940-8934-4E2DD6A4A8F0}">
      <dgm:prSet phldrT="[Text]" custT="1"/>
      <dgm:spPr/>
      <dgm:t>
        <a:bodyPr/>
        <a:lstStyle/>
        <a:p>
          <a:pPr algn="l"/>
          <a:r>
            <a:rPr lang="en-US" sz="1400" dirty="0"/>
            <a:t>Designing</a:t>
          </a:r>
        </a:p>
      </dgm:t>
    </dgm:pt>
    <dgm:pt modelId="{AA1716E3-7F92-7D4C-9205-D53DD85764DA}" type="parTrans" cxnId="{30A917ED-9C73-9A4F-AE3B-9AC14AC2D30C}">
      <dgm:prSet/>
      <dgm:spPr/>
      <dgm:t>
        <a:bodyPr/>
        <a:lstStyle/>
        <a:p>
          <a:endParaRPr lang="en-US"/>
        </a:p>
      </dgm:t>
    </dgm:pt>
    <dgm:pt modelId="{4D9782A5-7B2C-A547-B9EB-BE592F7C325C}" type="sibTrans" cxnId="{30A917ED-9C73-9A4F-AE3B-9AC14AC2D30C}">
      <dgm:prSet/>
      <dgm:spPr/>
      <dgm:t>
        <a:bodyPr/>
        <a:lstStyle/>
        <a:p>
          <a:endParaRPr lang="en-US"/>
        </a:p>
      </dgm:t>
    </dgm:pt>
    <dgm:pt modelId="{600D0CDD-DF28-2A48-A5EA-F6586E5A5F39}" type="pres">
      <dgm:prSet presAssocID="{0CF99A3F-CBB7-4347-88F0-2240832613BA}" presName="Name0" presStyleCnt="0">
        <dgm:presLayoutVars>
          <dgm:dir/>
          <dgm:resizeHandles val="exact"/>
        </dgm:presLayoutVars>
      </dgm:prSet>
      <dgm:spPr/>
    </dgm:pt>
    <dgm:pt modelId="{FDB19475-426F-E942-A9D9-67CBFB83F4E1}" type="pres">
      <dgm:prSet presAssocID="{BBB26683-2546-CA42-81A4-1191F8B8E332}" presName="node" presStyleLbl="node1" presStyleIdx="0" presStyleCnt="5">
        <dgm:presLayoutVars>
          <dgm:bulletEnabled val="1"/>
        </dgm:presLayoutVars>
      </dgm:prSet>
      <dgm:spPr/>
    </dgm:pt>
    <dgm:pt modelId="{699BE19A-D4F4-E741-892A-7348C82EABBD}" type="pres">
      <dgm:prSet presAssocID="{4EE7C9B6-3E31-2542-ACED-C9832B227463}" presName="sibTrans" presStyleLbl="sibTrans2D1" presStyleIdx="0" presStyleCnt="4"/>
      <dgm:spPr/>
    </dgm:pt>
    <dgm:pt modelId="{7BCF6FD6-43DD-AD48-91CB-87F1B1DDFDD2}" type="pres">
      <dgm:prSet presAssocID="{4EE7C9B6-3E31-2542-ACED-C9832B227463}" presName="connectorText" presStyleLbl="sibTrans2D1" presStyleIdx="0" presStyleCnt="4"/>
      <dgm:spPr/>
    </dgm:pt>
    <dgm:pt modelId="{E4DCBE0C-80F7-0947-9618-D28C044E1AD0}" type="pres">
      <dgm:prSet presAssocID="{76550478-F861-9F4B-A041-FCE4E1720E8F}" presName="node" presStyleLbl="node1" presStyleIdx="1" presStyleCnt="5">
        <dgm:presLayoutVars>
          <dgm:bulletEnabled val="1"/>
        </dgm:presLayoutVars>
      </dgm:prSet>
      <dgm:spPr/>
    </dgm:pt>
    <dgm:pt modelId="{7FC2E3D9-7715-F147-9A74-DC9B691E3E8A}" type="pres">
      <dgm:prSet presAssocID="{D5A4F309-6F08-2442-8172-FCF1F9B7FCCB}" presName="sibTrans" presStyleLbl="sibTrans2D1" presStyleIdx="1" presStyleCnt="4"/>
      <dgm:spPr/>
    </dgm:pt>
    <dgm:pt modelId="{A23F1A47-7D74-7446-BDE5-46F839817C71}" type="pres">
      <dgm:prSet presAssocID="{D5A4F309-6F08-2442-8172-FCF1F9B7FCCB}" presName="connectorText" presStyleLbl="sibTrans2D1" presStyleIdx="1" presStyleCnt="4"/>
      <dgm:spPr/>
    </dgm:pt>
    <dgm:pt modelId="{81C8D3B0-3CA5-9649-86DB-B5F49168FCA8}" type="pres">
      <dgm:prSet presAssocID="{A507091D-8154-7E47-BD12-6F7624926C0B}" presName="node" presStyleLbl="node1" presStyleIdx="2" presStyleCnt="5">
        <dgm:presLayoutVars>
          <dgm:bulletEnabled val="1"/>
        </dgm:presLayoutVars>
      </dgm:prSet>
      <dgm:spPr/>
    </dgm:pt>
    <dgm:pt modelId="{129C6080-D779-ED4F-93FD-61B0872C44F4}" type="pres">
      <dgm:prSet presAssocID="{60D2905B-3736-6346-A0A4-89A46F213A44}" presName="sibTrans" presStyleLbl="sibTrans2D1" presStyleIdx="2" presStyleCnt="4"/>
      <dgm:spPr/>
    </dgm:pt>
    <dgm:pt modelId="{977CFDEB-DC68-9D49-8174-61A05A49698A}" type="pres">
      <dgm:prSet presAssocID="{60D2905B-3736-6346-A0A4-89A46F213A44}" presName="connectorText" presStyleLbl="sibTrans2D1" presStyleIdx="2" presStyleCnt="4"/>
      <dgm:spPr/>
    </dgm:pt>
    <dgm:pt modelId="{5D7B9D99-672D-D542-8E08-B7D0A24F9D99}" type="pres">
      <dgm:prSet presAssocID="{C077951C-E102-B44D-8E29-0C3D57A20764}" presName="node" presStyleLbl="node1" presStyleIdx="3" presStyleCnt="5">
        <dgm:presLayoutVars>
          <dgm:bulletEnabled val="1"/>
        </dgm:presLayoutVars>
      </dgm:prSet>
      <dgm:spPr/>
    </dgm:pt>
    <dgm:pt modelId="{C8514F11-2A4A-EB4A-B8C5-8B8225D8AE67}" type="pres">
      <dgm:prSet presAssocID="{C92C0FBC-3028-2242-84FA-FE3C2EA3DA9C}" presName="sibTrans" presStyleLbl="sibTrans2D1" presStyleIdx="3" presStyleCnt="4"/>
      <dgm:spPr/>
    </dgm:pt>
    <dgm:pt modelId="{90FDFBFB-7441-E94E-9924-8FFB2CFC1CD7}" type="pres">
      <dgm:prSet presAssocID="{C92C0FBC-3028-2242-84FA-FE3C2EA3DA9C}" presName="connectorText" presStyleLbl="sibTrans2D1" presStyleIdx="3" presStyleCnt="4"/>
      <dgm:spPr/>
    </dgm:pt>
    <dgm:pt modelId="{4D7732E4-BBD5-4D4C-86DB-B63286C86A5F}" type="pres">
      <dgm:prSet presAssocID="{7B3C0F80-115E-5A4B-86CE-34D80613D440}" presName="node" presStyleLbl="node1" presStyleIdx="4" presStyleCnt="5">
        <dgm:presLayoutVars>
          <dgm:bulletEnabled val="1"/>
        </dgm:presLayoutVars>
      </dgm:prSet>
      <dgm:spPr/>
    </dgm:pt>
  </dgm:ptLst>
  <dgm:cxnLst>
    <dgm:cxn modelId="{0BCC6A06-F130-C448-B765-D96BA4F7D425}" type="presOf" srcId="{4EE7C9B6-3E31-2542-ACED-C9832B227463}" destId="{7BCF6FD6-43DD-AD48-91CB-87F1B1DDFDD2}" srcOrd="1" destOrd="0" presId="urn:microsoft.com/office/officeart/2005/8/layout/process1"/>
    <dgm:cxn modelId="{1C3C3F12-8E94-A64F-A1E3-CEC2106C87FF}" type="presOf" srcId="{76550478-F861-9F4B-A041-FCE4E1720E8F}" destId="{E4DCBE0C-80F7-0947-9618-D28C044E1AD0}" srcOrd="0" destOrd="0" presId="urn:microsoft.com/office/officeart/2005/8/layout/process1"/>
    <dgm:cxn modelId="{67FA4A42-F852-724F-AAD0-C13424691065}" type="presOf" srcId="{C92C0FBC-3028-2242-84FA-FE3C2EA3DA9C}" destId="{C8514F11-2A4A-EB4A-B8C5-8B8225D8AE67}" srcOrd="0" destOrd="0" presId="urn:microsoft.com/office/officeart/2005/8/layout/process1"/>
    <dgm:cxn modelId="{8AE60B68-C5C4-B448-A837-91D7140DCD73}" srcId="{0CF99A3F-CBB7-4347-88F0-2240832613BA}" destId="{A507091D-8154-7E47-BD12-6F7624926C0B}" srcOrd="2" destOrd="0" parTransId="{B0303109-895C-004B-846A-FC6317B3966C}" sibTransId="{60D2905B-3736-6346-A0A4-89A46F213A44}"/>
    <dgm:cxn modelId="{F92D966B-8532-E249-AF6B-AC6300383711}" srcId="{7B3C0F80-115E-5A4B-86CE-34D80613D440}" destId="{88A4E3DC-54A8-F74C-B33F-FE66AF1B5293}" srcOrd="1" destOrd="0" parTransId="{0F75DC99-169B-0C44-A06F-1FAAAEEDD0A8}" sibTransId="{6875E6A4-D193-4B47-869A-3C38D97F0339}"/>
    <dgm:cxn modelId="{6561D86B-8F82-DB43-98A0-F4E21AAA08C2}" type="presOf" srcId="{80DC2EEE-F304-634A-8D79-96BC69F6F385}" destId="{4D7732E4-BBD5-4D4C-86DB-B63286C86A5F}" srcOrd="0" destOrd="1" presId="urn:microsoft.com/office/officeart/2005/8/layout/process1"/>
    <dgm:cxn modelId="{7D6E146E-A198-6C41-9C7F-9C81DE99F911}" type="presOf" srcId="{353E6EB4-6274-C940-8934-4E2DD6A4A8F0}" destId="{4D7732E4-BBD5-4D4C-86DB-B63286C86A5F}" srcOrd="0" destOrd="3" presId="urn:microsoft.com/office/officeart/2005/8/layout/process1"/>
    <dgm:cxn modelId="{75E1D054-AFA7-CF45-AC1B-DCF3E2270E06}" type="presOf" srcId="{60D2905B-3736-6346-A0A4-89A46F213A44}" destId="{977CFDEB-DC68-9D49-8174-61A05A49698A}" srcOrd="1" destOrd="0" presId="urn:microsoft.com/office/officeart/2005/8/layout/process1"/>
    <dgm:cxn modelId="{690D4E80-BF43-F941-9F72-BEED58601B92}" type="presOf" srcId="{0CF99A3F-CBB7-4347-88F0-2240832613BA}" destId="{600D0CDD-DF28-2A48-A5EA-F6586E5A5F39}" srcOrd="0" destOrd="0" presId="urn:microsoft.com/office/officeart/2005/8/layout/process1"/>
    <dgm:cxn modelId="{C5D40A85-F961-4444-B6C8-763B249D832E}" type="presOf" srcId="{C077951C-E102-B44D-8E29-0C3D57A20764}" destId="{5D7B9D99-672D-D542-8E08-B7D0A24F9D99}" srcOrd="0" destOrd="0" presId="urn:microsoft.com/office/officeart/2005/8/layout/process1"/>
    <dgm:cxn modelId="{1762B489-A9BB-5545-8A49-A3CB67B7F05D}" type="presOf" srcId="{D5A4F309-6F08-2442-8172-FCF1F9B7FCCB}" destId="{A23F1A47-7D74-7446-BDE5-46F839817C71}" srcOrd="1" destOrd="0" presId="urn:microsoft.com/office/officeart/2005/8/layout/process1"/>
    <dgm:cxn modelId="{BE5BCD92-A8AF-A14C-9B8F-41211B73E5B0}" srcId="{0CF99A3F-CBB7-4347-88F0-2240832613BA}" destId="{C077951C-E102-B44D-8E29-0C3D57A20764}" srcOrd="3" destOrd="0" parTransId="{5E93FB36-3082-4546-96D1-0049F2629E62}" sibTransId="{C92C0FBC-3028-2242-84FA-FE3C2EA3DA9C}"/>
    <dgm:cxn modelId="{32E3149D-F3D1-CA49-BF5D-F6E2335B4AFD}" type="presOf" srcId="{4EE7C9B6-3E31-2542-ACED-C9832B227463}" destId="{699BE19A-D4F4-E741-892A-7348C82EABBD}" srcOrd="0" destOrd="0" presId="urn:microsoft.com/office/officeart/2005/8/layout/process1"/>
    <dgm:cxn modelId="{EA5A4BA1-6926-F74B-9AFC-25DE87DD2652}" srcId="{0CF99A3F-CBB7-4347-88F0-2240832613BA}" destId="{76550478-F861-9F4B-A041-FCE4E1720E8F}" srcOrd="1" destOrd="0" parTransId="{742399C6-91CE-FF45-91C5-973D3626E227}" sibTransId="{D5A4F309-6F08-2442-8172-FCF1F9B7FCCB}"/>
    <dgm:cxn modelId="{3207C1A6-5F44-B343-947D-976E49585D3F}" type="presOf" srcId="{60D2905B-3736-6346-A0A4-89A46F213A44}" destId="{129C6080-D779-ED4F-93FD-61B0872C44F4}" srcOrd="0" destOrd="0" presId="urn:microsoft.com/office/officeart/2005/8/layout/process1"/>
    <dgm:cxn modelId="{30E3D3AB-5CC4-6E4B-B262-AC4BC451BFA1}" type="presOf" srcId="{A507091D-8154-7E47-BD12-6F7624926C0B}" destId="{81C8D3B0-3CA5-9649-86DB-B5F49168FCA8}" srcOrd="0" destOrd="0" presId="urn:microsoft.com/office/officeart/2005/8/layout/process1"/>
    <dgm:cxn modelId="{BF582AAC-C4E6-634E-9BDD-F816945CF102}" srcId="{0CF99A3F-CBB7-4347-88F0-2240832613BA}" destId="{7B3C0F80-115E-5A4B-86CE-34D80613D440}" srcOrd="4" destOrd="0" parTransId="{9763CEDC-B2BC-A54D-B0F4-A9F86C3C6A7A}" sibTransId="{DF14BFFE-1BBF-344A-A1B5-BB621A8BBF5F}"/>
    <dgm:cxn modelId="{8FB3AFB2-B92B-FB40-8A51-E3C7CCE2AC63}" type="presOf" srcId="{D5A4F309-6F08-2442-8172-FCF1F9B7FCCB}" destId="{7FC2E3D9-7715-F147-9A74-DC9B691E3E8A}" srcOrd="0" destOrd="0" presId="urn:microsoft.com/office/officeart/2005/8/layout/process1"/>
    <dgm:cxn modelId="{D0530BBF-2F3D-EF40-94D8-8280A71BB683}" type="presOf" srcId="{C92C0FBC-3028-2242-84FA-FE3C2EA3DA9C}" destId="{90FDFBFB-7441-E94E-9924-8FFB2CFC1CD7}" srcOrd="1" destOrd="0" presId="urn:microsoft.com/office/officeart/2005/8/layout/process1"/>
    <dgm:cxn modelId="{8AA765CE-D595-2C43-87B7-40DAA16E90AA}" type="presOf" srcId="{BBB26683-2546-CA42-81A4-1191F8B8E332}" destId="{FDB19475-426F-E942-A9D9-67CBFB83F4E1}" srcOrd="0" destOrd="0" presId="urn:microsoft.com/office/officeart/2005/8/layout/process1"/>
    <dgm:cxn modelId="{9B838DD8-7F44-A94A-92DE-F4495FE8D130}" srcId="{0CF99A3F-CBB7-4347-88F0-2240832613BA}" destId="{BBB26683-2546-CA42-81A4-1191F8B8E332}" srcOrd="0" destOrd="0" parTransId="{3414B22A-0423-1049-ABCD-7B8076923A56}" sibTransId="{4EE7C9B6-3E31-2542-ACED-C9832B227463}"/>
    <dgm:cxn modelId="{6A0D19D9-CEA1-624F-8C08-F3BCE4EDA2EB}" srcId="{7B3C0F80-115E-5A4B-86CE-34D80613D440}" destId="{80DC2EEE-F304-634A-8D79-96BC69F6F385}" srcOrd="0" destOrd="0" parTransId="{74CEEEB3-24AD-7549-A12E-B52D2FA04A30}" sibTransId="{3410CCC9-09EA-1947-A48C-3F42B944290E}"/>
    <dgm:cxn modelId="{30A917ED-9C73-9A4F-AE3B-9AC14AC2D30C}" srcId="{7B3C0F80-115E-5A4B-86CE-34D80613D440}" destId="{353E6EB4-6274-C940-8934-4E2DD6A4A8F0}" srcOrd="2" destOrd="0" parTransId="{AA1716E3-7F92-7D4C-9205-D53DD85764DA}" sibTransId="{4D9782A5-7B2C-A547-B9EB-BE592F7C325C}"/>
    <dgm:cxn modelId="{B70268FD-8083-B14F-8133-E542BF7CF617}" type="presOf" srcId="{88A4E3DC-54A8-F74C-B33F-FE66AF1B5293}" destId="{4D7732E4-BBD5-4D4C-86DB-B63286C86A5F}" srcOrd="0" destOrd="2" presId="urn:microsoft.com/office/officeart/2005/8/layout/process1"/>
    <dgm:cxn modelId="{D59016FE-8F1F-9840-A67D-D0E6ADE79E95}" type="presOf" srcId="{7B3C0F80-115E-5A4B-86CE-34D80613D440}" destId="{4D7732E4-BBD5-4D4C-86DB-B63286C86A5F}" srcOrd="0" destOrd="0" presId="urn:microsoft.com/office/officeart/2005/8/layout/process1"/>
    <dgm:cxn modelId="{64EC572F-CAA3-2049-832A-5463FE61E315}" type="presParOf" srcId="{600D0CDD-DF28-2A48-A5EA-F6586E5A5F39}" destId="{FDB19475-426F-E942-A9D9-67CBFB83F4E1}" srcOrd="0" destOrd="0" presId="urn:microsoft.com/office/officeart/2005/8/layout/process1"/>
    <dgm:cxn modelId="{12CA91E2-168F-214C-8405-4DBC121EB709}" type="presParOf" srcId="{600D0CDD-DF28-2A48-A5EA-F6586E5A5F39}" destId="{699BE19A-D4F4-E741-892A-7348C82EABBD}" srcOrd="1" destOrd="0" presId="urn:microsoft.com/office/officeart/2005/8/layout/process1"/>
    <dgm:cxn modelId="{CF9260A3-3799-674E-9D15-74CF2B754015}" type="presParOf" srcId="{699BE19A-D4F4-E741-892A-7348C82EABBD}" destId="{7BCF6FD6-43DD-AD48-91CB-87F1B1DDFDD2}" srcOrd="0" destOrd="0" presId="urn:microsoft.com/office/officeart/2005/8/layout/process1"/>
    <dgm:cxn modelId="{8FB87111-ED31-A24F-BE4E-C19BCC47562E}" type="presParOf" srcId="{600D0CDD-DF28-2A48-A5EA-F6586E5A5F39}" destId="{E4DCBE0C-80F7-0947-9618-D28C044E1AD0}" srcOrd="2" destOrd="0" presId="urn:microsoft.com/office/officeart/2005/8/layout/process1"/>
    <dgm:cxn modelId="{107D66CC-071B-054F-9CC7-4B27BABA6D45}" type="presParOf" srcId="{600D0CDD-DF28-2A48-A5EA-F6586E5A5F39}" destId="{7FC2E3D9-7715-F147-9A74-DC9B691E3E8A}" srcOrd="3" destOrd="0" presId="urn:microsoft.com/office/officeart/2005/8/layout/process1"/>
    <dgm:cxn modelId="{BEF3BFD8-7E74-CC4C-8CDE-0F2A77EDEF97}" type="presParOf" srcId="{7FC2E3D9-7715-F147-9A74-DC9B691E3E8A}" destId="{A23F1A47-7D74-7446-BDE5-46F839817C71}" srcOrd="0" destOrd="0" presId="urn:microsoft.com/office/officeart/2005/8/layout/process1"/>
    <dgm:cxn modelId="{7B5BDC9D-3D04-2A4E-BA49-EFF663B238E0}" type="presParOf" srcId="{600D0CDD-DF28-2A48-A5EA-F6586E5A5F39}" destId="{81C8D3B0-3CA5-9649-86DB-B5F49168FCA8}" srcOrd="4" destOrd="0" presId="urn:microsoft.com/office/officeart/2005/8/layout/process1"/>
    <dgm:cxn modelId="{31B27BC1-A7FD-804B-B2E4-61CE0B4DF423}" type="presParOf" srcId="{600D0CDD-DF28-2A48-A5EA-F6586E5A5F39}" destId="{129C6080-D779-ED4F-93FD-61B0872C44F4}" srcOrd="5" destOrd="0" presId="urn:microsoft.com/office/officeart/2005/8/layout/process1"/>
    <dgm:cxn modelId="{913EBC83-5101-8344-92A9-00B33140AE89}" type="presParOf" srcId="{129C6080-D779-ED4F-93FD-61B0872C44F4}" destId="{977CFDEB-DC68-9D49-8174-61A05A49698A}" srcOrd="0" destOrd="0" presId="urn:microsoft.com/office/officeart/2005/8/layout/process1"/>
    <dgm:cxn modelId="{18D81A99-E5D0-6546-991E-296327CD741B}" type="presParOf" srcId="{600D0CDD-DF28-2A48-A5EA-F6586E5A5F39}" destId="{5D7B9D99-672D-D542-8E08-B7D0A24F9D99}" srcOrd="6" destOrd="0" presId="urn:microsoft.com/office/officeart/2005/8/layout/process1"/>
    <dgm:cxn modelId="{09203FC6-F1E7-FE45-B6E9-73CA0209745E}" type="presParOf" srcId="{600D0CDD-DF28-2A48-A5EA-F6586E5A5F39}" destId="{C8514F11-2A4A-EB4A-B8C5-8B8225D8AE67}" srcOrd="7" destOrd="0" presId="urn:microsoft.com/office/officeart/2005/8/layout/process1"/>
    <dgm:cxn modelId="{A356C3ED-8599-B242-8A81-B24146E90BFF}" type="presParOf" srcId="{C8514F11-2A4A-EB4A-B8C5-8B8225D8AE67}" destId="{90FDFBFB-7441-E94E-9924-8FFB2CFC1CD7}" srcOrd="0" destOrd="0" presId="urn:microsoft.com/office/officeart/2005/8/layout/process1"/>
    <dgm:cxn modelId="{8E7E1A2E-E810-F64B-BCB3-6585D73B2ED7}" type="presParOf" srcId="{600D0CDD-DF28-2A48-A5EA-F6586E5A5F39}" destId="{4D7732E4-BBD5-4D4C-86DB-B63286C86A5F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CF99A3F-CBB7-4347-88F0-2240832613BA}" type="doc">
      <dgm:prSet loTypeId="urn:microsoft.com/office/officeart/2005/8/layout/process1" loCatId="" qsTypeId="urn:microsoft.com/office/officeart/2005/8/quickstyle/simple1" qsCatId="simple" csTypeId="urn:microsoft.com/office/officeart/2005/8/colors/accent2_2" csCatId="accent2" phldr="1"/>
      <dgm:spPr/>
    </dgm:pt>
    <dgm:pt modelId="{BBB26683-2546-CA42-81A4-1191F8B8E332}">
      <dgm:prSet phldrT="[Text]" custT="1"/>
      <dgm:spPr/>
      <dgm:t>
        <a:bodyPr/>
        <a:lstStyle/>
        <a:p>
          <a:r>
            <a:rPr lang="en-US" sz="1800" dirty="0"/>
            <a:t>Co-shaping audit tool</a:t>
          </a:r>
        </a:p>
      </dgm:t>
    </dgm:pt>
    <dgm:pt modelId="{3414B22A-0423-1049-ABCD-7B8076923A56}" type="parTrans" cxnId="{9B838DD8-7F44-A94A-92DE-F4495FE8D130}">
      <dgm:prSet/>
      <dgm:spPr/>
      <dgm:t>
        <a:bodyPr/>
        <a:lstStyle/>
        <a:p>
          <a:endParaRPr lang="en-US"/>
        </a:p>
      </dgm:t>
    </dgm:pt>
    <dgm:pt modelId="{4EE7C9B6-3E31-2542-ACED-C9832B227463}" type="sibTrans" cxnId="{9B838DD8-7F44-A94A-92DE-F4495FE8D130}">
      <dgm:prSet/>
      <dgm:spPr/>
      <dgm:t>
        <a:bodyPr/>
        <a:lstStyle/>
        <a:p>
          <a:endParaRPr lang="en-US"/>
        </a:p>
      </dgm:t>
    </dgm:pt>
    <dgm:pt modelId="{76550478-F861-9F4B-A041-FCE4E1720E8F}">
      <dgm:prSet phldrT="[Text]" custT="1"/>
      <dgm:spPr/>
      <dgm:t>
        <a:bodyPr/>
        <a:lstStyle/>
        <a:p>
          <a:r>
            <a:rPr lang="en-US" sz="1800" dirty="0"/>
            <a:t>Spaces inspect + Staff interviews</a:t>
          </a:r>
        </a:p>
      </dgm:t>
    </dgm:pt>
    <dgm:pt modelId="{742399C6-91CE-FF45-91C5-973D3626E227}" type="parTrans" cxnId="{EA5A4BA1-6926-F74B-9AFC-25DE87DD2652}">
      <dgm:prSet/>
      <dgm:spPr/>
      <dgm:t>
        <a:bodyPr/>
        <a:lstStyle/>
        <a:p>
          <a:endParaRPr lang="en-US"/>
        </a:p>
      </dgm:t>
    </dgm:pt>
    <dgm:pt modelId="{D5A4F309-6F08-2442-8172-FCF1F9B7FCCB}" type="sibTrans" cxnId="{EA5A4BA1-6926-F74B-9AFC-25DE87DD2652}">
      <dgm:prSet/>
      <dgm:spPr/>
      <dgm:t>
        <a:bodyPr/>
        <a:lstStyle/>
        <a:p>
          <a:endParaRPr lang="en-US"/>
        </a:p>
      </dgm:t>
    </dgm:pt>
    <dgm:pt modelId="{C077951C-E102-B44D-8E29-0C3D57A20764}">
      <dgm:prSet phldrT="[Text]" custT="1"/>
      <dgm:spPr/>
      <dgm:t>
        <a:bodyPr/>
        <a:lstStyle/>
        <a:p>
          <a:r>
            <a:rPr lang="en-US" sz="1800" dirty="0"/>
            <a:t>Ranking recommendation priorities</a:t>
          </a:r>
        </a:p>
      </dgm:t>
    </dgm:pt>
    <dgm:pt modelId="{5E93FB36-3082-4546-96D1-0049F2629E62}" type="parTrans" cxnId="{BE5BCD92-A8AF-A14C-9B8F-41211B73E5B0}">
      <dgm:prSet/>
      <dgm:spPr/>
      <dgm:t>
        <a:bodyPr/>
        <a:lstStyle/>
        <a:p>
          <a:endParaRPr lang="en-US"/>
        </a:p>
      </dgm:t>
    </dgm:pt>
    <dgm:pt modelId="{C92C0FBC-3028-2242-84FA-FE3C2EA3DA9C}" type="sibTrans" cxnId="{BE5BCD92-A8AF-A14C-9B8F-41211B73E5B0}">
      <dgm:prSet/>
      <dgm:spPr/>
      <dgm:t>
        <a:bodyPr/>
        <a:lstStyle/>
        <a:p>
          <a:endParaRPr lang="en-US"/>
        </a:p>
      </dgm:t>
    </dgm:pt>
    <dgm:pt modelId="{A507091D-8154-7E47-BD12-6F7624926C0B}">
      <dgm:prSet phldrT="[Text]" custT="1"/>
      <dgm:spPr/>
      <dgm:t>
        <a:bodyPr/>
        <a:lstStyle/>
        <a:p>
          <a:r>
            <a:rPr lang="en-US" sz="1800" dirty="0"/>
            <a:t>Discussing what matter most</a:t>
          </a:r>
        </a:p>
      </dgm:t>
    </dgm:pt>
    <dgm:pt modelId="{B0303109-895C-004B-846A-FC6317B3966C}" type="parTrans" cxnId="{8AE60B68-C5C4-B448-A837-91D7140DCD73}">
      <dgm:prSet/>
      <dgm:spPr/>
      <dgm:t>
        <a:bodyPr/>
        <a:lstStyle/>
        <a:p>
          <a:endParaRPr lang="en-US"/>
        </a:p>
      </dgm:t>
    </dgm:pt>
    <dgm:pt modelId="{60D2905B-3736-6346-A0A4-89A46F213A44}" type="sibTrans" cxnId="{8AE60B68-C5C4-B448-A837-91D7140DCD73}">
      <dgm:prSet/>
      <dgm:spPr/>
      <dgm:t>
        <a:bodyPr/>
        <a:lstStyle/>
        <a:p>
          <a:endParaRPr lang="en-US"/>
        </a:p>
      </dgm:t>
    </dgm:pt>
    <dgm:pt modelId="{7B3C0F80-115E-5A4B-86CE-34D80613D440}">
      <dgm:prSet phldrT="[Text]" custT="1"/>
      <dgm:spPr/>
      <dgm:t>
        <a:bodyPr/>
        <a:lstStyle/>
        <a:p>
          <a:pPr algn="ctr"/>
          <a:r>
            <a:rPr lang="en-US" sz="1800" dirty="0"/>
            <a:t>Report finalization</a:t>
          </a:r>
        </a:p>
      </dgm:t>
    </dgm:pt>
    <dgm:pt modelId="{9763CEDC-B2BC-A54D-B0F4-A9F86C3C6A7A}" type="parTrans" cxnId="{BF582AAC-C4E6-634E-9BDD-F816945CF102}">
      <dgm:prSet/>
      <dgm:spPr/>
      <dgm:t>
        <a:bodyPr/>
        <a:lstStyle/>
        <a:p>
          <a:endParaRPr lang="en-US"/>
        </a:p>
      </dgm:t>
    </dgm:pt>
    <dgm:pt modelId="{DF14BFFE-1BBF-344A-A1B5-BB621A8BBF5F}" type="sibTrans" cxnId="{BF582AAC-C4E6-634E-9BDD-F816945CF102}">
      <dgm:prSet/>
      <dgm:spPr/>
      <dgm:t>
        <a:bodyPr/>
        <a:lstStyle/>
        <a:p>
          <a:endParaRPr lang="en-US"/>
        </a:p>
      </dgm:t>
    </dgm:pt>
    <dgm:pt modelId="{80DC2EEE-F304-634A-8D79-96BC69F6F385}">
      <dgm:prSet phldrT="[Text]" custT="1"/>
      <dgm:spPr/>
      <dgm:t>
        <a:bodyPr/>
        <a:lstStyle/>
        <a:p>
          <a:pPr algn="l"/>
          <a:r>
            <a:rPr lang="en-US" sz="1400" dirty="0"/>
            <a:t>Writing</a:t>
          </a:r>
        </a:p>
      </dgm:t>
    </dgm:pt>
    <dgm:pt modelId="{74CEEEB3-24AD-7549-A12E-B52D2FA04A30}" type="parTrans" cxnId="{6A0D19D9-CEA1-624F-8C08-F3BCE4EDA2EB}">
      <dgm:prSet/>
      <dgm:spPr/>
      <dgm:t>
        <a:bodyPr/>
        <a:lstStyle/>
        <a:p>
          <a:endParaRPr lang="en-US"/>
        </a:p>
      </dgm:t>
    </dgm:pt>
    <dgm:pt modelId="{3410CCC9-09EA-1947-A48C-3F42B944290E}" type="sibTrans" cxnId="{6A0D19D9-CEA1-624F-8C08-F3BCE4EDA2EB}">
      <dgm:prSet/>
      <dgm:spPr/>
      <dgm:t>
        <a:bodyPr/>
        <a:lstStyle/>
        <a:p>
          <a:endParaRPr lang="en-US"/>
        </a:p>
      </dgm:t>
    </dgm:pt>
    <dgm:pt modelId="{88A4E3DC-54A8-F74C-B33F-FE66AF1B5293}">
      <dgm:prSet phldrT="[Text]" custT="1"/>
      <dgm:spPr/>
      <dgm:t>
        <a:bodyPr/>
        <a:lstStyle/>
        <a:p>
          <a:pPr algn="l"/>
          <a:r>
            <a:rPr lang="en-US" sz="1400" dirty="0"/>
            <a:t>Editing</a:t>
          </a:r>
        </a:p>
      </dgm:t>
    </dgm:pt>
    <dgm:pt modelId="{0F75DC99-169B-0C44-A06F-1FAAAEEDD0A8}" type="parTrans" cxnId="{F92D966B-8532-E249-AF6B-AC6300383711}">
      <dgm:prSet/>
      <dgm:spPr/>
      <dgm:t>
        <a:bodyPr/>
        <a:lstStyle/>
        <a:p>
          <a:endParaRPr lang="en-US"/>
        </a:p>
      </dgm:t>
    </dgm:pt>
    <dgm:pt modelId="{6875E6A4-D193-4B47-869A-3C38D97F0339}" type="sibTrans" cxnId="{F92D966B-8532-E249-AF6B-AC6300383711}">
      <dgm:prSet/>
      <dgm:spPr/>
      <dgm:t>
        <a:bodyPr/>
        <a:lstStyle/>
        <a:p>
          <a:endParaRPr lang="en-US"/>
        </a:p>
      </dgm:t>
    </dgm:pt>
    <dgm:pt modelId="{353E6EB4-6274-C940-8934-4E2DD6A4A8F0}">
      <dgm:prSet phldrT="[Text]" custT="1"/>
      <dgm:spPr/>
      <dgm:t>
        <a:bodyPr/>
        <a:lstStyle/>
        <a:p>
          <a:pPr algn="l"/>
          <a:r>
            <a:rPr lang="en-US" sz="1400" dirty="0"/>
            <a:t>Designing</a:t>
          </a:r>
        </a:p>
      </dgm:t>
    </dgm:pt>
    <dgm:pt modelId="{AA1716E3-7F92-7D4C-9205-D53DD85764DA}" type="parTrans" cxnId="{30A917ED-9C73-9A4F-AE3B-9AC14AC2D30C}">
      <dgm:prSet/>
      <dgm:spPr/>
      <dgm:t>
        <a:bodyPr/>
        <a:lstStyle/>
        <a:p>
          <a:endParaRPr lang="en-US"/>
        </a:p>
      </dgm:t>
    </dgm:pt>
    <dgm:pt modelId="{4D9782A5-7B2C-A547-B9EB-BE592F7C325C}" type="sibTrans" cxnId="{30A917ED-9C73-9A4F-AE3B-9AC14AC2D30C}">
      <dgm:prSet/>
      <dgm:spPr/>
      <dgm:t>
        <a:bodyPr/>
        <a:lstStyle/>
        <a:p>
          <a:endParaRPr lang="en-US"/>
        </a:p>
      </dgm:t>
    </dgm:pt>
    <dgm:pt modelId="{600D0CDD-DF28-2A48-A5EA-F6586E5A5F39}" type="pres">
      <dgm:prSet presAssocID="{0CF99A3F-CBB7-4347-88F0-2240832613BA}" presName="Name0" presStyleCnt="0">
        <dgm:presLayoutVars>
          <dgm:dir/>
          <dgm:resizeHandles val="exact"/>
        </dgm:presLayoutVars>
      </dgm:prSet>
      <dgm:spPr/>
    </dgm:pt>
    <dgm:pt modelId="{FDB19475-426F-E942-A9D9-67CBFB83F4E1}" type="pres">
      <dgm:prSet presAssocID="{BBB26683-2546-CA42-81A4-1191F8B8E332}" presName="node" presStyleLbl="node1" presStyleIdx="0" presStyleCnt="5">
        <dgm:presLayoutVars>
          <dgm:bulletEnabled val="1"/>
        </dgm:presLayoutVars>
      </dgm:prSet>
      <dgm:spPr/>
    </dgm:pt>
    <dgm:pt modelId="{699BE19A-D4F4-E741-892A-7348C82EABBD}" type="pres">
      <dgm:prSet presAssocID="{4EE7C9B6-3E31-2542-ACED-C9832B227463}" presName="sibTrans" presStyleLbl="sibTrans2D1" presStyleIdx="0" presStyleCnt="4"/>
      <dgm:spPr/>
    </dgm:pt>
    <dgm:pt modelId="{7BCF6FD6-43DD-AD48-91CB-87F1B1DDFDD2}" type="pres">
      <dgm:prSet presAssocID="{4EE7C9B6-3E31-2542-ACED-C9832B227463}" presName="connectorText" presStyleLbl="sibTrans2D1" presStyleIdx="0" presStyleCnt="4"/>
      <dgm:spPr/>
    </dgm:pt>
    <dgm:pt modelId="{E4DCBE0C-80F7-0947-9618-D28C044E1AD0}" type="pres">
      <dgm:prSet presAssocID="{76550478-F861-9F4B-A041-FCE4E1720E8F}" presName="node" presStyleLbl="node1" presStyleIdx="1" presStyleCnt="5">
        <dgm:presLayoutVars>
          <dgm:bulletEnabled val="1"/>
        </dgm:presLayoutVars>
      </dgm:prSet>
      <dgm:spPr/>
    </dgm:pt>
    <dgm:pt modelId="{7FC2E3D9-7715-F147-9A74-DC9B691E3E8A}" type="pres">
      <dgm:prSet presAssocID="{D5A4F309-6F08-2442-8172-FCF1F9B7FCCB}" presName="sibTrans" presStyleLbl="sibTrans2D1" presStyleIdx="1" presStyleCnt="4"/>
      <dgm:spPr/>
    </dgm:pt>
    <dgm:pt modelId="{A23F1A47-7D74-7446-BDE5-46F839817C71}" type="pres">
      <dgm:prSet presAssocID="{D5A4F309-6F08-2442-8172-FCF1F9B7FCCB}" presName="connectorText" presStyleLbl="sibTrans2D1" presStyleIdx="1" presStyleCnt="4"/>
      <dgm:spPr/>
    </dgm:pt>
    <dgm:pt modelId="{81C8D3B0-3CA5-9649-86DB-B5F49168FCA8}" type="pres">
      <dgm:prSet presAssocID="{A507091D-8154-7E47-BD12-6F7624926C0B}" presName="node" presStyleLbl="node1" presStyleIdx="2" presStyleCnt="5">
        <dgm:presLayoutVars>
          <dgm:bulletEnabled val="1"/>
        </dgm:presLayoutVars>
      </dgm:prSet>
      <dgm:spPr/>
    </dgm:pt>
    <dgm:pt modelId="{129C6080-D779-ED4F-93FD-61B0872C44F4}" type="pres">
      <dgm:prSet presAssocID="{60D2905B-3736-6346-A0A4-89A46F213A44}" presName="sibTrans" presStyleLbl="sibTrans2D1" presStyleIdx="2" presStyleCnt="4"/>
      <dgm:spPr/>
    </dgm:pt>
    <dgm:pt modelId="{977CFDEB-DC68-9D49-8174-61A05A49698A}" type="pres">
      <dgm:prSet presAssocID="{60D2905B-3736-6346-A0A4-89A46F213A44}" presName="connectorText" presStyleLbl="sibTrans2D1" presStyleIdx="2" presStyleCnt="4"/>
      <dgm:spPr/>
    </dgm:pt>
    <dgm:pt modelId="{5D7B9D99-672D-D542-8E08-B7D0A24F9D99}" type="pres">
      <dgm:prSet presAssocID="{C077951C-E102-B44D-8E29-0C3D57A20764}" presName="node" presStyleLbl="node1" presStyleIdx="3" presStyleCnt="5">
        <dgm:presLayoutVars>
          <dgm:bulletEnabled val="1"/>
        </dgm:presLayoutVars>
      </dgm:prSet>
      <dgm:spPr/>
    </dgm:pt>
    <dgm:pt modelId="{C8514F11-2A4A-EB4A-B8C5-8B8225D8AE67}" type="pres">
      <dgm:prSet presAssocID="{C92C0FBC-3028-2242-84FA-FE3C2EA3DA9C}" presName="sibTrans" presStyleLbl="sibTrans2D1" presStyleIdx="3" presStyleCnt="4"/>
      <dgm:spPr/>
    </dgm:pt>
    <dgm:pt modelId="{90FDFBFB-7441-E94E-9924-8FFB2CFC1CD7}" type="pres">
      <dgm:prSet presAssocID="{C92C0FBC-3028-2242-84FA-FE3C2EA3DA9C}" presName="connectorText" presStyleLbl="sibTrans2D1" presStyleIdx="3" presStyleCnt="4"/>
      <dgm:spPr/>
    </dgm:pt>
    <dgm:pt modelId="{4D7732E4-BBD5-4D4C-86DB-B63286C86A5F}" type="pres">
      <dgm:prSet presAssocID="{7B3C0F80-115E-5A4B-86CE-34D80613D440}" presName="node" presStyleLbl="node1" presStyleIdx="4" presStyleCnt="5">
        <dgm:presLayoutVars>
          <dgm:bulletEnabled val="1"/>
        </dgm:presLayoutVars>
      </dgm:prSet>
      <dgm:spPr/>
    </dgm:pt>
  </dgm:ptLst>
  <dgm:cxnLst>
    <dgm:cxn modelId="{0BCC6A06-F130-C448-B765-D96BA4F7D425}" type="presOf" srcId="{4EE7C9B6-3E31-2542-ACED-C9832B227463}" destId="{7BCF6FD6-43DD-AD48-91CB-87F1B1DDFDD2}" srcOrd="1" destOrd="0" presId="urn:microsoft.com/office/officeart/2005/8/layout/process1"/>
    <dgm:cxn modelId="{1C3C3F12-8E94-A64F-A1E3-CEC2106C87FF}" type="presOf" srcId="{76550478-F861-9F4B-A041-FCE4E1720E8F}" destId="{E4DCBE0C-80F7-0947-9618-D28C044E1AD0}" srcOrd="0" destOrd="0" presId="urn:microsoft.com/office/officeart/2005/8/layout/process1"/>
    <dgm:cxn modelId="{67FA4A42-F852-724F-AAD0-C13424691065}" type="presOf" srcId="{C92C0FBC-3028-2242-84FA-FE3C2EA3DA9C}" destId="{C8514F11-2A4A-EB4A-B8C5-8B8225D8AE67}" srcOrd="0" destOrd="0" presId="urn:microsoft.com/office/officeart/2005/8/layout/process1"/>
    <dgm:cxn modelId="{8AE60B68-C5C4-B448-A837-91D7140DCD73}" srcId="{0CF99A3F-CBB7-4347-88F0-2240832613BA}" destId="{A507091D-8154-7E47-BD12-6F7624926C0B}" srcOrd="2" destOrd="0" parTransId="{B0303109-895C-004B-846A-FC6317B3966C}" sibTransId="{60D2905B-3736-6346-A0A4-89A46F213A44}"/>
    <dgm:cxn modelId="{F92D966B-8532-E249-AF6B-AC6300383711}" srcId="{7B3C0F80-115E-5A4B-86CE-34D80613D440}" destId="{88A4E3DC-54A8-F74C-B33F-FE66AF1B5293}" srcOrd="1" destOrd="0" parTransId="{0F75DC99-169B-0C44-A06F-1FAAAEEDD0A8}" sibTransId="{6875E6A4-D193-4B47-869A-3C38D97F0339}"/>
    <dgm:cxn modelId="{6561D86B-8F82-DB43-98A0-F4E21AAA08C2}" type="presOf" srcId="{80DC2EEE-F304-634A-8D79-96BC69F6F385}" destId="{4D7732E4-BBD5-4D4C-86DB-B63286C86A5F}" srcOrd="0" destOrd="1" presId="urn:microsoft.com/office/officeart/2005/8/layout/process1"/>
    <dgm:cxn modelId="{7D6E146E-A198-6C41-9C7F-9C81DE99F911}" type="presOf" srcId="{353E6EB4-6274-C940-8934-4E2DD6A4A8F0}" destId="{4D7732E4-BBD5-4D4C-86DB-B63286C86A5F}" srcOrd="0" destOrd="3" presId="urn:microsoft.com/office/officeart/2005/8/layout/process1"/>
    <dgm:cxn modelId="{75E1D054-AFA7-CF45-AC1B-DCF3E2270E06}" type="presOf" srcId="{60D2905B-3736-6346-A0A4-89A46F213A44}" destId="{977CFDEB-DC68-9D49-8174-61A05A49698A}" srcOrd="1" destOrd="0" presId="urn:microsoft.com/office/officeart/2005/8/layout/process1"/>
    <dgm:cxn modelId="{690D4E80-BF43-F941-9F72-BEED58601B92}" type="presOf" srcId="{0CF99A3F-CBB7-4347-88F0-2240832613BA}" destId="{600D0CDD-DF28-2A48-A5EA-F6586E5A5F39}" srcOrd="0" destOrd="0" presId="urn:microsoft.com/office/officeart/2005/8/layout/process1"/>
    <dgm:cxn modelId="{C5D40A85-F961-4444-B6C8-763B249D832E}" type="presOf" srcId="{C077951C-E102-B44D-8E29-0C3D57A20764}" destId="{5D7B9D99-672D-D542-8E08-B7D0A24F9D99}" srcOrd="0" destOrd="0" presId="urn:microsoft.com/office/officeart/2005/8/layout/process1"/>
    <dgm:cxn modelId="{1762B489-A9BB-5545-8A49-A3CB67B7F05D}" type="presOf" srcId="{D5A4F309-6F08-2442-8172-FCF1F9B7FCCB}" destId="{A23F1A47-7D74-7446-BDE5-46F839817C71}" srcOrd="1" destOrd="0" presId="urn:microsoft.com/office/officeart/2005/8/layout/process1"/>
    <dgm:cxn modelId="{BE5BCD92-A8AF-A14C-9B8F-41211B73E5B0}" srcId="{0CF99A3F-CBB7-4347-88F0-2240832613BA}" destId="{C077951C-E102-B44D-8E29-0C3D57A20764}" srcOrd="3" destOrd="0" parTransId="{5E93FB36-3082-4546-96D1-0049F2629E62}" sibTransId="{C92C0FBC-3028-2242-84FA-FE3C2EA3DA9C}"/>
    <dgm:cxn modelId="{32E3149D-F3D1-CA49-BF5D-F6E2335B4AFD}" type="presOf" srcId="{4EE7C9B6-3E31-2542-ACED-C9832B227463}" destId="{699BE19A-D4F4-E741-892A-7348C82EABBD}" srcOrd="0" destOrd="0" presId="urn:microsoft.com/office/officeart/2005/8/layout/process1"/>
    <dgm:cxn modelId="{EA5A4BA1-6926-F74B-9AFC-25DE87DD2652}" srcId="{0CF99A3F-CBB7-4347-88F0-2240832613BA}" destId="{76550478-F861-9F4B-A041-FCE4E1720E8F}" srcOrd="1" destOrd="0" parTransId="{742399C6-91CE-FF45-91C5-973D3626E227}" sibTransId="{D5A4F309-6F08-2442-8172-FCF1F9B7FCCB}"/>
    <dgm:cxn modelId="{3207C1A6-5F44-B343-947D-976E49585D3F}" type="presOf" srcId="{60D2905B-3736-6346-A0A4-89A46F213A44}" destId="{129C6080-D779-ED4F-93FD-61B0872C44F4}" srcOrd="0" destOrd="0" presId="urn:microsoft.com/office/officeart/2005/8/layout/process1"/>
    <dgm:cxn modelId="{30E3D3AB-5CC4-6E4B-B262-AC4BC451BFA1}" type="presOf" srcId="{A507091D-8154-7E47-BD12-6F7624926C0B}" destId="{81C8D3B0-3CA5-9649-86DB-B5F49168FCA8}" srcOrd="0" destOrd="0" presId="urn:microsoft.com/office/officeart/2005/8/layout/process1"/>
    <dgm:cxn modelId="{BF582AAC-C4E6-634E-9BDD-F816945CF102}" srcId="{0CF99A3F-CBB7-4347-88F0-2240832613BA}" destId="{7B3C0F80-115E-5A4B-86CE-34D80613D440}" srcOrd="4" destOrd="0" parTransId="{9763CEDC-B2BC-A54D-B0F4-A9F86C3C6A7A}" sibTransId="{DF14BFFE-1BBF-344A-A1B5-BB621A8BBF5F}"/>
    <dgm:cxn modelId="{8FB3AFB2-B92B-FB40-8A51-E3C7CCE2AC63}" type="presOf" srcId="{D5A4F309-6F08-2442-8172-FCF1F9B7FCCB}" destId="{7FC2E3D9-7715-F147-9A74-DC9B691E3E8A}" srcOrd="0" destOrd="0" presId="urn:microsoft.com/office/officeart/2005/8/layout/process1"/>
    <dgm:cxn modelId="{D0530BBF-2F3D-EF40-94D8-8280A71BB683}" type="presOf" srcId="{C92C0FBC-3028-2242-84FA-FE3C2EA3DA9C}" destId="{90FDFBFB-7441-E94E-9924-8FFB2CFC1CD7}" srcOrd="1" destOrd="0" presId="urn:microsoft.com/office/officeart/2005/8/layout/process1"/>
    <dgm:cxn modelId="{8AA765CE-D595-2C43-87B7-40DAA16E90AA}" type="presOf" srcId="{BBB26683-2546-CA42-81A4-1191F8B8E332}" destId="{FDB19475-426F-E942-A9D9-67CBFB83F4E1}" srcOrd="0" destOrd="0" presId="urn:microsoft.com/office/officeart/2005/8/layout/process1"/>
    <dgm:cxn modelId="{9B838DD8-7F44-A94A-92DE-F4495FE8D130}" srcId="{0CF99A3F-CBB7-4347-88F0-2240832613BA}" destId="{BBB26683-2546-CA42-81A4-1191F8B8E332}" srcOrd="0" destOrd="0" parTransId="{3414B22A-0423-1049-ABCD-7B8076923A56}" sibTransId="{4EE7C9B6-3E31-2542-ACED-C9832B227463}"/>
    <dgm:cxn modelId="{6A0D19D9-CEA1-624F-8C08-F3BCE4EDA2EB}" srcId="{7B3C0F80-115E-5A4B-86CE-34D80613D440}" destId="{80DC2EEE-F304-634A-8D79-96BC69F6F385}" srcOrd="0" destOrd="0" parTransId="{74CEEEB3-24AD-7549-A12E-B52D2FA04A30}" sibTransId="{3410CCC9-09EA-1947-A48C-3F42B944290E}"/>
    <dgm:cxn modelId="{30A917ED-9C73-9A4F-AE3B-9AC14AC2D30C}" srcId="{7B3C0F80-115E-5A4B-86CE-34D80613D440}" destId="{353E6EB4-6274-C940-8934-4E2DD6A4A8F0}" srcOrd="2" destOrd="0" parTransId="{AA1716E3-7F92-7D4C-9205-D53DD85764DA}" sibTransId="{4D9782A5-7B2C-A547-B9EB-BE592F7C325C}"/>
    <dgm:cxn modelId="{B70268FD-8083-B14F-8133-E542BF7CF617}" type="presOf" srcId="{88A4E3DC-54A8-F74C-B33F-FE66AF1B5293}" destId="{4D7732E4-BBD5-4D4C-86DB-B63286C86A5F}" srcOrd="0" destOrd="2" presId="urn:microsoft.com/office/officeart/2005/8/layout/process1"/>
    <dgm:cxn modelId="{D59016FE-8F1F-9840-A67D-D0E6ADE79E95}" type="presOf" srcId="{7B3C0F80-115E-5A4B-86CE-34D80613D440}" destId="{4D7732E4-BBD5-4D4C-86DB-B63286C86A5F}" srcOrd="0" destOrd="0" presId="urn:microsoft.com/office/officeart/2005/8/layout/process1"/>
    <dgm:cxn modelId="{64EC572F-CAA3-2049-832A-5463FE61E315}" type="presParOf" srcId="{600D0CDD-DF28-2A48-A5EA-F6586E5A5F39}" destId="{FDB19475-426F-E942-A9D9-67CBFB83F4E1}" srcOrd="0" destOrd="0" presId="urn:microsoft.com/office/officeart/2005/8/layout/process1"/>
    <dgm:cxn modelId="{12CA91E2-168F-214C-8405-4DBC121EB709}" type="presParOf" srcId="{600D0CDD-DF28-2A48-A5EA-F6586E5A5F39}" destId="{699BE19A-D4F4-E741-892A-7348C82EABBD}" srcOrd="1" destOrd="0" presId="urn:microsoft.com/office/officeart/2005/8/layout/process1"/>
    <dgm:cxn modelId="{CF9260A3-3799-674E-9D15-74CF2B754015}" type="presParOf" srcId="{699BE19A-D4F4-E741-892A-7348C82EABBD}" destId="{7BCF6FD6-43DD-AD48-91CB-87F1B1DDFDD2}" srcOrd="0" destOrd="0" presId="urn:microsoft.com/office/officeart/2005/8/layout/process1"/>
    <dgm:cxn modelId="{8FB87111-ED31-A24F-BE4E-C19BCC47562E}" type="presParOf" srcId="{600D0CDD-DF28-2A48-A5EA-F6586E5A5F39}" destId="{E4DCBE0C-80F7-0947-9618-D28C044E1AD0}" srcOrd="2" destOrd="0" presId="urn:microsoft.com/office/officeart/2005/8/layout/process1"/>
    <dgm:cxn modelId="{107D66CC-071B-054F-9CC7-4B27BABA6D45}" type="presParOf" srcId="{600D0CDD-DF28-2A48-A5EA-F6586E5A5F39}" destId="{7FC2E3D9-7715-F147-9A74-DC9B691E3E8A}" srcOrd="3" destOrd="0" presId="urn:microsoft.com/office/officeart/2005/8/layout/process1"/>
    <dgm:cxn modelId="{BEF3BFD8-7E74-CC4C-8CDE-0F2A77EDEF97}" type="presParOf" srcId="{7FC2E3D9-7715-F147-9A74-DC9B691E3E8A}" destId="{A23F1A47-7D74-7446-BDE5-46F839817C71}" srcOrd="0" destOrd="0" presId="urn:microsoft.com/office/officeart/2005/8/layout/process1"/>
    <dgm:cxn modelId="{7B5BDC9D-3D04-2A4E-BA49-EFF663B238E0}" type="presParOf" srcId="{600D0CDD-DF28-2A48-A5EA-F6586E5A5F39}" destId="{81C8D3B0-3CA5-9649-86DB-B5F49168FCA8}" srcOrd="4" destOrd="0" presId="urn:microsoft.com/office/officeart/2005/8/layout/process1"/>
    <dgm:cxn modelId="{31B27BC1-A7FD-804B-B2E4-61CE0B4DF423}" type="presParOf" srcId="{600D0CDD-DF28-2A48-A5EA-F6586E5A5F39}" destId="{129C6080-D779-ED4F-93FD-61B0872C44F4}" srcOrd="5" destOrd="0" presId="urn:microsoft.com/office/officeart/2005/8/layout/process1"/>
    <dgm:cxn modelId="{913EBC83-5101-8344-92A9-00B33140AE89}" type="presParOf" srcId="{129C6080-D779-ED4F-93FD-61B0872C44F4}" destId="{977CFDEB-DC68-9D49-8174-61A05A49698A}" srcOrd="0" destOrd="0" presId="urn:microsoft.com/office/officeart/2005/8/layout/process1"/>
    <dgm:cxn modelId="{18D81A99-E5D0-6546-991E-296327CD741B}" type="presParOf" srcId="{600D0CDD-DF28-2A48-A5EA-F6586E5A5F39}" destId="{5D7B9D99-672D-D542-8E08-B7D0A24F9D99}" srcOrd="6" destOrd="0" presId="urn:microsoft.com/office/officeart/2005/8/layout/process1"/>
    <dgm:cxn modelId="{09203FC6-F1E7-FE45-B6E9-73CA0209745E}" type="presParOf" srcId="{600D0CDD-DF28-2A48-A5EA-F6586E5A5F39}" destId="{C8514F11-2A4A-EB4A-B8C5-8B8225D8AE67}" srcOrd="7" destOrd="0" presId="urn:microsoft.com/office/officeart/2005/8/layout/process1"/>
    <dgm:cxn modelId="{A356C3ED-8599-B242-8A81-B24146E90BFF}" type="presParOf" srcId="{C8514F11-2A4A-EB4A-B8C5-8B8225D8AE67}" destId="{90FDFBFB-7441-E94E-9924-8FFB2CFC1CD7}" srcOrd="0" destOrd="0" presId="urn:microsoft.com/office/officeart/2005/8/layout/process1"/>
    <dgm:cxn modelId="{8E7E1A2E-E810-F64B-BCB3-6585D73B2ED7}" type="presParOf" srcId="{600D0CDD-DF28-2A48-A5EA-F6586E5A5F39}" destId="{4D7732E4-BBD5-4D4C-86DB-B63286C86A5F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CF99A3F-CBB7-4347-88F0-2240832613BA}" type="doc">
      <dgm:prSet loTypeId="urn:microsoft.com/office/officeart/2005/8/layout/process1" loCatId="" qsTypeId="urn:microsoft.com/office/officeart/2005/8/quickstyle/simple1" qsCatId="simple" csTypeId="urn:microsoft.com/office/officeart/2005/8/colors/accent2_2" csCatId="accent2" phldr="1"/>
      <dgm:spPr/>
    </dgm:pt>
    <dgm:pt modelId="{BBB26683-2546-CA42-81A4-1191F8B8E332}">
      <dgm:prSet phldrT="[Text]" custT="1"/>
      <dgm:spPr/>
      <dgm:t>
        <a:bodyPr/>
        <a:lstStyle/>
        <a:p>
          <a:r>
            <a:rPr lang="en-US" sz="1800" dirty="0"/>
            <a:t>Co-shaping audit tool</a:t>
          </a:r>
        </a:p>
      </dgm:t>
    </dgm:pt>
    <dgm:pt modelId="{3414B22A-0423-1049-ABCD-7B8076923A56}" type="parTrans" cxnId="{9B838DD8-7F44-A94A-92DE-F4495FE8D130}">
      <dgm:prSet/>
      <dgm:spPr/>
      <dgm:t>
        <a:bodyPr/>
        <a:lstStyle/>
        <a:p>
          <a:endParaRPr lang="en-US"/>
        </a:p>
      </dgm:t>
    </dgm:pt>
    <dgm:pt modelId="{4EE7C9B6-3E31-2542-ACED-C9832B227463}" type="sibTrans" cxnId="{9B838DD8-7F44-A94A-92DE-F4495FE8D130}">
      <dgm:prSet/>
      <dgm:spPr/>
      <dgm:t>
        <a:bodyPr/>
        <a:lstStyle/>
        <a:p>
          <a:endParaRPr lang="en-US"/>
        </a:p>
      </dgm:t>
    </dgm:pt>
    <dgm:pt modelId="{76550478-F861-9F4B-A041-FCE4E1720E8F}">
      <dgm:prSet phldrT="[Text]" custT="1"/>
      <dgm:spPr/>
      <dgm:t>
        <a:bodyPr/>
        <a:lstStyle/>
        <a:p>
          <a:r>
            <a:rPr lang="en-US" sz="1800" dirty="0"/>
            <a:t>Spaces inspect + Staff interviews</a:t>
          </a:r>
        </a:p>
      </dgm:t>
    </dgm:pt>
    <dgm:pt modelId="{742399C6-91CE-FF45-91C5-973D3626E227}" type="parTrans" cxnId="{EA5A4BA1-6926-F74B-9AFC-25DE87DD2652}">
      <dgm:prSet/>
      <dgm:spPr/>
      <dgm:t>
        <a:bodyPr/>
        <a:lstStyle/>
        <a:p>
          <a:endParaRPr lang="en-US"/>
        </a:p>
      </dgm:t>
    </dgm:pt>
    <dgm:pt modelId="{D5A4F309-6F08-2442-8172-FCF1F9B7FCCB}" type="sibTrans" cxnId="{EA5A4BA1-6926-F74B-9AFC-25DE87DD2652}">
      <dgm:prSet/>
      <dgm:spPr/>
      <dgm:t>
        <a:bodyPr/>
        <a:lstStyle/>
        <a:p>
          <a:endParaRPr lang="en-US"/>
        </a:p>
      </dgm:t>
    </dgm:pt>
    <dgm:pt modelId="{C077951C-E102-B44D-8E29-0C3D57A20764}">
      <dgm:prSet phldrT="[Text]" custT="1"/>
      <dgm:spPr/>
      <dgm:t>
        <a:bodyPr/>
        <a:lstStyle/>
        <a:p>
          <a:r>
            <a:rPr lang="en-US" sz="1800" dirty="0"/>
            <a:t>Ranking recommendation priorities</a:t>
          </a:r>
        </a:p>
      </dgm:t>
    </dgm:pt>
    <dgm:pt modelId="{5E93FB36-3082-4546-96D1-0049F2629E62}" type="parTrans" cxnId="{BE5BCD92-A8AF-A14C-9B8F-41211B73E5B0}">
      <dgm:prSet/>
      <dgm:spPr/>
      <dgm:t>
        <a:bodyPr/>
        <a:lstStyle/>
        <a:p>
          <a:endParaRPr lang="en-US"/>
        </a:p>
      </dgm:t>
    </dgm:pt>
    <dgm:pt modelId="{C92C0FBC-3028-2242-84FA-FE3C2EA3DA9C}" type="sibTrans" cxnId="{BE5BCD92-A8AF-A14C-9B8F-41211B73E5B0}">
      <dgm:prSet/>
      <dgm:spPr/>
      <dgm:t>
        <a:bodyPr/>
        <a:lstStyle/>
        <a:p>
          <a:endParaRPr lang="en-US"/>
        </a:p>
      </dgm:t>
    </dgm:pt>
    <dgm:pt modelId="{A507091D-8154-7E47-BD12-6F7624926C0B}">
      <dgm:prSet phldrT="[Text]" custT="1"/>
      <dgm:spPr/>
      <dgm:t>
        <a:bodyPr/>
        <a:lstStyle/>
        <a:p>
          <a:r>
            <a:rPr lang="en-US" sz="1800" dirty="0"/>
            <a:t>Discussing what matter most</a:t>
          </a:r>
        </a:p>
      </dgm:t>
    </dgm:pt>
    <dgm:pt modelId="{B0303109-895C-004B-846A-FC6317B3966C}" type="parTrans" cxnId="{8AE60B68-C5C4-B448-A837-91D7140DCD73}">
      <dgm:prSet/>
      <dgm:spPr/>
      <dgm:t>
        <a:bodyPr/>
        <a:lstStyle/>
        <a:p>
          <a:endParaRPr lang="en-US"/>
        </a:p>
      </dgm:t>
    </dgm:pt>
    <dgm:pt modelId="{60D2905B-3736-6346-A0A4-89A46F213A44}" type="sibTrans" cxnId="{8AE60B68-C5C4-B448-A837-91D7140DCD73}">
      <dgm:prSet/>
      <dgm:spPr/>
      <dgm:t>
        <a:bodyPr/>
        <a:lstStyle/>
        <a:p>
          <a:endParaRPr lang="en-US"/>
        </a:p>
      </dgm:t>
    </dgm:pt>
    <dgm:pt modelId="{7B3C0F80-115E-5A4B-86CE-34D80613D440}">
      <dgm:prSet phldrT="[Text]" custT="1"/>
      <dgm:spPr/>
      <dgm:t>
        <a:bodyPr/>
        <a:lstStyle/>
        <a:p>
          <a:pPr algn="ctr"/>
          <a:r>
            <a:rPr lang="en-US" sz="1800" dirty="0"/>
            <a:t>Report finalization</a:t>
          </a:r>
        </a:p>
      </dgm:t>
    </dgm:pt>
    <dgm:pt modelId="{9763CEDC-B2BC-A54D-B0F4-A9F86C3C6A7A}" type="parTrans" cxnId="{BF582AAC-C4E6-634E-9BDD-F816945CF102}">
      <dgm:prSet/>
      <dgm:spPr/>
      <dgm:t>
        <a:bodyPr/>
        <a:lstStyle/>
        <a:p>
          <a:endParaRPr lang="en-US"/>
        </a:p>
      </dgm:t>
    </dgm:pt>
    <dgm:pt modelId="{DF14BFFE-1BBF-344A-A1B5-BB621A8BBF5F}" type="sibTrans" cxnId="{BF582AAC-C4E6-634E-9BDD-F816945CF102}">
      <dgm:prSet/>
      <dgm:spPr/>
      <dgm:t>
        <a:bodyPr/>
        <a:lstStyle/>
        <a:p>
          <a:endParaRPr lang="en-US"/>
        </a:p>
      </dgm:t>
    </dgm:pt>
    <dgm:pt modelId="{80DC2EEE-F304-634A-8D79-96BC69F6F385}">
      <dgm:prSet phldrT="[Text]" custT="1"/>
      <dgm:spPr/>
      <dgm:t>
        <a:bodyPr/>
        <a:lstStyle/>
        <a:p>
          <a:pPr algn="l"/>
          <a:r>
            <a:rPr lang="en-US" sz="1400" dirty="0"/>
            <a:t>Writing</a:t>
          </a:r>
        </a:p>
      </dgm:t>
    </dgm:pt>
    <dgm:pt modelId="{74CEEEB3-24AD-7549-A12E-B52D2FA04A30}" type="parTrans" cxnId="{6A0D19D9-CEA1-624F-8C08-F3BCE4EDA2EB}">
      <dgm:prSet/>
      <dgm:spPr/>
      <dgm:t>
        <a:bodyPr/>
        <a:lstStyle/>
        <a:p>
          <a:endParaRPr lang="en-US"/>
        </a:p>
      </dgm:t>
    </dgm:pt>
    <dgm:pt modelId="{3410CCC9-09EA-1947-A48C-3F42B944290E}" type="sibTrans" cxnId="{6A0D19D9-CEA1-624F-8C08-F3BCE4EDA2EB}">
      <dgm:prSet/>
      <dgm:spPr/>
      <dgm:t>
        <a:bodyPr/>
        <a:lstStyle/>
        <a:p>
          <a:endParaRPr lang="en-US"/>
        </a:p>
      </dgm:t>
    </dgm:pt>
    <dgm:pt modelId="{88A4E3DC-54A8-F74C-B33F-FE66AF1B5293}">
      <dgm:prSet phldrT="[Text]" custT="1"/>
      <dgm:spPr/>
      <dgm:t>
        <a:bodyPr/>
        <a:lstStyle/>
        <a:p>
          <a:pPr algn="l"/>
          <a:r>
            <a:rPr lang="en-US" sz="1400" dirty="0"/>
            <a:t>Editing</a:t>
          </a:r>
        </a:p>
      </dgm:t>
    </dgm:pt>
    <dgm:pt modelId="{0F75DC99-169B-0C44-A06F-1FAAAEEDD0A8}" type="parTrans" cxnId="{F92D966B-8532-E249-AF6B-AC6300383711}">
      <dgm:prSet/>
      <dgm:spPr/>
      <dgm:t>
        <a:bodyPr/>
        <a:lstStyle/>
        <a:p>
          <a:endParaRPr lang="en-US"/>
        </a:p>
      </dgm:t>
    </dgm:pt>
    <dgm:pt modelId="{6875E6A4-D193-4B47-869A-3C38D97F0339}" type="sibTrans" cxnId="{F92D966B-8532-E249-AF6B-AC6300383711}">
      <dgm:prSet/>
      <dgm:spPr/>
      <dgm:t>
        <a:bodyPr/>
        <a:lstStyle/>
        <a:p>
          <a:endParaRPr lang="en-US"/>
        </a:p>
      </dgm:t>
    </dgm:pt>
    <dgm:pt modelId="{353E6EB4-6274-C940-8934-4E2DD6A4A8F0}">
      <dgm:prSet phldrT="[Text]" custT="1"/>
      <dgm:spPr/>
      <dgm:t>
        <a:bodyPr/>
        <a:lstStyle/>
        <a:p>
          <a:pPr algn="l"/>
          <a:r>
            <a:rPr lang="en-US" sz="1400" dirty="0"/>
            <a:t>Designing</a:t>
          </a:r>
        </a:p>
      </dgm:t>
    </dgm:pt>
    <dgm:pt modelId="{AA1716E3-7F92-7D4C-9205-D53DD85764DA}" type="parTrans" cxnId="{30A917ED-9C73-9A4F-AE3B-9AC14AC2D30C}">
      <dgm:prSet/>
      <dgm:spPr/>
      <dgm:t>
        <a:bodyPr/>
        <a:lstStyle/>
        <a:p>
          <a:endParaRPr lang="en-US"/>
        </a:p>
      </dgm:t>
    </dgm:pt>
    <dgm:pt modelId="{4D9782A5-7B2C-A547-B9EB-BE592F7C325C}" type="sibTrans" cxnId="{30A917ED-9C73-9A4F-AE3B-9AC14AC2D30C}">
      <dgm:prSet/>
      <dgm:spPr/>
      <dgm:t>
        <a:bodyPr/>
        <a:lstStyle/>
        <a:p>
          <a:endParaRPr lang="en-US"/>
        </a:p>
      </dgm:t>
    </dgm:pt>
    <dgm:pt modelId="{600D0CDD-DF28-2A48-A5EA-F6586E5A5F39}" type="pres">
      <dgm:prSet presAssocID="{0CF99A3F-CBB7-4347-88F0-2240832613BA}" presName="Name0" presStyleCnt="0">
        <dgm:presLayoutVars>
          <dgm:dir/>
          <dgm:resizeHandles val="exact"/>
        </dgm:presLayoutVars>
      </dgm:prSet>
      <dgm:spPr/>
    </dgm:pt>
    <dgm:pt modelId="{FDB19475-426F-E942-A9D9-67CBFB83F4E1}" type="pres">
      <dgm:prSet presAssocID="{BBB26683-2546-CA42-81A4-1191F8B8E332}" presName="node" presStyleLbl="node1" presStyleIdx="0" presStyleCnt="5">
        <dgm:presLayoutVars>
          <dgm:bulletEnabled val="1"/>
        </dgm:presLayoutVars>
      </dgm:prSet>
      <dgm:spPr/>
    </dgm:pt>
    <dgm:pt modelId="{699BE19A-D4F4-E741-892A-7348C82EABBD}" type="pres">
      <dgm:prSet presAssocID="{4EE7C9B6-3E31-2542-ACED-C9832B227463}" presName="sibTrans" presStyleLbl="sibTrans2D1" presStyleIdx="0" presStyleCnt="4"/>
      <dgm:spPr/>
    </dgm:pt>
    <dgm:pt modelId="{7BCF6FD6-43DD-AD48-91CB-87F1B1DDFDD2}" type="pres">
      <dgm:prSet presAssocID="{4EE7C9B6-3E31-2542-ACED-C9832B227463}" presName="connectorText" presStyleLbl="sibTrans2D1" presStyleIdx="0" presStyleCnt="4"/>
      <dgm:spPr/>
    </dgm:pt>
    <dgm:pt modelId="{E4DCBE0C-80F7-0947-9618-D28C044E1AD0}" type="pres">
      <dgm:prSet presAssocID="{76550478-F861-9F4B-A041-FCE4E1720E8F}" presName="node" presStyleLbl="node1" presStyleIdx="1" presStyleCnt="5">
        <dgm:presLayoutVars>
          <dgm:bulletEnabled val="1"/>
        </dgm:presLayoutVars>
      </dgm:prSet>
      <dgm:spPr/>
    </dgm:pt>
    <dgm:pt modelId="{7FC2E3D9-7715-F147-9A74-DC9B691E3E8A}" type="pres">
      <dgm:prSet presAssocID="{D5A4F309-6F08-2442-8172-FCF1F9B7FCCB}" presName="sibTrans" presStyleLbl="sibTrans2D1" presStyleIdx="1" presStyleCnt="4"/>
      <dgm:spPr/>
    </dgm:pt>
    <dgm:pt modelId="{A23F1A47-7D74-7446-BDE5-46F839817C71}" type="pres">
      <dgm:prSet presAssocID="{D5A4F309-6F08-2442-8172-FCF1F9B7FCCB}" presName="connectorText" presStyleLbl="sibTrans2D1" presStyleIdx="1" presStyleCnt="4"/>
      <dgm:spPr/>
    </dgm:pt>
    <dgm:pt modelId="{81C8D3B0-3CA5-9649-86DB-B5F49168FCA8}" type="pres">
      <dgm:prSet presAssocID="{A507091D-8154-7E47-BD12-6F7624926C0B}" presName="node" presStyleLbl="node1" presStyleIdx="2" presStyleCnt="5">
        <dgm:presLayoutVars>
          <dgm:bulletEnabled val="1"/>
        </dgm:presLayoutVars>
      </dgm:prSet>
      <dgm:spPr/>
    </dgm:pt>
    <dgm:pt modelId="{129C6080-D779-ED4F-93FD-61B0872C44F4}" type="pres">
      <dgm:prSet presAssocID="{60D2905B-3736-6346-A0A4-89A46F213A44}" presName="sibTrans" presStyleLbl="sibTrans2D1" presStyleIdx="2" presStyleCnt="4"/>
      <dgm:spPr/>
    </dgm:pt>
    <dgm:pt modelId="{977CFDEB-DC68-9D49-8174-61A05A49698A}" type="pres">
      <dgm:prSet presAssocID="{60D2905B-3736-6346-A0A4-89A46F213A44}" presName="connectorText" presStyleLbl="sibTrans2D1" presStyleIdx="2" presStyleCnt="4"/>
      <dgm:spPr/>
    </dgm:pt>
    <dgm:pt modelId="{5D7B9D99-672D-D542-8E08-B7D0A24F9D99}" type="pres">
      <dgm:prSet presAssocID="{C077951C-E102-B44D-8E29-0C3D57A20764}" presName="node" presStyleLbl="node1" presStyleIdx="3" presStyleCnt="5">
        <dgm:presLayoutVars>
          <dgm:bulletEnabled val="1"/>
        </dgm:presLayoutVars>
      </dgm:prSet>
      <dgm:spPr/>
    </dgm:pt>
    <dgm:pt modelId="{C8514F11-2A4A-EB4A-B8C5-8B8225D8AE67}" type="pres">
      <dgm:prSet presAssocID="{C92C0FBC-3028-2242-84FA-FE3C2EA3DA9C}" presName="sibTrans" presStyleLbl="sibTrans2D1" presStyleIdx="3" presStyleCnt="4"/>
      <dgm:spPr/>
    </dgm:pt>
    <dgm:pt modelId="{90FDFBFB-7441-E94E-9924-8FFB2CFC1CD7}" type="pres">
      <dgm:prSet presAssocID="{C92C0FBC-3028-2242-84FA-FE3C2EA3DA9C}" presName="connectorText" presStyleLbl="sibTrans2D1" presStyleIdx="3" presStyleCnt="4"/>
      <dgm:spPr/>
    </dgm:pt>
    <dgm:pt modelId="{4D7732E4-BBD5-4D4C-86DB-B63286C86A5F}" type="pres">
      <dgm:prSet presAssocID="{7B3C0F80-115E-5A4B-86CE-34D80613D440}" presName="node" presStyleLbl="node1" presStyleIdx="4" presStyleCnt="5">
        <dgm:presLayoutVars>
          <dgm:bulletEnabled val="1"/>
        </dgm:presLayoutVars>
      </dgm:prSet>
      <dgm:spPr/>
    </dgm:pt>
  </dgm:ptLst>
  <dgm:cxnLst>
    <dgm:cxn modelId="{0BCC6A06-F130-C448-B765-D96BA4F7D425}" type="presOf" srcId="{4EE7C9B6-3E31-2542-ACED-C9832B227463}" destId="{7BCF6FD6-43DD-AD48-91CB-87F1B1DDFDD2}" srcOrd="1" destOrd="0" presId="urn:microsoft.com/office/officeart/2005/8/layout/process1"/>
    <dgm:cxn modelId="{1C3C3F12-8E94-A64F-A1E3-CEC2106C87FF}" type="presOf" srcId="{76550478-F861-9F4B-A041-FCE4E1720E8F}" destId="{E4DCBE0C-80F7-0947-9618-D28C044E1AD0}" srcOrd="0" destOrd="0" presId="urn:microsoft.com/office/officeart/2005/8/layout/process1"/>
    <dgm:cxn modelId="{67FA4A42-F852-724F-AAD0-C13424691065}" type="presOf" srcId="{C92C0FBC-3028-2242-84FA-FE3C2EA3DA9C}" destId="{C8514F11-2A4A-EB4A-B8C5-8B8225D8AE67}" srcOrd="0" destOrd="0" presId="urn:microsoft.com/office/officeart/2005/8/layout/process1"/>
    <dgm:cxn modelId="{8AE60B68-C5C4-B448-A837-91D7140DCD73}" srcId="{0CF99A3F-CBB7-4347-88F0-2240832613BA}" destId="{A507091D-8154-7E47-BD12-6F7624926C0B}" srcOrd="2" destOrd="0" parTransId="{B0303109-895C-004B-846A-FC6317B3966C}" sibTransId="{60D2905B-3736-6346-A0A4-89A46F213A44}"/>
    <dgm:cxn modelId="{F92D966B-8532-E249-AF6B-AC6300383711}" srcId="{7B3C0F80-115E-5A4B-86CE-34D80613D440}" destId="{88A4E3DC-54A8-F74C-B33F-FE66AF1B5293}" srcOrd="1" destOrd="0" parTransId="{0F75DC99-169B-0C44-A06F-1FAAAEEDD0A8}" sibTransId="{6875E6A4-D193-4B47-869A-3C38D97F0339}"/>
    <dgm:cxn modelId="{6561D86B-8F82-DB43-98A0-F4E21AAA08C2}" type="presOf" srcId="{80DC2EEE-F304-634A-8D79-96BC69F6F385}" destId="{4D7732E4-BBD5-4D4C-86DB-B63286C86A5F}" srcOrd="0" destOrd="1" presId="urn:microsoft.com/office/officeart/2005/8/layout/process1"/>
    <dgm:cxn modelId="{7D6E146E-A198-6C41-9C7F-9C81DE99F911}" type="presOf" srcId="{353E6EB4-6274-C940-8934-4E2DD6A4A8F0}" destId="{4D7732E4-BBD5-4D4C-86DB-B63286C86A5F}" srcOrd="0" destOrd="3" presId="urn:microsoft.com/office/officeart/2005/8/layout/process1"/>
    <dgm:cxn modelId="{75E1D054-AFA7-CF45-AC1B-DCF3E2270E06}" type="presOf" srcId="{60D2905B-3736-6346-A0A4-89A46F213A44}" destId="{977CFDEB-DC68-9D49-8174-61A05A49698A}" srcOrd="1" destOrd="0" presId="urn:microsoft.com/office/officeart/2005/8/layout/process1"/>
    <dgm:cxn modelId="{690D4E80-BF43-F941-9F72-BEED58601B92}" type="presOf" srcId="{0CF99A3F-CBB7-4347-88F0-2240832613BA}" destId="{600D0CDD-DF28-2A48-A5EA-F6586E5A5F39}" srcOrd="0" destOrd="0" presId="urn:microsoft.com/office/officeart/2005/8/layout/process1"/>
    <dgm:cxn modelId="{C5D40A85-F961-4444-B6C8-763B249D832E}" type="presOf" srcId="{C077951C-E102-B44D-8E29-0C3D57A20764}" destId="{5D7B9D99-672D-D542-8E08-B7D0A24F9D99}" srcOrd="0" destOrd="0" presId="urn:microsoft.com/office/officeart/2005/8/layout/process1"/>
    <dgm:cxn modelId="{1762B489-A9BB-5545-8A49-A3CB67B7F05D}" type="presOf" srcId="{D5A4F309-6F08-2442-8172-FCF1F9B7FCCB}" destId="{A23F1A47-7D74-7446-BDE5-46F839817C71}" srcOrd="1" destOrd="0" presId="urn:microsoft.com/office/officeart/2005/8/layout/process1"/>
    <dgm:cxn modelId="{BE5BCD92-A8AF-A14C-9B8F-41211B73E5B0}" srcId="{0CF99A3F-CBB7-4347-88F0-2240832613BA}" destId="{C077951C-E102-B44D-8E29-0C3D57A20764}" srcOrd="3" destOrd="0" parTransId="{5E93FB36-3082-4546-96D1-0049F2629E62}" sibTransId="{C92C0FBC-3028-2242-84FA-FE3C2EA3DA9C}"/>
    <dgm:cxn modelId="{32E3149D-F3D1-CA49-BF5D-F6E2335B4AFD}" type="presOf" srcId="{4EE7C9B6-3E31-2542-ACED-C9832B227463}" destId="{699BE19A-D4F4-E741-892A-7348C82EABBD}" srcOrd="0" destOrd="0" presId="urn:microsoft.com/office/officeart/2005/8/layout/process1"/>
    <dgm:cxn modelId="{EA5A4BA1-6926-F74B-9AFC-25DE87DD2652}" srcId="{0CF99A3F-CBB7-4347-88F0-2240832613BA}" destId="{76550478-F861-9F4B-A041-FCE4E1720E8F}" srcOrd="1" destOrd="0" parTransId="{742399C6-91CE-FF45-91C5-973D3626E227}" sibTransId="{D5A4F309-6F08-2442-8172-FCF1F9B7FCCB}"/>
    <dgm:cxn modelId="{3207C1A6-5F44-B343-947D-976E49585D3F}" type="presOf" srcId="{60D2905B-3736-6346-A0A4-89A46F213A44}" destId="{129C6080-D779-ED4F-93FD-61B0872C44F4}" srcOrd="0" destOrd="0" presId="urn:microsoft.com/office/officeart/2005/8/layout/process1"/>
    <dgm:cxn modelId="{30E3D3AB-5CC4-6E4B-B262-AC4BC451BFA1}" type="presOf" srcId="{A507091D-8154-7E47-BD12-6F7624926C0B}" destId="{81C8D3B0-3CA5-9649-86DB-B5F49168FCA8}" srcOrd="0" destOrd="0" presId="urn:microsoft.com/office/officeart/2005/8/layout/process1"/>
    <dgm:cxn modelId="{BF582AAC-C4E6-634E-9BDD-F816945CF102}" srcId="{0CF99A3F-CBB7-4347-88F0-2240832613BA}" destId="{7B3C0F80-115E-5A4B-86CE-34D80613D440}" srcOrd="4" destOrd="0" parTransId="{9763CEDC-B2BC-A54D-B0F4-A9F86C3C6A7A}" sibTransId="{DF14BFFE-1BBF-344A-A1B5-BB621A8BBF5F}"/>
    <dgm:cxn modelId="{8FB3AFB2-B92B-FB40-8A51-E3C7CCE2AC63}" type="presOf" srcId="{D5A4F309-6F08-2442-8172-FCF1F9B7FCCB}" destId="{7FC2E3D9-7715-F147-9A74-DC9B691E3E8A}" srcOrd="0" destOrd="0" presId="urn:microsoft.com/office/officeart/2005/8/layout/process1"/>
    <dgm:cxn modelId="{D0530BBF-2F3D-EF40-94D8-8280A71BB683}" type="presOf" srcId="{C92C0FBC-3028-2242-84FA-FE3C2EA3DA9C}" destId="{90FDFBFB-7441-E94E-9924-8FFB2CFC1CD7}" srcOrd="1" destOrd="0" presId="urn:microsoft.com/office/officeart/2005/8/layout/process1"/>
    <dgm:cxn modelId="{8AA765CE-D595-2C43-87B7-40DAA16E90AA}" type="presOf" srcId="{BBB26683-2546-CA42-81A4-1191F8B8E332}" destId="{FDB19475-426F-E942-A9D9-67CBFB83F4E1}" srcOrd="0" destOrd="0" presId="urn:microsoft.com/office/officeart/2005/8/layout/process1"/>
    <dgm:cxn modelId="{9B838DD8-7F44-A94A-92DE-F4495FE8D130}" srcId="{0CF99A3F-CBB7-4347-88F0-2240832613BA}" destId="{BBB26683-2546-CA42-81A4-1191F8B8E332}" srcOrd="0" destOrd="0" parTransId="{3414B22A-0423-1049-ABCD-7B8076923A56}" sibTransId="{4EE7C9B6-3E31-2542-ACED-C9832B227463}"/>
    <dgm:cxn modelId="{6A0D19D9-CEA1-624F-8C08-F3BCE4EDA2EB}" srcId="{7B3C0F80-115E-5A4B-86CE-34D80613D440}" destId="{80DC2EEE-F304-634A-8D79-96BC69F6F385}" srcOrd="0" destOrd="0" parTransId="{74CEEEB3-24AD-7549-A12E-B52D2FA04A30}" sibTransId="{3410CCC9-09EA-1947-A48C-3F42B944290E}"/>
    <dgm:cxn modelId="{30A917ED-9C73-9A4F-AE3B-9AC14AC2D30C}" srcId="{7B3C0F80-115E-5A4B-86CE-34D80613D440}" destId="{353E6EB4-6274-C940-8934-4E2DD6A4A8F0}" srcOrd="2" destOrd="0" parTransId="{AA1716E3-7F92-7D4C-9205-D53DD85764DA}" sibTransId="{4D9782A5-7B2C-A547-B9EB-BE592F7C325C}"/>
    <dgm:cxn modelId="{B70268FD-8083-B14F-8133-E542BF7CF617}" type="presOf" srcId="{88A4E3DC-54A8-F74C-B33F-FE66AF1B5293}" destId="{4D7732E4-BBD5-4D4C-86DB-B63286C86A5F}" srcOrd="0" destOrd="2" presId="urn:microsoft.com/office/officeart/2005/8/layout/process1"/>
    <dgm:cxn modelId="{D59016FE-8F1F-9840-A67D-D0E6ADE79E95}" type="presOf" srcId="{7B3C0F80-115E-5A4B-86CE-34D80613D440}" destId="{4D7732E4-BBD5-4D4C-86DB-B63286C86A5F}" srcOrd="0" destOrd="0" presId="urn:microsoft.com/office/officeart/2005/8/layout/process1"/>
    <dgm:cxn modelId="{64EC572F-CAA3-2049-832A-5463FE61E315}" type="presParOf" srcId="{600D0CDD-DF28-2A48-A5EA-F6586E5A5F39}" destId="{FDB19475-426F-E942-A9D9-67CBFB83F4E1}" srcOrd="0" destOrd="0" presId="urn:microsoft.com/office/officeart/2005/8/layout/process1"/>
    <dgm:cxn modelId="{12CA91E2-168F-214C-8405-4DBC121EB709}" type="presParOf" srcId="{600D0CDD-DF28-2A48-A5EA-F6586E5A5F39}" destId="{699BE19A-D4F4-E741-892A-7348C82EABBD}" srcOrd="1" destOrd="0" presId="urn:microsoft.com/office/officeart/2005/8/layout/process1"/>
    <dgm:cxn modelId="{CF9260A3-3799-674E-9D15-74CF2B754015}" type="presParOf" srcId="{699BE19A-D4F4-E741-892A-7348C82EABBD}" destId="{7BCF6FD6-43DD-AD48-91CB-87F1B1DDFDD2}" srcOrd="0" destOrd="0" presId="urn:microsoft.com/office/officeart/2005/8/layout/process1"/>
    <dgm:cxn modelId="{8FB87111-ED31-A24F-BE4E-C19BCC47562E}" type="presParOf" srcId="{600D0CDD-DF28-2A48-A5EA-F6586E5A5F39}" destId="{E4DCBE0C-80F7-0947-9618-D28C044E1AD0}" srcOrd="2" destOrd="0" presId="urn:microsoft.com/office/officeart/2005/8/layout/process1"/>
    <dgm:cxn modelId="{107D66CC-071B-054F-9CC7-4B27BABA6D45}" type="presParOf" srcId="{600D0CDD-DF28-2A48-A5EA-F6586E5A5F39}" destId="{7FC2E3D9-7715-F147-9A74-DC9B691E3E8A}" srcOrd="3" destOrd="0" presId="urn:microsoft.com/office/officeart/2005/8/layout/process1"/>
    <dgm:cxn modelId="{BEF3BFD8-7E74-CC4C-8CDE-0F2A77EDEF97}" type="presParOf" srcId="{7FC2E3D9-7715-F147-9A74-DC9B691E3E8A}" destId="{A23F1A47-7D74-7446-BDE5-46F839817C71}" srcOrd="0" destOrd="0" presId="urn:microsoft.com/office/officeart/2005/8/layout/process1"/>
    <dgm:cxn modelId="{7B5BDC9D-3D04-2A4E-BA49-EFF663B238E0}" type="presParOf" srcId="{600D0CDD-DF28-2A48-A5EA-F6586E5A5F39}" destId="{81C8D3B0-3CA5-9649-86DB-B5F49168FCA8}" srcOrd="4" destOrd="0" presId="urn:microsoft.com/office/officeart/2005/8/layout/process1"/>
    <dgm:cxn modelId="{31B27BC1-A7FD-804B-B2E4-61CE0B4DF423}" type="presParOf" srcId="{600D0CDD-DF28-2A48-A5EA-F6586E5A5F39}" destId="{129C6080-D779-ED4F-93FD-61B0872C44F4}" srcOrd="5" destOrd="0" presId="urn:microsoft.com/office/officeart/2005/8/layout/process1"/>
    <dgm:cxn modelId="{913EBC83-5101-8344-92A9-00B33140AE89}" type="presParOf" srcId="{129C6080-D779-ED4F-93FD-61B0872C44F4}" destId="{977CFDEB-DC68-9D49-8174-61A05A49698A}" srcOrd="0" destOrd="0" presId="urn:microsoft.com/office/officeart/2005/8/layout/process1"/>
    <dgm:cxn modelId="{18D81A99-E5D0-6546-991E-296327CD741B}" type="presParOf" srcId="{600D0CDD-DF28-2A48-A5EA-F6586E5A5F39}" destId="{5D7B9D99-672D-D542-8E08-B7D0A24F9D99}" srcOrd="6" destOrd="0" presId="urn:microsoft.com/office/officeart/2005/8/layout/process1"/>
    <dgm:cxn modelId="{09203FC6-F1E7-FE45-B6E9-73CA0209745E}" type="presParOf" srcId="{600D0CDD-DF28-2A48-A5EA-F6586E5A5F39}" destId="{C8514F11-2A4A-EB4A-B8C5-8B8225D8AE67}" srcOrd="7" destOrd="0" presId="urn:microsoft.com/office/officeart/2005/8/layout/process1"/>
    <dgm:cxn modelId="{A356C3ED-8599-B242-8A81-B24146E90BFF}" type="presParOf" srcId="{C8514F11-2A4A-EB4A-B8C5-8B8225D8AE67}" destId="{90FDFBFB-7441-E94E-9924-8FFB2CFC1CD7}" srcOrd="0" destOrd="0" presId="urn:microsoft.com/office/officeart/2005/8/layout/process1"/>
    <dgm:cxn modelId="{8E7E1A2E-E810-F64B-BCB3-6585D73B2ED7}" type="presParOf" srcId="{600D0CDD-DF28-2A48-A5EA-F6586E5A5F39}" destId="{4D7732E4-BBD5-4D4C-86DB-B63286C86A5F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CF99A3F-CBB7-4347-88F0-2240832613BA}" type="doc">
      <dgm:prSet loTypeId="urn:microsoft.com/office/officeart/2005/8/layout/process1" loCatId="" qsTypeId="urn:microsoft.com/office/officeart/2005/8/quickstyle/simple1" qsCatId="simple" csTypeId="urn:microsoft.com/office/officeart/2005/8/colors/accent2_2" csCatId="accent2" phldr="1"/>
      <dgm:spPr/>
    </dgm:pt>
    <dgm:pt modelId="{BBB26683-2546-CA42-81A4-1191F8B8E332}">
      <dgm:prSet phldrT="[Text]" custT="1"/>
      <dgm:spPr>
        <a:solidFill>
          <a:srgbClr val="FF4351"/>
        </a:solidFill>
      </dgm:spPr>
      <dgm:t>
        <a:bodyPr/>
        <a:lstStyle/>
        <a:p>
          <a:r>
            <a:rPr lang="en-US" sz="1800" dirty="0"/>
            <a:t>Co-shaping audit tool</a:t>
          </a:r>
        </a:p>
      </dgm:t>
      <dgm:extLst>
        <a:ext uri="{E40237B7-FDA0-4F09-8148-C483321AD2D9}">
          <dgm14:cNvPr xmlns:dgm14="http://schemas.microsoft.com/office/drawing/2010/diagram" id="0" name="" descr="1. Co-shaping audit tool&#10;2. Spaces inspect + Staff interviews&#10;3. Discussing what matter most&#10;4. Ranking recommendation priorities&#10;5. Report finalization inclu&#10; Writing&#10; Editing&#10; Designing&#10;"/>
        </a:ext>
      </dgm:extLst>
    </dgm:pt>
    <dgm:pt modelId="{3414B22A-0423-1049-ABCD-7B8076923A56}" type="parTrans" cxnId="{9B838DD8-7F44-A94A-92DE-F4495FE8D130}">
      <dgm:prSet/>
      <dgm:spPr/>
      <dgm:t>
        <a:bodyPr/>
        <a:lstStyle/>
        <a:p>
          <a:endParaRPr lang="en-US"/>
        </a:p>
      </dgm:t>
    </dgm:pt>
    <dgm:pt modelId="{4EE7C9B6-3E31-2542-ACED-C9832B227463}" type="sibTrans" cxnId="{9B838DD8-7F44-A94A-92DE-F4495FE8D130}">
      <dgm:prSet/>
      <dgm:spPr/>
      <dgm:t>
        <a:bodyPr/>
        <a:lstStyle/>
        <a:p>
          <a:endParaRPr lang="en-US"/>
        </a:p>
      </dgm:t>
    </dgm:pt>
    <dgm:pt modelId="{76550478-F861-9F4B-A041-FCE4E1720E8F}">
      <dgm:prSet phldrT="[Text]" custT="1"/>
      <dgm:spPr>
        <a:solidFill>
          <a:srgbClr val="FF4351"/>
        </a:solidFill>
      </dgm:spPr>
      <dgm:t>
        <a:bodyPr/>
        <a:lstStyle/>
        <a:p>
          <a:r>
            <a:rPr lang="en-US" sz="1800" dirty="0"/>
            <a:t>Spaces inspect + Staff interviews</a:t>
          </a:r>
        </a:p>
      </dgm:t>
      <dgm:extLst>
        <a:ext uri="{E40237B7-FDA0-4F09-8148-C483321AD2D9}">
          <dgm14:cNvPr xmlns:dgm14="http://schemas.microsoft.com/office/drawing/2010/diagram" id="0" name="" descr="1. Co-shaping audit tool&#10;2. Spaces inspect + Staff interviews&#10;3. Discussing what matter most&#10;4. Ranking recommendation priorities&#10;5. Report finalization inclu&#10; Writing&#10; Editing&#10; Designing&#10;"/>
        </a:ext>
      </dgm:extLst>
    </dgm:pt>
    <dgm:pt modelId="{742399C6-91CE-FF45-91C5-973D3626E227}" type="parTrans" cxnId="{EA5A4BA1-6926-F74B-9AFC-25DE87DD2652}">
      <dgm:prSet/>
      <dgm:spPr/>
      <dgm:t>
        <a:bodyPr/>
        <a:lstStyle/>
        <a:p>
          <a:endParaRPr lang="en-US"/>
        </a:p>
      </dgm:t>
    </dgm:pt>
    <dgm:pt modelId="{D5A4F309-6F08-2442-8172-FCF1F9B7FCCB}" type="sibTrans" cxnId="{EA5A4BA1-6926-F74B-9AFC-25DE87DD2652}">
      <dgm:prSet/>
      <dgm:spPr/>
      <dgm:t>
        <a:bodyPr/>
        <a:lstStyle/>
        <a:p>
          <a:endParaRPr lang="en-US"/>
        </a:p>
      </dgm:t>
    </dgm:pt>
    <dgm:pt modelId="{C077951C-E102-B44D-8E29-0C3D57A20764}">
      <dgm:prSet phldrT="[Text]" custT="1"/>
      <dgm:spPr>
        <a:solidFill>
          <a:srgbClr val="FF4351"/>
        </a:solidFill>
      </dgm:spPr>
      <dgm:t>
        <a:bodyPr/>
        <a:lstStyle/>
        <a:p>
          <a:r>
            <a:rPr lang="en-US" sz="1800" dirty="0"/>
            <a:t>Ranking recommendation priorities</a:t>
          </a:r>
        </a:p>
      </dgm:t>
      <dgm:extLst>
        <a:ext uri="{E40237B7-FDA0-4F09-8148-C483321AD2D9}">
          <dgm14:cNvPr xmlns:dgm14="http://schemas.microsoft.com/office/drawing/2010/diagram" id="0" name="" descr="1. Co-shaping audit tool&#10;2. Spaces inspect + Staff interviews&#10;3. Discussing what matter most&#10;4. Ranking recommendation priorities&#10;5. Report finalization inclu&#10; Writing&#10; Editing&#10; Designing&#10;"/>
        </a:ext>
      </dgm:extLst>
    </dgm:pt>
    <dgm:pt modelId="{5E93FB36-3082-4546-96D1-0049F2629E62}" type="parTrans" cxnId="{BE5BCD92-A8AF-A14C-9B8F-41211B73E5B0}">
      <dgm:prSet/>
      <dgm:spPr/>
      <dgm:t>
        <a:bodyPr/>
        <a:lstStyle/>
        <a:p>
          <a:endParaRPr lang="en-US"/>
        </a:p>
      </dgm:t>
    </dgm:pt>
    <dgm:pt modelId="{C92C0FBC-3028-2242-84FA-FE3C2EA3DA9C}" type="sibTrans" cxnId="{BE5BCD92-A8AF-A14C-9B8F-41211B73E5B0}">
      <dgm:prSet/>
      <dgm:spPr/>
      <dgm:t>
        <a:bodyPr/>
        <a:lstStyle/>
        <a:p>
          <a:endParaRPr lang="en-US"/>
        </a:p>
      </dgm:t>
    </dgm:pt>
    <dgm:pt modelId="{A507091D-8154-7E47-BD12-6F7624926C0B}">
      <dgm:prSet phldrT="[Text]" custT="1"/>
      <dgm:spPr>
        <a:solidFill>
          <a:srgbClr val="FF4351"/>
        </a:solidFill>
      </dgm:spPr>
      <dgm:t>
        <a:bodyPr/>
        <a:lstStyle/>
        <a:p>
          <a:r>
            <a:rPr lang="en-US" sz="1800" dirty="0"/>
            <a:t>Discussing what matter most</a:t>
          </a:r>
        </a:p>
      </dgm:t>
      <dgm:extLst>
        <a:ext uri="{E40237B7-FDA0-4F09-8148-C483321AD2D9}">
          <dgm14:cNvPr xmlns:dgm14="http://schemas.microsoft.com/office/drawing/2010/diagram" id="0" name="" descr="1. Co-shaping audit tool&#10;2. Spaces inspect + Staff interviews&#10;3. Discussing what matter most&#10;4. Ranking recommendation priorities&#10;5. Report finalization inclu&#10; Writing&#10; Editing&#10; Designing&#10;"/>
        </a:ext>
      </dgm:extLst>
    </dgm:pt>
    <dgm:pt modelId="{B0303109-895C-004B-846A-FC6317B3966C}" type="parTrans" cxnId="{8AE60B68-C5C4-B448-A837-91D7140DCD73}">
      <dgm:prSet/>
      <dgm:spPr/>
      <dgm:t>
        <a:bodyPr/>
        <a:lstStyle/>
        <a:p>
          <a:endParaRPr lang="en-US"/>
        </a:p>
      </dgm:t>
    </dgm:pt>
    <dgm:pt modelId="{60D2905B-3736-6346-A0A4-89A46F213A44}" type="sibTrans" cxnId="{8AE60B68-C5C4-B448-A837-91D7140DCD73}">
      <dgm:prSet/>
      <dgm:spPr/>
      <dgm:t>
        <a:bodyPr/>
        <a:lstStyle/>
        <a:p>
          <a:endParaRPr lang="en-US"/>
        </a:p>
      </dgm:t>
    </dgm:pt>
    <dgm:pt modelId="{7B3C0F80-115E-5A4B-86CE-34D80613D440}">
      <dgm:prSet phldrT="[Text]" custT="1"/>
      <dgm:spPr>
        <a:solidFill>
          <a:srgbClr val="FF4351"/>
        </a:solidFill>
      </dgm:spPr>
      <dgm:t>
        <a:bodyPr/>
        <a:lstStyle/>
        <a:p>
          <a:pPr algn="ctr"/>
          <a:r>
            <a:rPr lang="en-US" sz="1800" dirty="0"/>
            <a:t>Report finalization</a:t>
          </a:r>
        </a:p>
      </dgm:t>
      <dgm:extLst>
        <a:ext uri="{E40237B7-FDA0-4F09-8148-C483321AD2D9}">
          <dgm14:cNvPr xmlns:dgm14="http://schemas.microsoft.com/office/drawing/2010/diagram" id="0" name="" descr="1. Co-shaping audit tool&#10;2. Spaces inspect + Staff interviews&#10;3. Discussing what matter most&#10;4. Ranking recommendation priorities&#10;5. Report finalization inclu&#10; Writing&#10; Editing&#10; Designing&#10;"/>
        </a:ext>
      </dgm:extLst>
    </dgm:pt>
    <dgm:pt modelId="{9763CEDC-B2BC-A54D-B0F4-A9F86C3C6A7A}" type="parTrans" cxnId="{BF582AAC-C4E6-634E-9BDD-F816945CF102}">
      <dgm:prSet/>
      <dgm:spPr/>
      <dgm:t>
        <a:bodyPr/>
        <a:lstStyle/>
        <a:p>
          <a:endParaRPr lang="en-US"/>
        </a:p>
      </dgm:t>
    </dgm:pt>
    <dgm:pt modelId="{DF14BFFE-1BBF-344A-A1B5-BB621A8BBF5F}" type="sibTrans" cxnId="{BF582AAC-C4E6-634E-9BDD-F816945CF102}">
      <dgm:prSet/>
      <dgm:spPr/>
      <dgm:t>
        <a:bodyPr/>
        <a:lstStyle/>
        <a:p>
          <a:endParaRPr lang="en-US"/>
        </a:p>
      </dgm:t>
    </dgm:pt>
    <dgm:pt modelId="{80DC2EEE-F304-634A-8D79-96BC69F6F385}">
      <dgm:prSet phldrT="[Text]" custT="1"/>
      <dgm:spPr>
        <a:solidFill>
          <a:srgbClr val="FF4351"/>
        </a:solidFill>
      </dgm:spPr>
      <dgm:t>
        <a:bodyPr/>
        <a:lstStyle/>
        <a:p>
          <a:pPr algn="l"/>
          <a:r>
            <a:rPr lang="en-US" sz="1400" dirty="0"/>
            <a:t>Writing</a:t>
          </a:r>
        </a:p>
      </dgm:t>
    </dgm:pt>
    <dgm:pt modelId="{74CEEEB3-24AD-7549-A12E-B52D2FA04A30}" type="parTrans" cxnId="{6A0D19D9-CEA1-624F-8C08-F3BCE4EDA2EB}">
      <dgm:prSet/>
      <dgm:spPr/>
      <dgm:t>
        <a:bodyPr/>
        <a:lstStyle/>
        <a:p>
          <a:endParaRPr lang="en-US"/>
        </a:p>
      </dgm:t>
    </dgm:pt>
    <dgm:pt modelId="{3410CCC9-09EA-1947-A48C-3F42B944290E}" type="sibTrans" cxnId="{6A0D19D9-CEA1-624F-8C08-F3BCE4EDA2EB}">
      <dgm:prSet/>
      <dgm:spPr/>
      <dgm:t>
        <a:bodyPr/>
        <a:lstStyle/>
        <a:p>
          <a:endParaRPr lang="en-US"/>
        </a:p>
      </dgm:t>
    </dgm:pt>
    <dgm:pt modelId="{88A4E3DC-54A8-F74C-B33F-FE66AF1B5293}">
      <dgm:prSet phldrT="[Text]" custT="1"/>
      <dgm:spPr>
        <a:solidFill>
          <a:srgbClr val="FF4351"/>
        </a:solidFill>
      </dgm:spPr>
      <dgm:t>
        <a:bodyPr/>
        <a:lstStyle/>
        <a:p>
          <a:pPr algn="l"/>
          <a:r>
            <a:rPr lang="en-US" sz="1400" dirty="0"/>
            <a:t>Editing</a:t>
          </a:r>
        </a:p>
      </dgm:t>
    </dgm:pt>
    <dgm:pt modelId="{0F75DC99-169B-0C44-A06F-1FAAAEEDD0A8}" type="parTrans" cxnId="{F92D966B-8532-E249-AF6B-AC6300383711}">
      <dgm:prSet/>
      <dgm:spPr/>
      <dgm:t>
        <a:bodyPr/>
        <a:lstStyle/>
        <a:p>
          <a:endParaRPr lang="en-US"/>
        </a:p>
      </dgm:t>
    </dgm:pt>
    <dgm:pt modelId="{6875E6A4-D193-4B47-869A-3C38D97F0339}" type="sibTrans" cxnId="{F92D966B-8532-E249-AF6B-AC6300383711}">
      <dgm:prSet/>
      <dgm:spPr/>
      <dgm:t>
        <a:bodyPr/>
        <a:lstStyle/>
        <a:p>
          <a:endParaRPr lang="en-US"/>
        </a:p>
      </dgm:t>
    </dgm:pt>
    <dgm:pt modelId="{353E6EB4-6274-C940-8934-4E2DD6A4A8F0}">
      <dgm:prSet phldrT="[Text]" custT="1"/>
      <dgm:spPr>
        <a:solidFill>
          <a:srgbClr val="FF4351"/>
        </a:solidFill>
      </dgm:spPr>
      <dgm:t>
        <a:bodyPr/>
        <a:lstStyle/>
        <a:p>
          <a:pPr algn="l"/>
          <a:r>
            <a:rPr lang="en-US" sz="1400" dirty="0"/>
            <a:t>Designing</a:t>
          </a:r>
        </a:p>
      </dgm:t>
    </dgm:pt>
    <dgm:pt modelId="{AA1716E3-7F92-7D4C-9205-D53DD85764DA}" type="parTrans" cxnId="{30A917ED-9C73-9A4F-AE3B-9AC14AC2D30C}">
      <dgm:prSet/>
      <dgm:spPr/>
      <dgm:t>
        <a:bodyPr/>
        <a:lstStyle/>
        <a:p>
          <a:endParaRPr lang="en-US"/>
        </a:p>
      </dgm:t>
    </dgm:pt>
    <dgm:pt modelId="{4D9782A5-7B2C-A547-B9EB-BE592F7C325C}" type="sibTrans" cxnId="{30A917ED-9C73-9A4F-AE3B-9AC14AC2D30C}">
      <dgm:prSet/>
      <dgm:spPr/>
      <dgm:t>
        <a:bodyPr/>
        <a:lstStyle/>
        <a:p>
          <a:endParaRPr lang="en-US"/>
        </a:p>
      </dgm:t>
    </dgm:pt>
    <dgm:pt modelId="{600D0CDD-DF28-2A48-A5EA-F6586E5A5F39}" type="pres">
      <dgm:prSet presAssocID="{0CF99A3F-CBB7-4347-88F0-2240832613BA}" presName="Name0" presStyleCnt="0">
        <dgm:presLayoutVars>
          <dgm:dir/>
          <dgm:resizeHandles val="exact"/>
        </dgm:presLayoutVars>
      </dgm:prSet>
      <dgm:spPr/>
    </dgm:pt>
    <dgm:pt modelId="{FDB19475-426F-E942-A9D9-67CBFB83F4E1}" type="pres">
      <dgm:prSet presAssocID="{BBB26683-2546-CA42-81A4-1191F8B8E332}" presName="node" presStyleLbl="node1" presStyleIdx="0" presStyleCnt="5">
        <dgm:presLayoutVars>
          <dgm:bulletEnabled val="1"/>
        </dgm:presLayoutVars>
      </dgm:prSet>
      <dgm:spPr/>
    </dgm:pt>
    <dgm:pt modelId="{699BE19A-D4F4-E741-892A-7348C82EABBD}" type="pres">
      <dgm:prSet presAssocID="{4EE7C9B6-3E31-2542-ACED-C9832B227463}" presName="sibTrans" presStyleLbl="sibTrans2D1" presStyleIdx="0" presStyleCnt="4"/>
      <dgm:spPr/>
    </dgm:pt>
    <dgm:pt modelId="{7BCF6FD6-43DD-AD48-91CB-87F1B1DDFDD2}" type="pres">
      <dgm:prSet presAssocID="{4EE7C9B6-3E31-2542-ACED-C9832B227463}" presName="connectorText" presStyleLbl="sibTrans2D1" presStyleIdx="0" presStyleCnt="4"/>
      <dgm:spPr/>
    </dgm:pt>
    <dgm:pt modelId="{E4DCBE0C-80F7-0947-9618-D28C044E1AD0}" type="pres">
      <dgm:prSet presAssocID="{76550478-F861-9F4B-A041-FCE4E1720E8F}" presName="node" presStyleLbl="node1" presStyleIdx="1" presStyleCnt="5">
        <dgm:presLayoutVars>
          <dgm:bulletEnabled val="1"/>
        </dgm:presLayoutVars>
      </dgm:prSet>
      <dgm:spPr/>
    </dgm:pt>
    <dgm:pt modelId="{7FC2E3D9-7715-F147-9A74-DC9B691E3E8A}" type="pres">
      <dgm:prSet presAssocID="{D5A4F309-6F08-2442-8172-FCF1F9B7FCCB}" presName="sibTrans" presStyleLbl="sibTrans2D1" presStyleIdx="1" presStyleCnt="4"/>
      <dgm:spPr/>
    </dgm:pt>
    <dgm:pt modelId="{A23F1A47-7D74-7446-BDE5-46F839817C71}" type="pres">
      <dgm:prSet presAssocID="{D5A4F309-6F08-2442-8172-FCF1F9B7FCCB}" presName="connectorText" presStyleLbl="sibTrans2D1" presStyleIdx="1" presStyleCnt="4"/>
      <dgm:spPr/>
    </dgm:pt>
    <dgm:pt modelId="{81C8D3B0-3CA5-9649-86DB-B5F49168FCA8}" type="pres">
      <dgm:prSet presAssocID="{A507091D-8154-7E47-BD12-6F7624926C0B}" presName="node" presStyleLbl="node1" presStyleIdx="2" presStyleCnt="5">
        <dgm:presLayoutVars>
          <dgm:bulletEnabled val="1"/>
        </dgm:presLayoutVars>
      </dgm:prSet>
      <dgm:spPr/>
    </dgm:pt>
    <dgm:pt modelId="{129C6080-D779-ED4F-93FD-61B0872C44F4}" type="pres">
      <dgm:prSet presAssocID="{60D2905B-3736-6346-A0A4-89A46F213A44}" presName="sibTrans" presStyleLbl="sibTrans2D1" presStyleIdx="2" presStyleCnt="4"/>
      <dgm:spPr/>
    </dgm:pt>
    <dgm:pt modelId="{977CFDEB-DC68-9D49-8174-61A05A49698A}" type="pres">
      <dgm:prSet presAssocID="{60D2905B-3736-6346-A0A4-89A46F213A44}" presName="connectorText" presStyleLbl="sibTrans2D1" presStyleIdx="2" presStyleCnt="4"/>
      <dgm:spPr/>
    </dgm:pt>
    <dgm:pt modelId="{5D7B9D99-672D-D542-8E08-B7D0A24F9D99}" type="pres">
      <dgm:prSet presAssocID="{C077951C-E102-B44D-8E29-0C3D57A20764}" presName="node" presStyleLbl="node1" presStyleIdx="3" presStyleCnt="5">
        <dgm:presLayoutVars>
          <dgm:bulletEnabled val="1"/>
        </dgm:presLayoutVars>
      </dgm:prSet>
      <dgm:spPr/>
    </dgm:pt>
    <dgm:pt modelId="{C8514F11-2A4A-EB4A-B8C5-8B8225D8AE67}" type="pres">
      <dgm:prSet presAssocID="{C92C0FBC-3028-2242-84FA-FE3C2EA3DA9C}" presName="sibTrans" presStyleLbl="sibTrans2D1" presStyleIdx="3" presStyleCnt="4"/>
      <dgm:spPr/>
    </dgm:pt>
    <dgm:pt modelId="{90FDFBFB-7441-E94E-9924-8FFB2CFC1CD7}" type="pres">
      <dgm:prSet presAssocID="{C92C0FBC-3028-2242-84FA-FE3C2EA3DA9C}" presName="connectorText" presStyleLbl="sibTrans2D1" presStyleIdx="3" presStyleCnt="4"/>
      <dgm:spPr/>
    </dgm:pt>
    <dgm:pt modelId="{4D7732E4-BBD5-4D4C-86DB-B63286C86A5F}" type="pres">
      <dgm:prSet presAssocID="{7B3C0F80-115E-5A4B-86CE-34D80613D440}" presName="node" presStyleLbl="node1" presStyleIdx="4" presStyleCnt="5">
        <dgm:presLayoutVars>
          <dgm:bulletEnabled val="1"/>
        </dgm:presLayoutVars>
      </dgm:prSet>
      <dgm:spPr/>
    </dgm:pt>
  </dgm:ptLst>
  <dgm:cxnLst>
    <dgm:cxn modelId="{0BCC6A06-F130-C448-B765-D96BA4F7D425}" type="presOf" srcId="{4EE7C9B6-3E31-2542-ACED-C9832B227463}" destId="{7BCF6FD6-43DD-AD48-91CB-87F1B1DDFDD2}" srcOrd="1" destOrd="0" presId="urn:microsoft.com/office/officeart/2005/8/layout/process1"/>
    <dgm:cxn modelId="{1C3C3F12-8E94-A64F-A1E3-CEC2106C87FF}" type="presOf" srcId="{76550478-F861-9F4B-A041-FCE4E1720E8F}" destId="{E4DCBE0C-80F7-0947-9618-D28C044E1AD0}" srcOrd="0" destOrd="0" presId="urn:microsoft.com/office/officeart/2005/8/layout/process1"/>
    <dgm:cxn modelId="{67FA4A42-F852-724F-AAD0-C13424691065}" type="presOf" srcId="{C92C0FBC-3028-2242-84FA-FE3C2EA3DA9C}" destId="{C8514F11-2A4A-EB4A-B8C5-8B8225D8AE67}" srcOrd="0" destOrd="0" presId="urn:microsoft.com/office/officeart/2005/8/layout/process1"/>
    <dgm:cxn modelId="{8AE60B68-C5C4-B448-A837-91D7140DCD73}" srcId="{0CF99A3F-CBB7-4347-88F0-2240832613BA}" destId="{A507091D-8154-7E47-BD12-6F7624926C0B}" srcOrd="2" destOrd="0" parTransId="{B0303109-895C-004B-846A-FC6317B3966C}" sibTransId="{60D2905B-3736-6346-A0A4-89A46F213A44}"/>
    <dgm:cxn modelId="{F92D966B-8532-E249-AF6B-AC6300383711}" srcId="{7B3C0F80-115E-5A4B-86CE-34D80613D440}" destId="{88A4E3DC-54A8-F74C-B33F-FE66AF1B5293}" srcOrd="1" destOrd="0" parTransId="{0F75DC99-169B-0C44-A06F-1FAAAEEDD0A8}" sibTransId="{6875E6A4-D193-4B47-869A-3C38D97F0339}"/>
    <dgm:cxn modelId="{6561D86B-8F82-DB43-98A0-F4E21AAA08C2}" type="presOf" srcId="{80DC2EEE-F304-634A-8D79-96BC69F6F385}" destId="{4D7732E4-BBD5-4D4C-86DB-B63286C86A5F}" srcOrd="0" destOrd="1" presId="urn:microsoft.com/office/officeart/2005/8/layout/process1"/>
    <dgm:cxn modelId="{7D6E146E-A198-6C41-9C7F-9C81DE99F911}" type="presOf" srcId="{353E6EB4-6274-C940-8934-4E2DD6A4A8F0}" destId="{4D7732E4-BBD5-4D4C-86DB-B63286C86A5F}" srcOrd="0" destOrd="3" presId="urn:microsoft.com/office/officeart/2005/8/layout/process1"/>
    <dgm:cxn modelId="{75E1D054-AFA7-CF45-AC1B-DCF3E2270E06}" type="presOf" srcId="{60D2905B-3736-6346-A0A4-89A46F213A44}" destId="{977CFDEB-DC68-9D49-8174-61A05A49698A}" srcOrd="1" destOrd="0" presId="urn:microsoft.com/office/officeart/2005/8/layout/process1"/>
    <dgm:cxn modelId="{690D4E80-BF43-F941-9F72-BEED58601B92}" type="presOf" srcId="{0CF99A3F-CBB7-4347-88F0-2240832613BA}" destId="{600D0CDD-DF28-2A48-A5EA-F6586E5A5F39}" srcOrd="0" destOrd="0" presId="urn:microsoft.com/office/officeart/2005/8/layout/process1"/>
    <dgm:cxn modelId="{C5D40A85-F961-4444-B6C8-763B249D832E}" type="presOf" srcId="{C077951C-E102-B44D-8E29-0C3D57A20764}" destId="{5D7B9D99-672D-D542-8E08-B7D0A24F9D99}" srcOrd="0" destOrd="0" presId="urn:microsoft.com/office/officeart/2005/8/layout/process1"/>
    <dgm:cxn modelId="{1762B489-A9BB-5545-8A49-A3CB67B7F05D}" type="presOf" srcId="{D5A4F309-6F08-2442-8172-FCF1F9B7FCCB}" destId="{A23F1A47-7D74-7446-BDE5-46F839817C71}" srcOrd="1" destOrd="0" presId="urn:microsoft.com/office/officeart/2005/8/layout/process1"/>
    <dgm:cxn modelId="{BE5BCD92-A8AF-A14C-9B8F-41211B73E5B0}" srcId="{0CF99A3F-CBB7-4347-88F0-2240832613BA}" destId="{C077951C-E102-B44D-8E29-0C3D57A20764}" srcOrd="3" destOrd="0" parTransId="{5E93FB36-3082-4546-96D1-0049F2629E62}" sibTransId="{C92C0FBC-3028-2242-84FA-FE3C2EA3DA9C}"/>
    <dgm:cxn modelId="{32E3149D-F3D1-CA49-BF5D-F6E2335B4AFD}" type="presOf" srcId="{4EE7C9B6-3E31-2542-ACED-C9832B227463}" destId="{699BE19A-D4F4-E741-892A-7348C82EABBD}" srcOrd="0" destOrd="0" presId="urn:microsoft.com/office/officeart/2005/8/layout/process1"/>
    <dgm:cxn modelId="{EA5A4BA1-6926-F74B-9AFC-25DE87DD2652}" srcId="{0CF99A3F-CBB7-4347-88F0-2240832613BA}" destId="{76550478-F861-9F4B-A041-FCE4E1720E8F}" srcOrd="1" destOrd="0" parTransId="{742399C6-91CE-FF45-91C5-973D3626E227}" sibTransId="{D5A4F309-6F08-2442-8172-FCF1F9B7FCCB}"/>
    <dgm:cxn modelId="{3207C1A6-5F44-B343-947D-976E49585D3F}" type="presOf" srcId="{60D2905B-3736-6346-A0A4-89A46F213A44}" destId="{129C6080-D779-ED4F-93FD-61B0872C44F4}" srcOrd="0" destOrd="0" presId="urn:microsoft.com/office/officeart/2005/8/layout/process1"/>
    <dgm:cxn modelId="{30E3D3AB-5CC4-6E4B-B262-AC4BC451BFA1}" type="presOf" srcId="{A507091D-8154-7E47-BD12-6F7624926C0B}" destId="{81C8D3B0-3CA5-9649-86DB-B5F49168FCA8}" srcOrd="0" destOrd="0" presId="urn:microsoft.com/office/officeart/2005/8/layout/process1"/>
    <dgm:cxn modelId="{BF582AAC-C4E6-634E-9BDD-F816945CF102}" srcId="{0CF99A3F-CBB7-4347-88F0-2240832613BA}" destId="{7B3C0F80-115E-5A4B-86CE-34D80613D440}" srcOrd="4" destOrd="0" parTransId="{9763CEDC-B2BC-A54D-B0F4-A9F86C3C6A7A}" sibTransId="{DF14BFFE-1BBF-344A-A1B5-BB621A8BBF5F}"/>
    <dgm:cxn modelId="{8FB3AFB2-B92B-FB40-8A51-E3C7CCE2AC63}" type="presOf" srcId="{D5A4F309-6F08-2442-8172-FCF1F9B7FCCB}" destId="{7FC2E3D9-7715-F147-9A74-DC9B691E3E8A}" srcOrd="0" destOrd="0" presId="urn:microsoft.com/office/officeart/2005/8/layout/process1"/>
    <dgm:cxn modelId="{D0530BBF-2F3D-EF40-94D8-8280A71BB683}" type="presOf" srcId="{C92C0FBC-3028-2242-84FA-FE3C2EA3DA9C}" destId="{90FDFBFB-7441-E94E-9924-8FFB2CFC1CD7}" srcOrd="1" destOrd="0" presId="urn:microsoft.com/office/officeart/2005/8/layout/process1"/>
    <dgm:cxn modelId="{8AA765CE-D595-2C43-87B7-40DAA16E90AA}" type="presOf" srcId="{BBB26683-2546-CA42-81A4-1191F8B8E332}" destId="{FDB19475-426F-E942-A9D9-67CBFB83F4E1}" srcOrd="0" destOrd="0" presId="urn:microsoft.com/office/officeart/2005/8/layout/process1"/>
    <dgm:cxn modelId="{9B838DD8-7F44-A94A-92DE-F4495FE8D130}" srcId="{0CF99A3F-CBB7-4347-88F0-2240832613BA}" destId="{BBB26683-2546-CA42-81A4-1191F8B8E332}" srcOrd="0" destOrd="0" parTransId="{3414B22A-0423-1049-ABCD-7B8076923A56}" sibTransId="{4EE7C9B6-3E31-2542-ACED-C9832B227463}"/>
    <dgm:cxn modelId="{6A0D19D9-CEA1-624F-8C08-F3BCE4EDA2EB}" srcId="{7B3C0F80-115E-5A4B-86CE-34D80613D440}" destId="{80DC2EEE-F304-634A-8D79-96BC69F6F385}" srcOrd="0" destOrd="0" parTransId="{74CEEEB3-24AD-7549-A12E-B52D2FA04A30}" sibTransId="{3410CCC9-09EA-1947-A48C-3F42B944290E}"/>
    <dgm:cxn modelId="{30A917ED-9C73-9A4F-AE3B-9AC14AC2D30C}" srcId="{7B3C0F80-115E-5A4B-86CE-34D80613D440}" destId="{353E6EB4-6274-C940-8934-4E2DD6A4A8F0}" srcOrd="2" destOrd="0" parTransId="{AA1716E3-7F92-7D4C-9205-D53DD85764DA}" sibTransId="{4D9782A5-7B2C-A547-B9EB-BE592F7C325C}"/>
    <dgm:cxn modelId="{B70268FD-8083-B14F-8133-E542BF7CF617}" type="presOf" srcId="{88A4E3DC-54A8-F74C-B33F-FE66AF1B5293}" destId="{4D7732E4-BBD5-4D4C-86DB-B63286C86A5F}" srcOrd="0" destOrd="2" presId="urn:microsoft.com/office/officeart/2005/8/layout/process1"/>
    <dgm:cxn modelId="{D59016FE-8F1F-9840-A67D-D0E6ADE79E95}" type="presOf" srcId="{7B3C0F80-115E-5A4B-86CE-34D80613D440}" destId="{4D7732E4-BBD5-4D4C-86DB-B63286C86A5F}" srcOrd="0" destOrd="0" presId="urn:microsoft.com/office/officeart/2005/8/layout/process1"/>
    <dgm:cxn modelId="{64EC572F-CAA3-2049-832A-5463FE61E315}" type="presParOf" srcId="{600D0CDD-DF28-2A48-A5EA-F6586E5A5F39}" destId="{FDB19475-426F-E942-A9D9-67CBFB83F4E1}" srcOrd="0" destOrd="0" presId="urn:microsoft.com/office/officeart/2005/8/layout/process1"/>
    <dgm:cxn modelId="{12CA91E2-168F-214C-8405-4DBC121EB709}" type="presParOf" srcId="{600D0CDD-DF28-2A48-A5EA-F6586E5A5F39}" destId="{699BE19A-D4F4-E741-892A-7348C82EABBD}" srcOrd="1" destOrd="0" presId="urn:microsoft.com/office/officeart/2005/8/layout/process1"/>
    <dgm:cxn modelId="{CF9260A3-3799-674E-9D15-74CF2B754015}" type="presParOf" srcId="{699BE19A-D4F4-E741-892A-7348C82EABBD}" destId="{7BCF6FD6-43DD-AD48-91CB-87F1B1DDFDD2}" srcOrd="0" destOrd="0" presId="urn:microsoft.com/office/officeart/2005/8/layout/process1"/>
    <dgm:cxn modelId="{8FB87111-ED31-A24F-BE4E-C19BCC47562E}" type="presParOf" srcId="{600D0CDD-DF28-2A48-A5EA-F6586E5A5F39}" destId="{E4DCBE0C-80F7-0947-9618-D28C044E1AD0}" srcOrd="2" destOrd="0" presId="urn:microsoft.com/office/officeart/2005/8/layout/process1"/>
    <dgm:cxn modelId="{107D66CC-071B-054F-9CC7-4B27BABA6D45}" type="presParOf" srcId="{600D0CDD-DF28-2A48-A5EA-F6586E5A5F39}" destId="{7FC2E3D9-7715-F147-9A74-DC9B691E3E8A}" srcOrd="3" destOrd="0" presId="urn:microsoft.com/office/officeart/2005/8/layout/process1"/>
    <dgm:cxn modelId="{BEF3BFD8-7E74-CC4C-8CDE-0F2A77EDEF97}" type="presParOf" srcId="{7FC2E3D9-7715-F147-9A74-DC9B691E3E8A}" destId="{A23F1A47-7D74-7446-BDE5-46F839817C71}" srcOrd="0" destOrd="0" presId="urn:microsoft.com/office/officeart/2005/8/layout/process1"/>
    <dgm:cxn modelId="{7B5BDC9D-3D04-2A4E-BA49-EFF663B238E0}" type="presParOf" srcId="{600D0CDD-DF28-2A48-A5EA-F6586E5A5F39}" destId="{81C8D3B0-3CA5-9649-86DB-B5F49168FCA8}" srcOrd="4" destOrd="0" presId="urn:microsoft.com/office/officeart/2005/8/layout/process1"/>
    <dgm:cxn modelId="{31B27BC1-A7FD-804B-B2E4-61CE0B4DF423}" type="presParOf" srcId="{600D0CDD-DF28-2A48-A5EA-F6586E5A5F39}" destId="{129C6080-D779-ED4F-93FD-61B0872C44F4}" srcOrd="5" destOrd="0" presId="urn:microsoft.com/office/officeart/2005/8/layout/process1"/>
    <dgm:cxn modelId="{913EBC83-5101-8344-92A9-00B33140AE89}" type="presParOf" srcId="{129C6080-D779-ED4F-93FD-61B0872C44F4}" destId="{977CFDEB-DC68-9D49-8174-61A05A49698A}" srcOrd="0" destOrd="0" presId="urn:microsoft.com/office/officeart/2005/8/layout/process1"/>
    <dgm:cxn modelId="{18D81A99-E5D0-6546-991E-296327CD741B}" type="presParOf" srcId="{600D0CDD-DF28-2A48-A5EA-F6586E5A5F39}" destId="{5D7B9D99-672D-D542-8E08-B7D0A24F9D99}" srcOrd="6" destOrd="0" presId="urn:microsoft.com/office/officeart/2005/8/layout/process1"/>
    <dgm:cxn modelId="{09203FC6-F1E7-FE45-B6E9-73CA0209745E}" type="presParOf" srcId="{600D0CDD-DF28-2A48-A5EA-F6586E5A5F39}" destId="{C8514F11-2A4A-EB4A-B8C5-8B8225D8AE67}" srcOrd="7" destOrd="0" presId="urn:microsoft.com/office/officeart/2005/8/layout/process1"/>
    <dgm:cxn modelId="{A356C3ED-8599-B242-8A81-B24146E90BFF}" type="presParOf" srcId="{C8514F11-2A4A-EB4A-B8C5-8B8225D8AE67}" destId="{90FDFBFB-7441-E94E-9924-8FFB2CFC1CD7}" srcOrd="0" destOrd="0" presId="urn:microsoft.com/office/officeart/2005/8/layout/process1"/>
    <dgm:cxn modelId="{8E7E1A2E-E810-F64B-BCB3-6585D73B2ED7}" type="presParOf" srcId="{600D0CDD-DF28-2A48-A5EA-F6586E5A5F39}" destId="{4D7732E4-BBD5-4D4C-86DB-B63286C86A5F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CC19B7D-3DE8-4757-92E9-DF3FE2DAB34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E57ADD35-8DCB-477E-B0CA-231BC77E2987}">
      <dgm:prSet phldrT="[Text]" custT="1"/>
      <dgm:spPr/>
      <dgm:t>
        <a:bodyPr/>
        <a:lstStyle/>
        <a:p>
          <a:pPr>
            <a:buClrTx/>
            <a:buSzTx/>
            <a:buFontTx/>
            <a:buChar char="•"/>
          </a:pPr>
          <a:r>
            <a:rPr kumimoji="0" lang="en-US" altLang="en-US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Invite lived experience early</a:t>
          </a:r>
          <a:r>
            <a: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 </a:t>
          </a:r>
          <a:endParaRPr lang="en-US" sz="2400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 descr="1. Invite lived experience early &#10;2. Create psychological and sensory safety &#10;3. Let students shape the tool, not just answer it &#10;4. Translate findings into prioritised recommendations &#10;5. Close the loop by showing what changed &#10;"/>
        </a:ext>
      </dgm:extLst>
    </dgm:pt>
    <dgm:pt modelId="{DF19DA52-0C57-4891-858D-6DFBEC9BB1DA}" type="parTrans" cxnId="{4C0FF9E7-032B-4B5C-8AD4-1D7DC1F1A20E}">
      <dgm:prSet/>
      <dgm:spPr/>
      <dgm:t>
        <a:bodyPr/>
        <a:lstStyle/>
        <a:p>
          <a:endParaRPr lang="en-US"/>
        </a:p>
      </dgm:t>
    </dgm:pt>
    <dgm:pt modelId="{72E57F46-2A07-4151-BFF5-4A1282414EE7}" type="sibTrans" cxnId="{4C0FF9E7-032B-4B5C-8AD4-1D7DC1F1A20E}">
      <dgm:prSet/>
      <dgm:spPr/>
      <dgm:t>
        <a:bodyPr/>
        <a:lstStyle/>
        <a:p>
          <a:endParaRPr lang="en-US"/>
        </a:p>
      </dgm:t>
    </dgm:pt>
    <dgm:pt modelId="{DCFA1B3C-072A-4F27-B5BA-5A8B9E73742C}">
      <dgm:prSet phldrT="[Text]" custT="1"/>
      <dgm:spPr/>
      <dgm:t>
        <a:bodyPr/>
        <a:lstStyle/>
        <a:p>
          <a:pPr>
            <a:buClrTx/>
            <a:buSzTx/>
            <a:buFontTx/>
            <a:buChar char="•"/>
          </a:pPr>
          <a:r>
            <a:rPr kumimoji="0" lang="en-US" altLang="en-US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Create psychological and sensory safety</a:t>
          </a:r>
          <a:r>
            <a: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 </a:t>
          </a:r>
          <a:endParaRPr lang="en-US" sz="2400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 descr="1. Invite lived experience early &#10;2. Create psychological and sensory safety &#10;3. Let students shape the tool, not just answer it &#10;4. Translate findings into prioritised recommendations &#10;5. Close the loop by showing what changed &#10;"/>
        </a:ext>
      </dgm:extLst>
    </dgm:pt>
    <dgm:pt modelId="{4E4576A5-6B11-431A-8574-0CBBA0209C81}" type="parTrans" cxnId="{9B8574E5-5D26-469B-9347-D9A5AF63050C}">
      <dgm:prSet/>
      <dgm:spPr/>
      <dgm:t>
        <a:bodyPr/>
        <a:lstStyle/>
        <a:p>
          <a:endParaRPr lang="en-US"/>
        </a:p>
      </dgm:t>
    </dgm:pt>
    <dgm:pt modelId="{B35C2EEC-03F5-4308-BD0D-D3D2BA37AF3B}" type="sibTrans" cxnId="{9B8574E5-5D26-469B-9347-D9A5AF63050C}">
      <dgm:prSet/>
      <dgm:spPr/>
      <dgm:t>
        <a:bodyPr/>
        <a:lstStyle/>
        <a:p>
          <a:endParaRPr lang="en-US"/>
        </a:p>
      </dgm:t>
    </dgm:pt>
    <dgm:pt modelId="{4260936C-27A6-40E7-A3C9-43D1CC60704E}">
      <dgm:prSet phldrT="[Text]" custT="1"/>
      <dgm:spPr/>
      <dgm:t>
        <a:bodyPr/>
        <a:lstStyle/>
        <a:p>
          <a:pPr>
            <a:buClrTx/>
            <a:buSzTx/>
            <a:buFontTx/>
            <a:buChar char="•"/>
          </a:pPr>
          <a:r>
            <a:rPr kumimoji="0" lang="en-US" altLang="en-US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Let students shape the tool, not just answer it</a:t>
          </a:r>
          <a:r>
            <a: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 </a:t>
          </a:r>
          <a:endParaRPr lang="en-US" sz="2400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 descr="1. Invite lived experience early &#10;2. Create psychological and sensory safety &#10;3. Let students shape the tool, not just answer it &#10;4. Translate findings into prioritised recommendations &#10;5. Close the loop by showing what changed &#10;"/>
        </a:ext>
      </dgm:extLst>
    </dgm:pt>
    <dgm:pt modelId="{C06D38FF-8672-4DDD-8AE9-B18C9E74A862}" type="parTrans" cxnId="{A7C5D4A0-140C-46C0-A903-01860C89B52E}">
      <dgm:prSet/>
      <dgm:spPr/>
      <dgm:t>
        <a:bodyPr/>
        <a:lstStyle/>
        <a:p>
          <a:endParaRPr lang="en-US"/>
        </a:p>
      </dgm:t>
    </dgm:pt>
    <dgm:pt modelId="{D8FCB9A4-6F9C-484C-A902-AC6C208144F1}" type="sibTrans" cxnId="{A7C5D4A0-140C-46C0-A903-01860C89B52E}">
      <dgm:prSet/>
      <dgm:spPr/>
      <dgm:t>
        <a:bodyPr/>
        <a:lstStyle/>
        <a:p>
          <a:endParaRPr lang="en-US"/>
        </a:p>
      </dgm:t>
    </dgm:pt>
    <dgm:pt modelId="{253678C1-E45B-45D0-B862-38CAA52D86F5}">
      <dgm:prSet custT="1"/>
      <dgm:spPr/>
      <dgm:t>
        <a:bodyPr/>
        <a:lstStyle/>
        <a:p>
          <a:pPr>
            <a:buClrTx/>
            <a:buSzTx/>
            <a:buFontTx/>
            <a:buChar char="•"/>
          </a:pPr>
          <a:r>
            <a:rPr kumimoji="0" lang="en-US" altLang="en-US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Translate findings into </a:t>
          </a:r>
          <a:r>
            <a:rPr kumimoji="0" lang="en-US" altLang="en-US" sz="2400" b="1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prioritised</a:t>
          </a:r>
          <a:r>
            <a:rPr kumimoji="0" lang="en-US" altLang="en-US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 recommendations</a:t>
          </a:r>
          <a:r>
            <a: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 </a:t>
          </a:r>
          <a:endParaRPr lang="en-US" sz="2400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 descr="1. Invite lived experience early &#10;2. Create psychological and sensory safety &#10;3. Let students shape the tool, not just answer it &#10;4. Translate findings into prioritised recommendations &#10;5. Close the loop by showing what changed &#10;"/>
        </a:ext>
      </dgm:extLst>
    </dgm:pt>
    <dgm:pt modelId="{F8592333-3FFD-4AFC-AB90-2109A362090C}" type="parTrans" cxnId="{C7C8580E-B182-476F-9E15-1D0552978301}">
      <dgm:prSet/>
      <dgm:spPr/>
      <dgm:t>
        <a:bodyPr/>
        <a:lstStyle/>
        <a:p>
          <a:endParaRPr lang="en-US"/>
        </a:p>
      </dgm:t>
    </dgm:pt>
    <dgm:pt modelId="{BEF228EF-FE40-4B00-9F19-BAB0D494B656}" type="sibTrans" cxnId="{C7C8580E-B182-476F-9E15-1D0552978301}">
      <dgm:prSet/>
      <dgm:spPr/>
      <dgm:t>
        <a:bodyPr/>
        <a:lstStyle/>
        <a:p>
          <a:endParaRPr lang="en-US"/>
        </a:p>
      </dgm:t>
    </dgm:pt>
    <dgm:pt modelId="{9B88E2C4-8F49-45DA-AD5C-112C4BCEBEB7}">
      <dgm:prSet custT="1"/>
      <dgm:spPr/>
      <dgm:t>
        <a:bodyPr/>
        <a:lstStyle/>
        <a:p>
          <a:r>
            <a:rPr kumimoji="0" lang="en-US" altLang="en-US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Close the loop by showing what changed</a:t>
          </a:r>
          <a:r>
            <a: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 </a:t>
          </a:r>
        </a:p>
      </dgm:t>
      <dgm:extLst>
        <a:ext uri="{E40237B7-FDA0-4F09-8148-C483321AD2D9}">
          <dgm14:cNvPr xmlns:dgm14="http://schemas.microsoft.com/office/drawing/2010/diagram" id="0" name="" descr="1. Invite lived experience early &#10;2. Create psychological and sensory safety &#10;3. Let students shape the tool, not just answer it &#10;4. Translate findings into prioritised recommendations &#10;5. Close the loop by showing what changed &#10;"/>
        </a:ext>
      </dgm:extLst>
    </dgm:pt>
    <dgm:pt modelId="{08993ED1-40B5-4A83-AC33-7DB633E45E93}" type="parTrans" cxnId="{4ADED580-7C96-47F4-9C57-625AEAB88B6C}">
      <dgm:prSet/>
      <dgm:spPr/>
      <dgm:t>
        <a:bodyPr/>
        <a:lstStyle/>
        <a:p>
          <a:endParaRPr lang="en-US"/>
        </a:p>
      </dgm:t>
    </dgm:pt>
    <dgm:pt modelId="{C290205B-030E-48C0-93CE-759EEFC77209}" type="sibTrans" cxnId="{4ADED580-7C96-47F4-9C57-625AEAB88B6C}">
      <dgm:prSet/>
      <dgm:spPr/>
      <dgm:t>
        <a:bodyPr/>
        <a:lstStyle/>
        <a:p>
          <a:endParaRPr lang="en-US"/>
        </a:p>
      </dgm:t>
    </dgm:pt>
    <dgm:pt modelId="{FFDA805E-4F1D-4CBE-9F5D-532BCA872B42}" type="pres">
      <dgm:prSet presAssocID="{BCC19B7D-3DE8-4757-92E9-DF3FE2DAB34E}" presName="CompostProcess" presStyleCnt="0">
        <dgm:presLayoutVars>
          <dgm:dir/>
          <dgm:resizeHandles val="exact"/>
        </dgm:presLayoutVars>
      </dgm:prSet>
      <dgm:spPr/>
    </dgm:pt>
    <dgm:pt modelId="{8FA9184D-3FED-4B21-BDAB-464B1B8697B0}" type="pres">
      <dgm:prSet presAssocID="{BCC19B7D-3DE8-4757-92E9-DF3FE2DAB34E}" presName="arrow" presStyleLbl="bgShp" presStyleIdx="0" presStyleCnt="1"/>
      <dgm:spPr/>
    </dgm:pt>
    <dgm:pt modelId="{7A803279-35F9-4453-9311-F7B7DAAB52BF}" type="pres">
      <dgm:prSet presAssocID="{BCC19B7D-3DE8-4757-92E9-DF3FE2DAB34E}" presName="linearProcess" presStyleCnt="0"/>
      <dgm:spPr/>
    </dgm:pt>
    <dgm:pt modelId="{84DCA1A7-495A-4AA5-91E4-295272E177C7}" type="pres">
      <dgm:prSet presAssocID="{E57ADD35-8DCB-477E-B0CA-231BC77E2987}" presName="textNode" presStyleLbl="node1" presStyleIdx="0" presStyleCnt="5">
        <dgm:presLayoutVars>
          <dgm:bulletEnabled val="1"/>
        </dgm:presLayoutVars>
      </dgm:prSet>
      <dgm:spPr/>
    </dgm:pt>
    <dgm:pt modelId="{55F14798-5313-4D5F-A87D-68CF035E3B7D}" type="pres">
      <dgm:prSet presAssocID="{72E57F46-2A07-4151-BFF5-4A1282414EE7}" presName="sibTrans" presStyleCnt="0"/>
      <dgm:spPr/>
    </dgm:pt>
    <dgm:pt modelId="{6A2B3F41-7102-46B9-9108-87B83125E6CA}" type="pres">
      <dgm:prSet presAssocID="{DCFA1B3C-072A-4F27-B5BA-5A8B9E73742C}" presName="textNode" presStyleLbl="node1" presStyleIdx="1" presStyleCnt="5">
        <dgm:presLayoutVars>
          <dgm:bulletEnabled val="1"/>
        </dgm:presLayoutVars>
      </dgm:prSet>
      <dgm:spPr/>
    </dgm:pt>
    <dgm:pt modelId="{32E029B7-4D7B-4B13-B537-13C567036F12}" type="pres">
      <dgm:prSet presAssocID="{B35C2EEC-03F5-4308-BD0D-D3D2BA37AF3B}" presName="sibTrans" presStyleCnt="0"/>
      <dgm:spPr/>
    </dgm:pt>
    <dgm:pt modelId="{F6032E46-8CE2-491F-9674-895B769AF479}" type="pres">
      <dgm:prSet presAssocID="{4260936C-27A6-40E7-A3C9-43D1CC60704E}" presName="textNode" presStyleLbl="node1" presStyleIdx="2" presStyleCnt="5">
        <dgm:presLayoutVars>
          <dgm:bulletEnabled val="1"/>
        </dgm:presLayoutVars>
      </dgm:prSet>
      <dgm:spPr/>
    </dgm:pt>
    <dgm:pt modelId="{8F980130-5D85-4E5C-A8E9-B6787BE8CF51}" type="pres">
      <dgm:prSet presAssocID="{D8FCB9A4-6F9C-484C-A902-AC6C208144F1}" presName="sibTrans" presStyleCnt="0"/>
      <dgm:spPr/>
    </dgm:pt>
    <dgm:pt modelId="{5DA6B07D-C0CF-496C-810B-91A7A8D3C27E}" type="pres">
      <dgm:prSet presAssocID="{253678C1-E45B-45D0-B862-38CAA52D86F5}" presName="textNode" presStyleLbl="node1" presStyleIdx="3" presStyleCnt="5">
        <dgm:presLayoutVars>
          <dgm:bulletEnabled val="1"/>
        </dgm:presLayoutVars>
      </dgm:prSet>
      <dgm:spPr/>
    </dgm:pt>
    <dgm:pt modelId="{06798B8B-3107-4115-9653-7FC0DABBB656}" type="pres">
      <dgm:prSet presAssocID="{BEF228EF-FE40-4B00-9F19-BAB0D494B656}" presName="sibTrans" presStyleCnt="0"/>
      <dgm:spPr/>
    </dgm:pt>
    <dgm:pt modelId="{5576D560-D744-4FC0-AB8D-1C2BDD9AAAFA}" type="pres">
      <dgm:prSet presAssocID="{9B88E2C4-8F49-45DA-AD5C-112C4BCEBEB7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D993E907-3423-415F-BB2F-7D7F026A74DB}" type="presOf" srcId="{4260936C-27A6-40E7-A3C9-43D1CC60704E}" destId="{F6032E46-8CE2-491F-9674-895B769AF479}" srcOrd="0" destOrd="0" presId="urn:microsoft.com/office/officeart/2005/8/layout/hProcess9"/>
    <dgm:cxn modelId="{C7C8580E-B182-476F-9E15-1D0552978301}" srcId="{BCC19B7D-3DE8-4757-92E9-DF3FE2DAB34E}" destId="{253678C1-E45B-45D0-B862-38CAA52D86F5}" srcOrd="3" destOrd="0" parTransId="{F8592333-3FFD-4AFC-AB90-2109A362090C}" sibTransId="{BEF228EF-FE40-4B00-9F19-BAB0D494B656}"/>
    <dgm:cxn modelId="{90BCBF4C-BFCD-4FA5-BF84-22C87E324E22}" type="presOf" srcId="{9B88E2C4-8F49-45DA-AD5C-112C4BCEBEB7}" destId="{5576D560-D744-4FC0-AB8D-1C2BDD9AAAFA}" srcOrd="0" destOrd="0" presId="urn:microsoft.com/office/officeart/2005/8/layout/hProcess9"/>
    <dgm:cxn modelId="{4ADED580-7C96-47F4-9C57-625AEAB88B6C}" srcId="{BCC19B7D-3DE8-4757-92E9-DF3FE2DAB34E}" destId="{9B88E2C4-8F49-45DA-AD5C-112C4BCEBEB7}" srcOrd="4" destOrd="0" parTransId="{08993ED1-40B5-4A83-AC33-7DB633E45E93}" sibTransId="{C290205B-030E-48C0-93CE-759EEFC77209}"/>
    <dgm:cxn modelId="{E8792484-CA22-45AA-BC08-6DA7210FF35F}" type="presOf" srcId="{E57ADD35-8DCB-477E-B0CA-231BC77E2987}" destId="{84DCA1A7-495A-4AA5-91E4-295272E177C7}" srcOrd="0" destOrd="0" presId="urn:microsoft.com/office/officeart/2005/8/layout/hProcess9"/>
    <dgm:cxn modelId="{C3128E8C-2097-4BA6-9F77-4D14E498EC12}" type="presOf" srcId="{253678C1-E45B-45D0-B862-38CAA52D86F5}" destId="{5DA6B07D-C0CF-496C-810B-91A7A8D3C27E}" srcOrd="0" destOrd="0" presId="urn:microsoft.com/office/officeart/2005/8/layout/hProcess9"/>
    <dgm:cxn modelId="{A7C5D4A0-140C-46C0-A903-01860C89B52E}" srcId="{BCC19B7D-3DE8-4757-92E9-DF3FE2DAB34E}" destId="{4260936C-27A6-40E7-A3C9-43D1CC60704E}" srcOrd="2" destOrd="0" parTransId="{C06D38FF-8672-4DDD-8AE9-B18C9E74A862}" sibTransId="{D8FCB9A4-6F9C-484C-A902-AC6C208144F1}"/>
    <dgm:cxn modelId="{FE89FAAC-C243-4A6B-BD73-29F1B1BA2C4C}" type="presOf" srcId="{BCC19B7D-3DE8-4757-92E9-DF3FE2DAB34E}" destId="{FFDA805E-4F1D-4CBE-9F5D-532BCA872B42}" srcOrd="0" destOrd="0" presId="urn:microsoft.com/office/officeart/2005/8/layout/hProcess9"/>
    <dgm:cxn modelId="{9B8574E5-5D26-469B-9347-D9A5AF63050C}" srcId="{BCC19B7D-3DE8-4757-92E9-DF3FE2DAB34E}" destId="{DCFA1B3C-072A-4F27-B5BA-5A8B9E73742C}" srcOrd="1" destOrd="0" parTransId="{4E4576A5-6B11-431A-8574-0CBBA0209C81}" sibTransId="{B35C2EEC-03F5-4308-BD0D-D3D2BA37AF3B}"/>
    <dgm:cxn modelId="{4C0FF9E7-032B-4B5C-8AD4-1D7DC1F1A20E}" srcId="{BCC19B7D-3DE8-4757-92E9-DF3FE2DAB34E}" destId="{E57ADD35-8DCB-477E-B0CA-231BC77E2987}" srcOrd="0" destOrd="0" parTransId="{DF19DA52-0C57-4891-858D-6DFBEC9BB1DA}" sibTransId="{72E57F46-2A07-4151-BFF5-4A1282414EE7}"/>
    <dgm:cxn modelId="{B2BF6CFE-5EF2-4654-99C3-D1FEADAC8AA0}" type="presOf" srcId="{DCFA1B3C-072A-4F27-B5BA-5A8B9E73742C}" destId="{6A2B3F41-7102-46B9-9108-87B83125E6CA}" srcOrd="0" destOrd="0" presId="urn:microsoft.com/office/officeart/2005/8/layout/hProcess9"/>
    <dgm:cxn modelId="{EF382C12-A576-4F73-ACF8-542E7F332DF6}" type="presParOf" srcId="{FFDA805E-4F1D-4CBE-9F5D-532BCA872B42}" destId="{8FA9184D-3FED-4B21-BDAB-464B1B8697B0}" srcOrd="0" destOrd="0" presId="urn:microsoft.com/office/officeart/2005/8/layout/hProcess9"/>
    <dgm:cxn modelId="{B7A22C4A-D344-4DB8-878B-CBB5AD0551D4}" type="presParOf" srcId="{FFDA805E-4F1D-4CBE-9F5D-532BCA872B42}" destId="{7A803279-35F9-4453-9311-F7B7DAAB52BF}" srcOrd="1" destOrd="0" presId="urn:microsoft.com/office/officeart/2005/8/layout/hProcess9"/>
    <dgm:cxn modelId="{237F88F0-3CAC-4C71-8E71-75B682669C8E}" type="presParOf" srcId="{7A803279-35F9-4453-9311-F7B7DAAB52BF}" destId="{84DCA1A7-495A-4AA5-91E4-295272E177C7}" srcOrd="0" destOrd="0" presId="urn:microsoft.com/office/officeart/2005/8/layout/hProcess9"/>
    <dgm:cxn modelId="{0BAE7071-4BCA-43EE-803B-7D61B54B1D1E}" type="presParOf" srcId="{7A803279-35F9-4453-9311-F7B7DAAB52BF}" destId="{55F14798-5313-4D5F-A87D-68CF035E3B7D}" srcOrd="1" destOrd="0" presId="urn:microsoft.com/office/officeart/2005/8/layout/hProcess9"/>
    <dgm:cxn modelId="{3ABDE72B-DD29-4830-B115-FE58908A1B84}" type="presParOf" srcId="{7A803279-35F9-4453-9311-F7B7DAAB52BF}" destId="{6A2B3F41-7102-46B9-9108-87B83125E6CA}" srcOrd="2" destOrd="0" presId="urn:microsoft.com/office/officeart/2005/8/layout/hProcess9"/>
    <dgm:cxn modelId="{A5179932-8A2A-4689-AD8C-3421D487725F}" type="presParOf" srcId="{7A803279-35F9-4453-9311-F7B7DAAB52BF}" destId="{32E029B7-4D7B-4B13-B537-13C567036F12}" srcOrd="3" destOrd="0" presId="urn:microsoft.com/office/officeart/2005/8/layout/hProcess9"/>
    <dgm:cxn modelId="{3E323BFB-A076-448C-9741-0F0511E4D6BB}" type="presParOf" srcId="{7A803279-35F9-4453-9311-F7B7DAAB52BF}" destId="{F6032E46-8CE2-491F-9674-895B769AF479}" srcOrd="4" destOrd="0" presId="urn:microsoft.com/office/officeart/2005/8/layout/hProcess9"/>
    <dgm:cxn modelId="{5B4EF0F3-22BB-4D62-B888-3F7E255A9739}" type="presParOf" srcId="{7A803279-35F9-4453-9311-F7B7DAAB52BF}" destId="{8F980130-5D85-4E5C-A8E9-B6787BE8CF51}" srcOrd="5" destOrd="0" presId="urn:microsoft.com/office/officeart/2005/8/layout/hProcess9"/>
    <dgm:cxn modelId="{45E1C884-C0D6-4027-B3DB-60E0D2C17A69}" type="presParOf" srcId="{7A803279-35F9-4453-9311-F7B7DAAB52BF}" destId="{5DA6B07D-C0CF-496C-810B-91A7A8D3C27E}" srcOrd="6" destOrd="0" presId="urn:microsoft.com/office/officeart/2005/8/layout/hProcess9"/>
    <dgm:cxn modelId="{F02A00E6-91E4-4918-83E4-C6B89CA6CB9C}" type="presParOf" srcId="{7A803279-35F9-4453-9311-F7B7DAAB52BF}" destId="{06798B8B-3107-4115-9653-7FC0DABBB656}" srcOrd="7" destOrd="0" presId="urn:microsoft.com/office/officeart/2005/8/layout/hProcess9"/>
    <dgm:cxn modelId="{E853D756-7616-42E6-979E-CDE62084DFEC}" type="presParOf" srcId="{7A803279-35F9-4453-9311-F7B7DAAB52BF}" destId="{5576D560-D744-4FC0-AB8D-1C2BDD9AAAFA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B19475-426F-E942-A9D9-67CBFB83F4E1}">
      <dsp:nvSpPr>
        <dsp:cNvPr id="0" name=""/>
        <dsp:cNvSpPr/>
      </dsp:nvSpPr>
      <dsp:spPr>
        <a:xfrm>
          <a:off x="11536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Co-shaping audit tool</a:t>
          </a:r>
        </a:p>
      </dsp:txBody>
      <dsp:txXfrm>
        <a:off x="53250" y="244001"/>
        <a:ext cx="1703834" cy="1340796"/>
      </dsp:txXfrm>
    </dsp:sp>
    <dsp:sp modelId="{699BE19A-D4F4-E741-892A-7348C82EABBD}">
      <dsp:nvSpPr>
        <dsp:cNvPr id="0" name=""/>
        <dsp:cNvSpPr/>
      </dsp:nvSpPr>
      <dsp:spPr>
        <a:xfrm>
          <a:off x="1977524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1977524" y="781427"/>
        <a:ext cx="265229" cy="265945"/>
      </dsp:txXfrm>
    </dsp:sp>
    <dsp:sp modelId="{E4DCBE0C-80F7-0947-9618-D28C044E1AD0}">
      <dsp:nvSpPr>
        <dsp:cNvPr id="0" name=""/>
        <dsp:cNvSpPr/>
      </dsp:nvSpPr>
      <dsp:spPr>
        <a:xfrm>
          <a:off x="2513703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Spaces inspect + Staff interviews</a:t>
          </a:r>
        </a:p>
      </dsp:txBody>
      <dsp:txXfrm>
        <a:off x="2555417" y="244001"/>
        <a:ext cx="1703834" cy="1340796"/>
      </dsp:txXfrm>
    </dsp:sp>
    <dsp:sp modelId="{7FC2E3D9-7715-F147-9A74-DC9B691E3E8A}">
      <dsp:nvSpPr>
        <dsp:cNvPr id="0" name=""/>
        <dsp:cNvSpPr/>
      </dsp:nvSpPr>
      <dsp:spPr>
        <a:xfrm>
          <a:off x="4479692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4479692" y="781427"/>
        <a:ext cx="265229" cy="265945"/>
      </dsp:txXfrm>
    </dsp:sp>
    <dsp:sp modelId="{81C8D3B0-3CA5-9649-86DB-B5F49168FCA8}">
      <dsp:nvSpPr>
        <dsp:cNvPr id="0" name=""/>
        <dsp:cNvSpPr/>
      </dsp:nvSpPr>
      <dsp:spPr>
        <a:xfrm>
          <a:off x="5015870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Discussing what matter most</a:t>
          </a:r>
        </a:p>
      </dsp:txBody>
      <dsp:txXfrm>
        <a:off x="5057584" y="244001"/>
        <a:ext cx="1703834" cy="1340796"/>
      </dsp:txXfrm>
    </dsp:sp>
    <dsp:sp modelId="{129C6080-D779-ED4F-93FD-61B0872C44F4}">
      <dsp:nvSpPr>
        <dsp:cNvPr id="0" name=""/>
        <dsp:cNvSpPr/>
      </dsp:nvSpPr>
      <dsp:spPr>
        <a:xfrm>
          <a:off x="6981859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6981859" y="781427"/>
        <a:ext cx="265229" cy="265945"/>
      </dsp:txXfrm>
    </dsp:sp>
    <dsp:sp modelId="{5D7B9D99-672D-D542-8E08-B7D0A24F9D99}">
      <dsp:nvSpPr>
        <dsp:cNvPr id="0" name=""/>
        <dsp:cNvSpPr/>
      </dsp:nvSpPr>
      <dsp:spPr>
        <a:xfrm>
          <a:off x="7518038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Ranking recommendation priorities</a:t>
          </a:r>
        </a:p>
      </dsp:txBody>
      <dsp:txXfrm>
        <a:off x="7559752" y="244001"/>
        <a:ext cx="1703834" cy="1340796"/>
      </dsp:txXfrm>
    </dsp:sp>
    <dsp:sp modelId="{C8514F11-2A4A-EB4A-B8C5-8B8225D8AE67}">
      <dsp:nvSpPr>
        <dsp:cNvPr id="0" name=""/>
        <dsp:cNvSpPr/>
      </dsp:nvSpPr>
      <dsp:spPr>
        <a:xfrm>
          <a:off x="9484026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9484026" y="781427"/>
        <a:ext cx="265229" cy="265945"/>
      </dsp:txXfrm>
    </dsp:sp>
    <dsp:sp modelId="{4D7732E4-BBD5-4D4C-86DB-B63286C86A5F}">
      <dsp:nvSpPr>
        <dsp:cNvPr id="0" name=""/>
        <dsp:cNvSpPr/>
      </dsp:nvSpPr>
      <dsp:spPr>
        <a:xfrm>
          <a:off x="10020205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Report finalization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Writing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Editing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Designing</a:t>
          </a:r>
        </a:p>
      </dsp:txBody>
      <dsp:txXfrm>
        <a:off x="10061919" y="244001"/>
        <a:ext cx="1703834" cy="13407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B19475-426F-E942-A9D9-67CBFB83F4E1}">
      <dsp:nvSpPr>
        <dsp:cNvPr id="0" name=""/>
        <dsp:cNvSpPr/>
      </dsp:nvSpPr>
      <dsp:spPr>
        <a:xfrm>
          <a:off x="11536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Co-shaping audit tool</a:t>
          </a:r>
        </a:p>
      </dsp:txBody>
      <dsp:txXfrm>
        <a:off x="53250" y="244001"/>
        <a:ext cx="1703834" cy="1340796"/>
      </dsp:txXfrm>
    </dsp:sp>
    <dsp:sp modelId="{699BE19A-D4F4-E741-892A-7348C82EABBD}">
      <dsp:nvSpPr>
        <dsp:cNvPr id="0" name=""/>
        <dsp:cNvSpPr/>
      </dsp:nvSpPr>
      <dsp:spPr>
        <a:xfrm>
          <a:off x="1977524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1977524" y="781427"/>
        <a:ext cx="265229" cy="265945"/>
      </dsp:txXfrm>
    </dsp:sp>
    <dsp:sp modelId="{E4DCBE0C-80F7-0947-9618-D28C044E1AD0}">
      <dsp:nvSpPr>
        <dsp:cNvPr id="0" name=""/>
        <dsp:cNvSpPr/>
      </dsp:nvSpPr>
      <dsp:spPr>
        <a:xfrm>
          <a:off x="2513703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Spaces inspect + Staff interviews</a:t>
          </a:r>
        </a:p>
      </dsp:txBody>
      <dsp:txXfrm>
        <a:off x="2555417" y="244001"/>
        <a:ext cx="1703834" cy="1340796"/>
      </dsp:txXfrm>
    </dsp:sp>
    <dsp:sp modelId="{7FC2E3D9-7715-F147-9A74-DC9B691E3E8A}">
      <dsp:nvSpPr>
        <dsp:cNvPr id="0" name=""/>
        <dsp:cNvSpPr/>
      </dsp:nvSpPr>
      <dsp:spPr>
        <a:xfrm>
          <a:off x="4479692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4479692" y="781427"/>
        <a:ext cx="265229" cy="265945"/>
      </dsp:txXfrm>
    </dsp:sp>
    <dsp:sp modelId="{81C8D3B0-3CA5-9649-86DB-B5F49168FCA8}">
      <dsp:nvSpPr>
        <dsp:cNvPr id="0" name=""/>
        <dsp:cNvSpPr/>
      </dsp:nvSpPr>
      <dsp:spPr>
        <a:xfrm>
          <a:off x="5015870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Discussing what matter most</a:t>
          </a:r>
        </a:p>
      </dsp:txBody>
      <dsp:txXfrm>
        <a:off x="5057584" y="244001"/>
        <a:ext cx="1703834" cy="1340796"/>
      </dsp:txXfrm>
    </dsp:sp>
    <dsp:sp modelId="{129C6080-D779-ED4F-93FD-61B0872C44F4}">
      <dsp:nvSpPr>
        <dsp:cNvPr id="0" name=""/>
        <dsp:cNvSpPr/>
      </dsp:nvSpPr>
      <dsp:spPr>
        <a:xfrm>
          <a:off x="6981859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6981859" y="781427"/>
        <a:ext cx="265229" cy="265945"/>
      </dsp:txXfrm>
    </dsp:sp>
    <dsp:sp modelId="{5D7B9D99-672D-D542-8E08-B7D0A24F9D99}">
      <dsp:nvSpPr>
        <dsp:cNvPr id="0" name=""/>
        <dsp:cNvSpPr/>
      </dsp:nvSpPr>
      <dsp:spPr>
        <a:xfrm>
          <a:off x="7518038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Ranking recommendation priorities</a:t>
          </a:r>
        </a:p>
      </dsp:txBody>
      <dsp:txXfrm>
        <a:off x="7559752" y="244001"/>
        <a:ext cx="1703834" cy="1340796"/>
      </dsp:txXfrm>
    </dsp:sp>
    <dsp:sp modelId="{C8514F11-2A4A-EB4A-B8C5-8B8225D8AE67}">
      <dsp:nvSpPr>
        <dsp:cNvPr id="0" name=""/>
        <dsp:cNvSpPr/>
      </dsp:nvSpPr>
      <dsp:spPr>
        <a:xfrm>
          <a:off x="9484026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9484026" y="781427"/>
        <a:ext cx="265229" cy="265945"/>
      </dsp:txXfrm>
    </dsp:sp>
    <dsp:sp modelId="{4D7732E4-BBD5-4D4C-86DB-B63286C86A5F}">
      <dsp:nvSpPr>
        <dsp:cNvPr id="0" name=""/>
        <dsp:cNvSpPr/>
      </dsp:nvSpPr>
      <dsp:spPr>
        <a:xfrm>
          <a:off x="10020205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Report finalization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Writing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Editing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Designing</a:t>
          </a:r>
        </a:p>
      </dsp:txBody>
      <dsp:txXfrm>
        <a:off x="10061919" y="244001"/>
        <a:ext cx="1703834" cy="13407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B19475-426F-E942-A9D9-67CBFB83F4E1}">
      <dsp:nvSpPr>
        <dsp:cNvPr id="0" name=""/>
        <dsp:cNvSpPr/>
      </dsp:nvSpPr>
      <dsp:spPr>
        <a:xfrm>
          <a:off x="11536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Co-shaping audit tool</a:t>
          </a:r>
        </a:p>
      </dsp:txBody>
      <dsp:txXfrm>
        <a:off x="53250" y="244001"/>
        <a:ext cx="1703834" cy="1340796"/>
      </dsp:txXfrm>
    </dsp:sp>
    <dsp:sp modelId="{699BE19A-D4F4-E741-892A-7348C82EABBD}">
      <dsp:nvSpPr>
        <dsp:cNvPr id="0" name=""/>
        <dsp:cNvSpPr/>
      </dsp:nvSpPr>
      <dsp:spPr>
        <a:xfrm>
          <a:off x="1977524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1977524" y="781427"/>
        <a:ext cx="265229" cy="265945"/>
      </dsp:txXfrm>
    </dsp:sp>
    <dsp:sp modelId="{E4DCBE0C-80F7-0947-9618-D28C044E1AD0}">
      <dsp:nvSpPr>
        <dsp:cNvPr id="0" name=""/>
        <dsp:cNvSpPr/>
      </dsp:nvSpPr>
      <dsp:spPr>
        <a:xfrm>
          <a:off x="2513703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Spaces inspect + Staff interviews</a:t>
          </a:r>
        </a:p>
      </dsp:txBody>
      <dsp:txXfrm>
        <a:off x="2555417" y="244001"/>
        <a:ext cx="1703834" cy="1340796"/>
      </dsp:txXfrm>
    </dsp:sp>
    <dsp:sp modelId="{7FC2E3D9-7715-F147-9A74-DC9B691E3E8A}">
      <dsp:nvSpPr>
        <dsp:cNvPr id="0" name=""/>
        <dsp:cNvSpPr/>
      </dsp:nvSpPr>
      <dsp:spPr>
        <a:xfrm>
          <a:off x="4479692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4479692" y="781427"/>
        <a:ext cx="265229" cy="265945"/>
      </dsp:txXfrm>
    </dsp:sp>
    <dsp:sp modelId="{81C8D3B0-3CA5-9649-86DB-B5F49168FCA8}">
      <dsp:nvSpPr>
        <dsp:cNvPr id="0" name=""/>
        <dsp:cNvSpPr/>
      </dsp:nvSpPr>
      <dsp:spPr>
        <a:xfrm>
          <a:off x="5015870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Discussing what matter most</a:t>
          </a:r>
        </a:p>
      </dsp:txBody>
      <dsp:txXfrm>
        <a:off x="5057584" y="244001"/>
        <a:ext cx="1703834" cy="1340796"/>
      </dsp:txXfrm>
    </dsp:sp>
    <dsp:sp modelId="{129C6080-D779-ED4F-93FD-61B0872C44F4}">
      <dsp:nvSpPr>
        <dsp:cNvPr id="0" name=""/>
        <dsp:cNvSpPr/>
      </dsp:nvSpPr>
      <dsp:spPr>
        <a:xfrm>
          <a:off x="6981859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6981859" y="781427"/>
        <a:ext cx="265229" cy="265945"/>
      </dsp:txXfrm>
    </dsp:sp>
    <dsp:sp modelId="{5D7B9D99-672D-D542-8E08-B7D0A24F9D99}">
      <dsp:nvSpPr>
        <dsp:cNvPr id="0" name=""/>
        <dsp:cNvSpPr/>
      </dsp:nvSpPr>
      <dsp:spPr>
        <a:xfrm>
          <a:off x="7518038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Ranking recommendation priorities</a:t>
          </a:r>
        </a:p>
      </dsp:txBody>
      <dsp:txXfrm>
        <a:off x="7559752" y="244001"/>
        <a:ext cx="1703834" cy="1340796"/>
      </dsp:txXfrm>
    </dsp:sp>
    <dsp:sp modelId="{C8514F11-2A4A-EB4A-B8C5-8B8225D8AE67}">
      <dsp:nvSpPr>
        <dsp:cNvPr id="0" name=""/>
        <dsp:cNvSpPr/>
      </dsp:nvSpPr>
      <dsp:spPr>
        <a:xfrm>
          <a:off x="9484026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9484026" y="781427"/>
        <a:ext cx="265229" cy="265945"/>
      </dsp:txXfrm>
    </dsp:sp>
    <dsp:sp modelId="{4D7732E4-BBD5-4D4C-86DB-B63286C86A5F}">
      <dsp:nvSpPr>
        <dsp:cNvPr id="0" name=""/>
        <dsp:cNvSpPr/>
      </dsp:nvSpPr>
      <dsp:spPr>
        <a:xfrm>
          <a:off x="10020205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Report finalization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Writing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Editing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Designing</a:t>
          </a:r>
        </a:p>
      </dsp:txBody>
      <dsp:txXfrm>
        <a:off x="10061919" y="244001"/>
        <a:ext cx="1703834" cy="13407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B19475-426F-E942-A9D9-67CBFB83F4E1}">
      <dsp:nvSpPr>
        <dsp:cNvPr id="0" name=""/>
        <dsp:cNvSpPr/>
      </dsp:nvSpPr>
      <dsp:spPr>
        <a:xfrm>
          <a:off x="11536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Co-shaping audit tool</a:t>
          </a:r>
        </a:p>
      </dsp:txBody>
      <dsp:txXfrm>
        <a:off x="53250" y="244001"/>
        <a:ext cx="1703834" cy="1340796"/>
      </dsp:txXfrm>
    </dsp:sp>
    <dsp:sp modelId="{699BE19A-D4F4-E741-892A-7348C82EABBD}">
      <dsp:nvSpPr>
        <dsp:cNvPr id="0" name=""/>
        <dsp:cNvSpPr/>
      </dsp:nvSpPr>
      <dsp:spPr>
        <a:xfrm>
          <a:off x="1977524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1977524" y="781427"/>
        <a:ext cx="265229" cy="265945"/>
      </dsp:txXfrm>
    </dsp:sp>
    <dsp:sp modelId="{E4DCBE0C-80F7-0947-9618-D28C044E1AD0}">
      <dsp:nvSpPr>
        <dsp:cNvPr id="0" name=""/>
        <dsp:cNvSpPr/>
      </dsp:nvSpPr>
      <dsp:spPr>
        <a:xfrm>
          <a:off x="2513703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Spaces inspect + Staff interviews</a:t>
          </a:r>
        </a:p>
      </dsp:txBody>
      <dsp:txXfrm>
        <a:off x="2555417" y="244001"/>
        <a:ext cx="1703834" cy="1340796"/>
      </dsp:txXfrm>
    </dsp:sp>
    <dsp:sp modelId="{7FC2E3D9-7715-F147-9A74-DC9B691E3E8A}">
      <dsp:nvSpPr>
        <dsp:cNvPr id="0" name=""/>
        <dsp:cNvSpPr/>
      </dsp:nvSpPr>
      <dsp:spPr>
        <a:xfrm>
          <a:off x="4479692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4479692" y="781427"/>
        <a:ext cx="265229" cy="265945"/>
      </dsp:txXfrm>
    </dsp:sp>
    <dsp:sp modelId="{81C8D3B0-3CA5-9649-86DB-B5F49168FCA8}">
      <dsp:nvSpPr>
        <dsp:cNvPr id="0" name=""/>
        <dsp:cNvSpPr/>
      </dsp:nvSpPr>
      <dsp:spPr>
        <a:xfrm>
          <a:off x="5015870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Discussing what matter most</a:t>
          </a:r>
        </a:p>
      </dsp:txBody>
      <dsp:txXfrm>
        <a:off x="5057584" y="244001"/>
        <a:ext cx="1703834" cy="1340796"/>
      </dsp:txXfrm>
    </dsp:sp>
    <dsp:sp modelId="{129C6080-D779-ED4F-93FD-61B0872C44F4}">
      <dsp:nvSpPr>
        <dsp:cNvPr id="0" name=""/>
        <dsp:cNvSpPr/>
      </dsp:nvSpPr>
      <dsp:spPr>
        <a:xfrm>
          <a:off x="6981859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6981859" y="781427"/>
        <a:ext cx="265229" cy="265945"/>
      </dsp:txXfrm>
    </dsp:sp>
    <dsp:sp modelId="{5D7B9D99-672D-D542-8E08-B7D0A24F9D99}">
      <dsp:nvSpPr>
        <dsp:cNvPr id="0" name=""/>
        <dsp:cNvSpPr/>
      </dsp:nvSpPr>
      <dsp:spPr>
        <a:xfrm>
          <a:off x="7518038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Ranking recommendation priorities</a:t>
          </a:r>
        </a:p>
      </dsp:txBody>
      <dsp:txXfrm>
        <a:off x="7559752" y="244001"/>
        <a:ext cx="1703834" cy="1340796"/>
      </dsp:txXfrm>
    </dsp:sp>
    <dsp:sp modelId="{C8514F11-2A4A-EB4A-B8C5-8B8225D8AE67}">
      <dsp:nvSpPr>
        <dsp:cNvPr id="0" name=""/>
        <dsp:cNvSpPr/>
      </dsp:nvSpPr>
      <dsp:spPr>
        <a:xfrm>
          <a:off x="9484026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9484026" y="781427"/>
        <a:ext cx="265229" cy="265945"/>
      </dsp:txXfrm>
    </dsp:sp>
    <dsp:sp modelId="{4D7732E4-BBD5-4D4C-86DB-B63286C86A5F}">
      <dsp:nvSpPr>
        <dsp:cNvPr id="0" name=""/>
        <dsp:cNvSpPr/>
      </dsp:nvSpPr>
      <dsp:spPr>
        <a:xfrm>
          <a:off x="10020205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Report finalization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Writing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Editing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Designing</a:t>
          </a:r>
        </a:p>
      </dsp:txBody>
      <dsp:txXfrm>
        <a:off x="10061919" y="244001"/>
        <a:ext cx="1703834" cy="13407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B19475-426F-E942-A9D9-67CBFB83F4E1}">
      <dsp:nvSpPr>
        <dsp:cNvPr id="0" name=""/>
        <dsp:cNvSpPr/>
      </dsp:nvSpPr>
      <dsp:spPr>
        <a:xfrm>
          <a:off x="11536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Co-shaping audit tool</a:t>
          </a:r>
        </a:p>
      </dsp:txBody>
      <dsp:txXfrm>
        <a:off x="53250" y="244001"/>
        <a:ext cx="1703834" cy="1340796"/>
      </dsp:txXfrm>
    </dsp:sp>
    <dsp:sp modelId="{699BE19A-D4F4-E741-892A-7348C82EABBD}">
      <dsp:nvSpPr>
        <dsp:cNvPr id="0" name=""/>
        <dsp:cNvSpPr/>
      </dsp:nvSpPr>
      <dsp:spPr>
        <a:xfrm>
          <a:off x="1977524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1977524" y="781427"/>
        <a:ext cx="265229" cy="265945"/>
      </dsp:txXfrm>
    </dsp:sp>
    <dsp:sp modelId="{E4DCBE0C-80F7-0947-9618-D28C044E1AD0}">
      <dsp:nvSpPr>
        <dsp:cNvPr id="0" name=""/>
        <dsp:cNvSpPr/>
      </dsp:nvSpPr>
      <dsp:spPr>
        <a:xfrm>
          <a:off x="2513703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Spaces inspect + Staff interviews</a:t>
          </a:r>
        </a:p>
      </dsp:txBody>
      <dsp:txXfrm>
        <a:off x="2555417" y="244001"/>
        <a:ext cx="1703834" cy="1340796"/>
      </dsp:txXfrm>
    </dsp:sp>
    <dsp:sp modelId="{7FC2E3D9-7715-F147-9A74-DC9B691E3E8A}">
      <dsp:nvSpPr>
        <dsp:cNvPr id="0" name=""/>
        <dsp:cNvSpPr/>
      </dsp:nvSpPr>
      <dsp:spPr>
        <a:xfrm>
          <a:off x="4479692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4479692" y="781427"/>
        <a:ext cx="265229" cy="265945"/>
      </dsp:txXfrm>
    </dsp:sp>
    <dsp:sp modelId="{81C8D3B0-3CA5-9649-86DB-B5F49168FCA8}">
      <dsp:nvSpPr>
        <dsp:cNvPr id="0" name=""/>
        <dsp:cNvSpPr/>
      </dsp:nvSpPr>
      <dsp:spPr>
        <a:xfrm>
          <a:off x="5015870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Discussing what matter most</a:t>
          </a:r>
        </a:p>
      </dsp:txBody>
      <dsp:txXfrm>
        <a:off x="5057584" y="244001"/>
        <a:ext cx="1703834" cy="1340796"/>
      </dsp:txXfrm>
    </dsp:sp>
    <dsp:sp modelId="{129C6080-D779-ED4F-93FD-61B0872C44F4}">
      <dsp:nvSpPr>
        <dsp:cNvPr id="0" name=""/>
        <dsp:cNvSpPr/>
      </dsp:nvSpPr>
      <dsp:spPr>
        <a:xfrm>
          <a:off x="6981859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6981859" y="781427"/>
        <a:ext cx="265229" cy="265945"/>
      </dsp:txXfrm>
    </dsp:sp>
    <dsp:sp modelId="{5D7B9D99-672D-D542-8E08-B7D0A24F9D99}">
      <dsp:nvSpPr>
        <dsp:cNvPr id="0" name=""/>
        <dsp:cNvSpPr/>
      </dsp:nvSpPr>
      <dsp:spPr>
        <a:xfrm>
          <a:off x="7518038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Ranking recommendation priorities</a:t>
          </a:r>
        </a:p>
      </dsp:txBody>
      <dsp:txXfrm>
        <a:off x="7559752" y="244001"/>
        <a:ext cx="1703834" cy="1340796"/>
      </dsp:txXfrm>
    </dsp:sp>
    <dsp:sp modelId="{C8514F11-2A4A-EB4A-B8C5-8B8225D8AE67}">
      <dsp:nvSpPr>
        <dsp:cNvPr id="0" name=""/>
        <dsp:cNvSpPr/>
      </dsp:nvSpPr>
      <dsp:spPr>
        <a:xfrm>
          <a:off x="9484026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9484026" y="781427"/>
        <a:ext cx="265229" cy="265945"/>
      </dsp:txXfrm>
    </dsp:sp>
    <dsp:sp modelId="{4D7732E4-BBD5-4D4C-86DB-B63286C86A5F}">
      <dsp:nvSpPr>
        <dsp:cNvPr id="0" name=""/>
        <dsp:cNvSpPr/>
      </dsp:nvSpPr>
      <dsp:spPr>
        <a:xfrm>
          <a:off x="10020205" y="202287"/>
          <a:ext cx="1787262" cy="14242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Report finalization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Writing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Editing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Designing</a:t>
          </a:r>
        </a:p>
      </dsp:txBody>
      <dsp:txXfrm>
        <a:off x="10061919" y="244001"/>
        <a:ext cx="1703834" cy="134079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B19475-426F-E942-A9D9-67CBFB83F4E1}">
      <dsp:nvSpPr>
        <dsp:cNvPr id="0" name=""/>
        <dsp:cNvSpPr/>
      </dsp:nvSpPr>
      <dsp:spPr>
        <a:xfrm>
          <a:off x="11536" y="202287"/>
          <a:ext cx="1787262" cy="1424224"/>
        </a:xfrm>
        <a:prstGeom prst="roundRect">
          <a:avLst>
            <a:gd name="adj" fmla="val 10000"/>
          </a:avLst>
        </a:prstGeom>
        <a:solidFill>
          <a:srgbClr val="FF435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Co-shaping audit tool</a:t>
          </a:r>
        </a:p>
      </dsp:txBody>
      <dsp:txXfrm>
        <a:off x="53250" y="244001"/>
        <a:ext cx="1703834" cy="1340796"/>
      </dsp:txXfrm>
    </dsp:sp>
    <dsp:sp modelId="{699BE19A-D4F4-E741-892A-7348C82EABBD}">
      <dsp:nvSpPr>
        <dsp:cNvPr id="0" name=""/>
        <dsp:cNvSpPr/>
      </dsp:nvSpPr>
      <dsp:spPr>
        <a:xfrm>
          <a:off x="1977524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1977524" y="781427"/>
        <a:ext cx="265229" cy="265945"/>
      </dsp:txXfrm>
    </dsp:sp>
    <dsp:sp modelId="{E4DCBE0C-80F7-0947-9618-D28C044E1AD0}">
      <dsp:nvSpPr>
        <dsp:cNvPr id="0" name=""/>
        <dsp:cNvSpPr/>
      </dsp:nvSpPr>
      <dsp:spPr>
        <a:xfrm>
          <a:off x="2513703" y="202287"/>
          <a:ext cx="1787262" cy="1424224"/>
        </a:xfrm>
        <a:prstGeom prst="roundRect">
          <a:avLst>
            <a:gd name="adj" fmla="val 10000"/>
          </a:avLst>
        </a:prstGeom>
        <a:solidFill>
          <a:srgbClr val="FF435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Spaces inspect + Staff interviews</a:t>
          </a:r>
        </a:p>
      </dsp:txBody>
      <dsp:txXfrm>
        <a:off x="2555417" y="244001"/>
        <a:ext cx="1703834" cy="1340796"/>
      </dsp:txXfrm>
    </dsp:sp>
    <dsp:sp modelId="{7FC2E3D9-7715-F147-9A74-DC9B691E3E8A}">
      <dsp:nvSpPr>
        <dsp:cNvPr id="0" name=""/>
        <dsp:cNvSpPr/>
      </dsp:nvSpPr>
      <dsp:spPr>
        <a:xfrm>
          <a:off x="4479692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4479692" y="781427"/>
        <a:ext cx="265229" cy="265945"/>
      </dsp:txXfrm>
    </dsp:sp>
    <dsp:sp modelId="{81C8D3B0-3CA5-9649-86DB-B5F49168FCA8}">
      <dsp:nvSpPr>
        <dsp:cNvPr id="0" name=""/>
        <dsp:cNvSpPr/>
      </dsp:nvSpPr>
      <dsp:spPr>
        <a:xfrm>
          <a:off x="5015870" y="202287"/>
          <a:ext cx="1787262" cy="1424224"/>
        </a:xfrm>
        <a:prstGeom prst="roundRect">
          <a:avLst>
            <a:gd name="adj" fmla="val 10000"/>
          </a:avLst>
        </a:prstGeom>
        <a:solidFill>
          <a:srgbClr val="FF435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Discussing what matter most</a:t>
          </a:r>
        </a:p>
      </dsp:txBody>
      <dsp:txXfrm>
        <a:off x="5057584" y="244001"/>
        <a:ext cx="1703834" cy="1340796"/>
      </dsp:txXfrm>
    </dsp:sp>
    <dsp:sp modelId="{129C6080-D779-ED4F-93FD-61B0872C44F4}">
      <dsp:nvSpPr>
        <dsp:cNvPr id="0" name=""/>
        <dsp:cNvSpPr/>
      </dsp:nvSpPr>
      <dsp:spPr>
        <a:xfrm>
          <a:off x="6981859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6981859" y="781427"/>
        <a:ext cx="265229" cy="265945"/>
      </dsp:txXfrm>
    </dsp:sp>
    <dsp:sp modelId="{5D7B9D99-672D-D542-8E08-B7D0A24F9D99}">
      <dsp:nvSpPr>
        <dsp:cNvPr id="0" name=""/>
        <dsp:cNvSpPr/>
      </dsp:nvSpPr>
      <dsp:spPr>
        <a:xfrm>
          <a:off x="7518038" y="202287"/>
          <a:ext cx="1787262" cy="1424224"/>
        </a:xfrm>
        <a:prstGeom prst="roundRect">
          <a:avLst>
            <a:gd name="adj" fmla="val 10000"/>
          </a:avLst>
        </a:prstGeom>
        <a:solidFill>
          <a:srgbClr val="FF435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Ranking recommendation priorities</a:t>
          </a:r>
        </a:p>
      </dsp:txBody>
      <dsp:txXfrm>
        <a:off x="7559752" y="244001"/>
        <a:ext cx="1703834" cy="1340796"/>
      </dsp:txXfrm>
    </dsp:sp>
    <dsp:sp modelId="{C8514F11-2A4A-EB4A-B8C5-8B8225D8AE67}">
      <dsp:nvSpPr>
        <dsp:cNvPr id="0" name=""/>
        <dsp:cNvSpPr/>
      </dsp:nvSpPr>
      <dsp:spPr>
        <a:xfrm>
          <a:off x="9484026" y="692779"/>
          <a:ext cx="378899" cy="44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9484026" y="781427"/>
        <a:ext cx="265229" cy="265945"/>
      </dsp:txXfrm>
    </dsp:sp>
    <dsp:sp modelId="{4D7732E4-BBD5-4D4C-86DB-B63286C86A5F}">
      <dsp:nvSpPr>
        <dsp:cNvPr id="0" name=""/>
        <dsp:cNvSpPr/>
      </dsp:nvSpPr>
      <dsp:spPr>
        <a:xfrm>
          <a:off x="10020205" y="202287"/>
          <a:ext cx="1787262" cy="1424224"/>
        </a:xfrm>
        <a:prstGeom prst="roundRect">
          <a:avLst>
            <a:gd name="adj" fmla="val 10000"/>
          </a:avLst>
        </a:prstGeom>
        <a:solidFill>
          <a:srgbClr val="FF435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Report finalization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Writing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Editing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Designing</a:t>
          </a:r>
        </a:p>
      </dsp:txBody>
      <dsp:txXfrm>
        <a:off x="10061919" y="244001"/>
        <a:ext cx="1703834" cy="134079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A9184D-3FED-4B21-BDAB-464B1B8697B0}">
      <dsp:nvSpPr>
        <dsp:cNvPr id="0" name=""/>
        <dsp:cNvSpPr/>
      </dsp:nvSpPr>
      <dsp:spPr>
        <a:xfrm>
          <a:off x="887874" y="0"/>
          <a:ext cx="10062579" cy="541866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DCA1A7-495A-4AA5-91E4-295272E177C7}">
      <dsp:nvSpPr>
        <dsp:cNvPr id="0" name=""/>
        <dsp:cNvSpPr/>
      </dsp:nvSpPr>
      <dsp:spPr>
        <a:xfrm>
          <a:off x="3468" y="1625600"/>
          <a:ext cx="2087892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altLang="en-US" sz="24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Invite lived experience early</a:t>
          </a:r>
          <a:r>
            <a:rPr kumimoji="0" lang="en-US" altLang="en-US" sz="24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 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105390" y="1727522"/>
        <a:ext cx="1884048" cy="1963622"/>
      </dsp:txXfrm>
    </dsp:sp>
    <dsp:sp modelId="{6A2B3F41-7102-46B9-9108-87B83125E6CA}">
      <dsp:nvSpPr>
        <dsp:cNvPr id="0" name=""/>
        <dsp:cNvSpPr/>
      </dsp:nvSpPr>
      <dsp:spPr>
        <a:xfrm>
          <a:off x="2439343" y="1625600"/>
          <a:ext cx="2087892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altLang="en-US" sz="24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Create psychological and sensory safety</a:t>
          </a:r>
          <a:r>
            <a:rPr kumimoji="0" lang="en-US" altLang="en-US" sz="24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 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2541265" y="1727522"/>
        <a:ext cx="1884048" cy="1963622"/>
      </dsp:txXfrm>
    </dsp:sp>
    <dsp:sp modelId="{F6032E46-8CE2-491F-9674-895B769AF479}">
      <dsp:nvSpPr>
        <dsp:cNvPr id="0" name=""/>
        <dsp:cNvSpPr/>
      </dsp:nvSpPr>
      <dsp:spPr>
        <a:xfrm>
          <a:off x="4875218" y="1625600"/>
          <a:ext cx="2087892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altLang="en-US" sz="24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Let students shape the tool, not just answer it</a:t>
          </a:r>
          <a:r>
            <a:rPr kumimoji="0" lang="en-US" altLang="en-US" sz="24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 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4977140" y="1727522"/>
        <a:ext cx="1884048" cy="1963622"/>
      </dsp:txXfrm>
    </dsp:sp>
    <dsp:sp modelId="{5DA6B07D-C0CF-496C-810B-91A7A8D3C27E}">
      <dsp:nvSpPr>
        <dsp:cNvPr id="0" name=""/>
        <dsp:cNvSpPr/>
      </dsp:nvSpPr>
      <dsp:spPr>
        <a:xfrm>
          <a:off x="7311093" y="1625600"/>
          <a:ext cx="2087892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altLang="en-US" sz="24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Translate findings into </a:t>
          </a:r>
          <a:r>
            <a:rPr kumimoji="0" lang="en-US" altLang="en-US" sz="2400" b="1" i="0" u="none" strike="noStrike" kern="1200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prioritised</a:t>
          </a:r>
          <a:r>
            <a:rPr kumimoji="0" lang="en-US" altLang="en-US" sz="24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 recommendations</a:t>
          </a:r>
          <a:r>
            <a:rPr kumimoji="0" lang="en-US" altLang="en-US" sz="24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 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7413015" y="1727522"/>
        <a:ext cx="1884048" cy="1963622"/>
      </dsp:txXfrm>
    </dsp:sp>
    <dsp:sp modelId="{5576D560-D744-4FC0-AB8D-1C2BDD9AAAFA}">
      <dsp:nvSpPr>
        <dsp:cNvPr id="0" name=""/>
        <dsp:cNvSpPr/>
      </dsp:nvSpPr>
      <dsp:spPr>
        <a:xfrm>
          <a:off x="9746967" y="1625600"/>
          <a:ext cx="2087892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en-US" sz="24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Close the loop by showing what changed</a:t>
          </a:r>
          <a:r>
            <a:rPr kumimoji="0" lang="en-US" altLang="en-US" sz="24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 </a:t>
          </a:r>
        </a:p>
      </dsp:txBody>
      <dsp:txXfrm>
        <a:off x="9848889" y="1727522"/>
        <a:ext cx="1884048" cy="19636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F69F0B0-1DE1-4359-96CC-24CED71D98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FE99A6-382C-4B6A-8552-3C958CA9B9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E0DA8-6D8D-4DDE-B343-840C9261518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E7F32F-E135-4973-92A9-0982806955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68E1C-DFAA-40E0-8B9D-D5C1CFDBD9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A2B2B4-6467-4AB4-AA21-F7DDAECD2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4154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8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48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48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2073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004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5950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72625-A5CF-74FA-9F51-EA8D97F03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10035F-5D83-2790-AFBB-483CE68FF4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4CCD02-14D4-8FFF-C873-99A7A5D9CF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67062A-10A2-4D39-10A7-4339F02023A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0503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C8915-2E82-A3FB-875D-FF0D68131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C7CD5A-FBD3-D263-0F04-A16795536B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A7293A-FF4D-11F1-0EFB-F0B2125875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EDBC22-A324-1A16-1D7F-6A50762ED0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7366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E227E-DA4A-BDB0-4DF3-240EBE54A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564D12-4757-448A-FB51-74AF97A437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7F56FC-DEC9-54A5-C353-AB0F115DC7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E2655-2C6A-3F29-4461-21CEF1E399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04833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98722-415E-836D-3D5C-12BD17DAF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D14535-D5EA-77C6-C6DD-C8ED541303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4426EC-A320-2C0E-5446-F3D99C26B0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1661DA-F9F1-0656-9D35-833A2A63389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45736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4331F-20F5-A5E2-0F9C-B6ED05406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BDDED2-5F3E-16FF-DD34-69E45B3404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32F637-EFC4-756B-E295-EDC72B7199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E721C-9144-9279-5594-A04D1D975DF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03630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3F3B8-F83D-2DC5-986E-C984CD30A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4B5703-A861-DF75-FF6F-47680B7289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8B8815-9622-34B1-4B48-98A4C15793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F1A80-8793-958F-F70B-7F0F04E9158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50075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96160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30095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11188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1079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_option 1" userDrawn="1">
  <p:cSld name="1_Title_option 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457200" marR="0" lvl="0" indent="-2286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sz="24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Picture 13" descr="A picture containing indoor, shelf, book, computer&#10;&#10;Description automatically generated" hidden="1">
            <a:extLst>
              <a:ext uri="{FF2B5EF4-FFF2-40B4-BE49-F238E27FC236}">
                <a16:creationId xmlns:a16="http://schemas.microsoft.com/office/drawing/2014/main" id="{EA067864-3120-4724-BEBB-5E229360D2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4212" y="0"/>
            <a:ext cx="5337787" cy="6858000"/>
          </a:xfrm>
          <a:prstGeom prst="rect">
            <a:avLst/>
          </a:prstGeom>
        </p:spPr>
      </p:pic>
      <p:pic>
        <p:nvPicPr>
          <p:cNvPr id="18" name="Google Shape;18;p2" descr="A house with trees in the background&#10;&#10;Description automatically generated" hidden="1"/>
          <p:cNvPicPr preferRelativeResize="0"/>
          <p:nvPr userDrawn="1"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6705" y="0"/>
            <a:ext cx="505993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 descr="A close up of a logo&#10;&#10;Description automatically generated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5278" y="3971612"/>
            <a:ext cx="4996721" cy="2886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7;p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523DBC8-893E-4186-98FC-7996D8715021}"/>
              </a:ext>
            </a:extLst>
          </p:cNvPr>
          <p:cNvPicPr preferRelativeResize="0"/>
          <p:nvPr userDrawn="1"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65163" y="6036379"/>
            <a:ext cx="1492803" cy="51627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5;p3">
            <a:extLst>
              <a:ext uri="{FF2B5EF4-FFF2-40B4-BE49-F238E27FC236}">
                <a16:creationId xmlns:a16="http://schemas.microsoft.com/office/drawing/2014/main" id="{B8CB933F-3F33-4CE2-BC8C-844236F27450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67734" y="1279204"/>
            <a:ext cx="6730806" cy="763028"/>
          </a:xfrm>
          <a:prstGeom prst="rect">
            <a:avLst/>
          </a:prstGeom>
          <a:noFill/>
          <a:ln w="19050">
            <a:solidFill>
              <a:srgbClr val="F1F2EF"/>
            </a:solidFill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marL="22860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Slides title here</a:t>
            </a:r>
            <a:endParaRPr/>
          </a:p>
        </p:txBody>
      </p:sp>
      <p:sp>
        <p:nvSpPr>
          <p:cNvPr id="10" name="Google Shape;26;p3">
            <a:extLst>
              <a:ext uri="{FF2B5EF4-FFF2-40B4-BE49-F238E27FC236}">
                <a16:creationId xmlns:a16="http://schemas.microsoft.com/office/drawing/2014/main" id="{1A389D97-3545-4404-8AA0-166146C649E9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767732" y="2230491"/>
            <a:ext cx="6730806" cy="683491"/>
          </a:xfrm>
          <a:prstGeom prst="rect">
            <a:avLst/>
          </a:prstGeom>
          <a:noFill/>
          <a:ln w="19050">
            <a:solidFill>
              <a:srgbClr val="F1F2EF"/>
            </a:solidFill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marL="228600" lvl="0" indent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33"/>
              <a:buNone/>
              <a:defRPr sz="3200" b="0">
                <a:solidFill>
                  <a:schemeClr val="lt1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67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9pPr>
          </a:lstStyle>
          <a:p>
            <a:r>
              <a:rPr lang="en-US"/>
              <a:t>Subtitle here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85880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option 1">
  <p:cSld name="Title_option 1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1E2A"/>
          </a:solidFill>
          <a:ln>
            <a:solidFill>
              <a:srgbClr val="22216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sz="1400"/>
          </a:p>
        </p:txBody>
      </p:sp>
      <p:pic>
        <p:nvPicPr>
          <p:cNvPr id="24" name="Google Shape;24;p3" descr="A close up of a logo&#10;&#10;Description automatically generated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3517" y="1818861"/>
            <a:ext cx="5038483" cy="503913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3"/>
          <p:cNvSpPr txBox="1">
            <a:spLocks noGrp="1"/>
          </p:cNvSpPr>
          <p:nvPr>
            <p:ph type="ctrTitle" hasCustomPrompt="1"/>
          </p:nvPr>
        </p:nvSpPr>
        <p:spPr>
          <a:xfrm>
            <a:off x="767734" y="1279204"/>
            <a:ext cx="6730806" cy="763028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marL="22860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Slide title here</a:t>
            </a:r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ubTitle" idx="1" hasCustomPrompt="1"/>
          </p:nvPr>
        </p:nvSpPr>
        <p:spPr>
          <a:xfrm>
            <a:off x="767732" y="2230491"/>
            <a:ext cx="6730806" cy="683491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marL="228600" lvl="0" indent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33"/>
              <a:buNone/>
              <a:defRPr sz="3200" b="0">
                <a:solidFill>
                  <a:schemeClr val="lt1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67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9pPr>
          </a:lstStyle>
          <a:p>
            <a:r>
              <a:rPr lang="en-US"/>
              <a:t>Subtitle here</a:t>
            </a:r>
            <a:endParaRPr/>
          </a:p>
        </p:txBody>
      </p:sp>
      <p:pic>
        <p:nvPicPr>
          <p:cNvPr id="27" name="Google Shape;27;p3" descr="A picture containing drawing&#10;&#10;Description automatically generated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65163" y="6036379"/>
            <a:ext cx="1492803" cy="51627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646B4AC-14A6-48DE-A418-996D05C0A1E2}"/>
              </a:ext>
            </a:extLst>
          </p:cNvPr>
          <p:cNvSpPr/>
          <p:nvPr userDrawn="1"/>
        </p:nvSpPr>
        <p:spPr>
          <a:xfrm>
            <a:off x="671856" y="664744"/>
            <a:ext cx="9284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/>
            <a:r>
              <a:rPr lang="en-US" sz="4000" b="1">
                <a:solidFill>
                  <a:srgbClr val="222160"/>
                </a:solidFill>
              </a:rPr>
              <a:t>—</a:t>
            </a:r>
            <a:endParaRPr lang="en-US" sz="4000" b="1"/>
          </a:p>
        </p:txBody>
      </p:sp>
    </p:spTree>
    <p:extLst>
      <p:ext uri="{BB962C8B-B14F-4D97-AF65-F5344CB8AC3E}">
        <p14:creationId xmlns:p14="http://schemas.microsoft.com/office/powerpoint/2010/main" val="4153416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_option 4" preserve="1" userDrawn="1">
  <p:cSld name="Content_option 4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44;p6">
            <a:extLst>
              <a:ext uri="{FF2B5EF4-FFF2-40B4-BE49-F238E27FC236}">
                <a16:creationId xmlns:a16="http://schemas.microsoft.com/office/drawing/2014/main" id="{42D9F712-F8D4-4D44-8E88-6625BCC3D5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228600" eaLnBrk="1" hangingPunct="1">
              <a:buSzPts val="1400"/>
              <a:buNone/>
            </a:pPr>
            <a:endParaRPr sz="3600" b="1">
              <a:solidFill>
                <a:schemeClr val="lt1"/>
              </a:solidFill>
              <a:sym typeface="Calibri"/>
            </a:endParaRPr>
          </a:p>
        </p:txBody>
      </p:sp>
      <p:sp>
        <p:nvSpPr>
          <p:cNvPr id="73" name="Google Shape;73;p10"/>
          <p:cNvSpPr/>
          <p:nvPr/>
        </p:nvSpPr>
        <p:spPr>
          <a:xfrm>
            <a:off x="0" y="6657655"/>
            <a:ext cx="12192000" cy="200347"/>
          </a:xfrm>
          <a:prstGeom prst="rect">
            <a:avLst/>
          </a:prstGeom>
          <a:solidFill>
            <a:srgbClr val="E61E2A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47;p6">
            <a:extLst>
              <a:ext uri="{FF2B5EF4-FFF2-40B4-BE49-F238E27FC236}">
                <a16:creationId xmlns:a16="http://schemas.microsoft.com/office/drawing/2014/main" id="{873E1173-9F3C-4A00-B377-F9C8A5D9FD3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706809" y="282479"/>
            <a:ext cx="875591" cy="85485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0" hidden="1"/>
          <p:cNvSpPr/>
          <p:nvPr/>
        </p:nvSpPr>
        <p:spPr>
          <a:xfrm>
            <a:off x="9381930" y="5885161"/>
            <a:ext cx="2810071" cy="685379"/>
          </a:xfrm>
          <a:prstGeom prst="rect">
            <a:avLst/>
          </a:prstGeom>
          <a:solidFill>
            <a:srgbClr val="E3E5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72;p10">
            <a:extLst>
              <a:ext uri="{FF2B5EF4-FFF2-40B4-BE49-F238E27FC236}">
                <a16:creationId xmlns:a16="http://schemas.microsoft.com/office/drawing/2014/main" id="{F14D2360-349F-48BB-A89B-174657157837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609600" y="282479"/>
            <a:ext cx="5155993" cy="872067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>
              <a:defRPr lang="en-US" sz="3600" dirty="0">
                <a:solidFill>
                  <a:srgbClr val="222160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lang="en-US"/>
              <a:t>Slide title here</a:t>
            </a:r>
          </a:p>
        </p:txBody>
      </p:sp>
      <p:sp>
        <p:nvSpPr>
          <p:cNvPr id="17" name="Google Shape;78;p11">
            <a:extLst>
              <a:ext uri="{FF2B5EF4-FFF2-40B4-BE49-F238E27FC236}">
                <a16:creationId xmlns:a16="http://schemas.microsoft.com/office/drawing/2014/main" id="{E907D2E2-7711-4202-9E03-9A261633F9C4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609599" y="1482405"/>
            <a:ext cx="5155995" cy="4918395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>
              <a:defRPr lang="en-US" sz="2400" b="0" dirty="0">
                <a:solidFill>
                  <a:srgbClr val="222160"/>
                </a:solidFill>
              </a:defRPr>
            </a:lvl1pPr>
          </a:lstStyle>
          <a:p>
            <a:pPr lvl="0" indent="-342900">
              <a:lnSpc>
                <a:spcPct val="150000"/>
              </a:lnSpc>
              <a:spcBef>
                <a:spcPts val="360"/>
              </a:spcBef>
              <a:buClr>
                <a:srgbClr val="002060"/>
              </a:buClr>
              <a:buSzPts val="1800"/>
              <a:buFont typeface="Arial" panose="020B0604020202020204" pitchFamily="34" charset="0"/>
              <a:buChar char="•"/>
            </a:pPr>
            <a:r>
              <a:rPr lang="en-US"/>
              <a:t>Click to add text</a:t>
            </a:r>
          </a:p>
        </p:txBody>
      </p:sp>
      <p:sp>
        <p:nvSpPr>
          <p:cNvPr id="18" name="Google Shape;82;p11">
            <a:extLst>
              <a:ext uri="{FF2B5EF4-FFF2-40B4-BE49-F238E27FC236}">
                <a16:creationId xmlns:a16="http://schemas.microsoft.com/office/drawing/2014/main" id="{AFF64975-5B5B-42E2-A582-8B445EE66381}"/>
              </a:ext>
            </a:extLst>
          </p:cNvPr>
          <p:cNvSpPr txBox="1">
            <a:spLocks noGrp="1"/>
          </p:cNvSpPr>
          <p:nvPr>
            <p:ph type="body" idx="3" hasCustomPrompt="1"/>
          </p:nvPr>
        </p:nvSpPr>
        <p:spPr>
          <a:xfrm>
            <a:off x="6426408" y="1482405"/>
            <a:ext cx="5155994" cy="4918395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 panose="020B0604020202020204" pitchFamily="34" charset="0"/>
              <a:buChar char="•"/>
              <a:defRPr sz="2400" b="0">
                <a:solidFill>
                  <a:srgbClr val="222160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 b="0"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228600" algn="l"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Slide Number Placeholder 8">
            <a:extLst>
              <a:ext uri="{FF2B5EF4-FFF2-40B4-BE49-F238E27FC236}">
                <a16:creationId xmlns:a16="http://schemas.microsoft.com/office/drawing/2014/main" id="{572C3B48-BBF8-4840-9F07-583C16D339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878048" y="6605587"/>
            <a:ext cx="435904" cy="252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7A6BE-7A3D-1C4F-BEDA-C5431FB9FC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318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_option 5" preserve="1" userDrawn="1">
  <p:cSld name="1_Content_option 5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0;p7">
            <a:extLst>
              <a:ext uri="{FF2B5EF4-FFF2-40B4-BE49-F238E27FC236}">
                <a16:creationId xmlns:a16="http://schemas.microsoft.com/office/drawing/2014/main" id="{8BB3C6AC-DB3E-439F-8055-60D2AD26B2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EF"/>
          </a:solidFill>
          <a:ln>
            <a:solidFill>
              <a:srgbClr val="F1F2EF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62;p9">
            <a:extLst>
              <a:ext uri="{FF2B5EF4-FFF2-40B4-BE49-F238E27FC236}">
                <a16:creationId xmlns:a16="http://schemas.microsoft.com/office/drawing/2014/main" id="{A7F7B3E6-B6A4-4A05-8141-F2130DB1B162}"/>
              </a:ext>
            </a:extLst>
          </p:cNvPr>
          <p:cNvSpPr/>
          <p:nvPr userDrawn="1"/>
        </p:nvSpPr>
        <p:spPr>
          <a:xfrm>
            <a:off x="0" y="0"/>
            <a:ext cx="12192000" cy="6667500"/>
          </a:xfrm>
          <a:prstGeom prst="rect">
            <a:avLst/>
          </a:prstGeom>
          <a:solidFill>
            <a:srgbClr val="E61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46;p6">
            <a:extLst>
              <a:ext uri="{FF2B5EF4-FFF2-40B4-BE49-F238E27FC236}">
                <a16:creationId xmlns:a16="http://schemas.microsoft.com/office/drawing/2014/main" id="{D059B911-056A-451E-B05D-F8365D950EC0}"/>
              </a:ext>
            </a:extLst>
          </p:cNvPr>
          <p:cNvPicPr preferRelativeResize="0"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55618"/>
            <a:ext cx="12192000" cy="2023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" name="Google Shape;83;p11"/>
          <p:cNvCxnSpPr>
            <a:cxnSpLocks/>
          </p:cNvCxnSpPr>
          <p:nvPr/>
        </p:nvCxnSpPr>
        <p:spPr>
          <a:xfrm>
            <a:off x="6096000" y="1482405"/>
            <a:ext cx="0" cy="4918395"/>
          </a:xfrm>
          <a:prstGeom prst="straightConnector1">
            <a:avLst/>
          </a:prstGeom>
          <a:noFill/>
          <a:ln w="15875" cap="flat" cmpd="sng">
            <a:solidFill>
              <a:srgbClr val="F1F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72;p10">
            <a:extLst>
              <a:ext uri="{FF2B5EF4-FFF2-40B4-BE49-F238E27FC236}">
                <a16:creationId xmlns:a16="http://schemas.microsoft.com/office/drawing/2014/main" id="{EA5FA162-ED6F-4B92-AAB5-E0DCAC6F4114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609599" y="282479"/>
            <a:ext cx="10972781" cy="872067"/>
          </a:xfrm>
          <a:prstGeom prst="rect">
            <a:avLst/>
          </a:prstGeom>
          <a:noFill/>
          <a:ln w="19050">
            <a:solidFill>
              <a:srgbClr val="F1F2EF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>
                <a:solidFill>
                  <a:schemeClr val="bg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429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Slide title here</a:t>
            </a:r>
          </a:p>
        </p:txBody>
      </p:sp>
      <p:sp>
        <p:nvSpPr>
          <p:cNvPr id="20" name="Google Shape;78;p11">
            <a:extLst>
              <a:ext uri="{FF2B5EF4-FFF2-40B4-BE49-F238E27FC236}">
                <a16:creationId xmlns:a16="http://schemas.microsoft.com/office/drawing/2014/main" id="{5EA474FC-E0D1-4427-966B-8F085E32640D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609599" y="1482405"/>
            <a:ext cx="5155995" cy="4918395"/>
          </a:xfrm>
          <a:prstGeom prst="rect">
            <a:avLst/>
          </a:prstGeom>
          <a:noFill/>
          <a:ln w="19050">
            <a:solidFill>
              <a:srgbClr val="F1F2EF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Arial" panose="020B0604020202020204" pitchFamily="34" charset="0"/>
              <a:buChar char="•"/>
              <a:defRPr sz="2400" b="0">
                <a:solidFill>
                  <a:schemeClr val="bg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228600" algn="l"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Google Shape;82;p11">
            <a:extLst>
              <a:ext uri="{FF2B5EF4-FFF2-40B4-BE49-F238E27FC236}">
                <a16:creationId xmlns:a16="http://schemas.microsoft.com/office/drawing/2014/main" id="{74964851-3014-4F5F-85A3-094416F530FA}"/>
              </a:ext>
            </a:extLst>
          </p:cNvPr>
          <p:cNvSpPr txBox="1">
            <a:spLocks noGrp="1"/>
          </p:cNvSpPr>
          <p:nvPr>
            <p:ph type="body" idx="3" hasCustomPrompt="1"/>
          </p:nvPr>
        </p:nvSpPr>
        <p:spPr>
          <a:xfrm>
            <a:off x="6426408" y="1482405"/>
            <a:ext cx="5155994" cy="4918395"/>
          </a:xfrm>
          <a:prstGeom prst="rect">
            <a:avLst/>
          </a:prstGeom>
          <a:noFill/>
          <a:ln w="19050">
            <a:solidFill>
              <a:srgbClr val="F1F2EF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Arial" panose="020B0604020202020204" pitchFamily="34" charset="0"/>
              <a:buChar char="•"/>
              <a:defRPr sz="2400" b="0">
                <a:solidFill>
                  <a:schemeClr val="bg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 b="0"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228600" algn="l"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984D05F9-A817-40A7-87C5-A4136C2FE7A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878048" y="6605587"/>
            <a:ext cx="435904" cy="252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7A6BE-7A3D-1C4F-BEDA-C5431FB9FC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273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_option 5" preserve="1" userDrawn="1">
  <p:cSld name="1_Content_option 5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0;p7">
            <a:extLst>
              <a:ext uri="{FF2B5EF4-FFF2-40B4-BE49-F238E27FC236}">
                <a16:creationId xmlns:a16="http://schemas.microsoft.com/office/drawing/2014/main" id="{8BB3C6AC-DB3E-439F-8055-60D2AD26B2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EF"/>
          </a:solidFill>
          <a:ln>
            <a:solidFill>
              <a:srgbClr val="F1F2EF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46;p6">
            <a:extLst>
              <a:ext uri="{FF2B5EF4-FFF2-40B4-BE49-F238E27FC236}">
                <a16:creationId xmlns:a16="http://schemas.microsoft.com/office/drawing/2014/main" id="{D059B911-056A-451E-B05D-F8365D950EC0}"/>
              </a:ext>
            </a:extLst>
          </p:cNvPr>
          <p:cNvPicPr preferRelativeResize="0"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55618"/>
            <a:ext cx="12192000" cy="2023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" name="Google Shape;83;p11"/>
          <p:cNvCxnSpPr>
            <a:cxnSpLocks/>
          </p:cNvCxnSpPr>
          <p:nvPr/>
        </p:nvCxnSpPr>
        <p:spPr>
          <a:xfrm>
            <a:off x="6096000" y="1482405"/>
            <a:ext cx="0" cy="4918395"/>
          </a:xfrm>
          <a:prstGeom prst="straightConnector1">
            <a:avLst/>
          </a:prstGeom>
          <a:noFill/>
          <a:ln w="15875" cap="flat" cmpd="sng">
            <a:solidFill>
              <a:srgbClr val="F1F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72;p10">
            <a:extLst>
              <a:ext uri="{FF2B5EF4-FFF2-40B4-BE49-F238E27FC236}">
                <a16:creationId xmlns:a16="http://schemas.microsoft.com/office/drawing/2014/main" id="{EA5FA162-ED6F-4B92-AAB5-E0DCAC6F4114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609599" y="282479"/>
            <a:ext cx="10972781" cy="872067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>
                <a:solidFill>
                  <a:srgbClr val="222160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429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Slide title here</a:t>
            </a:r>
          </a:p>
        </p:txBody>
      </p:sp>
      <p:sp>
        <p:nvSpPr>
          <p:cNvPr id="20" name="Google Shape;78;p11">
            <a:extLst>
              <a:ext uri="{FF2B5EF4-FFF2-40B4-BE49-F238E27FC236}">
                <a16:creationId xmlns:a16="http://schemas.microsoft.com/office/drawing/2014/main" id="{5EA474FC-E0D1-4427-966B-8F085E32640D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609599" y="1482405"/>
            <a:ext cx="5155995" cy="4918395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rgbClr val="222160"/>
              </a:buClr>
              <a:buSzPts val="1800"/>
              <a:buFont typeface="Arial" panose="020B0604020202020204" pitchFamily="34" charset="0"/>
              <a:buChar char="•"/>
              <a:defRPr sz="2400" b="0">
                <a:solidFill>
                  <a:srgbClr val="222160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228600" algn="l"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Google Shape;82;p11">
            <a:extLst>
              <a:ext uri="{FF2B5EF4-FFF2-40B4-BE49-F238E27FC236}">
                <a16:creationId xmlns:a16="http://schemas.microsoft.com/office/drawing/2014/main" id="{74964851-3014-4F5F-85A3-094416F530FA}"/>
              </a:ext>
            </a:extLst>
          </p:cNvPr>
          <p:cNvSpPr txBox="1">
            <a:spLocks noGrp="1"/>
          </p:cNvSpPr>
          <p:nvPr>
            <p:ph type="body" idx="3" hasCustomPrompt="1"/>
          </p:nvPr>
        </p:nvSpPr>
        <p:spPr>
          <a:xfrm>
            <a:off x="6426408" y="1482405"/>
            <a:ext cx="5155994" cy="4918395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rgbClr val="222160"/>
              </a:buClr>
              <a:buSzPts val="1800"/>
              <a:buFont typeface="Arial" panose="020B0604020202020204" pitchFamily="34" charset="0"/>
              <a:buChar char="•"/>
              <a:defRPr sz="2400" b="0">
                <a:solidFill>
                  <a:srgbClr val="222160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 b="0"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228600" algn="l"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984D05F9-A817-40A7-87C5-A4136C2FE7A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878048" y="6605587"/>
            <a:ext cx="435904" cy="252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7A6BE-7A3D-1C4F-BEDA-C5431FB9FC0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" name="Google Shape;83;p11">
            <a:extLst>
              <a:ext uri="{FF2B5EF4-FFF2-40B4-BE49-F238E27FC236}">
                <a16:creationId xmlns:a16="http://schemas.microsoft.com/office/drawing/2014/main" id="{C901884B-34D9-9DEA-E6B0-49EC89AB7FB5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482405"/>
            <a:ext cx="0" cy="4918395"/>
          </a:xfrm>
          <a:prstGeom prst="straightConnector1">
            <a:avLst/>
          </a:prstGeom>
          <a:noFill/>
          <a:ln w="15875" cap="flat" cmpd="sng">
            <a:solidFill>
              <a:srgbClr val="E61E2A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255527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_option 5" preserve="1" userDrawn="1">
  <p:cSld name="1_Content_option 5">
    <p:bg>
      <p:bgPr>
        <a:solidFill>
          <a:srgbClr val="E3E5E0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0;p7">
            <a:extLst>
              <a:ext uri="{FF2B5EF4-FFF2-40B4-BE49-F238E27FC236}">
                <a16:creationId xmlns:a16="http://schemas.microsoft.com/office/drawing/2014/main" id="{8BB3C6AC-DB3E-439F-8055-60D2AD26B2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E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46;p6">
            <a:extLst>
              <a:ext uri="{FF2B5EF4-FFF2-40B4-BE49-F238E27FC236}">
                <a16:creationId xmlns:a16="http://schemas.microsoft.com/office/drawing/2014/main" id="{D059B911-056A-451E-B05D-F8365D950EC0}"/>
              </a:ext>
            </a:extLst>
          </p:cNvPr>
          <p:cNvPicPr preferRelativeResize="0"/>
          <p:nvPr userDrawn="1"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55618"/>
            <a:ext cx="12192000" cy="2023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" name="Google Shape;83;p11"/>
          <p:cNvCxnSpPr>
            <a:cxnSpLocks/>
          </p:cNvCxnSpPr>
          <p:nvPr/>
        </p:nvCxnSpPr>
        <p:spPr>
          <a:xfrm>
            <a:off x="6096000" y="1482405"/>
            <a:ext cx="0" cy="4918395"/>
          </a:xfrm>
          <a:prstGeom prst="straightConnector1">
            <a:avLst/>
          </a:prstGeom>
          <a:noFill/>
          <a:ln w="15875" cap="flat" cmpd="sng">
            <a:solidFill>
              <a:srgbClr val="E61E2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72;p10">
            <a:extLst>
              <a:ext uri="{FF2B5EF4-FFF2-40B4-BE49-F238E27FC236}">
                <a16:creationId xmlns:a16="http://schemas.microsoft.com/office/drawing/2014/main" id="{EA5FA162-ED6F-4B92-AAB5-E0DCAC6F4114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609599" y="282479"/>
            <a:ext cx="10972781" cy="872067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>
                <a:solidFill>
                  <a:srgbClr val="222160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429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Slide title here</a:t>
            </a:r>
          </a:p>
        </p:txBody>
      </p:sp>
      <p:sp>
        <p:nvSpPr>
          <p:cNvPr id="20" name="Google Shape;78;p11">
            <a:extLst>
              <a:ext uri="{FF2B5EF4-FFF2-40B4-BE49-F238E27FC236}">
                <a16:creationId xmlns:a16="http://schemas.microsoft.com/office/drawing/2014/main" id="{5EA474FC-E0D1-4427-966B-8F085E32640D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609599" y="1482405"/>
            <a:ext cx="5155995" cy="4918395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rgbClr val="222160"/>
              </a:buClr>
              <a:buSzPts val="1800"/>
              <a:buFont typeface="Arial" panose="020B0604020202020204" pitchFamily="34" charset="0"/>
              <a:buChar char="•"/>
              <a:defRPr sz="2400" b="0">
                <a:solidFill>
                  <a:srgbClr val="222160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228600" algn="l"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Google Shape;82;p11">
            <a:extLst>
              <a:ext uri="{FF2B5EF4-FFF2-40B4-BE49-F238E27FC236}">
                <a16:creationId xmlns:a16="http://schemas.microsoft.com/office/drawing/2014/main" id="{74964851-3014-4F5F-85A3-094416F530FA}"/>
              </a:ext>
            </a:extLst>
          </p:cNvPr>
          <p:cNvSpPr txBox="1">
            <a:spLocks noGrp="1"/>
          </p:cNvSpPr>
          <p:nvPr>
            <p:ph type="body" idx="3" hasCustomPrompt="1"/>
          </p:nvPr>
        </p:nvSpPr>
        <p:spPr>
          <a:xfrm>
            <a:off x="6426408" y="1482405"/>
            <a:ext cx="5155994" cy="4918395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 panose="020B0604020202020204" pitchFamily="34" charset="0"/>
              <a:buChar char="•"/>
              <a:defRPr sz="2400" b="0">
                <a:solidFill>
                  <a:srgbClr val="222160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 b="0"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228600" algn="l"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984D05F9-A817-40A7-87C5-A4136C2FE7A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878048" y="6605587"/>
            <a:ext cx="435904" cy="252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7A6BE-7A3D-1C4F-BEDA-C5431FB9FC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516913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_option 4" preserve="1" userDrawn="1">
  <p:cSld name="Section_option 4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0;p7">
            <a:extLst>
              <a:ext uri="{FF2B5EF4-FFF2-40B4-BE49-F238E27FC236}">
                <a16:creationId xmlns:a16="http://schemas.microsoft.com/office/drawing/2014/main" id="{03717ADE-3AC8-4D17-99EC-50ECADE793D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E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46;p6">
            <a:extLst>
              <a:ext uri="{FF2B5EF4-FFF2-40B4-BE49-F238E27FC236}">
                <a16:creationId xmlns:a16="http://schemas.microsoft.com/office/drawing/2014/main" id="{BE9429CC-5A2E-4ED8-B12B-9CB566F10043}"/>
              </a:ext>
            </a:extLst>
          </p:cNvPr>
          <p:cNvPicPr preferRelativeResize="0"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55618"/>
            <a:ext cx="12192000" cy="2023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Google Shape;83;p11">
            <a:extLst>
              <a:ext uri="{FF2B5EF4-FFF2-40B4-BE49-F238E27FC236}">
                <a16:creationId xmlns:a16="http://schemas.microsoft.com/office/drawing/2014/main" id="{EC5FD1D6-8C3B-4BB9-9B32-10E49ECF6A9B}"/>
              </a:ext>
            </a:extLst>
          </p:cNvPr>
          <p:cNvCxnSpPr>
            <a:cxnSpLocks/>
          </p:cNvCxnSpPr>
          <p:nvPr userDrawn="1"/>
        </p:nvCxnSpPr>
        <p:spPr>
          <a:xfrm>
            <a:off x="8136498" y="1503425"/>
            <a:ext cx="0" cy="4918395"/>
          </a:xfrm>
          <a:prstGeom prst="straightConnector1">
            <a:avLst/>
          </a:prstGeom>
          <a:noFill/>
          <a:ln w="15875" cap="flat" cmpd="sng">
            <a:solidFill>
              <a:srgbClr val="E61E2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72;p10">
            <a:extLst>
              <a:ext uri="{FF2B5EF4-FFF2-40B4-BE49-F238E27FC236}">
                <a16:creationId xmlns:a16="http://schemas.microsoft.com/office/drawing/2014/main" id="{5A52EEA7-6F34-439C-A587-737526083AFC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609599" y="282479"/>
            <a:ext cx="10972799" cy="872067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>
                <a:solidFill>
                  <a:srgbClr val="222160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429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Slide title here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5963EB9-4D48-45B4-A94F-C41A15FDC29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1" y="1482405"/>
            <a:ext cx="7349544" cy="4918395"/>
          </a:xfrm>
          <a:ln w="19050">
            <a:solidFill>
              <a:srgbClr val="222160"/>
            </a:solidFill>
          </a:ln>
        </p:spPr>
        <p:txBody>
          <a:bodyPr/>
          <a:lstStyle>
            <a:lvl1pPr>
              <a:defRPr sz="2400" b="0">
                <a:solidFill>
                  <a:srgbClr val="222160"/>
                </a:solidFill>
              </a:defRPr>
            </a:lvl1pPr>
          </a:lstStyle>
          <a:p>
            <a:r>
              <a:rPr lang="en-US" sz="2400" b="0"/>
              <a:t>Click icon to add picture</a:t>
            </a:r>
            <a:endParaRPr lang="en-US"/>
          </a:p>
        </p:txBody>
      </p:sp>
      <p:sp>
        <p:nvSpPr>
          <p:cNvPr id="12" name="Text Placeholder 2" title="Photo slide content">
            <a:extLst>
              <a:ext uri="{FF2B5EF4-FFF2-40B4-BE49-F238E27FC236}">
                <a16:creationId xmlns:a16="http://schemas.microsoft.com/office/drawing/2014/main" id="{E4CEAC77-F8D4-4F6F-8BF8-269A9B7F18EE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3852" y="1484353"/>
            <a:ext cx="3268549" cy="4918395"/>
          </a:xfrm>
          <a:noFill/>
          <a:ln w="19050">
            <a:solidFill>
              <a:srgbClr val="222160"/>
            </a:solidFill>
          </a:ln>
        </p:spPr>
        <p:txBody>
          <a:bodyPr anchor="t">
            <a:normAutofit/>
          </a:bodyPr>
          <a:lstStyle>
            <a:lvl1pPr marL="5715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400" b="0">
                <a:solidFill>
                  <a:srgbClr val="22216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0" name="Slide Number Placeholder 8">
            <a:extLst>
              <a:ext uri="{FF2B5EF4-FFF2-40B4-BE49-F238E27FC236}">
                <a16:creationId xmlns:a16="http://schemas.microsoft.com/office/drawing/2014/main" id="{9AA67137-2ECF-4542-B8A3-4A5384E7172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878048" y="6605587"/>
            <a:ext cx="435904" cy="252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7A6BE-7A3D-1C4F-BEDA-C5431FB9FC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39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_table_option 5" preserve="1" userDrawn="1">
  <p:cSld name="1_Content_table_option 5">
    <p:bg>
      <p:bgPr>
        <a:solidFill>
          <a:srgbClr val="F1F2EF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0;p7">
            <a:extLst>
              <a:ext uri="{FF2B5EF4-FFF2-40B4-BE49-F238E27FC236}">
                <a16:creationId xmlns:a16="http://schemas.microsoft.com/office/drawing/2014/main" id="{3FA38BE6-0B76-4A4E-923A-B632B3BAEFC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E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46;p6">
            <a:extLst>
              <a:ext uri="{FF2B5EF4-FFF2-40B4-BE49-F238E27FC236}">
                <a16:creationId xmlns:a16="http://schemas.microsoft.com/office/drawing/2014/main" id="{6DD94604-D0D1-49BF-BC67-C87318EDBB68}"/>
              </a:ext>
            </a:extLst>
          </p:cNvPr>
          <p:cNvPicPr preferRelativeResize="0"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55618"/>
            <a:ext cx="12192000" cy="202383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72;p10">
            <a:extLst>
              <a:ext uri="{FF2B5EF4-FFF2-40B4-BE49-F238E27FC236}">
                <a16:creationId xmlns:a16="http://schemas.microsoft.com/office/drawing/2014/main" id="{E5B474FE-9BB0-4402-9388-64FBDEFBBF18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609599" y="282479"/>
            <a:ext cx="10972797" cy="872067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>
                <a:solidFill>
                  <a:srgbClr val="222160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429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/>
              <a:t>Slide title here</a:t>
            </a:r>
            <a:endParaRPr/>
          </a:p>
        </p:txBody>
      </p:sp>
      <p:sp>
        <p:nvSpPr>
          <p:cNvPr id="53" name="Slide Number Placeholder 8">
            <a:extLst>
              <a:ext uri="{FF2B5EF4-FFF2-40B4-BE49-F238E27FC236}">
                <a16:creationId xmlns:a16="http://schemas.microsoft.com/office/drawing/2014/main" id="{053E1E7F-14DC-42B5-A528-8CC10FAE748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878048" y="6605587"/>
            <a:ext cx="435904" cy="252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7A6BE-7A3D-1C4F-BEDA-C5431FB9FC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Google Shape;78;p11">
            <a:extLst>
              <a:ext uri="{FF2B5EF4-FFF2-40B4-BE49-F238E27FC236}">
                <a16:creationId xmlns:a16="http://schemas.microsoft.com/office/drawing/2014/main" id="{C0FFACDA-F40C-42E6-A434-2E7CACFBE2C7}"/>
              </a:ext>
            </a:extLst>
          </p:cNvPr>
          <p:cNvSpPr txBox="1">
            <a:spLocks noGrp="1"/>
          </p:cNvSpPr>
          <p:nvPr>
            <p:ph type="body" idx="17" hasCustomPrompt="1"/>
          </p:nvPr>
        </p:nvSpPr>
        <p:spPr>
          <a:xfrm>
            <a:off x="609600" y="1482405"/>
            <a:ext cx="10972798" cy="4918395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lvl="0" indent="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rgbClr val="222160"/>
              </a:buClr>
              <a:buSzPts val="1800"/>
              <a:buFont typeface="Arial" panose="020B0604020202020204" pitchFamily="34" charset="0"/>
              <a:buNone/>
              <a:defRPr lang="en-US" sz="2400" b="0" i="0" u="none" strike="noStrike" cap="none" dirty="0">
                <a:solidFill>
                  <a:srgbClr val="2221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228600" algn="l"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marL="4572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rgbClr val="222160"/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851156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_option 3">
  <p:cSld name="Section_option 3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1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7"/>
          <p:cNvSpPr txBox="1">
            <a:spLocks noGrp="1"/>
          </p:cNvSpPr>
          <p:nvPr>
            <p:ph type="title" hasCustomPrompt="1"/>
          </p:nvPr>
        </p:nvSpPr>
        <p:spPr>
          <a:xfrm>
            <a:off x="609600" y="2601637"/>
            <a:ext cx="8070426" cy="8877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22860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>
                <a:solidFill>
                  <a:schemeClr val="lt1"/>
                </a:solidFill>
              </a:defRPr>
            </a:lvl1pPr>
            <a:lvl2pPr lvl="1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Slide title here</a:t>
            </a:r>
            <a:endParaRPr/>
          </a:p>
        </p:txBody>
      </p:sp>
      <p:pic>
        <p:nvPicPr>
          <p:cNvPr id="113" name="Google Shape;113;p17" descr="A picture containing drawing&#10;&#10;Description automatically generated"/>
          <p:cNvPicPr preferRelativeResize="0"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31158" y="5938837"/>
            <a:ext cx="1404627" cy="485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6501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_option 1" userDrawn="1">
  <p:cSld name="1_Title_option 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457200" marR="0" lvl="0" indent="-2286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sz="24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Picture 13" descr="A picture containing indoor, shelf, book, computer&#10;&#10;Description automatically generated" hidden="1">
            <a:extLst>
              <a:ext uri="{FF2B5EF4-FFF2-40B4-BE49-F238E27FC236}">
                <a16:creationId xmlns:a16="http://schemas.microsoft.com/office/drawing/2014/main" id="{EA067864-3120-4724-BEBB-5E229360D2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4212" y="0"/>
            <a:ext cx="5337787" cy="6858000"/>
          </a:xfrm>
          <a:prstGeom prst="rect">
            <a:avLst/>
          </a:prstGeom>
        </p:spPr>
      </p:pic>
      <p:pic>
        <p:nvPicPr>
          <p:cNvPr id="18" name="Google Shape;18;p2" descr="A house with trees in the background&#10;&#10;Description automatically generated" hidden="1"/>
          <p:cNvPicPr preferRelativeResize="0"/>
          <p:nvPr userDrawn="1"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6705" y="0"/>
            <a:ext cx="505993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 descr="A close up of a logo&#10;&#10;Description automatically generated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5278" y="3971612"/>
            <a:ext cx="4996721" cy="2886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7;p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523DBC8-893E-4186-98FC-7996D8715021}"/>
              </a:ext>
            </a:extLst>
          </p:cNvPr>
          <p:cNvPicPr preferRelativeResize="0"/>
          <p:nvPr userDrawn="1"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65163" y="6036379"/>
            <a:ext cx="1492803" cy="51627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5;p3">
            <a:extLst>
              <a:ext uri="{FF2B5EF4-FFF2-40B4-BE49-F238E27FC236}">
                <a16:creationId xmlns:a16="http://schemas.microsoft.com/office/drawing/2014/main" id="{B8CB933F-3F33-4CE2-BC8C-844236F27450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67734" y="1279204"/>
            <a:ext cx="6730806" cy="763028"/>
          </a:xfrm>
          <a:prstGeom prst="rect">
            <a:avLst/>
          </a:prstGeom>
          <a:noFill/>
          <a:ln w="19050">
            <a:solidFill>
              <a:srgbClr val="F1F2EF"/>
            </a:solidFill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marL="22860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Slides title here</a:t>
            </a:r>
            <a:endParaRPr/>
          </a:p>
        </p:txBody>
      </p:sp>
      <p:sp>
        <p:nvSpPr>
          <p:cNvPr id="10" name="Google Shape;26;p3">
            <a:extLst>
              <a:ext uri="{FF2B5EF4-FFF2-40B4-BE49-F238E27FC236}">
                <a16:creationId xmlns:a16="http://schemas.microsoft.com/office/drawing/2014/main" id="{1A389D97-3545-4404-8AA0-166146C649E9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767732" y="2230491"/>
            <a:ext cx="6730806" cy="683491"/>
          </a:xfrm>
          <a:prstGeom prst="rect">
            <a:avLst/>
          </a:prstGeom>
          <a:noFill/>
          <a:ln w="19050">
            <a:solidFill>
              <a:srgbClr val="F1F2EF"/>
            </a:solidFill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marL="228600" lvl="0" indent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33"/>
              <a:buNone/>
              <a:defRPr sz="3200" b="0">
                <a:solidFill>
                  <a:schemeClr val="lt1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67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9pPr>
          </a:lstStyle>
          <a:p>
            <a:r>
              <a:rPr lang="en-US"/>
              <a:t>Subtitle here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4475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option 1">
  <p:cSld name="Title_option 1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1E2A"/>
          </a:solidFill>
          <a:ln>
            <a:solidFill>
              <a:srgbClr val="22216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sz="1400"/>
          </a:p>
        </p:txBody>
      </p:sp>
      <p:pic>
        <p:nvPicPr>
          <p:cNvPr id="24" name="Google Shape;24;p3" descr="A close up of a logo&#10;&#10;Description automatically generated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3517" y="1818861"/>
            <a:ext cx="5038483" cy="503913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3"/>
          <p:cNvSpPr txBox="1">
            <a:spLocks noGrp="1"/>
          </p:cNvSpPr>
          <p:nvPr>
            <p:ph type="ctrTitle" hasCustomPrompt="1"/>
          </p:nvPr>
        </p:nvSpPr>
        <p:spPr>
          <a:xfrm>
            <a:off x="767734" y="1279204"/>
            <a:ext cx="6730806" cy="763028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marL="22860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Slide title here</a:t>
            </a:r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ubTitle" idx="1" hasCustomPrompt="1"/>
          </p:nvPr>
        </p:nvSpPr>
        <p:spPr>
          <a:xfrm>
            <a:off x="767732" y="2230491"/>
            <a:ext cx="6730806" cy="683491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marL="228600" lvl="0" indent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33"/>
              <a:buNone/>
              <a:defRPr sz="3200" b="0">
                <a:solidFill>
                  <a:schemeClr val="lt1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67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9pPr>
          </a:lstStyle>
          <a:p>
            <a:r>
              <a:rPr lang="en-US"/>
              <a:t>Subtitle here</a:t>
            </a:r>
            <a:endParaRPr/>
          </a:p>
        </p:txBody>
      </p:sp>
      <p:pic>
        <p:nvPicPr>
          <p:cNvPr id="27" name="Google Shape;27;p3" descr="A picture containing drawing&#10;&#10;Description automatically generated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65163" y="6036379"/>
            <a:ext cx="1492803" cy="51627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646B4AC-14A6-48DE-A418-996D05C0A1E2}"/>
              </a:ext>
            </a:extLst>
          </p:cNvPr>
          <p:cNvSpPr/>
          <p:nvPr userDrawn="1"/>
        </p:nvSpPr>
        <p:spPr>
          <a:xfrm>
            <a:off x="671856" y="664744"/>
            <a:ext cx="9284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/>
            <a:r>
              <a:rPr lang="en-US" sz="4000" b="1">
                <a:solidFill>
                  <a:srgbClr val="222160"/>
                </a:solidFill>
              </a:rPr>
              <a:t>—</a:t>
            </a:r>
            <a:endParaRPr lang="en-US" sz="4000" b="1"/>
          </a:p>
        </p:txBody>
      </p:sp>
    </p:spTree>
    <p:extLst>
      <p:ext uri="{BB962C8B-B14F-4D97-AF65-F5344CB8AC3E}">
        <p14:creationId xmlns:p14="http://schemas.microsoft.com/office/powerpoint/2010/main" val="18054783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option 2" userDrawn="1">
  <p:cSld name="Title_option 2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041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4" descr="A close up of a logo&#10;&#10;Description automatically generated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3517" y="1818861"/>
            <a:ext cx="5038483" cy="5039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4" descr="A picture containing drawing&#10;&#10;Description automatically generated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65163" y="6036379"/>
            <a:ext cx="1492803" cy="51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5;p3">
            <a:extLst>
              <a:ext uri="{FF2B5EF4-FFF2-40B4-BE49-F238E27FC236}">
                <a16:creationId xmlns:a16="http://schemas.microsoft.com/office/drawing/2014/main" id="{FE94A2A8-C352-4821-BF4D-946987C11BD5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67734" y="1243108"/>
            <a:ext cx="6730806" cy="763028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marL="22860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>
                <a:solidFill>
                  <a:srgbClr val="22216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Slide title here</a:t>
            </a:r>
            <a:endParaRPr/>
          </a:p>
        </p:txBody>
      </p:sp>
      <p:sp>
        <p:nvSpPr>
          <p:cNvPr id="8" name="Google Shape;26;p3">
            <a:extLst>
              <a:ext uri="{FF2B5EF4-FFF2-40B4-BE49-F238E27FC236}">
                <a16:creationId xmlns:a16="http://schemas.microsoft.com/office/drawing/2014/main" id="{06BADAF3-2988-46D3-AD3D-B53EBC9CADD2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767732" y="2225919"/>
            <a:ext cx="6730806" cy="683491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marL="228600" lvl="0" indent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33"/>
              <a:buNone/>
              <a:defRPr sz="3600" b="0">
                <a:solidFill>
                  <a:srgbClr val="222160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67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9pPr>
          </a:lstStyle>
          <a:p>
            <a:r>
              <a:rPr lang="en-US"/>
              <a:t>Subtitle here</a:t>
            </a: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43D29A-CFC6-410E-B028-71BB6D55F8C4}"/>
              </a:ext>
            </a:extLst>
          </p:cNvPr>
          <p:cNvSpPr/>
          <p:nvPr userDrawn="1"/>
        </p:nvSpPr>
        <p:spPr>
          <a:xfrm>
            <a:off x="671804" y="688804"/>
            <a:ext cx="68267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/>
            <a:r>
              <a:rPr lang="en-US" sz="4000" b="1">
                <a:solidFill>
                  <a:srgbClr val="222160"/>
                </a:solidFill>
              </a:rPr>
              <a:t>—</a:t>
            </a:r>
            <a:endParaRPr lang="en-US" sz="4000" b="1"/>
          </a:p>
        </p:txBody>
      </p:sp>
    </p:spTree>
    <p:extLst>
      <p:ext uri="{BB962C8B-B14F-4D97-AF65-F5344CB8AC3E}">
        <p14:creationId xmlns:p14="http://schemas.microsoft.com/office/powerpoint/2010/main" val="21574476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 userDrawn="1">
  <p:cSld name="2_Custom Layou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8949" y="-19878"/>
            <a:ext cx="859128" cy="6858000"/>
          </a:xfrm>
          <a:prstGeom prst="rect">
            <a:avLst/>
          </a:prstGeom>
          <a:solidFill>
            <a:srgbClr val="E61C29"/>
          </a:solidFill>
          <a:ln>
            <a:noFill/>
          </a:ln>
        </p:spPr>
      </p:pic>
      <p:pic>
        <p:nvPicPr>
          <p:cNvPr id="46" name="Google Shape;46;p6"/>
          <p:cNvPicPr preferRelativeResize="0"/>
          <p:nvPr/>
        </p:nvPicPr>
        <p:blipFill rotWithShape="1">
          <a:blip r:embed="rId3" cstate="email">
            <a:alphaModFix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510" y="6655618"/>
            <a:ext cx="12192000" cy="202383"/>
          </a:xfrm>
          <a:prstGeom prst="rect">
            <a:avLst/>
          </a:prstGeom>
          <a:noFill/>
          <a:ln>
            <a:solidFill>
              <a:srgbClr val="E61C29"/>
            </a:solidFill>
          </a:ln>
        </p:spPr>
      </p:pic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D54B6809-9C37-4A4F-8207-C9204ADE37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878048" y="6605587"/>
            <a:ext cx="435904" cy="252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7A6BE-7A3D-1C4F-BEDA-C5431FB9FC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Google Shape;49;p7">
            <a:extLst>
              <a:ext uri="{FF2B5EF4-FFF2-40B4-BE49-F238E27FC236}">
                <a16:creationId xmlns:a16="http://schemas.microsoft.com/office/drawing/2014/main" id="{F33B2E32-DF94-4951-8A73-46961121E7F0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143000" y="245533"/>
            <a:ext cx="10671565" cy="1065658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22860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1">
                <a:solidFill>
                  <a:srgbClr val="222160"/>
                </a:solidFill>
              </a:defRPr>
            </a:lvl1pPr>
            <a:lvl2pPr lvl="1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Slide title here</a:t>
            </a:r>
            <a:endParaRPr/>
          </a:p>
        </p:txBody>
      </p:sp>
      <p:sp>
        <p:nvSpPr>
          <p:cNvPr id="14" name="Google Shape;58;p8">
            <a:extLst>
              <a:ext uri="{FF2B5EF4-FFF2-40B4-BE49-F238E27FC236}">
                <a16:creationId xmlns:a16="http://schemas.microsoft.com/office/drawing/2014/main" id="{D4E5ECEB-AC9C-4495-B4EA-C13028E3E455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1143000" y="1600201"/>
            <a:ext cx="10671564" cy="4800598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160"/>
              </a:buClr>
              <a:buSzPts val="1800"/>
              <a:buFont typeface="Arial" panose="020B0604020202020204" pitchFamily="34" charset="0"/>
              <a:buChar char="•"/>
              <a:defRPr sz="2400" b="0">
                <a:solidFill>
                  <a:srgbClr val="222160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228600" algn="l"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24937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 userDrawn="1">
  <p:cSld name="Custom Layou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E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" name="Google Shape;53;p7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8949" y="-9368"/>
            <a:ext cx="85867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7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55618"/>
            <a:ext cx="12192000" cy="20238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49;p7">
            <a:extLst>
              <a:ext uri="{FF2B5EF4-FFF2-40B4-BE49-F238E27FC236}">
                <a16:creationId xmlns:a16="http://schemas.microsoft.com/office/drawing/2014/main" id="{6A04FB81-A35E-4B69-AC2D-696978DD515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118936" y="245533"/>
            <a:ext cx="10695629" cy="1065658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22860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1">
                <a:solidFill>
                  <a:srgbClr val="222160"/>
                </a:solidFill>
              </a:defRPr>
            </a:lvl1pPr>
            <a:lvl2pPr lvl="1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Slide title here</a:t>
            </a:r>
            <a:endParaRPr/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80458AF9-59F0-40BD-903C-004C79B79D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878048" y="6605587"/>
            <a:ext cx="435904" cy="252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7A6BE-7A3D-1C4F-BEDA-C5431FB9FC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Google Shape;58;p8">
            <a:extLst>
              <a:ext uri="{FF2B5EF4-FFF2-40B4-BE49-F238E27FC236}">
                <a16:creationId xmlns:a16="http://schemas.microsoft.com/office/drawing/2014/main" id="{CFAAF144-7C0B-4CA4-BE9E-29697D88362B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1118935" y="1598798"/>
            <a:ext cx="10695629" cy="4802000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160"/>
              </a:buClr>
              <a:buSzPts val="1800"/>
              <a:buFont typeface="Arial" panose="020B0604020202020204" pitchFamily="34" charset="0"/>
              <a:buChar char="•"/>
              <a:defRPr sz="2400" b="0">
                <a:solidFill>
                  <a:srgbClr val="222160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228600" algn="l"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196489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_option 4" preserve="1" userDrawn="1">
  <p:cSld name="Content_option 4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44;p6">
            <a:extLst>
              <a:ext uri="{FF2B5EF4-FFF2-40B4-BE49-F238E27FC236}">
                <a16:creationId xmlns:a16="http://schemas.microsoft.com/office/drawing/2014/main" id="{42D9F712-F8D4-4D44-8E88-6625BCC3D5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228600" eaLnBrk="1" hangingPunct="1">
              <a:buSzPts val="1400"/>
              <a:buNone/>
            </a:pPr>
            <a:endParaRPr sz="3600" b="1">
              <a:solidFill>
                <a:schemeClr val="lt1"/>
              </a:solidFill>
              <a:sym typeface="Calibri"/>
            </a:endParaRPr>
          </a:p>
        </p:txBody>
      </p:sp>
      <p:sp>
        <p:nvSpPr>
          <p:cNvPr id="73" name="Google Shape;73;p10"/>
          <p:cNvSpPr/>
          <p:nvPr/>
        </p:nvSpPr>
        <p:spPr>
          <a:xfrm>
            <a:off x="0" y="6657655"/>
            <a:ext cx="12192000" cy="200347"/>
          </a:xfrm>
          <a:prstGeom prst="rect">
            <a:avLst/>
          </a:prstGeom>
          <a:solidFill>
            <a:srgbClr val="E61E2A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47;p6">
            <a:extLst>
              <a:ext uri="{FF2B5EF4-FFF2-40B4-BE49-F238E27FC236}">
                <a16:creationId xmlns:a16="http://schemas.microsoft.com/office/drawing/2014/main" id="{873E1173-9F3C-4A00-B377-F9C8A5D9FD3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706809" y="282479"/>
            <a:ext cx="875591" cy="85485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0" hidden="1"/>
          <p:cNvSpPr/>
          <p:nvPr/>
        </p:nvSpPr>
        <p:spPr>
          <a:xfrm>
            <a:off x="9381930" y="5885161"/>
            <a:ext cx="2810071" cy="685379"/>
          </a:xfrm>
          <a:prstGeom prst="rect">
            <a:avLst/>
          </a:prstGeom>
          <a:solidFill>
            <a:srgbClr val="E3E5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72;p10">
            <a:extLst>
              <a:ext uri="{FF2B5EF4-FFF2-40B4-BE49-F238E27FC236}">
                <a16:creationId xmlns:a16="http://schemas.microsoft.com/office/drawing/2014/main" id="{F14D2360-349F-48BB-A89B-174657157837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609600" y="282479"/>
            <a:ext cx="5155993" cy="872067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>
              <a:defRPr lang="en-US" sz="3600" dirty="0">
                <a:solidFill>
                  <a:srgbClr val="222160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lang="en-US"/>
              <a:t>Slide title here</a:t>
            </a:r>
          </a:p>
        </p:txBody>
      </p:sp>
      <p:sp>
        <p:nvSpPr>
          <p:cNvPr id="17" name="Google Shape;78;p11">
            <a:extLst>
              <a:ext uri="{FF2B5EF4-FFF2-40B4-BE49-F238E27FC236}">
                <a16:creationId xmlns:a16="http://schemas.microsoft.com/office/drawing/2014/main" id="{E907D2E2-7711-4202-9E03-9A261633F9C4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609599" y="1482405"/>
            <a:ext cx="5155995" cy="4918395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>
              <a:defRPr lang="en-US" sz="2400" b="0" dirty="0">
                <a:solidFill>
                  <a:srgbClr val="222160"/>
                </a:solidFill>
              </a:defRPr>
            </a:lvl1pPr>
          </a:lstStyle>
          <a:p>
            <a:pPr lvl="0" indent="-342900">
              <a:lnSpc>
                <a:spcPct val="150000"/>
              </a:lnSpc>
              <a:spcBef>
                <a:spcPts val="360"/>
              </a:spcBef>
              <a:buClr>
                <a:srgbClr val="002060"/>
              </a:buClr>
              <a:buSzPts val="1800"/>
              <a:buFont typeface="Arial" panose="020B0604020202020204" pitchFamily="34" charset="0"/>
              <a:buChar char="•"/>
            </a:pPr>
            <a:r>
              <a:rPr lang="en-US"/>
              <a:t>Click to add text</a:t>
            </a:r>
          </a:p>
        </p:txBody>
      </p:sp>
      <p:sp>
        <p:nvSpPr>
          <p:cNvPr id="18" name="Google Shape;82;p11">
            <a:extLst>
              <a:ext uri="{FF2B5EF4-FFF2-40B4-BE49-F238E27FC236}">
                <a16:creationId xmlns:a16="http://schemas.microsoft.com/office/drawing/2014/main" id="{AFF64975-5B5B-42E2-A582-8B445EE66381}"/>
              </a:ext>
            </a:extLst>
          </p:cNvPr>
          <p:cNvSpPr txBox="1">
            <a:spLocks noGrp="1"/>
          </p:cNvSpPr>
          <p:nvPr>
            <p:ph type="body" idx="3" hasCustomPrompt="1"/>
          </p:nvPr>
        </p:nvSpPr>
        <p:spPr>
          <a:xfrm>
            <a:off x="6426408" y="1482405"/>
            <a:ext cx="5155994" cy="4918395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 panose="020B0604020202020204" pitchFamily="34" charset="0"/>
              <a:buChar char="•"/>
              <a:defRPr sz="2400" b="0">
                <a:solidFill>
                  <a:srgbClr val="222160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 b="0"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228600" algn="l"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Slide Number Placeholder 8">
            <a:extLst>
              <a:ext uri="{FF2B5EF4-FFF2-40B4-BE49-F238E27FC236}">
                <a16:creationId xmlns:a16="http://schemas.microsoft.com/office/drawing/2014/main" id="{572C3B48-BBF8-4840-9F07-583C16D339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878048" y="6605587"/>
            <a:ext cx="435904" cy="252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7A6BE-7A3D-1C4F-BEDA-C5431FB9FC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8295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_option 5" userDrawn="1">
  <p:cSld name="Content_option 5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0;p7">
            <a:extLst>
              <a:ext uri="{FF2B5EF4-FFF2-40B4-BE49-F238E27FC236}">
                <a16:creationId xmlns:a16="http://schemas.microsoft.com/office/drawing/2014/main" id="{8BB3C6AC-DB3E-439F-8055-60D2AD26B2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E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n>
                <a:solidFill>
                  <a:srgbClr val="F1F2EF"/>
                </a:solidFill>
              </a:ln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70;p10">
            <a:extLst>
              <a:ext uri="{FF2B5EF4-FFF2-40B4-BE49-F238E27FC236}">
                <a16:creationId xmlns:a16="http://schemas.microsoft.com/office/drawing/2014/main" id="{81B8BDB8-18AE-4670-BDEB-51136E5A24B9}"/>
              </a:ext>
            </a:extLst>
          </p:cNvPr>
          <p:cNvSpPr/>
          <p:nvPr userDrawn="1"/>
        </p:nvSpPr>
        <p:spPr>
          <a:xfrm>
            <a:off x="-1" y="0"/>
            <a:ext cx="12191999" cy="6657653"/>
          </a:xfrm>
          <a:prstGeom prst="rect">
            <a:avLst/>
          </a:prstGeom>
          <a:solidFill>
            <a:srgbClr val="2221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3" name="Google Shape;83;p11"/>
          <p:cNvCxnSpPr>
            <a:cxnSpLocks/>
          </p:cNvCxnSpPr>
          <p:nvPr/>
        </p:nvCxnSpPr>
        <p:spPr>
          <a:xfrm>
            <a:off x="6096000" y="1482405"/>
            <a:ext cx="0" cy="4918395"/>
          </a:xfrm>
          <a:prstGeom prst="straightConnector1">
            <a:avLst/>
          </a:prstGeom>
          <a:noFill/>
          <a:ln w="15875" cap="flat" cmpd="sng">
            <a:solidFill>
              <a:srgbClr val="F1F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" name="Google Shape;78;p11">
            <a:extLst>
              <a:ext uri="{FF2B5EF4-FFF2-40B4-BE49-F238E27FC236}">
                <a16:creationId xmlns:a16="http://schemas.microsoft.com/office/drawing/2014/main" id="{5EA474FC-E0D1-4427-966B-8F085E32640D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609599" y="1482405"/>
            <a:ext cx="5155995" cy="4918395"/>
          </a:xfrm>
          <a:prstGeom prst="rect">
            <a:avLst/>
          </a:prstGeom>
          <a:noFill/>
          <a:ln w="19050">
            <a:solidFill>
              <a:srgbClr val="F1F2EF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rgbClr val="222160"/>
              </a:buClr>
              <a:buSzPts val="1800"/>
              <a:buFont typeface="Arial" panose="020B0604020202020204" pitchFamily="34" charset="0"/>
              <a:buChar char="•"/>
              <a:defRPr sz="2400" b="0">
                <a:ln>
                  <a:solidFill>
                    <a:srgbClr val="F1F2EF"/>
                  </a:solidFill>
                </a:ln>
                <a:solidFill>
                  <a:schemeClr val="bg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228600" algn="l"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Google Shape;82;p11">
            <a:extLst>
              <a:ext uri="{FF2B5EF4-FFF2-40B4-BE49-F238E27FC236}">
                <a16:creationId xmlns:a16="http://schemas.microsoft.com/office/drawing/2014/main" id="{74964851-3014-4F5F-85A3-094416F530FA}"/>
              </a:ext>
            </a:extLst>
          </p:cNvPr>
          <p:cNvSpPr txBox="1">
            <a:spLocks noGrp="1"/>
          </p:cNvSpPr>
          <p:nvPr>
            <p:ph type="body" idx="3" hasCustomPrompt="1"/>
          </p:nvPr>
        </p:nvSpPr>
        <p:spPr>
          <a:xfrm>
            <a:off x="6426408" y="1482405"/>
            <a:ext cx="5155994" cy="4918395"/>
          </a:xfrm>
          <a:prstGeom prst="rect">
            <a:avLst/>
          </a:prstGeom>
          <a:noFill/>
          <a:ln w="19050">
            <a:solidFill>
              <a:srgbClr val="F1F2EF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 panose="020B0604020202020204" pitchFamily="34" charset="0"/>
              <a:buChar char="•"/>
              <a:defRPr sz="2400" b="0">
                <a:ln>
                  <a:solidFill>
                    <a:srgbClr val="F1F2EF"/>
                  </a:solidFill>
                </a:ln>
                <a:solidFill>
                  <a:schemeClr val="bg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 b="0"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228600" algn="l"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Google Shape;73;p10">
            <a:extLst>
              <a:ext uri="{FF2B5EF4-FFF2-40B4-BE49-F238E27FC236}">
                <a16:creationId xmlns:a16="http://schemas.microsoft.com/office/drawing/2014/main" id="{5E2E2A3E-27AA-476D-9E0C-A473FABFE4E6}"/>
              </a:ext>
            </a:extLst>
          </p:cNvPr>
          <p:cNvSpPr/>
          <p:nvPr userDrawn="1"/>
        </p:nvSpPr>
        <p:spPr>
          <a:xfrm>
            <a:off x="0" y="6657655"/>
            <a:ext cx="12192000" cy="200347"/>
          </a:xfrm>
          <a:prstGeom prst="rect">
            <a:avLst/>
          </a:prstGeom>
          <a:solidFill>
            <a:srgbClr val="E61E2A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984D05F9-A817-40A7-87C5-A4136C2FE7A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878048" y="6605587"/>
            <a:ext cx="435904" cy="252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7A6BE-7A3D-1C4F-BEDA-C5431FB9FC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Google Shape;72;p10">
            <a:extLst>
              <a:ext uri="{FF2B5EF4-FFF2-40B4-BE49-F238E27FC236}">
                <a16:creationId xmlns:a16="http://schemas.microsoft.com/office/drawing/2014/main" id="{F87C960D-1546-4E84-A678-DC4694C2E264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609599" y="282479"/>
            <a:ext cx="10972781" cy="872067"/>
          </a:xfrm>
          <a:prstGeom prst="rect">
            <a:avLst/>
          </a:prstGeom>
          <a:noFill/>
          <a:ln w="19050">
            <a:solidFill>
              <a:srgbClr val="F1F2EF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>
                <a:solidFill>
                  <a:schemeClr val="bg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429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Slide title here</a:t>
            </a:r>
          </a:p>
        </p:txBody>
      </p:sp>
    </p:spTree>
    <p:extLst>
      <p:ext uri="{BB962C8B-B14F-4D97-AF65-F5344CB8AC3E}">
        <p14:creationId xmlns:p14="http://schemas.microsoft.com/office/powerpoint/2010/main" val="38806961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_option 5" preserve="1" userDrawn="1">
  <p:cSld name="1_Content_option 5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0;p7">
            <a:extLst>
              <a:ext uri="{FF2B5EF4-FFF2-40B4-BE49-F238E27FC236}">
                <a16:creationId xmlns:a16="http://schemas.microsoft.com/office/drawing/2014/main" id="{8BB3C6AC-DB3E-439F-8055-60D2AD26B2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EF"/>
          </a:solidFill>
          <a:ln>
            <a:solidFill>
              <a:srgbClr val="F1F2EF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62;p9">
            <a:extLst>
              <a:ext uri="{FF2B5EF4-FFF2-40B4-BE49-F238E27FC236}">
                <a16:creationId xmlns:a16="http://schemas.microsoft.com/office/drawing/2014/main" id="{A7F7B3E6-B6A4-4A05-8141-F2130DB1B162}"/>
              </a:ext>
            </a:extLst>
          </p:cNvPr>
          <p:cNvSpPr/>
          <p:nvPr userDrawn="1"/>
        </p:nvSpPr>
        <p:spPr>
          <a:xfrm>
            <a:off x="0" y="0"/>
            <a:ext cx="12192000" cy="6667500"/>
          </a:xfrm>
          <a:prstGeom prst="rect">
            <a:avLst/>
          </a:prstGeom>
          <a:solidFill>
            <a:srgbClr val="E61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46;p6">
            <a:extLst>
              <a:ext uri="{FF2B5EF4-FFF2-40B4-BE49-F238E27FC236}">
                <a16:creationId xmlns:a16="http://schemas.microsoft.com/office/drawing/2014/main" id="{D059B911-056A-451E-B05D-F8365D950EC0}"/>
              </a:ext>
            </a:extLst>
          </p:cNvPr>
          <p:cNvPicPr preferRelativeResize="0"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55618"/>
            <a:ext cx="12192000" cy="2023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" name="Google Shape;83;p11"/>
          <p:cNvCxnSpPr>
            <a:cxnSpLocks/>
          </p:cNvCxnSpPr>
          <p:nvPr/>
        </p:nvCxnSpPr>
        <p:spPr>
          <a:xfrm>
            <a:off x="6096000" y="1482405"/>
            <a:ext cx="0" cy="4918395"/>
          </a:xfrm>
          <a:prstGeom prst="straightConnector1">
            <a:avLst/>
          </a:prstGeom>
          <a:noFill/>
          <a:ln w="15875" cap="flat" cmpd="sng">
            <a:solidFill>
              <a:srgbClr val="F1F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72;p10">
            <a:extLst>
              <a:ext uri="{FF2B5EF4-FFF2-40B4-BE49-F238E27FC236}">
                <a16:creationId xmlns:a16="http://schemas.microsoft.com/office/drawing/2014/main" id="{EA5FA162-ED6F-4B92-AAB5-E0DCAC6F4114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609599" y="282479"/>
            <a:ext cx="10972781" cy="872067"/>
          </a:xfrm>
          <a:prstGeom prst="rect">
            <a:avLst/>
          </a:prstGeom>
          <a:noFill/>
          <a:ln w="19050">
            <a:solidFill>
              <a:srgbClr val="F1F2EF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>
                <a:solidFill>
                  <a:schemeClr val="bg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429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Slide title here</a:t>
            </a:r>
          </a:p>
        </p:txBody>
      </p:sp>
      <p:sp>
        <p:nvSpPr>
          <p:cNvPr id="20" name="Google Shape;78;p11">
            <a:extLst>
              <a:ext uri="{FF2B5EF4-FFF2-40B4-BE49-F238E27FC236}">
                <a16:creationId xmlns:a16="http://schemas.microsoft.com/office/drawing/2014/main" id="{5EA474FC-E0D1-4427-966B-8F085E32640D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609599" y="1482405"/>
            <a:ext cx="5155995" cy="4918395"/>
          </a:xfrm>
          <a:prstGeom prst="rect">
            <a:avLst/>
          </a:prstGeom>
          <a:noFill/>
          <a:ln w="19050">
            <a:solidFill>
              <a:srgbClr val="F1F2EF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Arial" panose="020B0604020202020204" pitchFamily="34" charset="0"/>
              <a:buChar char="•"/>
              <a:defRPr sz="2400" b="0">
                <a:solidFill>
                  <a:schemeClr val="bg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228600" algn="l"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Google Shape;82;p11">
            <a:extLst>
              <a:ext uri="{FF2B5EF4-FFF2-40B4-BE49-F238E27FC236}">
                <a16:creationId xmlns:a16="http://schemas.microsoft.com/office/drawing/2014/main" id="{74964851-3014-4F5F-85A3-094416F530FA}"/>
              </a:ext>
            </a:extLst>
          </p:cNvPr>
          <p:cNvSpPr txBox="1">
            <a:spLocks noGrp="1"/>
          </p:cNvSpPr>
          <p:nvPr>
            <p:ph type="body" idx="3" hasCustomPrompt="1"/>
          </p:nvPr>
        </p:nvSpPr>
        <p:spPr>
          <a:xfrm>
            <a:off x="6426408" y="1482405"/>
            <a:ext cx="5155994" cy="4918395"/>
          </a:xfrm>
          <a:prstGeom prst="rect">
            <a:avLst/>
          </a:prstGeom>
          <a:noFill/>
          <a:ln w="19050">
            <a:solidFill>
              <a:srgbClr val="F1F2EF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Arial" panose="020B0604020202020204" pitchFamily="34" charset="0"/>
              <a:buChar char="•"/>
              <a:defRPr sz="2400" b="0">
                <a:solidFill>
                  <a:schemeClr val="bg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 b="0"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228600" algn="l"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984D05F9-A817-40A7-87C5-A4136C2FE7A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878048" y="6605587"/>
            <a:ext cx="435904" cy="252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7A6BE-7A3D-1C4F-BEDA-C5431FB9FC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407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_option 5" preserve="1" userDrawn="1">
  <p:cSld name="1_Content_option 5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0;p7">
            <a:extLst>
              <a:ext uri="{FF2B5EF4-FFF2-40B4-BE49-F238E27FC236}">
                <a16:creationId xmlns:a16="http://schemas.microsoft.com/office/drawing/2014/main" id="{8BB3C6AC-DB3E-439F-8055-60D2AD26B2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EF"/>
          </a:solidFill>
          <a:ln>
            <a:solidFill>
              <a:srgbClr val="F1F2EF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46;p6">
            <a:extLst>
              <a:ext uri="{FF2B5EF4-FFF2-40B4-BE49-F238E27FC236}">
                <a16:creationId xmlns:a16="http://schemas.microsoft.com/office/drawing/2014/main" id="{D059B911-056A-451E-B05D-F8365D950EC0}"/>
              </a:ext>
            </a:extLst>
          </p:cNvPr>
          <p:cNvPicPr preferRelativeResize="0"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55618"/>
            <a:ext cx="12192000" cy="2023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" name="Google Shape;83;p11"/>
          <p:cNvCxnSpPr>
            <a:cxnSpLocks/>
          </p:cNvCxnSpPr>
          <p:nvPr/>
        </p:nvCxnSpPr>
        <p:spPr>
          <a:xfrm>
            <a:off x="6096000" y="1482405"/>
            <a:ext cx="0" cy="4918395"/>
          </a:xfrm>
          <a:prstGeom prst="straightConnector1">
            <a:avLst/>
          </a:prstGeom>
          <a:noFill/>
          <a:ln w="15875" cap="flat" cmpd="sng">
            <a:solidFill>
              <a:srgbClr val="F1F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72;p10">
            <a:extLst>
              <a:ext uri="{FF2B5EF4-FFF2-40B4-BE49-F238E27FC236}">
                <a16:creationId xmlns:a16="http://schemas.microsoft.com/office/drawing/2014/main" id="{EA5FA162-ED6F-4B92-AAB5-E0DCAC6F4114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609599" y="282479"/>
            <a:ext cx="10972781" cy="872067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>
                <a:solidFill>
                  <a:srgbClr val="222160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429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Slide title here</a:t>
            </a:r>
          </a:p>
        </p:txBody>
      </p:sp>
      <p:sp>
        <p:nvSpPr>
          <p:cNvPr id="20" name="Google Shape;78;p11">
            <a:extLst>
              <a:ext uri="{FF2B5EF4-FFF2-40B4-BE49-F238E27FC236}">
                <a16:creationId xmlns:a16="http://schemas.microsoft.com/office/drawing/2014/main" id="{5EA474FC-E0D1-4427-966B-8F085E32640D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609599" y="1482405"/>
            <a:ext cx="5155995" cy="4918395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rgbClr val="222160"/>
              </a:buClr>
              <a:buSzPts val="1800"/>
              <a:buFont typeface="Arial" panose="020B0604020202020204" pitchFamily="34" charset="0"/>
              <a:buChar char="•"/>
              <a:defRPr sz="2400" b="0">
                <a:solidFill>
                  <a:srgbClr val="222160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228600" algn="l"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Google Shape;82;p11">
            <a:extLst>
              <a:ext uri="{FF2B5EF4-FFF2-40B4-BE49-F238E27FC236}">
                <a16:creationId xmlns:a16="http://schemas.microsoft.com/office/drawing/2014/main" id="{74964851-3014-4F5F-85A3-094416F530FA}"/>
              </a:ext>
            </a:extLst>
          </p:cNvPr>
          <p:cNvSpPr txBox="1">
            <a:spLocks noGrp="1"/>
          </p:cNvSpPr>
          <p:nvPr>
            <p:ph type="body" idx="3" hasCustomPrompt="1"/>
          </p:nvPr>
        </p:nvSpPr>
        <p:spPr>
          <a:xfrm>
            <a:off x="6426408" y="1482405"/>
            <a:ext cx="5155994" cy="4918395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rgbClr val="222160"/>
              </a:buClr>
              <a:buSzPts val="1800"/>
              <a:buFont typeface="Arial" panose="020B0604020202020204" pitchFamily="34" charset="0"/>
              <a:buChar char="•"/>
              <a:defRPr sz="2400" b="0">
                <a:solidFill>
                  <a:srgbClr val="222160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 b="0"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228600" algn="l"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984D05F9-A817-40A7-87C5-A4136C2FE7A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878048" y="6605587"/>
            <a:ext cx="435904" cy="252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7A6BE-7A3D-1C4F-BEDA-C5431FB9FC0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" name="Google Shape;83;p11">
            <a:extLst>
              <a:ext uri="{FF2B5EF4-FFF2-40B4-BE49-F238E27FC236}">
                <a16:creationId xmlns:a16="http://schemas.microsoft.com/office/drawing/2014/main" id="{C901884B-34D9-9DEA-E6B0-49EC89AB7FB5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482405"/>
            <a:ext cx="0" cy="4918395"/>
          </a:xfrm>
          <a:prstGeom prst="straightConnector1">
            <a:avLst/>
          </a:prstGeom>
          <a:noFill/>
          <a:ln w="15875" cap="flat" cmpd="sng">
            <a:solidFill>
              <a:srgbClr val="E61E2A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5096868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_option 5" preserve="1" userDrawn="1">
  <p:cSld name="1_Content_option 5">
    <p:bg>
      <p:bgPr>
        <a:solidFill>
          <a:srgbClr val="E3E5E0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0;p7">
            <a:extLst>
              <a:ext uri="{FF2B5EF4-FFF2-40B4-BE49-F238E27FC236}">
                <a16:creationId xmlns:a16="http://schemas.microsoft.com/office/drawing/2014/main" id="{8BB3C6AC-DB3E-439F-8055-60D2AD26B2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E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46;p6">
            <a:extLst>
              <a:ext uri="{FF2B5EF4-FFF2-40B4-BE49-F238E27FC236}">
                <a16:creationId xmlns:a16="http://schemas.microsoft.com/office/drawing/2014/main" id="{D059B911-056A-451E-B05D-F8365D950EC0}"/>
              </a:ext>
            </a:extLst>
          </p:cNvPr>
          <p:cNvPicPr preferRelativeResize="0"/>
          <p:nvPr userDrawn="1"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55618"/>
            <a:ext cx="12192000" cy="2023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" name="Google Shape;83;p11"/>
          <p:cNvCxnSpPr>
            <a:cxnSpLocks/>
          </p:cNvCxnSpPr>
          <p:nvPr/>
        </p:nvCxnSpPr>
        <p:spPr>
          <a:xfrm>
            <a:off x="6096000" y="1482405"/>
            <a:ext cx="0" cy="4918395"/>
          </a:xfrm>
          <a:prstGeom prst="straightConnector1">
            <a:avLst/>
          </a:prstGeom>
          <a:noFill/>
          <a:ln w="15875" cap="flat" cmpd="sng">
            <a:solidFill>
              <a:srgbClr val="E61E2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72;p10">
            <a:extLst>
              <a:ext uri="{FF2B5EF4-FFF2-40B4-BE49-F238E27FC236}">
                <a16:creationId xmlns:a16="http://schemas.microsoft.com/office/drawing/2014/main" id="{EA5FA162-ED6F-4B92-AAB5-E0DCAC6F4114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609599" y="282479"/>
            <a:ext cx="10972781" cy="872067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>
                <a:solidFill>
                  <a:srgbClr val="222160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429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Slide title here</a:t>
            </a:r>
          </a:p>
        </p:txBody>
      </p:sp>
      <p:sp>
        <p:nvSpPr>
          <p:cNvPr id="20" name="Google Shape;78;p11">
            <a:extLst>
              <a:ext uri="{FF2B5EF4-FFF2-40B4-BE49-F238E27FC236}">
                <a16:creationId xmlns:a16="http://schemas.microsoft.com/office/drawing/2014/main" id="{5EA474FC-E0D1-4427-966B-8F085E32640D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609599" y="1482405"/>
            <a:ext cx="5155995" cy="4918395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rgbClr val="222160"/>
              </a:buClr>
              <a:buSzPts val="1800"/>
              <a:buFont typeface="Arial" panose="020B0604020202020204" pitchFamily="34" charset="0"/>
              <a:buChar char="•"/>
              <a:defRPr sz="2400" b="0">
                <a:solidFill>
                  <a:srgbClr val="222160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228600" algn="l"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Google Shape;82;p11">
            <a:extLst>
              <a:ext uri="{FF2B5EF4-FFF2-40B4-BE49-F238E27FC236}">
                <a16:creationId xmlns:a16="http://schemas.microsoft.com/office/drawing/2014/main" id="{74964851-3014-4F5F-85A3-094416F530FA}"/>
              </a:ext>
            </a:extLst>
          </p:cNvPr>
          <p:cNvSpPr txBox="1">
            <a:spLocks noGrp="1"/>
          </p:cNvSpPr>
          <p:nvPr>
            <p:ph type="body" idx="3" hasCustomPrompt="1"/>
          </p:nvPr>
        </p:nvSpPr>
        <p:spPr>
          <a:xfrm>
            <a:off x="6426408" y="1482405"/>
            <a:ext cx="5155994" cy="4918395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 panose="020B0604020202020204" pitchFamily="34" charset="0"/>
              <a:buChar char="•"/>
              <a:defRPr sz="2400" b="0">
                <a:solidFill>
                  <a:srgbClr val="222160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 b="0"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228600" algn="l"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984D05F9-A817-40A7-87C5-A4136C2FE7A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878048" y="6605587"/>
            <a:ext cx="435904" cy="252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7A6BE-7A3D-1C4F-BEDA-C5431FB9FC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418444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_table_option 5" userDrawn="1">
  <p:cSld name="Content_table_option 5">
    <p:bg>
      <p:bgPr>
        <a:solidFill>
          <a:srgbClr val="F1F2EF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0;p7">
            <a:extLst>
              <a:ext uri="{FF2B5EF4-FFF2-40B4-BE49-F238E27FC236}">
                <a16:creationId xmlns:a16="http://schemas.microsoft.com/office/drawing/2014/main" id="{A216BC0B-A447-409F-978A-78AA476C828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E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46;p6">
            <a:extLst>
              <a:ext uri="{FF2B5EF4-FFF2-40B4-BE49-F238E27FC236}">
                <a16:creationId xmlns:a16="http://schemas.microsoft.com/office/drawing/2014/main" id="{B4399401-28C3-4D09-95BE-5DC2852DA0CE}"/>
              </a:ext>
            </a:extLst>
          </p:cNvPr>
          <p:cNvPicPr preferRelativeResize="0"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55618"/>
            <a:ext cx="12192000" cy="202383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72;p10">
            <a:extLst>
              <a:ext uri="{FF2B5EF4-FFF2-40B4-BE49-F238E27FC236}">
                <a16:creationId xmlns:a16="http://schemas.microsoft.com/office/drawing/2014/main" id="{E5B474FE-9BB0-4402-9388-64FBDEFBBF18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609599" y="282479"/>
            <a:ext cx="10972799" cy="872067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>
                <a:solidFill>
                  <a:srgbClr val="222160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429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Slide title here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D3CEAEE-BA02-4320-8851-27A4B81BB0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598" y="1700409"/>
            <a:ext cx="3657600" cy="2157984"/>
          </a:xfrm>
          <a:ln w="19050">
            <a:solidFill>
              <a:srgbClr val="222160"/>
            </a:solidFill>
          </a:ln>
        </p:spPr>
        <p:txBody>
          <a:bodyPr>
            <a:normAutofit/>
          </a:bodyPr>
          <a:lstStyle>
            <a:lvl1pPr marL="228600" indent="0">
              <a:buNone/>
              <a:defRPr sz="2400" b="0">
                <a:solidFill>
                  <a:srgbClr val="22216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DD2A645C-082F-4E86-BDB7-454628AC633C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4267200" y="1700409"/>
            <a:ext cx="3657600" cy="2157984"/>
          </a:xfrm>
          <a:ln w="19050">
            <a:solidFill>
              <a:srgbClr val="222160"/>
            </a:solidFill>
          </a:ln>
        </p:spPr>
        <p:txBody>
          <a:bodyPr>
            <a:normAutofit/>
          </a:bodyPr>
          <a:lstStyle>
            <a:lvl1pPr marL="228600" indent="0">
              <a:buNone/>
              <a:defRPr sz="2400" b="0">
                <a:solidFill>
                  <a:srgbClr val="22216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Picture Placeholder 2">
            <a:extLst>
              <a:ext uri="{FF2B5EF4-FFF2-40B4-BE49-F238E27FC236}">
                <a16:creationId xmlns:a16="http://schemas.microsoft.com/office/drawing/2014/main" id="{8DC2D966-2F1B-4EE8-A78C-0FCAE90DF2F2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7924797" y="1700409"/>
            <a:ext cx="3657600" cy="2157984"/>
          </a:xfrm>
          <a:ln w="19050">
            <a:solidFill>
              <a:srgbClr val="222160"/>
            </a:solidFill>
          </a:ln>
        </p:spPr>
        <p:txBody>
          <a:bodyPr>
            <a:normAutofit/>
          </a:bodyPr>
          <a:lstStyle>
            <a:lvl1pPr marL="228600" indent="0">
              <a:buNone/>
              <a:defRPr sz="2400" b="0">
                <a:solidFill>
                  <a:srgbClr val="22216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287FCC08-3868-484A-845D-3670AA1C4952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609598" y="3860853"/>
            <a:ext cx="3657600" cy="2148840"/>
          </a:xfrm>
          <a:ln w="19050">
            <a:solidFill>
              <a:srgbClr val="222160"/>
            </a:solidFill>
          </a:ln>
        </p:spPr>
        <p:txBody>
          <a:bodyPr>
            <a:normAutofit/>
          </a:bodyPr>
          <a:lstStyle>
            <a:lvl1pPr marL="228600" indent="0">
              <a:buNone/>
              <a:defRPr sz="2400" b="0">
                <a:solidFill>
                  <a:srgbClr val="22216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B11937C5-BFCD-46CE-B183-F87AD028C4D9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4267200" y="3860853"/>
            <a:ext cx="3657600" cy="2148840"/>
          </a:xfrm>
          <a:ln w="19050">
            <a:solidFill>
              <a:srgbClr val="222160"/>
            </a:solidFill>
          </a:ln>
        </p:spPr>
        <p:txBody>
          <a:bodyPr>
            <a:normAutofit/>
          </a:bodyPr>
          <a:lstStyle>
            <a:lvl1pPr marL="228600" indent="0">
              <a:buNone/>
              <a:defRPr sz="2400" b="0">
                <a:solidFill>
                  <a:srgbClr val="22216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D34B9205-BC96-4495-B423-C4324BF4C829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24797" y="3860853"/>
            <a:ext cx="3657600" cy="2148840"/>
          </a:xfrm>
          <a:ln w="19050">
            <a:solidFill>
              <a:srgbClr val="222160"/>
            </a:solidFill>
          </a:ln>
        </p:spPr>
        <p:txBody>
          <a:bodyPr>
            <a:normAutofit/>
          </a:bodyPr>
          <a:lstStyle>
            <a:lvl1pPr marL="228600" indent="0">
              <a:buNone/>
              <a:defRPr sz="2400" b="0">
                <a:solidFill>
                  <a:srgbClr val="22216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3" name="Slide Number Placeholder 8">
            <a:extLst>
              <a:ext uri="{FF2B5EF4-FFF2-40B4-BE49-F238E27FC236}">
                <a16:creationId xmlns:a16="http://schemas.microsoft.com/office/drawing/2014/main" id="{053E1E7F-14DC-42B5-A528-8CC10FAE748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878048" y="6605587"/>
            <a:ext cx="435904" cy="252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7A6BE-7A3D-1C4F-BEDA-C5431FB9FC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425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_option 4" preserve="1" userDrawn="1">
  <p:cSld name="Section_option 4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0;p7">
            <a:extLst>
              <a:ext uri="{FF2B5EF4-FFF2-40B4-BE49-F238E27FC236}">
                <a16:creationId xmlns:a16="http://schemas.microsoft.com/office/drawing/2014/main" id="{03717ADE-3AC8-4D17-99EC-50ECADE793D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E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46;p6">
            <a:extLst>
              <a:ext uri="{FF2B5EF4-FFF2-40B4-BE49-F238E27FC236}">
                <a16:creationId xmlns:a16="http://schemas.microsoft.com/office/drawing/2014/main" id="{BE9429CC-5A2E-4ED8-B12B-9CB566F10043}"/>
              </a:ext>
            </a:extLst>
          </p:cNvPr>
          <p:cNvPicPr preferRelativeResize="0"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55618"/>
            <a:ext cx="12192000" cy="2023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Google Shape;83;p11">
            <a:extLst>
              <a:ext uri="{FF2B5EF4-FFF2-40B4-BE49-F238E27FC236}">
                <a16:creationId xmlns:a16="http://schemas.microsoft.com/office/drawing/2014/main" id="{EC5FD1D6-8C3B-4BB9-9B32-10E49ECF6A9B}"/>
              </a:ext>
            </a:extLst>
          </p:cNvPr>
          <p:cNvCxnSpPr>
            <a:cxnSpLocks/>
          </p:cNvCxnSpPr>
          <p:nvPr userDrawn="1"/>
        </p:nvCxnSpPr>
        <p:spPr>
          <a:xfrm>
            <a:off x="8136498" y="1503425"/>
            <a:ext cx="0" cy="4918395"/>
          </a:xfrm>
          <a:prstGeom prst="straightConnector1">
            <a:avLst/>
          </a:prstGeom>
          <a:noFill/>
          <a:ln w="15875" cap="flat" cmpd="sng">
            <a:solidFill>
              <a:srgbClr val="E61E2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72;p10">
            <a:extLst>
              <a:ext uri="{FF2B5EF4-FFF2-40B4-BE49-F238E27FC236}">
                <a16:creationId xmlns:a16="http://schemas.microsoft.com/office/drawing/2014/main" id="{5A52EEA7-6F34-439C-A587-737526083AFC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609599" y="282479"/>
            <a:ext cx="10972799" cy="872067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>
                <a:solidFill>
                  <a:srgbClr val="222160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429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Slide title here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5963EB9-4D48-45B4-A94F-C41A15FDC29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1" y="1482405"/>
            <a:ext cx="7349544" cy="4918395"/>
          </a:xfrm>
          <a:ln w="19050">
            <a:solidFill>
              <a:srgbClr val="222160"/>
            </a:solidFill>
          </a:ln>
        </p:spPr>
        <p:txBody>
          <a:bodyPr/>
          <a:lstStyle>
            <a:lvl1pPr>
              <a:defRPr sz="2400" b="0">
                <a:solidFill>
                  <a:srgbClr val="222160"/>
                </a:solidFill>
              </a:defRPr>
            </a:lvl1pPr>
          </a:lstStyle>
          <a:p>
            <a:r>
              <a:rPr lang="en-US" sz="2400" b="0"/>
              <a:t>Click icon to add picture</a:t>
            </a:r>
            <a:endParaRPr lang="en-US"/>
          </a:p>
        </p:txBody>
      </p:sp>
      <p:sp>
        <p:nvSpPr>
          <p:cNvPr id="12" name="Text Placeholder 2" title="Photo slide content">
            <a:extLst>
              <a:ext uri="{FF2B5EF4-FFF2-40B4-BE49-F238E27FC236}">
                <a16:creationId xmlns:a16="http://schemas.microsoft.com/office/drawing/2014/main" id="{E4CEAC77-F8D4-4F6F-8BF8-269A9B7F18EE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3852" y="1484353"/>
            <a:ext cx="3268549" cy="4918395"/>
          </a:xfrm>
          <a:noFill/>
          <a:ln w="19050">
            <a:solidFill>
              <a:srgbClr val="222160"/>
            </a:solidFill>
          </a:ln>
        </p:spPr>
        <p:txBody>
          <a:bodyPr anchor="t">
            <a:normAutofit/>
          </a:bodyPr>
          <a:lstStyle>
            <a:lvl1pPr marL="5715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400" b="0">
                <a:solidFill>
                  <a:srgbClr val="22216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0" name="Slide Number Placeholder 8">
            <a:extLst>
              <a:ext uri="{FF2B5EF4-FFF2-40B4-BE49-F238E27FC236}">
                <a16:creationId xmlns:a16="http://schemas.microsoft.com/office/drawing/2014/main" id="{9AA67137-2ECF-4542-B8A3-4A5384E7172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878048" y="6605587"/>
            <a:ext cx="435904" cy="252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7A6BE-7A3D-1C4F-BEDA-C5431FB9FC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5663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_option 4" userDrawn="1">
  <p:cSld name="1_Section_option 4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0;p7">
            <a:extLst>
              <a:ext uri="{FF2B5EF4-FFF2-40B4-BE49-F238E27FC236}">
                <a16:creationId xmlns:a16="http://schemas.microsoft.com/office/drawing/2014/main" id="{03717ADE-3AC8-4D17-99EC-50ECADE793D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E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46;p6">
            <a:extLst>
              <a:ext uri="{FF2B5EF4-FFF2-40B4-BE49-F238E27FC236}">
                <a16:creationId xmlns:a16="http://schemas.microsoft.com/office/drawing/2014/main" id="{BE9429CC-5A2E-4ED8-B12B-9CB566F10043}"/>
              </a:ext>
            </a:extLst>
          </p:cNvPr>
          <p:cNvPicPr preferRelativeResize="0"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55618"/>
            <a:ext cx="12192000" cy="20238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5963EB9-4D48-45B4-A94F-C41A15FDC29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" y="282479"/>
            <a:ext cx="8172181" cy="6118321"/>
          </a:xfrm>
          <a:ln w="19050">
            <a:solidFill>
              <a:srgbClr val="222160"/>
            </a:solidFill>
          </a:ln>
        </p:spPr>
        <p:txBody>
          <a:bodyPr/>
          <a:lstStyle>
            <a:lvl1pPr>
              <a:defRPr sz="2400" b="0">
                <a:solidFill>
                  <a:srgbClr val="222160"/>
                </a:solidFill>
              </a:defRPr>
            </a:lvl1pPr>
          </a:lstStyle>
          <a:p>
            <a:r>
              <a:rPr lang="en-US" sz="2400" b="0"/>
              <a:t>Click icon to add picture</a:t>
            </a:r>
            <a:endParaRPr lang="en-US"/>
          </a:p>
        </p:txBody>
      </p:sp>
      <p:sp>
        <p:nvSpPr>
          <p:cNvPr id="11" name="Title 1" title="Photo slide title">
            <a:extLst>
              <a:ext uri="{FF2B5EF4-FFF2-40B4-BE49-F238E27FC236}">
                <a16:creationId xmlns:a16="http://schemas.microsoft.com/office/drawing/2014/main" id="{263FD378-0A82-4494-B2FC-5EB911DB90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81781" y="282478"/>
            <a:ext cx="2800619" cy="2203145"/>
          </a:xfrm>
          <a:solidFill>
            <a:srgbClr val="222160"/>
          </a:solidFill>
          <a:ln w="19050">
            <a:solidFill>
              <a:srgbClr val="222160"/>
            </a:solidFill>
          </a:ln>
        </p:spPr>
        <p:txBody>
          <a:bodyPr lIns="180000" tIns="93600" rIns="180000" bIns="93600" anchor="t">
            <a:noAutofit/>
          </a:bodyPr>
          <a:lstStyle>
            <a:lvl1pPr algn="l">
              <a:lnSpc>
                <a:spcPct val="150000"/>
              </a:lnSpc>
              <a:defRPr sz="3200" b="0" i="0" baseline="0">
                <a:solidFill>
                  <a:srgbClr val="F6F5F4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picture title</a:t>
            </a:r>
          </a:p>
        </p:txBody>
      </p:sp>
      <p:sp>
        <p:nvSpPr>
          <p:cNvPr id="12" name="Text Placeholder 2" title="Photo slide content">
            <a:extLst>
              <a:ext uri="{FF2B5EF4-FFF2-40B4-BE49-F238E27FC236}">
                <a16:creationId xmlns:a16="http://schemas.microsoft.com/office/drawing/2014/main" id="{E4CEAC77-F8D4-4F6F-8BF8-269A9B7F18EE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781781" y="2485624"/>
            <a:ext cx="2800619" cy="3915176"/>
          </a:xfrm>
          <a:solidFill>
            <a:schemeClr val="bg1"/>
          </a:solidFill>
          <a:ln w="19050">
            <a:solidFill>
              <a:srgbClr val="222160"/>
            </a:solidFill>
          </a:ln>
        </p:spPr>
        <p:txBody>
          <a:bodyPr anchor="t">
            <a:normAutofit/>
          </a:bodyPr>
          <a:lstStyle>
            <a:lvl1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400" b="0">
                <a:solidFill>
                  <a:srgbClr val="22216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655C2D9E-2C89-4966-919A-5701A591BF2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878048" y="6605587"/>
            <a:ext cx="435904" cy="252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7A6BE-7A3D-1C4F-BEDA-C5431FB9FC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9722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_table_option 5" preserve="1" userDrawn="1">
  <p:cSld name="1_Content_table_option 5">
    <p:bg>
      <p:bgPr>
        <a:solidFill>
          <a:srgbClr val="F1F2EF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0;p7">
            <a:extLst>
              <a:ext uri="{FF2B5EF4-FFF2-40B4-BE49-F238E27FC236}">
                <a16:creationId xmlns:a16="http://schemas.microsoft.com/office/drawing/2014/main" id="{3FA38BE6-0B76-4A4E-923A-B632B3BAEFC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E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46;p6">
            <a:extLst>
              <a:ext uri="{FF2B5EF4-FFF2-40B4-BE49-F238E27FC236}">
                <a16:creationId xmlns:a16="http://schemas.microsoft.com/office/drawing/2014/main" id="{6DD94604-D0D1-49BF-BC67-C87318EDBB68}"/>
              </a:ext>
            </a:extLst>
          </p:cNvPr>
          <p:cNvPicPr preferRelativeResize="0"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55618"/>
            <a:ext cx="12192000" cy="202383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72;p10">
            <a:extLst>
              <a:ext uri="{FF2B5EF4-FFF2-40B4-BE49-F238E27FC236}">
                <a16:creationId xmlns:a16="http://schemas.microsoft.com/office/drawing/2014/main" id="{E5B474FE-9BB0-4402-9388-64FBDEFBBF18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609599" y="282479"/>
            <a:ext cx="10972797" cy="872067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>
                <a:solidFill>
                  <a:srgbClr val="222160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4290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/>
              <a:t>Slide title here</a:t>
            </a:r>
            <a:endParaRPr/>
          </a:p>
        </p:txBody>
      </p:sp>
      <p:sp>
        <p:nvSpPr>
          <p:cNvPr id="53" name="Slide Number Placeholder 8">
            <a:extLst>
              <a:ext uri="{FF2B5EF4-FFF2-40B4-BE49-F238E27FC236}">
                <a16:creationId xmlns:a16="http://schemas.microsoft.com/office/drawing/2014/main" id="{053E1E7F-14DC-42B5-A528-8CC10FAE748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878048" y="6605587"/>
            <a:ext cx="435904" cy="252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7A6BE-7A3D-1C4F-BEDA-C5431FB9FC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Google Shape;78;p11">
            <a:extLst>
              <a:ext uri="{FF2B5EF4-FFF2-40B4-BE49-F238E27FC236}">
                <a16:creationId xmlns:a16="http://schemas.microsoft.com/office/drawing/2014/main" id="{C0FFACDA-F40C-42E6-A434-2E7CACFBE2C7}"/>
              </a:ext>
            </a:extLst>
          </p:cNvPr>
          <p:cNvSpPr txBox="1">
            <a:spLocks noGrp="1"/>
          </p:cNvSpPr>
          <p:nvPr>
            <p:ph type="body" idx="17" hasCustomPrompt="1"/>
          </p:nvPr>
        </p:nvSpPr>
        <p:spPr>
          <a:xfrm>
            <a:off x="609600" y="1482405"/>
            <a:ext cx="10972798" cy="4918395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lvl="0" indent="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rgbClr val="222160"/>
              </a:buClr>
              <a:buSzPts val="1800"/>
              <a:buFont typeface="Arial" panose="020B0604020202020204" pitchFamily="34" charset="0"/>
              <a:buNone/>
              <a:defRPr lang="en-US" sz="2400" b="0" i="0" u="none" strike="noStrike" cap="none" dirty="0">
                <a:solidFill>
                  <a:srgbClr val="2221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000000"/>
                </a:solidFill>
              </a:defRPr>
            </a:lvl4pPr>
            <a:lvl5pPr marL="2286000" lvl="4" indent="-228600" algn="l"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rgbClr val="000000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marL="4572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rgbClr val="222160"/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09053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_option 1" userDrawn="1">
  <p:cSld name="Section_option 1">
    <p:bg>
      <p:bgPr>
        <a:solidFill>
          <a:srgbClr val="F1F2EF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/>
          <p:nvPr/>
        </p:nvSpPr>
        <p:spPr>
          <a:xfrm>
            <a:off x="0" y="6650106"/>
            <a:ext cx="12192000" cy="207895"/>
          </a:xfrm>
          <a:prstGeom prst="rect">
            <a:avLst/>
          </a:prstGeom>
          <a:solidFill>
            <a:srgbClr val="2221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 txBox="1">
            <a:spLocks noGrp="1"/>
          </p:cNvSpPr>
          <p:nvPr>
            <p:ph type="ctrTitle" hasCustomPrompt="1"/>
          </p:nvPr>
        </p:nvSpPr>
        <p:spPr>
          <a:xfrm>
            <a:off x="609602" y="2688771"/>
            <a:ext cx="6730806" cy="859972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marL="22860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>
                <a:solidFill>
                  <a:srgbClr val="22216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Slide title here</a:t>
            </a:r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subTitle" idx="1" hasCustomPrompt="1"/>
          </p:nvPr>
        </p:nvSpPr>
        <p:spPr>
          <a:xfrm>
            <a:off x="609600" y="3775274"/>
            <a:ext cx="6730806" cy="619218"/>
          </a:xfrm>
          <a:prstGeom prst="rect">
            <a:avLst/>
          </a:prstGeom>
          <a:noFill/>
          <a:ln w="19050">
            <a:solidFill>
              <a:srgbClr val="222160"/>
            </a:solidFill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marL="228600" lvl="0" indent="0" algn="l">
              <a:spcBef>
                <a:spcPts val="0"/>
              </a:spcBef>
              <a:spcAft>
                <a:spcPts val="0"/>
              </a:spcAft>
              <a:buClr>
                <a:srgbClr val="222160"/>
              </a:buClr>
              <a:buSzPts val="2933"/>
              <a:buNone/>
              <a:defRPr sz="3600" b="0">
                <a:solidFill>
                  <a:srgbClr val="222160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67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9pPr>
          </a:lstStyle>
          <a:p>
            <a:r>
              <a:rPr lang="en-US"/>
              <a:t>Subtitle here</a:t>
            </a: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F476DB-3A86-4708-B1D5-A357C6DAD22E}"/>
              </a:ext>
            </a:extLst>
          </p:cNvPr>
          <p:cNvSpPr/>
          <p:nvPr userDrawn="1"/>
        </p:nvSpPr>
        <p:spPr>
          <a:xfrm>
            <a:off x="755696" y="2020284"/>
            <a:ext cx="7638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222160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 lang="en-US" sz="40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D9A7AF-2CC3-4A34-9F49-FFC8616B3C6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878048" y="6605587"/>
            <a:ext cx="435904" cy="2524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7A6BE-7A3D-1C4F-BEDA-C5431FB9FC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1557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_option 3">
  <p:cSld name="Section_option 3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1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7"/>
          <p:cNvSpPr txBox="1">
            <a:spLocks noGrp="1"/>
          </p:cNvSpPr>
          <p:nvPr>
            <p:ph type="title" hasCustomPrompt="1"/>
          </p:nvPr>
        </p:nvSpPr>
        <p:spPr>
          <a:xfrm>
            <a:off x="609600" y="2601637"/>
            <a:ext cx="8070426" cy="8877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22860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>
                <a:solidFill>
                  <a:schemeClr val="lt1"/>
                </a:solidFill>
              </a:defRPr>
            </a:lvl1pPr>
            <a:lvl2pPr lvl="1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Slide title here</a:t>
            </a:r>
            <a:endParaRPr/>
          </a:p>
        </p:txBody>
      </p:sp>
      <p:pic>
        <p:nvPicPr>
          <p:cNvPr id="113" name="Google Shape;113;p17" descr="A picture containing drawing&#10;&#10;Description automatically generated"/>
          <p:cNvPicPr preferRelativeResize="0"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31158" y="5938837"/>
            <a:ext cx="1404627" cy="485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9932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5E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44;p6">
            <a:extLst>
              <a:ext uri="{FF2B5EF4-FFF2-40B4-BE49-F238E27FC236}">
                <a16:creationId xmlns:a16="http://schemas.microsoft.com/office/drawing/2014/main" id="{9A73F0E2-7DDE-44EF-AF19-954B246AC407}"/>
              </a:ext>
            </a:extLst>
          </p:cNvPr>
          <p:cNvSpPr/>
          <p:nvPr userDrawn="1"/>
        </p:nvSpPr>
        <p:spPr>
          <a:xfrm>
            <a:off x="0" y="7549"/>
            <a:ext cx="12192000" cy="6858000"/>
          </a:xfrm>
          <a:prstGeom prst="rect">
            <a:avLst/>
          </a:prstGeom>
          <a:solidFill>
            <a:srgbClr val="F1F2E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4560" y="347134"/>
            <a:ext cx="10972800" cy="872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4560" y="1600202"/>
            <a:ext cx="10972800" cy="452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693"/>
              </a:spcBef>
              <a:spcAft>
                <a:spcPts val="0"/>
              </a:spcAft>
              <a:buSzPts val="1400"/>
              <a:buNone/>
              <a:defRPr sz="3466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/>
          <p:nvPr/>
        </p:nvSpPr>
        <p:spPr>
          <a:xfrm>
            <a:off x="5941170" y="6650105"/>
            <a:ext cx="30966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5F588-47D6-4C1F-8CAD-F8376497CE64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236337" y="0"/>
            <a:ext cx="1754188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EEDC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RMIT Classification: Trusted</a:t>
            </a:r>
          </a:p>
        </p:txBody>
      </p:sp>
    </p:spTree>
    <p:extLst>
      <p:ext uri="{BB962C8B-B14F-4D97-AF65-F5344CB8AC3E}">
        <p14:creationId xmlns:p14="http://schemas.microsoft.com/office/powerpoint/2010/main" val="303010200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9" r:id="rId4"/>
    <p:sldLayoutId id="2147483680" r:id="rId5"/>
    <p:sldLayoutId id="2147483681" r:id="rId6"/>
    <p:sldLayoutId id="2147483683" r:id="rId7"/>
    <p:sldLayoutId id="2147483685" r:id="rId8"/>
    <p:sldLayoutId id="214748368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5E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44;p6">
            <a:extLst>
              <a:ext uri="{FF2B5EF4-FFF2-40B4-BE49-F238E27FC236}">
                <a16:creationId xmlns:a16="http://schemas.microsoft.com/office/drawing/2014/main" id="{9A73F0E2-7DDE-44EF-AF19-954B246AC407}"/>
              </a:ext>
            </a:extLst>
          </p:cNvPr>
          <p:cNvSpPr/>
          <p:nvPr userDrawn="1"/>
        </p:nvSpPr>
        <p:spPr>
          <a:xfrm>
            <a:off x="0" y="7549"/>
            <a:ext cx="12192000" cy="6858000"/>
          </a:xfrm>
          <a:prstGeom prst="rect">
            <a:avLst/>
          </a:prstGeom>
          <a:solidFill>
            <a:srgbClr val="F1F2E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4560" y="347134"/>
            <a:ext cx="10972800" cy="872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4560" y="1600202"/>
            <a:ext cx="10972800" cy="452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693"/>
              </a:spcBef>
              <a:spcAft>
                <a:spcPts val="0"/>
              </a:spcAft>
              <a:buSzPts val="1400"/>
              <a:buNone/>
              <a:defRPr sz="3466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/>
          <p:nvPr/>
        </p:nvSpPr>
        <p:spPr>
          <a:xfrm>
            <a:off x="5941170" y="6650105"/>
            <a:ext cx="30966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MSIPCMContentMarking" descr="{&quot;HashCode&quot;:-1910640812,&quot;Placement&quot;:&quot;Header&quot;,&quot;Top&quot;:0.0,&quot;Left&quot;:398.729126,&quot;SlideWidth&quot;:960,&quot;SlideHeight&quot;:540}">
            <a:extLst>
              <a:ext uri="{FF2B5EF4-FFF2-40B4-BE49-F238E27FC236}">
                <a16:creationId xmlns:a16="http://schemas.microsoft.com/office/drawing/2014/main" id="{43B5F588-47D6-4C1F-8CAD-F8376497CE64}"/>
              </a:ext>
            </a:extLst>
          </p:cNvPr>
          <p:cNvSpPr txBox="1"/>
          <p:nvPr userDrawn="1"/>
        </p:nvSpPr>
        <p:spPr>
          <a:xfrm>
            <a:off x="5063860" y="0"/>
            <a:ext cx="2064281" cy="2965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EEDC00"/>
                </a:solidFill>
                <a:latin typeface="Calibri" panose="020F0502020204030204" pitchFamily="34" charset="0"/>
              </a:rPr>
              <a:t>RMIT Classification: Trusted</a:t>
            </a:r>
          </a:p>
        </p:txBody>
      </p:sp>
    </p:spTree>
    <p:extLst>
      <p:ext uri="{BB962C8B-B14F-4D97-AF65-F5344CB8AC3E}">
        <p14:creationId xmlns:p14="http://schemas.microsoft.com/office/powerpoint/2010/main" val="291319142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88ADE50-C032-E74C-960E-7CCD0FEEC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832" y="968686"/>
            <a:ext cx="4779282" cy="4583809"/>
          </a:xfrm>
        </p:spPr>
        <p:txBody>
          <a:bodyPr/>
          <a:lstStyle/>
          <a:p>
            <a:r>
              <a:rPr lang="en-US" b="1" dirty="0"/>
              <a:t>Levelling the Playing Field: Co-Designing Inclusive Sport and Wellbeing Through Student-Led UDL Practice</a:t>
            </a:r>
          </a:p>
        </p:txBody>
      </p:sp>
      <p:pic>
        <p:nvPicPr>
          <p:cNvPr id="7" name="Picture 6" descr="The front cover of the final report, produced by and for stduents">
            <a:extLst>
              <a:ext uri="{FF2B5EF4-FFF2-40B4-BE49-F238E27FC236}">
                <a16:creationId xmlns:a16="http://schemas.microsoft.com/office/drawing/2014/main" id="{8657917D-4E53-8D41-4524-F3A95C89A08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70270" y="478972"/>
            <a:ext cx="4603816" cy="574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442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9ABFD-F9AD-ADD9-1BB5-41289651369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7" y="587780"/>
            <a:ext cx="3293639" cy="887748"/>
          </a:xfrm>
        </p:spPr>
        <p:txBody>
          <a:bodyPr/>
          <a:lstStyle/>
          <a:p>
            <a:r>
              <a:rPr lang="en-US" b="1" dirty="0"/>
              <a:t>Presenters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ACC5FA-6552-EB9A-60B4-0ED40CBDC54B}"/>
              </a:ext>
            </a:extLst>
          </p:cNvPr>
          <p:cNvSpPr txBox="1"/>
          <p:nvPr/>
        </p:nvSpPr>
        <p:spPr>
          <a:xfrm>
            <a:off x="1007287" y="5230586"/>
            <a:ext cx="6147352" cy="468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5000"/>
              </a:lnSpc>
              <a:spcAft>
                <a:spcPts val="800"/>
              </a:spcAft>
            </a:pPr>
            <a:r>
              <a:rPr lang="en-AU" sz="2400" b="1">
                <a:solidFill>
                  <a:schemeClr val="bg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Minh Anh Bui</a:t>
            </a:r>
            <a:endParaRPr lang="en-US" sz="2400" b="1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4" name="Picture 3" descr="Photo of Minh Anh Bui&#10;">
            <a:extLst>
              <a:ext uri="{FF2B5EF4-FFF2-40B4-BE49-F238E27FC236}">
                <a16:creationId xmlns:a16="http://schemas.microsoft.com/office/drawing/2014/main" id="{720367FC-2DF5-4307-574B-C6A9E9B3508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748" y="1799820"/>
            <a:ext cx="3215992" cy="32112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F6817C6-0008-8A52-B93D-E772C648346B}"/>
              </a:ext>
            </a:extLst>
          </p:cNvPr>
          <p:cNvSpPr txBox="1"/>
          <p:nvPr/>
        </p:nvSpPr>
        <p:spPr>
          <a:xfrm>
            <a:off x="5265969" y="4804082"/>
            <a:ext cx="2483571" cy="468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5000"/>
              </a:lnSpc>
              <a:spcAft>
                <a:spcPts val="800"/>
              </a:spcAft>
            </a:pPr>
            <a:r>
              <a:rPr lang="en-US" sz="2400" b="1">
                <a:solidFill>
                  <a:schemeClr val="bg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Tran Van Bau </a:t>
            </a:r>
            <a:endParaRPr lang="en-US" sz="2400" b="1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3" name="Picture 2" descr="Photo of Tran Van Bau">
            <a:extLst>
              <a:ext uri="{FF2B5EF4-FFF2-40B4-BE49-F238E27FC236}">
                <a16:creationId xmlns:a16="http://schemas.microsoft.com/office/drawing/2014/main" id="{4163C2C7-5A6C-3CF1-01BC-916C75FDE21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5403" y="1959405"/>
            <a:ext cx="3984242" cy="26561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11C1213-0492-ACF6-BB65-29F3A16CA228}"/>
              </a:ext>
            </a:extLst>
          </p:cNvPr>
          <p:cNvSpPr txBox="1"/>
          <p:nvPr/>
        </p:nvSpPr>
        <p:spPr>
          <a:xfrm>
            <a:off x="8915400" y="5377207"/>
            <a:ext cx="6147352" cy="468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05000"/>
              </a:lnSpc>
              <a:spcAft>
                <a:spcPts val="800"/>
              </a:spcAft>
            </a:pPr>
            <a:r>
              <a:rPr lang="en-AU" sz="2400" b="1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Simon O’Donoghue</a:t>
            </a:r>
            <a:endParaRPr lang="en-US" sz="2400" b="1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6" name="Picture 5" descr="Photo of Simon O’Donoghue">
            <a:extLst>
              <a:ext uri="{FF2B5EF4-FFF2-40B4-BE49-F238E27FC236}">
                <a16:creationId xmlns:a16="http://schemas.microsoft.com/office/drawing/2014/main" id="{63D6E037-63F4-B05D-738B-9143AA9B962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3309" y="1344386"/>
            <a:ext cx="2591033" cy="3886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70297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2B0FF-1D92-C398-42A8-52528EE29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771" y="361774"/>
            <a:ext cx="7636327" cy="1352472"/>
          </a:xfrm>
        </p:spPr>
        <p:txBody>
          <a:bodyPr/>
          <a:lstStyle/>
          <a:p>
            <a:r>
              <a:rPr lang="en-US" b="1" dirty="0"/>
              <a:t>What if access was designed before students had to ask?</a:t>
            </a:r>
          </a:p>
        </p:txBody>
      </p:sp>
    </p:spTree>
    <p:extLst>
      <p:ext uri="{BB962C8B-B14F-4D97-AF65-F5344CB8AC3E}">
        <p14:creationId xmlns:p14="http://schemas.microsoft.com/office/powerpoint/2010/main" val="3740464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50644F2-FD05-BC67-3A0A-B3E108EC1D6A}"/>
              </a:ext>
            </a:extLst>
          </p:cNvPr>
          <p:cNvSpPr txBox="1">
            <a:spLocks/>
          </p:cNvSpPr>
          <p:nvPr/>
        </p:nvSpPr>
        <p:spPr>
          <a:xfrm>
            <a:off x="513520" y="327241"/>
            <a:ext cx="9216267" cy="9052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600"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 dirty="0"/>
              <a:t>How have we been involving in sports at campus?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F71B9E-A96C-5965-321E-5F585DBAA79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694093" y="5074188"/>
            <a:ext cx="2483571" cy="468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05000"/>
              </a:lnSpc>
              <a:spcAft>
                <a:spcPts val="800"/>
              </a:spcAft>
            </a:pPr>
            <a:r>
              <a:rPr lang="en-US" sz="2400" b="1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Tran Van Bau </a:t>
            </a:r>
            <a:endParaRPr lang="en-US" sz="2400" b="1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1BECE9-AA8A-BB6F-FBF1-A19B07180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690" y="2229511"/>
            <a:ext cx="3984242" cy="26561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Rectangle 1">
            <a:extLst>
              <a:ext uri="{FF2B5EF4-FFF2-40B4-BE49-F238E27FC236}">
                <a16:creationId xmlns:a16="http://schemas.microsoft.com/office/drawing/2014/main" id="{C0BB87D0-C0ED-F6A2-2A7E-77DDDBC65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9693" y="1712443"/>
            <a:ext cx="6516989" cy="2793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Judoka</a:t>
            </a:r>
            <a:endParaRPr lang="en-US"/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400" b="1" dirty="0">
                <a:solidFill>
                  <a:schemeClr val="bg1"/>
                </a:solidFill>
              </a:rPr>
              <a:t>Inconvenience in Sport Facilities: walkway, inaccessible equipment, etc.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Gather students with same concerns and CO-DESIGN the sport space.</a:t>
            </a:r>
            <a:endParaRPr lang="en-US" altLang="en-US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23096ED-E361-3D55-ED41-35A95FA4B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7240" y="5073374"/>
            <a:ext cx="5762927" cy="1155465"/>
          </a:xfrm>
        </p:spPr>
        <p:txBody>
          <a:bodyPr/>
          <a:lstStyle/>
          <a:p>
            <a:pPr algn="ctr"/>
            <a:r>
              <a:rPr lang="en-VN" sz="2000" b="1" dirty="0"/>
              <a:t>"We know exactly what we need; so as designers, we intuitively understand our requests."</a:t>
            </a:r>
            <a:endParaRPr lang="en-VN" sz="2000" dirty="0"/>
          </a:p>
        </p:txBody>
      </p:sp>
    </p:spTree>
    <p:extLst>
      <p:ext uri="{BB962C8B-B14F-4D97-AF65-F5344CB8AC3E}">
        <p14:creationId xmlns:p14="http://schemas.microsoft.com/office/powerpoint/2010/main" val="840909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6B616-A3D5-AB66-C889-5E957A896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3DBD323-C01D-7362-22EB-319CE99302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4922" y="208168"/>
            <a:ext cx="8265976" cy="1392032"/>
          </a:xfrm>
          <a:prstGeom prst="rect">
            <a:avLst/>
          </a:prstGeom>
          <a:solidFill>
            <a:schemeClr val="accent2"/>
          </a:solidFill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600"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What students did</a:t>
            </a:r>
            <a:b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(co-design the whole process)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" name="Diagram 11" descr="Student involvement in Working Process of Audit Project">
            <a:extLst>
              <a:ext uri="{FF2B5EF4-FFF2-40B4-BE49-F238E27FC236}">
                <a16:creationId xmlns:a16="http://schemas.microsoft.com/office/drawing/2014/main" id="{5F3FAB83-F9BB-2AE5-A9C3-6EEC54229E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1745641"/>
              </p:ext>
            </p:extLst>
          </p:nvPr>
        </p:nvGraphicFramePr>
        <p:xfrm>
          <a:off x="186498" y="1746164"/>
          <a:ext cx="11819004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05820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FFF36-3E90-254C-056E-ABB453953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989CCF6-66E7-E28C-8295-41727E1D782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4922" y="208168"/>
            <a:ext cx="8265976" cy="1392032"/>
          </a:xfrm>
          <a:prstGeom prst="rect">
            <a:avLst/>
          </a:prstGeom>
          <a:solidFill>
            <a:schemeClr val="accent2"/>
          </a:solidFill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600"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What students did</a:t>
            </a:r>
            <a:b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(co-design the whole process 1)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" name="Diagram 11" descr="Student involvement in Working Process of Audit Project">
            <a:extLst>
              <a:ext uri="{FF2B5EF4-FFF2-40B4-BE49-F238E27FC236}">
                <a16:creationId xmlns:a16="http://schemas.microsoft.com/office/drawing/2014/main" id="{A6F1A7C7-AF57-1854-58E1-E862DE0C4731}"/>
              </a:ext>
            </a:extLst>
          </p:cNvPr>
          <p:cNvGraphicFramePr/>
          <p:nvPr/>
        </p:nvGraphicFramePr>
        <p:xfrm>
          <a:off x="186498" y="1746164"/>
          <a:ext cx="11819004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7" name="Picture 26" descr="Group meeting, where students are interviewing staff.">
            <a:extLst>
              <a:ext uri="{FF2B5EF4-FFF2-40B4-BE49-F238E27FC236}">
                <a16:creationId xmlns:a16="http://schemas.microsoft.com/office/drawing/2014/main" id="{8108D0F1-CBFF-77F7-347F-E2CFD0C3674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8432" y="174580"/>
            <a:ext cx="9455135" cy="630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177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B27E9-6657-3D50-9C39-F16E3F165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C9D0743-AC22-A972-DEA6-76BE7D20B5A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4922" y="208168"/>
            <a:ext cx="8265976" cy="1392032"/>
          </a:xfrm>
          <a:prstGeom prst="rect">
            <a:avLst/>
          </a:prstGeom>
          <a:solidFill>
            <a:schemeClr val="accent2"/>
          </a:solidFill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600"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What students did</a:t>
            </a:r>
            <a:b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(co-design the whole process 2)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" name="Diagram 11" descr="Student involvement in Working Process of Audit Project">
            <a:extLst>
              <a:ext uri="{FF2B5EF4-FFF2-40B4-BE49-F238E27FC236}">
                <a16:creationId xmlns:a16="http://schemas.microsoft.com/office/drawing/2014/main" id="{F22C0A7F-FA6F-2033-3369-7A6D89A2A55A}"/>
              </a:ext>
            </a:extLst>
          </p:cNvPr>
          <p:cNvGraphicFramePr/>
          <p:nvPr/>
        </p:nvGraphicFramePr>
        <p:xfrm>
          <a:off x="186498" y="1746164"/>
          <a:ext cx="11819004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8" name="Picture 27" descr="Students, including one with visual impairment and one staff using wheelchair, going across the receptionist desk of Sport Hall.">
            <a:extLst>
              <a:ext uri="{FF2B5EF4-FFF2-40B4-BE49-F238E27FC236}">
                <a16:creationId xmlns:a16="http://schemas.microsoft.com/office/drawing/2014/main" id="{325B800D-0BEB-7FCB-9AFA-5A77296D7E2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5933" y="1275544"/>
            <a:ext cx="7786067" cy="519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279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CAB12-06F8-3F3E-EB56-AECB8BD10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9EA95D5-DB73-59F9-7C2A-F29D37CAEE1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4922" y="208168"/>
            <a:ext cx="8265976" cy="1392032"/>
          </a:xfrm>
          <a:prstGeom prst="rect">
            <a:avLst/>
          </a:prstGeom>
          <a:solidFill>
            <a:schemeClr val="accent2"/>
          </a:solidFill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600"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What students did</a:t>
            </a:r>
            <a:b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(co-design the whole process 3)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" name="Diagram 11" descr="Student involvement in Working Process of Audit Project">
            <a:extLst>
              <a:ext uri="{FF2B5EF4-FFF2-40B4-BE49-F238E27FC236}">
                <a16:creationId xmlns:a16="http://schemas.microsoft.com/office/drawing/2014/main" id="{99C86E81-0D42-C655-5290-7EE062345C04}"/>
              </a:ext>
            </a:extLst>
          </p:cNvPr>
          <p:cNvGraphicFramePr/>
          <p:nvPr/>
        </p:nvGraphicFramePr>
        <p:xfrm>
          <a:off x="186498" y="1746164"/>
          <a:ext cx="11819004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" name="Picture 29" descr="Students discussing at the functional area about potential barriers for students with disabilities.">
            <a:extLst>
              <a:ext uri="{FF2B5EF4-FFF2-40B4-BE49-F238E27FC236}">
                <a16:creationId xmlns:a16="http://schemas.microsoft.com/office/drawing/2014/main" id="{C870EE5C-979E-98C9-F30B-9FC7C6B6BF7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57" y="176583"/>
            <a:ext cx="8598484" cy="573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25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150BA-BD64-982D-DBA6-C92A04117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0727AFC-3537-8968-4A31-AD6FCC13769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4922" y="208168"/>
            <a:ext cx="8265976" cy="1392032"/>
          </a:xfrm>
          <a:prstGeom prst="rect">
            <a:avLst/>
          </a:prstGeom>
          <a:solidFill>
            <a:schemeClr val="accent2"/>
          </a:solidFill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600"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What students did</a:t>
            </a:r>
            <a:b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(co-design the whole process 4)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" name="Diagram 11" descr="Student involvement in Working Process of Audit Project">
            <a:extLst>
              <a:ext uri="{FF2B5EF4-FFF2-40B4-BE49-F238E27FC236}">
                <a16:creationId xmlns:a16="http://schemas.microsoft.com/office/drawing/2014/main" id="{53E271A3-FD51-B5F3-8A03-953A63C86072}"/>
              </a:ext>
            </a:extLst>
          </p:cNvPr>
          <p:cNvGraphicFramePr/>
          <p:nvPr/>
        </p:nvGraphicFramePr>
        <p:xfrm>
          <a:off x="186498" y="1746164"/>
          <a:ext cx="11819004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9" name="Picture 28" descr="Group of students and staff standing in the gym, discussing about potential barriers at this area.">
            <a:extLst>
              <a:ext uri="{FF2B5EF4-FFF2-40B4-BE49-F238E27FC236}">
                <a16:creationId xmlns:a16="http://schemas.microsoft.com/office/drawing/2014/main" id="{62A321C4-8B52-8709-3F9B-D5CFF5A414C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8432" y="162833"/>
            <a:ext cx="9455135" cy="630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385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C5BC5-8F93-4380-F9B5-948C62D8A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768" y="1930635"/>
            <a:ext cx="10596464" cy="2996730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“</a:t>
            </a:r>
            <a:r>
              <a:rPr lang="en-US" dirty="0">
                <a:solidFill>
                  <a:schemeClr val="bg1"/>
                </a:solidFill>
              </a:rPr>
              <a:t>Students were not just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giving feedback on access.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They were producing access knowledge.”</a:t>
            </a:r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1268334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FE9AC-0C07-4316-E948-05DBA0C91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73595C0-F8C1-2DEB-E831-2984926A81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351696" y="5858012"/>
            <a:ext cx="1561322" cy="643812"/>
          </a:xfrm>
          <a:prstGeom prst="rect">
            <a:avLst/>
          </a:prstGeom>
          <a:solidFill>
            <a:srgbClr val="22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90A5C4-783B-802E-72AA-95D158DDEFF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4922" y="208168"/>
            <a:ext cx="9627019" cy="1392032"/>
          </a:xfrm>
          <a:prstGeom prst="rect">
            <a:avLst/>
          </a:prstGeom>
          <a:solidFill>
            <a:schemeClr val="accent2"/>
          </a:solidFill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600"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What students did </a:t>
            </a:r>
          </a:p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(co-design the whole process) (cont.)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" name="Diagram 3" descr="Student involvement in Co-design process of Audit project, similar with the previous slide.&#10;1. Co-shaping audit tool&#10;2. Spaces inspect + Staff interviews&#10;3. Discussing what matter most&#10;4. Ranking recommendation priorities&#10;5. Report finalization in&#10; Writing&#10; Editing&#10; Designing&#10;">
            <a:extLst>
              <a:ext uri="{FF2B5EF4-FFF2-40B4-BE49-F238E27FC236}">
                <a16:creationId xmlns:a16="http://schemas.microsoft.com/office/drawing/2014/main" id="{16FEA79D-396C-02A1-D518-E051181C7B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2364373"/>
              </p:ext>
            </p:extLst>
          </p:nvPr>
        </p:nvGraphicFramePr>
        <p:xfrm>
          <a:off x="186498" y="1854120"/>
          <a:ext cx="11819004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859A37D9-072C-D1D7-9594-F4EC6816ED5D}"/>
              </a:ext>
            </a:extLst>
          </p:cNvPr>
          <p:cNvSpPr txBox="1">
            <a:spLocks/>
          </p:cNvSpPr>
          <p:nvPr/>
        </p:nvSpPr>
        <p:spPr>
          <a:xfrm>
            <a:off x="186498" y="3754041"/>
            <a:ext cx="11819004" cy="603066"/>
          </a:xfrm>
          <a:prstGeom prst="rect">
            <a:avLst/>
          </a:prstGeom>
          <a:noFill/>
          <a:ln w="19050">
            <a:solidFill>
              <a:schemeClr val="bg1"/>
            </a:solidFill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228600" algn="ctr">
              <a:defRPr/>
            </a:pPr>
            <a:r>
              <a:rPr lang="en-US" sz="2400" dirty="0">
                <a:solidFill>
                  <a:schemeClr val="bg1"/>
                </a:solidFill>
              </a:rPr>
              <a:t> + </a:t>
            </a:r>
            <a:r>
              <a:rPr lang="en-US" sz="2400" b="0" dirty="0">
                <a:solidFill>
                  <a:schemeClr val="bg1"/>
                </a:solidFill>
              </a:rPr>
              <a:t>Embedding</a:t>
            </a:r>
            <a:r>
              <a:rPr lang="en-US" sz="2400" dirty="0">
                <a:solidFill>
                  <a:schemeClr val="bg1"/>
                </a:solidFill>
              </a:rPr>
              <a:t> UDL Principles</a:t>
            </a:r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738D827A-6188-8E97-6794-7D4C7F8E2DEB}"/>
              </a:ext>
            </a:extLst>
          </p:cNvPr>
          <p:cNvSpPr/>
          <p:nvPr/>
        </p:nvSpPr>
        <p:spPr>
          <a:xfrm>
            <a:off x="793103" y="4615103"/>
            <a:ext cx="3203511" cy="460310"/>
          </a:xfrm>
          <a:prstGeom prst="homePlate">
            <a:avLst/>
          </a:prstGeom>
          <a:solidFill>
            <a:srgbClr val="FF435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000" b="1" dirty="0"/>
              <a:t>ENGAGEMENT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AFD05D06-4AFB-9AFD-2D45-2CDFF5C5F5EF}"/>
              </a:ext>
            </a:extLst>
          </p:cNvPr>
          <p:cNvSpPr txBox="1">
            <a:spLocks/>
          </p:cNvSpPr>
          <p:nvPr/>
        </p:nvSpPr>
        <p:spPr>
          <a:xfrm>
            <a:off x="793103" y="5198859"/>
            <a:ext cx="3203511" cy="99853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800" dirty="0">
                <a:solidFill>
                  <a:schemeClr val="bg1"/>
                </a:solidFill>
              </a:rPr>
              <a:t>Optimizing student choice, psychological safety, sensory comfort, and opt-in roles.</a:t>
            </a:r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F72DF7BA-0EE8-089E-3C49-A93D2A791D79}"/>
              </a:ext>
            </a:extLst>
          </p:cNvPr>
          <p:cNvSpPr/>
          <p:nvPr/>
        </p:nvSpPr>
        <p:spPr>
          <a:xfrm>
            <a:off x="4494246" y="4613419"/>
            <a:ext cx="3203511" cy="460310"/>
          </a:xfrm>
          <a:prstGeom prst="homePlate">
            <a:avLst/>
          </a:prstGeom>
          <a:solidFill>
            <a:srgbClr val="FF435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000" b="1" dirty="0"/>
              <a:t>REPRESENTATION</a:t>
            </a:r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F45D748B-9545-11AD-4909-6759E43B5AE6}"/>
              </a:ext>
            </a:extLst>
          </p:cNvPr>
          <p:cNvSpPr txBox="1">
            <a:spLocks/>
          </p:cNvSpPr>
          <p:nvPr/>
        </p:nvSpPr>
        <p:spPr>
          <a:xfrm>
            <a:off x="4494247" y="5198016"/>
            <a:ext cx="3203506" cy="100022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800" dirty="0">
                <a:solidFill>
                  <a:schemeClr val="bg1"/>
                </a:solidFill>
              </a:rPr>
              <a:t>Communications by various forms (visual, tactile, verbal, digital formats).</a:t>
            </a:r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742EAF38-F335-53A5-16AA-AC0C7E618871}"/>
              </a:ext>
            </a:extLst>
          </p:cNvPr>
          <p:cNvSpPr/>
          <p:nvPr/>
        </p:nvSpPr>
        <p:spPr>
          <a:xfrm>
            <a:off x="8213105" y="4613419"/>
            <a:ext cx="3415009" cy="460310"/>
          </a:xfrm>
          <a:prstGeom prst="homePlate">
            <a:avLst/>
          </a:prstGeom>
          <a:solidFill>
            <a:srgbClr val="FF435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000" b="1" dirty="0"/>
              <a:t>ACTION &amp; EXPRESSION</a:t>
            </a:r>
          </a:p>
        </p:txBody>
      </p:sp>
      <p:sp>
        <p:nvSpPr>
          <p:cNvPr id="22" name="Picture Placeholder 10">
            <a:extLst>
              <a:ext uri="{FF2B5EF4-FFF2-40B4-BE49-F238E27FC236}">
                <a16:creationId xmlns:a16="http://schemas.microsoft.com/office/drawing/2014/main" id="{B3C2B28C-8474-6C53-62F2-2DD6FF96E8F5}"/>
              </a:ext>
            </a:extLst>
          </p:cNvPr>
          <p:cNvSpPr txBox="1">
            <a:spLocks/>
          </p:cNvSpPr>
          <p:nvPr/>
        </p:nvSpPr>
        <p:spPr>
          <a:xfrm>
            <a:off x="8213104" y="5197174"/>
            <a:ext cx="3500469" cy="830997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bg1"/>
              </a:buClr>
            </a:pPr>
            <a:r>
              <a:rPr lang="en-US" sz="1800" dirty="0">
                <a:solidFill>
                  <a:schemeClr val="bg1"/>
                </a:solidFill>
              </a:rPr>
              <a:t>Students discussed, wrote, ranked, photographed, mapped, designed &amp; presented.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E22F69-1614-067A-B62D-26A2C277C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213388" y="4775149"/>
            <a:ext cx="0" cy="1509671"/>
          </a:xfrm>
          <a:prstGeom prst="line">
            <a:avLst/>
          </a:prstGeom>
          <a:ln w="1905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E0AF4F-CEB0-3A24-C673-906986B3B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880319" y="4787199"/>
            <a:ext cx="0" cy="1485180"/>
          </a:xfrm>
          <a:prstGeom prst="line">
            <a:avLst/>
          </a:prstGeom>
          <a:ln w="1905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B9242D8B-B447-ED0C-0573-73CC98668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1941" y="279365"/>
            <a:ext cx="1697472" cy="76078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B039C58-4D77-1AAF-A03C-E59ECECFC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57665" y="1856427"/>
            <a:ext cx="12192000" cy="1780829"/>
          </a:xfrm>
          <a:prstGeom prst="rect">
            <a:avLst/>
          </a:prstGeom>
          <a:solidFill>
            <a:srgbClr val="FFFFFF">
              <a:alpha val="1529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123508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F3E76-7095-E24C-433F-257186D78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987" y="358815"/>
            <a:ext cx="2592729" cy="1553674"/>
          </a:xfrm>
        </p:spPr>
        <p:txBody>
          <a:bodyPr/>
          <a:lstStyle/>
          <a:p>
            <a:r>
              <a:rPr lang="en-US" b="1" dirty="0"/>
              <a:t>Tangible Impact</a:t>
            </a:r>
          </a:p>
        </p:txBody>
      </p:sp>
      <p:pic>
        <p:nvPicPr>
          <p:cNvPr id="2050" name="Picture 2" descr="Sports day ELA team celebrating">
            <a:extLst>
              <a:ext uri="{FF2B5EF4-FFF2-40B4-BE49-F238E27FC236}">
                <a16:creationId xmlns:a16="http://schemas.microsoft.com/office/drawing/2014/main" id="{A20543EA-3296-E508-D32F-571869EB6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888" y="2543310"/>
            <a:ext cx="5497975" cy="412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isability access upgrades to the sports grandstand">
            <a:extLst>
              <a:ext uri="{FF2B5EF4-FFF2-40B4-BE49-F238E27FC236}">
                <a16:creationId xmlns:a16="http://schemas.microsoft.com/office/drawing/2014/main" id="{549E2677-B03D-9B23-3338-376D60F07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80698" y="358815"/>
            <a:ext cx="3216315" cy="428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Voting on international women's day for female only times in the gym">
            <a:extLst>
              <a:ext uri="{FF2B5EF4-FFF2-40B4-BE49-F238E27FC236}">
                <a16:creationId xmlns:a16="http://schemas.microsoft.com/office/drawing/2014/main" id="{1964A8AF-B5D4-7302-E757-BD7AE002F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0791" y="272211"/>
            <a:ext cx="4738143" cy="315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he front cover of the final published report">
            <a:extLst>
              <a:ext uri="{FF2B5EF4-FFF2-40B4-BE49-F238E27FC236}">
                <a16:creationId xmlns:a16="http://schemas.microsoft.com/office/drawing/2014/main" id="{B28A3D4A-5518-7588-11D7-8E21F2C77E0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36154" y="2257425"/>
            <a:ext cx="3231710" cy="440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45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A317E-1804-C37D-D7DE-652E07444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830" y="585788"/>
            <a:ext cx="11545808" cy="1457325"/>
          </a:xfrm>
        </p:spPr>
        <p:txBody>
          <a:bodyPr/>
          <a:lstStyle/>
          <a:p>
            <a:r>
              <a:rPr lang="en-US" b="1" dirty="0"/>
              <a:t>Intangible Impact – Students’ personal growth</a:t>
            </a:r>
          </a:p>
        </p:txBody>
      </p:sp>
      <p:pic>
        <p:nvPicPr>
          <p:cNvPr id="5" name="Picture 4" descr="Photo of Minh Anh Bui&#10;">
            <a:extLst>
              <a:ext uri="{FF2B5EF4-FFF2-40B4-BE49-F238E27FC236}">
                <a16:creationId xmlns:a16="http://schemas.microsoft.com/office/drawing/2014/main" id="{B5E789C0-A681-9F4F-D271-0B8A02054A6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4972" y="2629643"/>
            <a:ext cx="2454243" cy="2450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FA941629-E256-F5BF-EF38-5226EADDE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74" y="5210563"/>
            <a:ext cx="451063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Confidence –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More willingness to participate in campus life </a:t>
            </a:r>
          </a:p>
        </p:txBody>
      </p:sp>
      <p:pic>
        <p:nvPicPr>
          <p:cNvPr id="4" name="Picture 3" descr="Photo of Tran Van Bau">
            <a:extLst>
              <a:ext uri="{FF2B5EF4-FFF2-40B4-BE49-F238E27FC236}">
                <a16:creationId xmlns:a16="http://schemas.microsoft.com/office/drawing/2014/main" id="{A53174F2-9D9C-A34D-50B5-DE3D3D496F9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4257" y="2659420"/>
            <a:ext cx="3631311" cy="2420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C247CE21-D56C-F632-96A8-14AD234CD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7960" y="5349062"/>
            <a:ext cx="49039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Peer friendship </a:t>
            </a:r>
            <a:r>
              <a:rPr lang="en-US" alt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–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Belonging – Feeling seen</a:t>
            </a:r>
          </a:p>
        </p:txBody>
      </p:sp>
    </p:spTree>
    <p:extLst>
      <p:ext uri="{BB962C8B-B14F-4D97-AF65-F5344CB8AC3E}">
        <p14:creationId xmlns:p14="http://schemas.microsoft.com/office/powerpoint/2010/main" val="3785855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46A1-2782-CCC9-A930-547D7AF52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70" y="352113"/>
            <a:ext cx="9680295" cy="887748"/>
          </a:xfrm>
        </p:spPr>
        <p:txBody>
          <a:bodyPr/>
          <a:lstStyle/>
          <a:p>
            <a:r>
              <a:rPr lang="en-US" b="1"/>
              <a:t>Transferable Co-Design Framework</a:t>
            </a:r>
          </a:p>
        </p:txBody>
      </p:sp>
      <p:graphicFrame>
        <p:nvGraphicFramePr>
          <p:cNvPr id="4" name="Diagram 3" descr="1. Invite lived experience early &#10;2. Create psychological and sensory safety &#10;3. Let students shape the tool, not just answer it &#10;4. Translate findings into prioritised recommendations &#10;5. Close the loop by showing what changed &#10;">
            <a:extLst>
              <a:ext uri="{FF2B5EF4-FFF2-40B4-BE49-F238E27FC236}">
                <a16:creationId xmlns:a16="http://schemas.microsoft.com/office/drawing/2014/main" id="{9C54E0EC-78B2-2D78-4DF6-D509CF0AAB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1546004"/>
              </p:ext>
            </p:extLst>
          </p:nvPr>
        </p:nvGraphicFramePr>
        <p:xfrm>
          <a:off x="176835" y="1239861"/>
          <a:ext cx="1183832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81750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2F0BF33-B310-4F57-95FD-7FCA4D987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734" y="1279204"/>
            <a:ext cx="6730806" cy="800608"/>
          </a:xfrm>
          <a:ln>
            <a:noFill/>
          </a:ln>
        </p:spPr>
        <p:txBody>
          <a:bodyPr/>
          <a:lstStyle/>
          <a:p>
            <a:r>
              <a:rPr lang="en-US" dirty="0"/>
              <a:t>Questions?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004B4A4-DBB2-D1D7-7D92-A8084D53678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25511" y="1081825"/>
            <a:ext cx="6525296" cy="1522916"/>
          </a:xfrm>
          <a:prstGeom prst="rect">
            <a:avLst/>
          </a:prstGeom>
          <a:noFill/>
          <a:ln w="19050">
            <a:noFill/>
            <a:prstDash/>
          </a:ln>
          <a:effectLst/>
        </p:spPr>
        <p:txBody>
          <a:bodyPr rot="0" spcFirstLastPara="1" vertOverflow="overflow" horzOverflow="overflow" vert="horz" wrap="square" lIns="0" tIns="45700" rIns="91425" bIns="457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600"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7999" b="0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Thank you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8D686F0-52AE-9A08-144E-F482D5F6E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038191" y="2777994"/>
            <a:ext cx="4943007" cy="0"/>
          </a:xfrm>
          <a:prstGeom prst="line">
            <a:avLst/>
          </a:prstGeom>
          <a:ln w="158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8143973"/>
      </p:ext>
    </p:extLst>
  </p:cSld>
  <p:clrMapOvr>
    <a:masterClrMapping/>
  </p:clrMapOvr>
</p:sld>
</file>

<file path=ppt/theme/theme1.xml><?xml version="1.0" encoding="utf-8"?>
<a:theme xmlns:a="http://schemas.openxmlformats.org/drawingml/2006/main" name="1_RMIT_2017_Templates_Master_Formal_ITS">
  <a:themeElements>
    <a:clrScheme name="RMIT COlor theme">
      <a:dk1>
        <a:srgbClr val="000000"/>
      </a:dk1>
      <a:lt1>
        <a:srgbClr val="FFFFFF"/>
      </a:lt1>
      <a:dk2>
        <a:srgbClr val="FB0015"/>
      </a:dk2>
      <a:lt2>
        <a:srgbClr val="E7E6E6"/>
      </a:lt2>
      <a:accent1>
        <a:srgbClr val="000057"/>
      </a:accent1>
      <a:accent2>
        <a:srgbClr val="FB0015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UVN_Accessible Slide Template_Updated 22 Feb 2024.pptx" id="{0775EF19-E318-4548-BFB2-A02A68ABA50C}" vid="{632E204F-C4EC-407B-B35A-4287C945B4B6}"/>
    </a:ext>
  </a:extLst>
</a:theme>
</file>

<file path=ppt/theme/theme2.xml><?xml version="1.0" encoding="utf-8"?>
<a:theme xmlns:a="http://schemas.openxmlformats.org/drawingml/2006/main" name="RMIT_2017_Templates_Master_Formal_ITS">
  <a:themeElements>
    <a:clrScheme name="RMIT COlor theme">
      <a:dk1>
        <a:srgbClr val="000000"/>
      </a:dk1>
      <a:lt1>
        <a:srgbClr val="FFFFFF"/>
      </a:lt1>
      <a:dk2>
        <a:srgbClr val="FB0015"/>
      </a:dk2>
      <a:lt2>
        <a:srgbClr val="E7E6E6"/>
      </a:lt2>
      <a:accent1>
        <a:srgbClr val="000057"/>
      </a:accent1>
      <a:accent2>
        <a:srgbClr val="FB0015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UVN_Accessible Slide Template_Updated 22 Feb 2024.pptx" id="{0775EF19-E318-4548-BFB2-A02A68ABA50C}" vid="{6E2774D9-6261-4376-AB93-C7D5A7C83DC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RMIT COlor theme">
    <a:dk1>
      <a:srgbClr val="000000"/>
    </a:dk1>
    <a:lt1>
      <a:srgbClr val="FFFFFF"/>
    </a:lt1>
    <a:dk2>
      <a:srgbClr val="FB0015"/>
    </a:dk2>
    <a:lt2>
      <a:srgbClr val="E7E6E6"/>
    </a:lt2>
    <a:accent1>
      <a:srgbClr val="000057"/>
    </a:accent1>
    <a:accent2>
      <a:srgbClr val="FB0015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RMIT COlor theme">
    <a:dk1>
      <a:srgbClr val="000000"/>
    </a:dk1>
    <a:lt1>
      <a:srgbClr val="FFFFFF"/>
    </a:lt1>
    <a:dk2>
      <a:srgbClr val="FB0015"/>
    </a:dk2>
    <a:lt2>
      <a:srgbClr val="E7E6E6"/>
    </a:lt2>
    <a:accent1>
      <a:srgbClr val="000057"/>
    </a:accent1>
    <a:accent2>
      <a:srgbClr val="FB0015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435717-49c9-4489-9470-c7c98d62699d">
      <Terms xmlns="http://schemas.microsoft.com/office/infopath/2007/PartnerControls"/>
    </lcf76f155ced4ddcb4097134ff3c332f>
    <TaxCatchAll xmlns="242681ae-e6e2-4ee6-90fd-f2c0d11c7b09" xsi:nil="true"/>
  </documentManagement>
</p:properties>
</file>

<file path=customXml/itemProps1.xml><?xml version="1.0" encoding="utf-8"?>
<ds:datastoreItem xmlns:ds="http://schemas.openxmlformats.org/officeDocument/2006/customXml" ds:itemID="{F284E7D3-4173-4D47-ADCF-4A7ABE8B89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C3B90F-AF29-45D3-9C5A-64FE8CF280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6CE9AA7-C5CA-4FC4-B23A-5F896C941014}">
  <ds:schemaRefs>
    <ds:schemaRef ds:uri="http://schemas.openxmlformats.org/package/2006/metadata/core-properties"/>
    <ds:schemaRef ds:uri="242681ae-e6e2-4ee6-90fd-f2c0d11c7b09"/>
    <ds:schemaRef ds:uri="43435717-49c9-4489-9470-c7c98d62699d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purl.org/dc/terms/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8c3d088b-6243-4963-a2e2-8b321ab7f8fc}" enabled="1" method="Standard" siteId="{d1323671-cdbe-4417-b4d4-bdb24b51316b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TeachingSlidesTemplate</Template>
  <TotalTime>2908</TotalTime>
  <Words>421</Words>
  <Application>Microsoft Office PowerPoint</Application>
  <PresentationFormat>Widescreen</PresentationFormat>
  <Paragraphs>99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Arial</vt:lpstr>
      <vt:lpstr>Calibri</vt:lpstr>
      <vt:lpstr>1_RMIT_2017_Templates_Master_Formal_ITS</vt:lpstr>
      <vt:lpstr>RMIT_2017_Templates_Master_Formal_ITS</vt:lpstr>
      <vt:lpstr>Levelling the Playing Field: Co-Designing Inclusive Sport and Wellbeing Through Student-Led UDL Practice</vt:lpstr>
      <vt:lpstr>Presenters</vt:lpstr>
      <vt:lpstr>What if access was designed before students had to ask?</vt:lpstr>
      <vt:lpstr>"We know exactly what we need; so as designers, we intuitively understand our requests."</vt:lpstr>
      <vt:lpstr>What students did (co-design the whole process)</vt:lpstr>
      <vt:lpstr>What students did (co-design the whole process 1)</vt:lpstr>
      <vt:lpstr>What students did (co-design the whole process 2)</vt:lpstr>
      <vt:lpstr>What students did (co-design the whole process 3)</vt:lpstr>
      <vt:lpstr>What students did (co-design the whole process 4)</vt:lpstr>
      <vt:lpstr>“Students were not just giving feedback on access.  They were producing access knowledge.”</vt:lpstr>
      <vt:lpstr>What students did  (co-design the whole process) (cont.)</vt:lpstr>
      <vt:lpstr>Tangible Impact</vt:lpstr>
      <vt:lpstr>Intangible Impact – Students’ personal growth</vt:lpstr>
      <vt:lpstr>Transferable Co-Design Framework</vt:lpstr>
      <vt:lpstr>Questions?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O'Donoghue</dc:creator>
  <cp:lastModifiedBy>Kylie Geard</cp:lastModifiedBy>
  <cp:revision>11</cp:revision>
  <dcterms:created xsi:type="dcterms:W3CDTF">2026-05-13T04:49:07Z</dcterms:created>
  <dcterms:modified xsi:type="dcterms:W3CDTF">2026-07-30T06:17:58Z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c3d088b-6243-4963-a2e2-8b321ab7f8fc_Enabled">
    <vt:lpwstr>true</vt:lpwstr>
  </property>
  <property fmtid="{D5CDD505-2E9C-101B-9397-08002B2CF9AE}" pid="3" name="MSIP_Label_8c3d088b-6243-4963-a2e2-8b321ab7f8fc_SetDate">
    <vt:lpwstr>2024-02-20T06:32:28Z</vt:lpwstr>
  </property>
  <property fmtid="{D5CDD505-2E9C-101B-9397-08002B2CF9AE}" pid="4" name="MSIP_Label_8c3d088b-6243-4963-a2e2-8b321ab7f8fc_Method">
    <vt:lpwstr>Standard</vt:lpwstr>
  </property>
  <property fmtid="{D5CDD505-2E9C-101B-9397-08002B2CF9AE}" pid="5" name="MSIP_Label_8c3d088b-6243-4963-a2e2-8b321ab7f8fc_Name">
    <vt:lpwstr>Trusted</vt:lpwstr>
  </property>
  <property fmtid="{D5CDD505-2E9C-101B-9397-08002B2CF9AE}" pid="6" name="MSIP_Label_8c3d088b-6243-4963-a2e2-8b321ab7f8fc_SiteId">
    <vt:lpwstr>d1323671-cdbe-4417-b4d4-bdb24b51316b</vt:lpwstr>
  </property>
  <property fmtid="{D5CDD505-2E9C-101B-9397-08002B2CF9AE}" pid="7" name="MSIP_Label_8c3d088b-6243-4963-a2e2-8b321ab7f8fc_ActionId">
    <vt:lpwstr>406ef232-5a7b-4092-9c38-d0b229f6b245</vt:lpwstr>
  </property>
  <property fmtid="{D5CDD505-2E9C-101B-9397-08002B2CF9AE}" pid="8" name="MSIP_Label_8c3d088b-6243-4963-a2e2-8b321ab7f8fc_ContentBits">
    <vt:lpwstr>1</vt:lpwstr>
  </property>
  <property fmtid="{D5CDD505-2E9C-101B-9397-08002B2CF9AE}" pid="9" name="ClassificationContentMarkingHeaderLocations">
    <vt:lpwstr>RMIT_2017_Templates_Master_Formal_ITS:3\1_RMIT_2017_Templates_Master_Formal_ITS:2</vt:lpwstr>
  </property>
  <property fmtid="{D5CDD505-2E9C-101B-9397-08002B2CF9AE}" pid="10" name="ClassificationContentMarkingHeaderText">
    <vt:lpwstr>RMIT Classification: Trusted</vt:lpwstr>
  </property>
  <property fmtid="{D5CDD505-2E9C-101B-9397-08002B2CF9AE}" pid="11" name="ContentTypeId">
    <vt:lpwstr>0x010100595E3D60D9E6E04A88E6C46A8F8E80F5</vt:lpwstr>
  </property>
  <property fmtid="{D5CDD505-2E9C-101B-9397-08002B2CF9AE}" pid="12" name="MediaServiceImageTags">
    <vt:lpwstr/>
  </property>
</Properties>
</file>