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1"/>
  </p:notesMasterIdLst>
  <p:handoutMasterIdLst>
    <p:handoutMasterId r:id="rId42"/>
  </p:handoutMasterIdLst>
  <p:sldIdLst>
    <p:sldId id="359" r:id="rId5"/>
    <p:sldId id="360" r:id="rId6"/>
    <p:sldId id="361" r:id="rId7"/>
    <p:sldId id="362" r:id="rId8"/>
    <p:sldId id="375" r:id="rId9"/>
    <p:sldId id="376"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7" r:id="rId23"/>
    <p:sldId id="378" r:id="rId24"/>
    <p:sldId id="379" r:id="rId25"/>
    <p:sldId id="380" r:id="rId26"/>
    <p:sldId id="381" r:id="rId27"/>
    <p:sldId id="382" r:id="rId28"/>
    <p:sldId id="383" r:id="rId29"/>
    <p:sldId id="384" r:id="rId30"/>
    <p:sldId id="385" r:id="rId31"/>
    <p:sldId id="386" r:id="rId32"/>
    <p:sldId id="387" r:id="rId33"/>
    <p:sldId id="388" r:id="rId34"/>
    <p:sldId id="389" r:id="rId35"/>
    <p:sldId id="390" r:id="rId36"/>
    <p:sldId id="391" r:id="rId37"/>
    <p:sldId id="392" r:id="rId38"/>
    <p:sldId id="393" r:id="rId39"/>
    <p:sldId id="394" r:id="rId40"/>
  </p:sldIdLst>
  <p:sldSz cx="12192000" cy="6858000"/>
  <p:notesSz cx="6858000" cy="9144000"/>
  <p:embeddedFontLst>
    <p:embeddedFont>
      <p:font typeface="Caveat" panose="020B0604020202020204" charset="0"/>
      <p:regular r:id="rId43"/>
      <p:bold r:id="rId44"/>
    </p:embeddedFont>
    <p:embeddedFont>
      <p:font typeface="Lato" panose="020F0502020204030203" pitchFamily="34" charset="0"/>
      <p:regular r:id="rId45"/>
      <p:bold r:id="rId46"/>
      <p:italic r:id="rId47"/>
      <p:boldItalic r:id="rId48"/>
    </p:embeddedFont>
    <p:embeddedFont>
      <p:font typeface="Lato Semibold" panose="020F0502020204030203" pitchFamily="34" charset="0"/>
      <p:bold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8"/>
    <a:srgbClr val="98CED8"/>
    <a:srgbClr val="2D6975"/>
    <a:srgbClr val="235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15FA5C-157D-4BAA-88A7-F72E37DD1D82}" v="3" dt="2026-06-02T10:36:05.782"/>
    <p1510:client id="{CF6BD703-BEF7-49A4-B416-B66AE0D6BD16}" v="11" dt="2026-06-03T00:01:00.980"/>
    <p1510:client id="{E02A775B-58FF-42B2-95D5-3FE3EF84AEBA}" v="16" dt="2026-06-02T23:24:38.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8" autoAdjust="0"/>
    <p:restoredTop sz="94810" autoAdjust="0"/>
  </p:normalViewPr>
  <p:slideViewPr>
    <p:cSldViewPr snapToGrid="0">
      <p:cViewPr varScale="1">
        <p:scale>
          <a:sx n="78" d="100"/>
          <a:sy n="78" d="100"/>
        </p:scale>
        <p:origin x="126" y="5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ie Geard" userId="b930dff3-5db0-4b18-9d4c-f929b90677dc" providerId="ADAL" clId="{038610CA-6CAC-4665-9047-4DC39D1E2447}"/>
    <pc:docChg chg="undo custSel addSld delSld modSld">
      <pc:chgData name="Kylie Geard" userId="b930dff3-5db0-4b18-9d4c-f929b90677dc" providerId="ADAL" clId="{038610CA-6CAC-4665-9047-4DC39D1E2447}" dt="2026-06-02T15:42:59.168" v="18"/>
      <pc:docMkLst>
        <pc:docMk/>
      </pc:docMkLst>
      <pc:sldChg chg="modSp del mod">
        <pc:chgData name="Kylie Geard" userId="b930dff3-5db0-4b18-9d4c-f929b90677dc" providerId="ADAL" clId="{038610CA-6CAC-4665-9047-4DC39D1E2447}" dt="2026-06-02T10:36:50.657" v="5" actId="47"/>
        <pc:sldMkLst>
          <pc:docMk/>
          <pc:sldMk cId="421309717" sldId="256"/>
        </pc:sldMkLst>
        <pc:spChg chg="mod">
          <ac:chgData name="Kylie Geard" userId="b930dff3-5db0-4b18-9d4c-f929b90677dc" providerId="ADAL" clId="{038610CA-6CAC-4665-9047-4DC39D1E2447}" dt="2026-06-02T10:36:47.024" v="4" actId="20577"/>
          <ac:spMkLst>
            <pc:docMk/>
            <pc:sldMk cId="421309717" sldId="256"/>
            <ac:spMk id="3" creationId="{B8A57725-D5B4-A68C-8D75-BA9BD1E3976F}"/>
          </ac:spMkLst>
        </pc:spChg>
      </pc:sldChg>
      <pc:sldChg chg="del">
        <pc:chgData name="Kylie Geard" userId="b930dff3-5db0-4b18-9d4c-f929b90677dc" providerId="ADAL" clId="{038610CA-6CAC-4665-9047-4DC39D1E2447}" dt="2026-06-02T10:37:01.481" v="6" actId="47"/>
        <pc:sldMkLst>
          <pc:docMk/>
          <pc:sldMk cId="1294704843" sldId="275"/>
        </pc:sldMkLst>
      </pc:sldChg>
      <pc:sldChg chg="del">
        <pc:chgData name="Kylie Geard" userId="b930dff3-5db0-4b18-9d4c-f929b90677dc" providerId="ADAL" clId="{038610CA-6CAC-4665-9047-4DC39D1E2447}" dt="2026-06-02T10:37:01.481" v="6" actId="47"/>
        <pc:sldMkLst>
          <pc:docMk/>
          <pc:sldMk cId="1641456696" sldId="276"/>
        </pc:sldMkLst>
      </pc:sldChg>
      <pc:sldChg chg="del">
        <pc:chgData name="Kylie Geard" userId="b930dff3-5db0-4b18-9d4c-f929b90677dc" providerId="ADAL" clId="{038610CA-6CAC-4665-9047-4DC39D1E2447}" dt="2026-06-02T10:37:01.481" v="6" actId="47"/>
        <pc:sldMkLst>
          <pc:docMk/>
          <pc:sldMk cId="405727960" sldId="282"/>
        </pc:sldMkLst>
      </pc:sldChg>
      <pc:sldChg chg="del">
        <pc:chgData name="Kylie Geard" userId="b930dff3-5db0-4b18-9d4c-f929b90677dc" providerId="ADAL" clId="{038610CA-6CAC-4665-9047-4DC39D1E2447}" dt="2026-06-02T10:37:01.481" v="6" actId="47"/>
        <pc:sldMkLst>
          <pc:docMk/>
          <pc:sldMk cId="1374231299" sldId="301"/>
        </pc:sldMkLst>
      </pc:sldChg>
      <pc:sldChg chg="del">
        <pc:chgData name="Kylie Geard" userId="b930dff3-5db0-4b18-9d4c-f929b90677dc" providerId="ADAL" clId="{038610CA-6CAC-4665-9047-4DC39D1E2447}" dt="2026-06-02T10:37:01.481" v="6" actId="47"/>
        <pc:sldMkLst>
          <pc:docMk/>
          <pc:sldMk cId="4171391160" sldId="307"/>
        </pc:sldMkLst>
      </pc:sldChg>
      <pc:sldChg chg="del">
        <pc:chgData name="Kylie Geard" userId="b930dff3-5db0-4b18-9d4c-f929b90677dc" providerId="ADAL" clId="{038610CA-6CAC-4665-9047-4DC39D1E2447}" dt="2026-06-02T10:37:01.481" v="6" actId="47"/>
        <pc:sldMkLst>
          <pc:docMk/>
          <pc:sldMk cId="664746142" sldId="308"/>
        </pc:sldMkLst>
      </pc:sldChg>
      <pc:sldChg chg="del">
        <pc:chgData name="Kylie Geard" userId="b930dff3-5db0-4b18-9d4c-f929b90677dc" providerId="ADAL" clId="{038610CA-6CAC-4665-9047-4DC39D1E2447}" dt="2026-06-02T10:37:01.481" v="6" actId="47"/>
        <pc:sldMkLst>
          <pc:docMk/>
          <pc:sldMk cId="3488913274" sldId="309"/>
        </pc:sldMkLst>
      </pc:sldChg>
      <pc:sldChg chg="del">
        <pc:chgData name="Kylie Geard" userId="b930dff3-5db0-4b18-9d4c-f929b90677dc" providerId="ADAL" clId="{038610CA-6CAC-4665-9047-4DC39D1E2447}" dt="2026-06-02T10:37:01.481" v="6" actId="47"/>
        <pc:sldMkLst>
          <pc:docMk/>
          <pc:sldMk cId="946536335" sldId="328"/>
        </pc:sldMkLst>
      </pc:sldChg>
      <pc:sldChg chg="del">
        <pc:chgData name="Kylie Geard" userId="b930dff3-5db0-4b18-9d4c-f929b90677dc" providerId="ADAL" clId="{038610CA-6CAC-4665-9047-4DC39D1E2447}" dt="2026-06-02T10:37:01.481" v="6" actId="47"/>
        <pc:sldMkLst>
          <pc:docMk/>
          <pc:sldMk cId="2585321690" sldId="330"/>
        </pc:sldMkLst>
      </pc:sldChg>
      <pc:sldChg chg="del">
        <pc:chgData name="Kylie Geard" userId="b930dff3-5db0-4b18-9d4c-f929b90677dc" providerId="ADAL" clId="{038610CA-6CAC-4665-9047-4DC39D1E2447}" dt="2026-06-02T10:37:01.481" v="6" actId="47"/>
        <pc:sldMkLst>
          <pc:docMk/>
          <pc:sldMk cId="1773676018" sldId="331"/>
        </pc:sldMkLst>
      </pc:sldChg>
      <pc:sldChg chg="del">
        <pc:chgData name="Kylie Geard" userId="b930dff3-5db0-4b18-9d4c-f929b90677dc" providerId="ADAL" clId="{038610CA-6CAC-4665-9047-4DC39D1E2447}" dt="2026-06-02T10:37:01.481" v="6" actId="47"/>
        <pc:sldMkLst>
          <pc:docMk/>
          <pc:sldMk cId="1022728627" sldId="332"/>
        </pc:sldMkLst>
      </pc:sldChg>
      <pc:sldChg chg="del">
        <pc:chgData name="Kylie Geard" userId="b930dff3-5db0-4b18-9d4c-f929b90677dc" providerId="ADAL" clId="{038610CA-6CAC-4665-9047-4DC39D1E2447}" dt="2026-06-02T10:37:01.481" v="6" actId="47"/>
        <pc:sldMkLst>
          <pc:docMk/>
          <pc:sldMk cId="20855997" sldId="333"/>
        </pc:sldMkLst>
      </pc:sldChg>
      <pc:sldChg chg="del">
        <pc:chgData name="Kylie Geard" userId="b930dff3-5db0-4b18-9d4c-f929b90677dc" providerId="ADAL" clId="{038610CA-6CAC-4665-9047-4DC39D1E2447}" dt="2026-06-02T10:37:01.481" v="6" actId="47"/>
        <pc:sldMkLst>
          <pc:docMk/>
          <pc:sldMk cId="1061069077" sldId="335"/>
        </pc:sldMkLst>
      </pc:sldChg>
      <pc:sldChg chg="del">
        <pc:chgData name="Kylie Geard" userId="b930dff3-5db0-4b18-9d4c-f929b90677dc" providerId="ADAL" clId="{038610CA-6CAC-4665-9047-4DC39D1E2447}" dt="2026-06-02T10:37:01.481" v="6" actId="47"/>
        <pc:sldMkLst>
          <pc:docMk/>
          <pc:sldMk cId="3072931983" sldId="336"/>
        </pc:sldMkLst>
      </pc:sldChg>
      <pc:sldChg chg="del">
        <pc:chgData name="Kylie Geard" userId="b930dff3-5db0-4b18-9d4c-f929b90677dc" providerId="ADAL" clId="{038610CA-6CAC-4665-9047-4DC39D1E2447}" dt="2026-06-02T10:37:01.481" v="6" actId="47"/>
        <pc:sldMkLst>
          <pc:docMk/>
          <pc:sldMk cId="3365294236" sldId="337"/>
        </pc:sldMkLst>
      </pc:sldChg>
      <pc:sldChg chg="del">
        <pc:chgData name="Kylie Geard" userId="b930dff3-5db0-4b18-9d4c-f929b90677dc" providerId="ADAL" clId="{038610CA-6CAC-4665-9047-4DC39D1E2447}" dt="2026-06-02T10:37:01.481" v="6" actId="47"/>
        <pc:sldMkLst>
          <pc:docMk/>
          <pc:sldMk cId="286470324" sldId="338"/>
        </pc:sldMkLst>
      </pc:sldChg>
      <pc:sldChg chg="del">
        <pc:chgData name="Kylie Geard" userId="b930dff3-5db0-4b18-9d4c-f929b90677dc" providerId="ADAL" clId="{038610CA-6CAC-4665-9047-4DC39D1E2447}" dt="2026-06-02T10:37:01.481" v="6" actId="47"/>
        <pc:sldMkLst>
          <pc:docMk/>
          <pc:sldMk cId="191782869" sldId="339"/>
        </pc:sldMkLst>
      </pc:sldChg>
      <pc:sldChg chg="del">
        <pc:chgData name="Kylie Geard" userId="b930dff3-5db0-4b18-9d4c-f929b90677dc" providerId="ADAL" clId="{038610CA-6CAC-4665-9047-4DC39D1E2447}" dt="2026-06-02T10:37:01.481" v="6" actId="47"/>
        <pc:sldMkLst>
          <pc:docMk/>
          <pc:sldMk cId="1435886626" sldId="340"/>
        </pc:sldMkLst>
      </pc:sldChg>
      <pc:sldChg chg="del">
        <pc:chgData name="Kylie Geard" userId="b930dff3-5db0-4b18-9d4c-f929b90677dc" providerId="ADAL" clId="{038610CA-6CAC-4665-9047-4DC39D1E2447}" dt="2026-06-02T10:37:01.481" v="6" actId="47"/>
        <pc:sldMkLst>
          <pc:docMk/>
          <pc:sldMk cId="3883152221" sldId="341"/>
        </pc:sldMkLst>
      </pc:sldChg>
      <pc:sldChg chg="del">
        <pc:chgData name="Kylie Geard" userId="b930dff3-5db0-4b18-9d4c-f929b90677dc" providerId="ADAL" clId="{038610CA-6CAC-4665-9047-4DC39D1E2447}" dt="2026-06-02T10:37:01.481" v="6" actId="47"/>
        <pc:sldMkLst>
          <pc:docMk/>
          <pc:sldMk cId="4086221206" sldId="342"/>
        </pc:sldMkLst>
      </pc:sldChg>
      <pc:sldChg chg="del">
        <pc:chgData name="Kylie Geard" userId="b930dff3-5db0-4b18-9d4c-f929b90677dc" providerId="ADAL" clId="{038610CA-6CAC-4665-9047-4DC39D1E2447}" dt="2026-06-02T10:37:01.481" v="6" actId="47"/>
        <pc:sldMkLst>
          <pc:docMk/>
          <pc:sldMk cId="625978407" sldId="343"/>
        </pc:sldMkLst>
      </pc:sldChg>
      <pc:sldChg chg="del">
        <pc:chgData name="Kylie Geard" userId="b930dff3-5db0-4b18-9d4c-f929b90677dc" providerId="ADAL" clId="{038610CA-6CAC-4665-9047-4DC39D1E2447}" dt="2026-06-02T10:37:01.481" v="6" actId="47"/>
        <pc:sldMkLst>
          <pc:docMk/>
          <pc:sldMk cId="1346871974" sldId="344"/>
        </pc:sldMkLst>
      </pc:sldChg>
      <pc:sldChg chg="del">
        <pc:chgData name="Kylie Geard" userId="b930dff3-5db0-4b18-9d4c-f929b90677dc" providerId="ADAL" clId="{038610CA-6CAC-4665-9047-4DC39D1E2447}" dt="2026-06-02T10:37:01.481" v="6" actId="47"/>
        <pc:sldMkLst>
          <pc:docMk/>
          <pc:sldMk cId="3203752192" sldId="345"/>
        </pc:sldMkLst>
      </pc:sldChg>
      <pc:sldChg chg="del">
        <pc:chgData name="Kylie Geard" userId="b930dff3-5db0-4b18-9d4c-f929b90677dc" providerId="ADAL" clId="{038610CA-6CAC-4665-9047-4DC39D1E2447}" dt="2026-06-02T10:37:01.481" v="6" actId="47"/>
        <pc:sldMkLst>
          <pc:docMk/>
          <pc:sldMk cId="3039436966" sldId="346"/>
        </pc:sldMkLst>
      </pc:sldChg>
      <pc:sldChg chg="del">
        <pc:chgData name="Kylie Geard" userId="b930dff3-5db0-4b18-9d4c-f929b90677dc" providerId="ADAL" clId="{038610CA-6CAC-4665-9047-4DC39D1E2447}" dt="2026-06-02T10:37:01.481" v="6" actId="47"/>
        <pc:sldMkLst>
          <pc:docMk/>
          <pc:sldMk cId="4233540505" sldId="347"/>
        </pc:sldMkLst>
      </pc:sldChg>
      <pc:sldChg chg="del">
        <pc:chgData name="Kylie Geard" userId="b930dff3-5db0-4b18-9d4c-f929b90677dc" providerId="ADAL" clId="{038610CA-6CAC-4665-9047-4DC39D1E2447}" dt="2026-06-02T10:37:01.481" v="6" actId="47"/>
        <pc:sldMkLst>
          <pc:docMk/>
          <pc:sldMk cId="2906957667" sldId="348"/>
        </pc:sldMkLst>
      </pc:sldChg>
      <pc:sldChg chg="del">
        <pc:chgData name="Kylie Geard" userId="b930dff3-5db0-4b18-9d4c-f929b90677dc" providerId="ADAL" clId="{038610CA-6CAC-4665-9047-4DC39D1E2447}" dt="2026-06-02T10:37:01.481" v="6" actId="47"/>
        <pc:sldMkLst>
          <pc:docMk/>
          <pc:sldMk cId="3580235776" sldId="349"/>
        </pc:sldMkLst>
      </pc:sldChg>
      <pc:sldChg chg="del">
        <pc:chgData name="Kylie Geard" userId="b930dff3-5db0-4b18-9d4c-f929b90677dc" providerId="ADAL" clId="{038610CA-6CAC-4665-9047-4DC39D1E2447}" dt="2026-06-02T10:37:01.481" v="6" actId="47"/>
        <pc:sldMkLst>
          <pc:docMk/>
          <pc:sldMk cId="1528192928" sldId="350"/>
        </pc:sldMkLst>
      </pc:sldChg>
      <pc:sldChg chg="del">
        <pc:chgData name="Kylie Geard" userId="b930dff3-5db0-4b18-9d4c-f929b90677dc" providerId="ADAL" clId="{038610CA-6CAC-4665-9047-4DC39D1E2447}" dt="2026-06-02T10:37:01.481" v="6" actId="47"/>
        <pc:sldMkLst>
          <pc:docMk/>
          <pc:sldMk cId="4109116016" sldId="351"/>
        </pc:sldMkLst>
      </pc:sldChg>
      <pc:sldChg chg="del">
        <pc:chgData name="Kylie Geard" userId="b930dff3-5db0-4b18-9d4c-f929b90677dc" providerId="ADAL" clId="{038610CA-6CAC-4665-9047-4DC39D1E2447}" dt="2026-06-02T10:37:01.481" v="6" actId="47"/>
        <pc:sldMkLst>
          <pc:docMk/>
          <pc:sldMk cId="2770194422" sldId="353"/>
        </pc:sldMkLst>
      </pc:sldChg>
      <pc:sldChg chg="del">
        <pc:chgData name="Kylie Geard" userId="b930dff3-5db0-4b18-9d4c-f929b90677dc" providerId="ADAL" clId="{038610CA-6CAC-4665-9047-4DC39D1E2447}" dt="2026-06-02T10:37:01.481" v="6" actId="47"/>
        <pc:sldMkLst>
          <pc:docMk/>
          <pc:sldMk cId="3517524578" sldId="354"/>
        </pc:sldMkLst>
      </pc:sldChg>
      <pc:sldChg chg="del">
        <pc:chgData name="Kylie Geard" userId="b930dff3-5db0-4b18-9d4c-f929b90677dc" providerId="ADAL" clId="{038610CA-6CAC-4665-9047-4DC39D1E2447}" dt="2026-06-02T10:37:01.481" v="6" actId="47"/>
        <pc:sldMkLst>
          <pc:docMk/>
          <pc:sldMk cId="679518219" sldId="355"/>
        </pc:sldMkLst>
      </pc:sldChg>
      <pc:sldChg chg="del">
        <pc:chgData name="Kylie Geard" userId="b930dff3-5db0-4b18-9d4c-f929b90677dc" providerId="ADAL" clId="{038610CA-6CAC-4665-9047-4DC39D1E2447}" dt="2026-06-02T10:37:01.481" v="6" actId="47"/>
        <pc:sldMkLst>
          <pc:docMk/>
          <pc:sldMk cId="3171674532" sldId="356"/>
        </pc:sldMkLst>
      </pc:sldChg>
      <pc:sldChg chg="del">
        <pc:chgData name="Kylie Geard" userId="b930dff3-5db0-4b18-9d4c-f929b90677dc" providerId="ADAL" clId="{038610CA-6CAC-4665-9047-4DC39D1E2447}" dt="2026-06-02T10:37:01.481" v="6" actId="47"/>
        <pc:sldMkLst>
          <pc:docMk/>
          <pc:sldMk cId="2312732186" sldId="357"/>
        </pc:sldMkLst>
      </pc:sldChg>
      <pc:sldChg chg="del">
        <pc:chgData name="Kylie Geard" userId="b930dff3-5db0-4b18-9d4c-f929b90677dc" providerId="ADAL" clId="{038610CA-6CAC-4665-9047-4DC39D1E2447}" dt="2026-06-02T10:37:01.481" v="6" actId="47"/>
        <pc:sldMkLst>
          <pc:docMk/>
          <pc:sldMk cId="3323961380" sldId="358"/>
        </pc:sldMkLst>
      </pc:sldChg>
      <pc:sldChg chg="add del setBg">
        <pc:chgData name="Kylie Geard" userId="b930dff3-5db0-4b18-9d4c-f929b90677dc" providerId="ADAL" clId="{038610CA-6CAC-4665-9047-4DC39D1E2447}" dt="2026-06-02T10:36:05.705" v="1"/>
        <pc:sldMkLst>
          <pc:docMk/>
          <pc:sldMk cId="2164772939" sldId="359"/>
        </pc:sldMkLst>
      </pc:sldChg>
      <pc:sldChg chg="add">
        <pc:chgData name="Kylie Geard" userId="b930dff3-5db0-4b18-9d4c-f929b90677dc" providerId="ADAL" clId="{038610CA-6CAC-4665-9047-4DC39D1E2447}" dt="2026-06-02T10:36:05.766" v="2"/>
        <pc:sldMkLst>
          <pc:docMk/>
          <pc:sldMk cId="3349131514" sldId="359"/>
        </pc:sldMkLst>
      </pc:sldChg>
      <pc:sldChg chg="add">
        <pc:chgData name="Kylie Geard" userId="b930dff3-5db0-4b18-9d4c-f929b90677dc" providerId="ADAL" clId="{038610CA-6CAC-4665-9047-4DC39D1E2447}" dt="2026-06-02T10:36:05.766" v="2"/>
        <pc:sldMkLst>
          <pc:docMk/>
          <pc:sldMk cId="806907089" sldId="360"/>
        </pc:sldMkLst>
      </pc:sldChg>
      <pc:sldChg chg="add del setBg">
        <pc:chgData name="Kylie Geard" userId="b930dff3-5db0-4b18-9d4c-f929b90677dc" providerId="ADAL" clId="{038610CA-6CAC-4665-9047-4DC39D1E2447}" dt="2026-06-02T10:36:05.705" v="1"/>
        <pc:sldMkLst>
          <pc:docMk/>
          <pc:sldMk cId="3305518607" sldId="360"/>
        </pc:sldMkLst>
      </pc:sldChg>
      <pc:sldChg chg="add">
        <pc:chgData name="Kylie Geard" userId="b930dff3-5db0-4b18-9d4c-f929b90677dc" providerId="ADAL" clId="{038610CA-6CAC-4665-9047-4DC39D1E2447}" dt="2026-06-02T10:36:05.766" v="2"/>
        <pc:sldMkLst>
          <pc:docMk/>
          <pc:sldMk cId="442851693" sldId="361"/>
        </pc:sldMkLst>
      </pc:sldChg>
      <pc:sldChg chg="add del setBg">
        <pc:chgData name="Kylie Geard" userId="b930dff3-5db0-4b18-9d4c-f929b90677dc" providerId="ADAL" clId="{038610CA-6CAC-4665-9047-4DC39D1E2447}" dt="2026-06-02T10:36:05.705" v="1"/>
        <pc:sldMkLst>
          <pc:docMk/>
          <pc:sldMk cId="3813836761" sldId="361"/>
        </pc:sldMkLst>
      </pc:sldChg>
      <pc:sldChg chg="add">
        <pc:chgData name="Kylie Geard" userId="b930dff3-5db0-4b18-9d4c-f929b90677dc" providerId="ADAL" clId="{038610CA-6CAC-4665-9047-4DC39D1E2447}" dt="2026-06-02T10:36:05.766" v="2"/>
        <pc:sldMkLst>
          <pc:docMk/>
          <pc:sldMk cId="144575303" sldId="362"/>
        </pc:sldMkLst>
      </pc:sldChg>
      <pc:sldChg chg="add del setBg">
        <pc:chgData name="Kylie Geard" userId="b930dff3-5db0-4b18-9d4c-f929b90677dc" providerId="ADAL" clId="{038610CA-6CAC-4665-9047-4DC39D1E2447}" dt="2026-06-02T10:36:05.705" v="1"/>
        <pc:sldMkLst>
          <pc:docMk/>
          <pc:sldMk cId="4278629738" sldId="362"/>
        </pc:sldMkLst>
      </pc:sldChg>
      <pc:sldChg chg="add">
        <pc:chgData name="Kylie Geard" userId="b930dff3-5db0-4b18-9d4c-f929b90677dc" providerId="ADAL" clId="{038610CA-6CAC-4665-9047-4DC39D1E2447}" dt="2026-06-02T10:36:05.766" v="2"/>
        <pc:sldMkLst>
          <pc:docMk/>
          <pc:sldMk cId="1079161340" sldId="363"/>
        </pc:sldMkLst>
      </pc:sldChg>
      <pc:sldChg chg="add del setBg">
        <pc:chgData name="Kylie Geard" userId="b930dff3-5db0-4b18-9d4c-f929b90677dc" providerId="ADAL" clId="{038610CA-6CAC-4665-9047-4DC39D1E2447}" dt="2026-06-02T10:36:05.705" v="1"/>
        <pc:sldMkLst>
          <pc:docMk/>
          <pc:sldMk cId="3927757392" sldId="363"/>
        </pc:sldMkLst>
      </pc:sldChg>
      <pc:sldChg chg="add del setBg">
        <pc:chgData name="Kylie Geard" userId="b930dff3-5db0-4b18-9d4c-f929b90677dc" providerId="ADAL" clId="{038610CA-6CAC-4665-9047-4DC39D1E2447}" dt="2026-06-02T10:36:05.705" v="1"/>
        <pc:sldMkLst>
          <pc:docMk/>
          <pc:sldMk cId="1149389849" sldId="364"/>
        </pc:sldMkLst>
      </pc:sldChg>
      <pc:sldChg chg="add">
        <pc:chgData name="Kylie Geard" userId="b930dff3-5db0-4b18-9d4c-f929b90677dc" providerId="ADAL" clId="{038610CA-6CAC-4665-9047-4DC39D1E2447}" dt="2026-06-02T10:36:05.766" v="2"/>
        <pc:sldMkLst>
          <pc:docMk/>
          <pc:sldMk cId="1686795399" sldId="364"/>
        </pc:sldMkLst>
      </pc:sldChg>
      <pc:sldChg chg="add">
        <pc:chgData name="Kylie Geard" userId="b930dff3-5db0-4b18-9d4c-f929b90677dc" providerId="ADAL" clId="{038610CA-6CAC-4665-9047-4DC39D1E2447}" dt="2026-06-02T10:36:05.766" v="2"/>
        <pc:sldMkLst>
          <pc:docMk/>
          <pc:sldMk cId="572526357" sldId="365"/>
        </pc:sldMkLst>
      </pc:sldChg>
      <pc:sldChg chg="add del setBg">
        <pc:chgData name="Kylie Geard" userId="b930dff3-5db0-4b18-9d4c-f929b90677dc" providerId="ADAL" clId="{038610CA-6CAC-4665-9047-4DC39D1E2447}" dt="2026-06-02T10:36:05.705" v="1"/>
        <pc:sldMkLst>
          <pc:docMk/>
          <pc:sldMk cId="4217467288" sldId="365"/>
        </pc:sldMkLst>
      </pc:sldChg>
      <pc:sldChg chg="add del setBg">
        <pc:chgData name="Kylie Geard" userId="b930dff3-5db0-4b18-9d4c-f929b90677dc" providerId="ADAL" clId="{038610CA-6CAC-4665-9047-4DC39D1E2447}" dt="2026-06-02T10:36:05.705" v="1"/>
        <pc:sldMkLst>
          <pc:docMk/>
          <pc:sldMk cId="1079450847" sldId="366"/>
        </pc:sldMkLst>
      </pc:sldChg>
      <pc:sldChg chg="add">
        <pc:chgData name="Kylie Geard" userId="b930dff3-5db0-4b18-9d4c-f929b90677dc" providerId="ADAL" clId="{038610CA-6CAC-4665-9047-4DC39D1E2447}" dt="2026-06-02T10:36:05.766" v="2"/>
        <pc:sldMkLst>
          <pc:docMk/>
          <pc:sldMk cId="2464712388" sldId="366"/>
        </pc:sldMkLst>
      </pc:sldChg>
      <pc:sldChg chg="add del setBg">
        <pc:chgData name="Kylie Geard" userId="b930dff3-5db0-4b18-9d4c-f929b90677dc" providerId="ADAL" clId="{038610CA-6CAC-4665-9047-4DC39D1E2447}" dt="2026-06-02T10:36:05.705" v="1"/>
        <pc:sldMkLst>
          <pc:docMk/>
          <pc:sldMk cId="2825804812" sldId="367"/>
        </pc:sldMkLst>
      </pc:sldChg>
      <pc:sldChg chg="add">
        <pc:chgData name="Kylie Geard" userId="b930dff3-5db0-4b18-9d4c-f929b90677dc" providerId="ADAL" clId="{038610CA-6CAC-4665-9047-4DC39D1E2447}" dt="2026-06-02T10:36:05.766" v="2"/>
        <pc:sldMkLst>
          <pc:docMk/>
          <pc:sldMk cId="4049539376" sldId="367"/>
        </pc:sldMkLst>
      </pc:sldChg>
      <pc:sldChg chg="add">
        <pc:chgData name="Kylie Geard" userId="b930dff3-5db0-4b18-9d4c-f929b90677dc" providerId="ADAL" clId="{038610CA-6CAC-4665-9047-4DC39D1E2447}" dt="2026-06-02T10:36:05.766" v="2"/>
        <pc:sldMkLst>
          <pc:docMk/>
          <pc:sldMk cId="1371799328" sldId="368"/>
        </pc:sldMkLst>
      </pc:sldChg>
      <pc:sldChg chg="add del setBg">
        <pc:chgData name="Kylie Geard" userId="b930dff3-5db0-4b18-9d4c-f929b90677dc" providerId="ADAL" clId="{038610CA-6CAC-4665-9047-4DC39D1E2447}" dt="2026-06-02T10:36:05.705" v="1"/>
        <pc:sldMkLst>
          <pc:docMk/>
          <pc:sldMk cId="3749256442" sldId="368"/>
        </pc:sldMkLst>
      </pc:sldChg>
      <pc:sldChg chg="add">
        <pc:chgData name="Kylie Geard" userId="b930dff3-5db0-4b18-9d4c-f929b90677dc" providerId="ADAL" clId="{038610CA-6CAC-4665-9047-4DC39D1E2447}" dt="2026-06-02T10:36:05.766" v="2"/>
        <pc:sldMkLst>
          <pc:docMk/>
          <pc:sldMk cId="1088919984" sldId="369"/>
        </pc:sldMkLst>
      </pc:sldChg>
      <pc:sldChg chg="add del setBg">
        <pc:chgData name="Kylie Geard" userId="b930dff3-5db0-4b18-9d4c-f929b90677dc" providerId="ADAL" clId="{038610CA-6CAC-4665-9047-4DC39D1E2447}" dt="2026-06-02T10:36:05.705" v="1"/>
        <pc:sldMkLst>
          <pc:docMk/>
          <pc:sldMk cId="3545481712" sldId="369"/>
        </pc:sldMkLst>
      </pc:sldChg>
      <pc:sldChg chg="add">
        <pc:chgData name="Kylie Geard" userId="b930dff3-5db0-4b18-9d4c-f929b90677dc" providerId="ADAL" clId="{038610CA-6CAC-4665-9047-4DC39D1E2447}" dt="2026-06-02T10:36:05.766" v="2"/>
        <pc:sldMkLst>
          <pc:docMk/>
          <pc:sldMk cId="2543298864" sldId="370"/>
        </pc:sldMkLst>
      </pc:sldChg>
      <pc:sldChg chg="add del setBg">
        <pc:chgData name="Kylie Geard" userId="b930dff3-5db0-4b18-9d4c-f929b90677dc" providerId="ADAL" clId="{038610CA-6CAC-4665-9047-4DC39D1E2447}" dt="2026-06-02T10:36:05.705" v="1"/>
        <pc:sldMkLst>
          <pc:docMk/>
          <pc:sldMk cId="3959426886" sldId="370"/>
        </pc:sldMkLst>
      </pc:sldChg>
      <pc:sldChg chg="add">
        <pc:chgData name="Kylie Geard" userId="b930dff3-5db0-4b18-9d4c-f929b90677dc" providerId="ADAL" clId="{038610CA-6CAC-4665-9047-4DC39D1E2447}" dt="2026-06-02T10:36:05.766" v="2"/>
        <pc:sldMkLst>
          <pc:docMk/>
          <pc:sldMk cId="302832955" sldId="371"/>
        </pc:sldMkLst>
      </pc:sldChg>
      <pc:sldChg chg="add del setBg">
        <pc:chgData name="Kylie Geard" userId="b930dff3-5db0-4b18-9d4c-f929b90677dc" providerId="ADAL" clId="{038610CA-6CAC-4665-9047-4DC39D1E2447}" dt="2026-06-02T10:36:05.705" v="1"/>
        <pc:sldMkLst>
          <pc:docMk/>
          <pc:sldMk cId="1763210453" sldId="371"/>
        </pc:sldMkLst>
      </pc:sldChg>
      <pc:sldChg chg="add del setBg">
        <pc:chgData name="Kylie Geard" userId="b930dff3-5db0-4b18-9d4c-f929b90677dc" providerId="ADAL" clId="{038610CA-6CAC-4665-9047-4DC39D1E2447}" dt="2026-06-02T10:36:05.766" v="2"/>
        <pc:sldMkLst>
          <pc:docMk/>
          <pc:sldMk cId="1804476945" sldId="372"/>
        </pc:sldMkLst>
      </pc:sldChg>
      <pc:sldChg chg="add">
        <pc:chgData name="Kylie Geard" userId="b930dff3-5db0-4b18-9d4c-f929b90677dc" providerId="ADAL" clId="{038610CA-6CAC-4665-9047-4DC39D1E2447}" dt="2026-06-02T10:36:05.766" v="2"/>
        <pc:sldMkLst>
          <pc:docMk/>
          <pc:sldMk cId="2857568430" sldId="373"/>
        </pc:sldMkLst>
      </pc:sldChg>
      <pc:sldChg chg="add del setBg">
        <pc:chgData name="Kylie Geard" userId="b930dff3-5db0-4b18-9d4c-f929b90677dc" providerId="ADAL" clId="{038610CA-6CAC-4665-9047-4DC39D1E2447}" dt="2026-06-02T10:36:05.705" v="1"/>
        <pc:sldMkLst>
          <pc:docMk/>
          <pc:sldMk cId="4127671523" sldId="373"/>
        </pc:sldMkLst>
      </pc:sldChg>
      <pc:sldChg chg="add del setBg">
        <pc:chgData name="Kylie Geard" userId="b930dff3-5db0-4b18-9d4c-f929b90677dc" providerId="ADAL" clId="{038610CA-6CAC-4665-9047-4DC39D1E2447}" dt="2026-06-02T10:36:05.705" v="1"/>
        <pc:sldMkLst>
          <pc:docMk/>
          <pc:sldMk cId="1356306391" sldId="374"/>
        </pc:sldMkLst>
      </pc:sldChg>
      <pc:sldChg chg="add">
        <pc:chgData name="Kylie Geard" userId="b930dff3-5db0-4b18-9d4c-f929b90677dc" providerId="ADAL" clId="{038610CA-6CAC-4665-9047-4DC39D1E2447}" dt="2026-06-02T10:36:05.766" v="2"/>
        <pc:sldMkLst>
          <pc:docMk/>
          <pc:sldMk cId="1999693099" sldId="374"/>
        </pc:sldMkLst>
      </pc:sldChg>
      <pc:sldChg chg="add">
        <pc:chgData name="Kylie Geard" userId="b930dff3-5db0-4b18-9d4c-f929b90677dc" providerId="ADAL" clId="{038610CA-6CAC-4665-9047-4DC39D1E2447}" dt="2026-06-02T10:36:05.766" v="2"/>
        <pc:sldMkLst>
          <pc:docMk/>
          <pc:sldMk cId="3164733847" sldId="375"/>
        </pc:sldMkLst>
      </pc:sldChg>
      <pc:sldChg chg="add del setBg">
        <pc:chgData name="Kylie Geard" userId="b930dff3-5db0-4b18-9d4c-f929b90677dc" providerId="ADAL" clId="{038610CA-6CAC-4665-9047-4DC39D1E2447}" dt="2026-06-02T10:36:05.705" v="1"/>
        <pc:sldMkLst>
          <pc:docMk/>
          <pc:sldMk cId="4168832308" sldId="375"/>
        </pc:sldMkLst>
      </pc:sldChg>
      <pc:sldChg chg="add">
        <pc:chgData name="Kylie Geard" userId="b930dff3-5db0-4b18-9d4c-f929b90677dc" providerId="ADAL" clId="{038610CA-6CAC-4665-9047-4DC39D1E2447}" dt="2026-06-02T10:36:05.766" v="2"/>
        <pc:sldMkLst>
          <pc:docMk/>
          <pc:sldMk cId="1218563738" sldId="376"/>
        </pc:sldMkLst>
      </pc:sldChg>
      <pc:sldChg chg="add del setBg">
        <pc:chgData name="Kylie Geard" userId="b930dff3-5db0-4b18-9d4c-f929b90677dc" providerId="ADAL" clId="{038610CA-6CAC-4665-9047-4DC39D1E2447}" dt="2026-06-02T10:36:05.705" v="1"/>
        <pc:sldMkLst>
          <pc:docMk/>
          <pc:sldMk cId="4148070797" sldId="376"/>
        </pc:sldMkLst>
      </pc:sldChg>
      <pc:sldChg chg="add del setBg">
        <pc:chgData name="Kylie Geard" userId="b930dff3-5db0-4b18-9d4c-f929b90677dc" providerId="ADAL" clId="{038610CA-6CAC-4665-9047-4DC39D1E2447}" dt="2026-06-02T10:36:05.705" v="1"/>
        <pc:sldMkLst>
          <pc:docMk/>
          <pc:sldMk cId="1654831720" sldId="377"/>
        </pc:sldMkLst>
      </pc:sldChg>
      <pc:sldChg chg="add">
        <pc:chgData name="Kylie Geard" userId="b930dff3-5db0-4b18-9d4c-f929b90677dc" providerId="ADAL" clId="{038610CA-6CAC-4665-9047-4DC39D1E2447}" dt="2026-06-02T10:36:05.766" v="2"/>
        <pc:sldMkLst>
          <pc:docMk/>
          <pc:sldMk cId="4004187062" sldId="377"/>
        </pc:sldMkLst>
      </pc:sldChg>
      <pc:sldChg chg="add del setBg">
        <pc:chgData name="Kylie Geard" userId="b930dff3-5db0-4b18-9d4c-f929b90677dc" providerId="ADAL" clId="{038610CA-6CAC-4665-9047-4DC39D1E2447}" dt="2026-06-02T10:36:05.705" v="1"/>
        <pc:sldMkLst>
          <pc:docMk/>
          <pc:sldMk cId="3483129244" sldId="378"/>
        </pc:sldMkLst>
      </pc:sldChg>
      <pc:sldChg chg="add">
        <pc:chgData name="Kylie Geard" userId="b930dff3-5db0-4b18-9d4c-f929b90677dc" providerId="ADAL" clId="{038610CA-6CAC-4665-9047-4DC39D1E2447}" dt="2026-06-02T10:36:05.766" v="2"/>
        <pc:sldMkLst>
          <pc:docMk/>
          <pc:sldMk cId="4284898458" sldId="378"/>
        </pc:sldMkLst>
      </pc:sldChg>
      <pc:sldChg chg="add">
        <pc:chgData name="Kylie Geard" userId="b930dff3-5db0-4b18-9d4c-f929b90677dc" providerId="ADAL" clId="{038610CA-6CAC-4665-9047-4DC39D1E2447}" dt="2026-06-02T10:36:05.766" v="2"/>
        <pc:sldMkLst>
          <pc:docMk/>
          <pc:sldMk cId="436518156" sldId="379"/>
        </pc:sldMkLst>
      </pc:sldChg>
      <pc:sldChg chg="add del setBg">
        <pc:chgData name="Kylie Geard" userId="b930dff3-5db0-4b18-9d4c-f929b90677dc" providerId="ADAL" clId="{038610CA-6CAC-4665-9047-4DC39D1E2447}" dt="2026-06-02T10:36:05.705" v="1"/>
        <pc:sldMkLst>
          <pc:docMk/>
          <pc:sldMk cId="1817051754" sldId="379"/>
        </pc:sldMkLst>
      </pc:sldChg>
      <pc:sldChg chg="modSp add mod">
        <pc:chgData name="Kylie Geard" userId="b930dff3-5db0-4b18-9d4c-f929b90677dc" providerId="ADAL" clId="{038610CA-6CAC-4665-9047-4DC39D1E2447}" dt="2026-06-02T15:42:59.168" v="18"/>
        <pc:sldMkLst>
          <pc:docMk/>
          <pc:sldMk cId="296387511" sldId="380"/>
        </pc:sldMkLst>
        <pc:spChg chg="mod">
          <ac:chgData name="Kylie Geard" userId="b930dff3-5db0-4b18-9d4c-f929b90677dc" providerId="ADAL" clId="{038610CA-6CAC-4665-9047-4DC39D1E2447}" dt="2026-06-02T12:49:30.527" v="16" actId="20577"/>
          <ac:spMkLst>
            <pc:docMk/>
            <pc:sldMk cId="296387511" sldId="380"/>
            <ac:spMk id="4" creationId="{F946089A-88D6-7A50-6B4E-B312D7271855}"/>
          </ac:spMkLst>
        </pc:spChg>
        <pc:spChg chg="mod">
          <ac:chgData name="Kylie Geard" userId="b930dff3-5db0-4b18-9d4c-f929b90677dc" providerId="ADAL" clId="{038610CA-6CAC-4665-9047-4DC39D1E2447}" dt="2026-06-02T15:42:59.168" v="18"/>
          <ac:spMkLst>
            <pc:docMk/>
            <pc:sldMk cId="296387511" sldId="380"/>
            <ac:spMk id="6" creationId="{6F6AA2F9-4789-FF9A-3397-442CA897850D}"/>
          </ac:spMkLst>
        </pc:spChg>
      </pc:sldChg>
      <pc:sldChg chg="add del setBg">
        <pc:chgData name="Kylie Geard" userId="b930dff3-5db0-4b18-9d4c-f929b90677dc" providerId="ADAL" clId="{038610CA-6CAC-4665-9047-4DC39D1E2447}" dt="2026-06-02T10:36:05.705" v="1"/>
        <pc:sldMkLst>
          <pc:docMk/>
          <pc:sldMk cId="936250998" sldId="380"/>
        </pc:sldMkLst>
      </pc:sldChg>
      <pc:sldChg chg="add del setBg">
        <pc:chgData name="Kylie Geard" userId="b930dff3-5db0-4b18-9d4c-f929b90677dc" providerId="ADAL" clId="{038610CA-6CAC-4665-9047-4DC39D1E2447}" dt="2026-06-02T10:36:05.705" v="1"/>
        <pc:sldMkLst>
          <pc:docMk/>
          <pc:sldMk cId="1242622576" sldId="381"/>
        </pc:sldMkLst>
      </pc:sldChg>
      <pc:sldChg chg="add">
        <pc:chgData name="Kylie Geard" userId="b930dff3-5db0-4b18-9d4c-f929b90677dc" providerId="ADAL" clId="{038610CA-6CAC-4665-9047-4DC39D1E2447}" dt="2026-06-02T10:36:05.766" v="2"/>
        <pc:sldMkLst>
          <pc:docMk/>
          <pc:sldMk cId="4154220830" sldId="381"/>
        </pc:sldMkLst>
      </pc:sldChg>
      <pc:sldChg chg="add del setBg">
        <pc:chgData name="Kylie Geard" userId="b930dff3-5db0-4b18-9d4c-f929b90677dc" providerId="ADAL" clId="{038610CA-6CAC-4665-9047-4DC39D1E2447}" dt="2026-06-02T10:36:05.705" v="1"/>
        <pc:sldMkLst>
          <pc:docMk/>
          <pc:sldMk cId="2540621235" sldId="382"/>
        </pc:sldMkLst>
      </pc:sldChg>
      <pc:sldChg chg="add">
        <pc:chgData name="Kylie Geard" userId="b930dff3-5db0-4b18-9d4c-f929b90677dc" providerId="ADAL" clId="{038610CA-6CAC-4665-9047-4DC39D1E2447}" dt="2026-06-02T10:36:05.766" v="2"/>
        <pc:sldMkLst>
          <pc:docMk/>
          <pc:sldMk cId="4127529949" sldId="382"/>
        </pc:sldMkLst>
      </pc:sldChg>
      <pc:sldChg chg="add">
        <pc:chgData name="Kylie Geard" userId="b930dff3-5db0-4b18-9d4c-f929b90677dc" providerId="ADAL" clId="{038610CA-6CAC-4665-9047-4DC39D1E2447}" dt="2026-06-02T10:36:05.766" v="2"/>
        <pc:sldMkLst>
          <pc:docMk/>
          <pc:sldMk cId="1809332918" sldId="383"/>
        </pc:sldMkLst>
      </pc:sldChg>
      <pc:sldChg chg="add del setBg">
        <pc:chgData name="Kylie Geard" userId="b930dff3-5db0-4b18-9d4c-f929b90677dc" providerId="ADAL" clId="{038610CA-6CAC-4665-9047-4DC39D1E2447}" dt="2026-06-02T10:36:05.705" v="1"/>
        <pc:sldMkLst>
          <pc:docMk/>
          <pc:sldMk cId="2230194142" sldId="383"/>
        </pc:sldMkLst>
      </pc:sldChg>
      <pc:sldChg chg="modSp add mod">
        <pc:chgData name="Kylie Geard" userId="b930dff3-5db0-4b18-9d4c-f929b90677dc" providerId="ADAL" clId="{038610CA-6CAC-4665-9047-4DC39D1E2447}" dt="2026-06-02T11:08:34.092" v="14" actId="20577"/>
        <pc:sldMkLst>
          <pc:docMk/>
          <pc:sldMk cId="3191767676" sldId="384"/>
        </pc:sldMkLst>
        <pc:spChg chg="mod">
          <ac:chgData name="Kylie Geard" userId="b930dff3-5db0-4b18-9d4c-f929b90677dc" providerId="ADAL" clId="{038610CA-6CAC-4665-9047-4DC39D1E2447}" dt="2026-06-02T11:08:34.092" v="14" actId="20577"/>
          <ac:spMkLst>
            <pc:docMk/>
            <pc:sldMk cId="3191767676" sldId="384"/>
            <ac:spMk id="4" creationId="{C11699A7-896B-4179-98D9-CEED2B352A44}"/>
          </ac:spMkLst>
        </pc:spChg>
        <pc:spChg chg="mod">
          <ac:chgData name="Kylie Geard" userId="b930dff3-5db0-4b18-9d4c-f929b90677dc" providerId="ADAL" clId="{038610CA-6CAC-4665-9047-4DC39D1E2447}" dt="2026-06-02T11:08:26.358" v="7"/>
          <ac:spMkLst>
            <pc:docMk/>
            <pc:sldMk cId="3191767676" sldId="384"/>
            <ac:spMk id="6" creationId="{14A08774-7237-0AC3-D569-0593D802E75E}"/>
          </ac:spMkLst>
        </pc:spChg>
      </pc:sldChg>
      <pc:sldChg chg="add del setBg">
        <pc:chgData name="Kylie Geard" userId="b930dff3-5db0-4b18-9d4c-f929b90677dc" providerId="ADAL" clId="{038610CA-6CAC-4665-9047-4DC39D1E2447}" dt="2026-06-02T10:36:05.705" v="1"/>
        <pc:sldMkLst>
          <pc:docMk/>
          <pc:sldMk cId="3399995684" sldId="384"/>
        </pc:sldMkLst>
      </pc:sldChg>
      <pc:sldChg chg="add">
        <pc:chgData name="Kylie Geard" userId="b930dff3-5db0-4b18-9d4c-f929b90677dc" providerId="ADAL" clId="{038610CA-6CAC-4665-9047-4DC39D1E2447}" dt="2026-06-02T10:36:05.766" v="2"/>
        <pc:sldMkLst>
          <pc:docMk/>
          <pc:sldMk cId="2081318691" sldId="385"/>
        </pc:sldMkLst>
      </pc:sldChg>
      <pc:sldChg chg="add del setBg">
        <pc:chgData name="Kylie Geard" userId="b930dff3-5db0-4b18-9d4c-f929b90677dc" providerId="ADAL" clId="{038610CA-6CAC-4665-9047-4DC39D1E2447}" dt="2026-06-02T10:36:05.705" v="1"/>
        <pc:sldMkLst>
          <pc:docMk/>
          <pc:sldMk cId="3276076963" sldId="385"/>
        </pc:sldMkLst>
      </pc:sldChg>
      <pc:sldChg chg="add">
        <pc:chgData name="Kylie Geard" userId="b930dff3-5db0-4b18-9d4c-f929b90677dc" providerId="ADAL" clId="{038610CA-6CAC-4665-9047-4DC39D1E2447}" dt="2026-06-02T10:36:05.766" v="2"/>
        <pc:sldMkLst>
          <pc:docMk/>
          <pc:sldMk cId="755343145" sldId="386"/>
        </pc:sldMkLst>
      </pc:sldChg>
      <pc:sldChg chg="add del setBg">
        <pc:chgData name="Kylie Geard" userId="b930dff3-5db0-4b18-9d4c-f929b90677dc" providerId="ADAL" clId="{038610CA-6CAC-4665-9047-4DC39D1E2447}" dt="2026-06-02T10:36:05.705" v="1"/>
        <pc:sldMkLst>
          <pc:docMk/>
          <pc:sldMk cId="2366012028" sldId="386"/>
        </pc:sldMkLst>
      </pc:sldChg>
      <pc:sldChg chg="add del setBg">
        <pc:chgData name="Kylie Geard" userId="b930dff3-5db0-4b18-9d4c-f929b90677dc" providerId="ADAL" clId="{038610CA-6CAC-4665-9047-4DC39D1E2447}" dt="2026-06-02T10:36:05.705" v="1"/>
        <pc:sldMkLst>
          <pc:docMk/>
          <pc:sldMk cId="1698924441" sldId="387"/>
        </pc:sldMkLst>
      </pc:sldChg>
      <pc:sldChg chg="add">
        <pc:chgData name="Kylie Geard" userId="b930dff3-5db0-4b18-9d4c-f929b90677dc" providerId="ADAL" clId="{038610CA-6CAC-4665-9047-4DC39D1E2447}" dt="2026-06-02T10:36:05.766" v="2"/>
        <pc:sldMkLst>
          <pc:docMk/>
          <pc:sldMk cId="4281275818" sldId="387"/>
        </pc:sldMkLst>
      </pc:sldChg>
      <pc:sldChg chg="add">
        <pc:chgData name="Kylie Geard" userId="b930dff3-5db0-4b18-9d4c-f929b90677dc" providerId="ADAL" clId="{038610CA-6CAC-4665-9047-4DC39D1E2447}" dt="2026-06-02T10:36:05.766" v="2"/>
        <pc:sldMkLst>
          <pc:docMk/>
          <pc:sldMk cId="327869779" sldId="388"/>
        </pc:sldMkLst>
      </pc:sldChg>
      <pc:sldChg chg="add del setBg">
        <pc:chgData name="Kylie Geard" userId="b930dff3-5db0-4b18-9d4c-f929b90677dc" providerId="ADAL" clId="{038610CA-6CAC-4665-9047-4DC39D1E2447}" dt="2026-06-02T10:36:05.705" v="1"/>
        <pc:sldMkLst>
          <pc:docMk/>
          <pc:sldMk cId="3770782901" sldId="388"/>
        </pc:sldMkLst>
      </pc:sldChg>
      <pc:sldChg chg="modSp add mod">
        <pc:chgData name="Kylie Geard" userId="b930dff3-5db0-4b18-9d4c-f929b90677dc" providerId="ADAL" clId="{038610CA-6CAC-4665-9047-4DC39D1E2447}" dt="2026-06-02T11:21:04.806" v="15" actId="20577"/>
        <pc:sldMkLst>
          <pc:docMk/>
          <pc:sldMk cId="349904216" sldId="389"/>
        </pc:sldMkLst>
        <pc:spChg chg="mod">
          <ac:chgData name="Kylie Geard" userId="b930dff3-5db0-4b18-9d4c-f929b90677dc" providerId="ADAL" clId="{038610CA-6CAC-4665-9047-4DC39D1E2447}" dt="2026-06-02T11:21:04.806" v="15" actId="20577"/>
          <ac:spMkLst>
            <pc:docMk/>
            <pc:sldMk cId="349904216" sldId="389"/>
            <ac:spMk id="6" creationId="{9AD0CAAC-6D4A-608E-9893-D3C02BC6DE41}"/>
          </ac:spMkLst>
        </pc:spChg>
      </pc:sldChg>
      <pc:sldChg chg="add del setBg">
        <pc:chgData name="Kylie Geard" userId="b930dff3-5db0-4b18-9d4c-f929b90677dc" providerId="ADAL" clId="{038610CA-6CAC-4665-9047-4DC39D1E2447}" dt="2026-06-02T10:36:05.705" v="1"/>
        <pc:sldMkLst>
          <pc:docMk/>
          <pc:sldMk cId="3756712648" sldId="389"/>
        </pc:sldMkLst>
      </pc:sldChg>
      <pc:sldChg chg="add del setBg">
        <pc:chgData name="Kylie Geard" userId="b930dff3-5db0-4b18-9d4c-f929b90677dc" providerId="ADAL" clId="{038610CA-6CAC-4665-9047-4DC39D1E2447}" dt="2026-06-02T10:36:05.705" v="1"/>
        <pc:sldMkLst>
          <pc:docMk/>
          <pc:sldMk cId="817499491" sldId="390"/>
        </pc:sldMkLst>
      </pc:sldChg>
      <pc:sldChg chg="modSp add mod">
        <pc:chgData name="Kylie Geard" userId="b930dff3-5db0-4b18-9d4c-f929b90677dc" providerId="ADAL" clId="{038610CA-6CAC-4665-9047-4DC39D1E2447}" dt="2026-06-02T14:36:22.146" v="17" actId="20577"/>
        <pc:sldMkLst>
          <pc:docMk/>
          <pc:sldMk cId="3028338678" sldId="390"/>
        </pc:sldMkLst>
        <pc:spChg chg="mod">
          <ac:chgData name="Kylie Geard" userId="b930dff3-5db0-4b18-9d4c-f929b90677dc" providerId="ADAL" clId="{038610CA-6CAC-4665-9047-4DC39D1E2447}" dt="2026-06-02T14:36:22.146" v="17" actId="20577"/>
          <ac:spMkLst>
            <pc:docMk/>
            <pc:sldMk cId="3028338678" sldId="390"/>
            <ac:spMk id="6" creationId="{2610A9C0-0185-713D-A38E-488946250A33}"/>
          </ac:spMkLst>
        </pc:spChg>
      </pc:sldChg>
      <pc:sldChg chg="add">
        <pc:chgData name="Kylie Geard" userId="b930dff3-5db0-4b18-9d4c-f929b90677dc" providerId="ADAL" clId="{038610CA-6CAC-4665-9047-4DC39D1E2447}" dt="2026-06-02T10:36:05.766" v="2"/>
        <pc:sldMkLst>
          <pc:docMk/>
          <pc:sldMk cId="1578505146" sldId="391"/>
        </pc:sldMkLst>
      </pc:sldChg>
      <pc:sldChg chg="add del setBg">
        <pc:chgData name="Kylie Geard" userId="b930dff3-5db0-4b18-9d4c-f929b90677dc" providerId="ADAL" clId="{038610CA-6CAC-4665-9047-4DC39D1E2447}" dt="2026-06-02T10:36:05.705" v="1"/>
        <pc:sldMkLst>
          <pc:docMk/>
          <pc:sldMk cId="2849015100" sldId="391"/>
        </pc:sldMkLst>
      </pc:sldChg>
      <pc:sldChg chg="add">
        <pc:chgData name="Kylie Geard" userId="b930dff3-5db0-4b18-9d4c-f929b90677dc" providerId="ADAL" clId="{038610CA-6CAC-4665-9047-4DC39D1E2447}" dt="2026-06-02T10:36:05.766" v="2"/>
        <pc:sldMkLst>
          <pc:docMk/>
          <pc:sldMk cId="52688547" sldId="392"/>
        </pc:sldMkLst>
      </pc:sldChg>
      <pc:sldChg chg="add del setBg">
        <pc:chgData name="Kylie Geard" userId="b930dff3-5db0-4b18-9d4c-f929b90677dc" providerId="ADAL" clId="{038610CA-6CAC-4665-9047-4DC39D1E2447}" dt="2026-06-02T10:36:05.705" v="1"/>
        <pc:sldMkLst>
          <pc:docMk/>
          <pc:sldMk cId="2236400917" sldId="392"/>
        </pc:sldMkLst>
      </pc:sldChg>
      <pc:sldChg chg="add">
        <pc:chgData name="Kylie Geard" userId="b930dff3-5db0-4b18-9d4c-f929b90677dc" providerId="ADAL" clId="{038610CA-6CAC-4665-9047-4DC39D1E2447}" dt="2026-06-02T10:36:05.766" v="2"/>
        <pc:sldMkLst>
          <pc:docMk/>
          <pc:sldMk cId="2488913118" sldId="393"/>
        </pc:sldMkLst>
      </pc:sldChg>
      <pc:sldChg chg="add del setBg">
        <pc:chgData name="Kylie Geard" userId="b930dff3-5db0-4b18-9d4c-f929b90677dc" providerId="ADAL" clId="{038610CA-6CAC-4665-9047-4DC39D1E2447}" dt="2026-06-02T10:36:05.705" v="1"/>
        <pc:sldMkLst>
          <pc:docMk/>
          <pc:sldMk cId="3390792219" sldId="393"/>
        </pc:sldMkLst>
      </pc:sldChg>
      <pc:sldChg chg="add del setBg">
        <pc:chgData name="Kylie Geard" userId="b930dff3-5db0-4b18-9d4c-f929b90677dc" providerId="ADAL" clId="{038610CA-6CAC-4665-9047-4DC39D1E2447}" dt="2026-06-02T10:36:05.705" v="1"/>
        <pc:sldMkLst>
          <pc:docMk/>
          <pc:sldMk cId="2769398733" sldId="394"/>
        </pc:sldMkLst>
      </pc:sldChg>
      <pc:sldChg chg="add">
        <pc:chgData name="Kylie Geard" userId="b930dff3-5db0-4b18-9d4c-f929b90677dc" providerId="ADAL" clId="{038610CA-6CAC-4665-9047-4DC39D1E2447}" dt="2026-06-02T10:36:05.766" v="2"/>
        <pc:sldMkLst>
          <pc:docMk/>
          <pc:sldMk cId="3732297804" sldId="394"/>
        </pc:sldMkLst>
      </pc:sldChg>
    </pc:docChg>
  </pc:docChgLst>
  <pc:docChgLst>
    <pc:chgData name="Darren Britten" userId="S::darren.britten@utas.edu.au::63388241-b276-48b3-b093-66a84b9fb54e" providerId="AD" clId="Web-{CF6BD703-BEF7-49A4-B416-B66AE0D6BD16}"/>
    <pc:docChg chg="modSld">
      <pc:chgData name="Darren Britten" userId="S::darren.britten@utas.edu.au::63388241-b276-48b3-b093-66a84b9fb54e" providerId="AD" clId="Web-{CF6BD703-BEF7-49A4-B416-B66AE0D6BD16}" dt="2026-06-03T00:01:00.980" v="10" actId="20577"/>
      <pc:docMkLst>
        <pc:docMk/>
      </pc:docMkLst>
      <pc:sldChg chg="modSp">
        <pc:chgData name="Darren Britten" userId="S::darren.britten@utas.edu.au::63388241-b276-48b3-b093-66a84b9fb54e" providerId="AD" clId="Web-{CF6BD703-BEF7-49A4-B416-B66AE0D6BD16}" dt="2026-06-03T00:01:00.980" v="10" actId="20577"/>
        <pc:sldMkLst>
          <pc:docMk/>
          <pc:sldMk cId="442851693" sldId="361"/>
        </pc:sldMkLst>
        <pc:spChg chg="mod">
          <ac:chgData name="Darren Britten" userId="S::darren.britten@utas.edu.au::63388241-b276-48b3-b093-66a84b9fb54e" providerId="AD" clId="Web-{CF6BD703-BEF7-49A4-B416-B66AE0D6BD16}" dt="2026-06-03T00:01:00.980" v="10" actId="20577"/>
          <ac:spMkLst>
            <pc:docMk/>
            <pc:sldMk cId="442851693" sldId="361"/>
            <ac:spMk id="7" creationId="{1C29E552-988C-9010-5268-07C4CE4DD3CE}"/>
          </ac:spMkLst>
        </pc:spChg>
      </pc:sldChg>
    </pc:docChg>
  </pc:docChgLst>
  <pc:docChgLst>
    <pc:chgData name="Darren Britten" userId="S::darren.britten@utas.edu.au::63388241-b276-48b3-b093-66a84b9fb54e" providerId="AD" clId="Web-{E02A775B-58FF-42B2-95D5-3FE3EF84AEBA}"/>
    <pc:docChg chg="modSld">
      <pc:chgData name="Darren Britten" userId="S::darren.britten@utas.edu.au::63388241-b276-48b3-b093-66a84b9fb54e" providerId="AD" clId="Web-{E02A775B-58FF-42B2-95D5-3FE3EF84AEBA}" dt="2026-06-02T23:24:38.573" v="6" actId="20577"/>
      <pc:docMkLst>
        <pc:docMk/>
      </pc:docMkLst>
      <pc:sldChg chg="modSp">
        <pc:chgData name="Darren Britten" userId="S::darren.britten@utas.edu.au::63388241-b276-48b3-b093-66a84b9fb54e" providerId="AD" clId="Web-{E02A775B-58FF-42B2-95D5-3FE3EF84AEBA}" dt="2026-06-02T23:21:20.621" v="3" actId="20577"/>
        <pc:sldMkLst>
          <pc:docMk/>
          <pc:sldMk cId="1804476945" sldId="372"/>
        </pc:sldMkLst>
        <pc:spChg chg="mod">
          <ac:chgData name="Darren Britten" userId="S::darren.britten@utas.edu.au::63388241-b276-48b3-b093-66a84b9fb54e" providerId="AD" clId="Web-{E02A775B-58FF-42B2-95D5-3FE3EF84AEBA}" dt="2026-06-02T23:21:20.621" v="3" actId="20577"/>
          <ac:spMkLst>
            <pc:docMk/>
            <pc:sldMk cId="1804476945" sldId="372"/>
            <ac:spMk id="6" creationId="{08D89B07-039F-E87A-A26B-75CD1FB47FFF}"/>
          </ac:spMkLst>
        </pc:spChg>
      </pc:sldChg>
      <pc:sldChg chg="modSp">
        <pc:chgData name="Darren Britten" userId="S::darren.britten@utas.edu.au::63388241-b276-48b3-b093-66a84b9fb54e" providerId="AD" clId="Web-{E02A775B-58FF-42B2-95D5-3FE3EF84AEBA}" dt="2026-06-02T23:24:38.573" v="6" actId="20577"/>
        <pc:sldMkLst>
          <pc:docMk/>
          <pc:sldMk cId="296387511" sldId="380"/>
        </pc:sldMkLst>
        <pc:spChg chg="mod">
          <ac:chgData name="Darren Britten" userId="S::darren.britten@utas.edu.au::63388241-b276-48b3-b093-66a84b9fb54e" providerId="AD" clId="Web-{E02A775B-58FF-42B2-95D5-3FE3EF84AEBA}" dt="2026-06-02T23:24:38.573" v="6" actId="20577"/>
          <ac:spMkLst>
            <pc:docMk/>
            <pc:sldMk cId="296387511" sldId="380"/>
            <ac:spMk id="6" creationId="{6F6AA2F9-4789-FF9A-3397-442CA89785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C61BE0-F547-D4FD-E4BE-EFB6E10D2C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5D1DE76-A362-4506-222B-B25B67AC9F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122291-1734-4975-9E6F-34A66DB82555}" type="datetimeFigureOut">
              <a:rPr lang="en-AU" smtClean="0"/>
              <a:t>1/07/2026</a:t>
            </a:fld>
            <a:endParaRPr lang="en-AU"/>
          </a:p>
        </p:txBody>
      </p:sp>
      <p:sp>
        <p:nvSpPr>
          <p:cNvPr id="4" name="Footer Placeholder 3">
            <a:extLst>
              <a:ext uri="{FF2B5EF4-FFF2-40B4-BE49-F238E27FC236}">
                <a16:creationId xmlns:a16="http://schemas.microsoft.com/office/drawing/2014/main" id="{1AE80E12-DF03-D1ED-B509-6AAFD57173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7388E16-E343-2A72-2F2D-3AE6F612AB8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67E029-926D-4346-ADF8-26D7AF3CDCC7}" type="slidenum">
              <a:rPr lang="en-AU" smtClean="0"/>
              <a:t>‹#›</a:t>
            </a:fld>
            <a:endParaRPr lang="en-AU"/>
          </a:p>
        </p:txBody>
      </p:sp>
    </p:spTree>
    <p:extLst>
      <p:ext uri="{BB962C8B-B14F-4D97-AF65-F5344CB8AC3E}">
        <p14:creationId xmlns:p14="http://schemas.microsoft.com/office/powerpoint/2010/main" val="168089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857A1-FFFD-4CEC-871C-E7065200EC0C}" type="datetimeFigureOut">
              <a:rPr lang="en-AU" smtClean="0"/>
              <a:t>1/07/2026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70E5F-527F-4574-8986-ABC10532EBFD}" type="slidenum">
              <a:rPr lang="en-AU" smtClean="0"/>
              <a:t>‹#›</a:t>
            </a:fld>
            <a:endParaRPr lang="en-AU"/>
          </a:p>
        </p:txBody>
      </p:sp>
    </p:spTree>
    <p:extLst>
      <p:ext uri="{BB962C8B-B14F-4D97-AF65-F5344CB8AC3E}">
        <p14:creationId xmlns:p14="http://schemas.microsoft.com/office/powerpoint/2010/main" val="210921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944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497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630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E6597-52CD-F7CA-C78F-9209F0444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47D1C-1247-07BF-3160-E535D1A8D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C8255-0BA3-0569-4077-D6854F09922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DD011-6A81-E35A-C67F-1AA5A40D94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13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387B3-9458-960C-E63D-5E9D800F8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75198-C4E4-8B29-B8DC-D5E008504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0EB349-4630-31E7-239E-24D11795232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FB1CECE-93D1-D98C-2910-E8AF8A7509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58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77F55-7785-9F21-6F5D-908BECA78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57BD2-D6AD-35C6-AD7C-8C12F5754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597C1-FF18-15DD-EFFD-DB8E4D2CD07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DFB4C15-69B9-5350-3E4E-11DA1DED57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461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F4536-AA6E-7285-2695-0A5CC9D96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E4AA7-24AD-1BCF-6D9B-FC0EC4E50B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5781A-110C-9A70-5315-B5EB1CB023A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F549ACE-A3D2-0C87-39BB-CCACB2879B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19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088D4-51DE-ACCD-337D-5AEFF16978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BEFC7-9AE6-BE81-813A-357ADCEDB1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6AE7AE-ED95-5402-9D6A-C52D714DFE9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C8B004C-FAB0-C1A8-0B76-6478BF4B66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1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65A3-6EE6-F6FA-8841-70BB3D4FD3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07AD0-270A-1855-D1AD-3B150C170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C4B33-37A5-E1A2-0A97-5178229A0E9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73A5CC-8AB0-7BB8-8CC8-45FD1F0C34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618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5465F-7F11-AC46-0E70-70B2CA64ED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3CD53-6E45-D8A9-EA0B-4150C36D3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B52C53-A922-8964-4345-9CAF738577A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BBE1B19-C221-7152-EFA3-97E9F36032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94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21C7A-0D99-2FD0-35F0-A1C220308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C3E525-E853-4B9F-EC36-60304F922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3FC3EA-1395-ED4C-830E-14AC821B4BD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0D62843-74B0-27F8-1F53-663DC7D0A72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610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743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8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314E6-7CA4-AEA2-DEF9-80F449EFDD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F3F0B-3388-A6B2-6B78-BFA860A8DF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B66D7-DCF3-8B08-4CA7-76C1B798D37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5A7E804-76E5-EBC1-81F4-D797032F4C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63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6F5D7-D012-863E-D609-82C6DE7B78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B9703-F24A-CF8A-D7EF-522A5E0500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F901C5-9DAC-C561-608B-35D652985AD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146B80-9490-E52C-3BAC-21D005785F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992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C8F0B-CC4D-FD68-4417-B69B618F4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17D7D3-5006-6549-FB3E-B7782C3A8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DD729-DAE5-26C1-0FD2-93079E892E9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F85B62-167E-1D80-A4BE-1583908B96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147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3290F-8CDB-F495-84B2-9E4380DA2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89549-B5F4-0316-25E6-3459D9455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7B63FB-8B66-97A2-93AA-E527D51D7A8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10594E0-DAE5-01D1-C459-48F756AE774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596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053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95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8053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069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535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071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11361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197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59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544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140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468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6D01-F5F6-5C1A-305F-35B42B551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15881A-C3AF-95B9-C7F1-2063E2128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A920E6-DA96-4DA3-D365-C9DAD9F4E68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04251C-9547-B633-04DE-4452506B0A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9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4A22-91DA-F8E5-5C85-1C6FFB5BA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F33725-D971-51EF-6B7A-AE768C5285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548D4-BC5A-3596-B8C3-0C9FAF13EE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118455F4-3FFA-E61C-6615-CD07A3F1B6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31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4D062-D5D0-78E1-2A11-B017C7170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FBDBD-D1E7-32D6-1F0A-78987424B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58074-E175-97B3-B5CC-87E0117FAFE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15DFE89-11A5-9982-81A1-6B89A546F7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98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56CDA-D77F-4CBE-9154-CB99FF2BE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BDC3DA-EEF3-C0E2-2E14-0B0BA41C2F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B4E9B-5866-6ABA-98D9-0E9A2E4736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18D4FF-0AD8-EDF1-9591-B482F64B33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4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42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70E5F-527F-4574-8986-ABC10532EBF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90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BF6B6C-D49F-A43C-66FD-05B910545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6" y="-19456"/>
            <a:ext cx="12192000" cy="6858000"/>
          </a:xfrm>
          <a:prstGeom prst="rect">
            <a:avLst/>
          </a:prstGeom>
        </p:spPr>
      </p:pic>
      <p:sp>
        <p:nvSpPr>
          <p:cNvPr id="2" name="Title 1">
            <a:extLst>
              <a:ext uri="{FF2B5EF4-FFF2-40B4-BE49-F238E27FC236}">
                <a16:creationId xmlns:a16="http://schemas.microsoft.com/office/drawing/2014/main" id="{2FB6350D-C1EF-D9A5-53E4-317A3CD3C5BC}"/>
              </a:ext>
            </a:extLst>
          </p:cNvPr>
          <p:cNvSpPr>
            <a:spLocks noGrp="1"/>
          </p:cNvSpPr>
          <p:nvPr>
            <p:ph type="ctrTitle"/>
          </p:nvPr>
        </p:nvSpPr>
        <p:spPr>
          <a:xfrm>
            <a:off x="2219530" y="1535694"/>
            <a:ext cx="9910864" cy="1284878"/>
          </a:xfrm>
        </p:spPr>
        <p:txBody>
          <a:bodyPr anchor="b"/>
          <a:lstStyle>
            <a:lvl1pPr algn="l">
              <a:defRPr sz="4800">
                <a:latin typeface="Lato" panose="020F0502020204030203" pitchFamily="34" charset="0"/>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8CDC34F2-D4DF-6EF4-648F-4FEBA0052559}"/>
              </a:ext>
            </a:extLst>
          </p:cNvPr>
          <p:cNvSpPr>
            <a:spLocks noGrp="1"/>
          </p:cNvSpPr>
          <p:nvPr>
            <p:ph type="subTitle" idx="1"/>
          </p:nvPr>
        </p:nvSpPr>
        <p:spPr>
          <a:xfrm>
            <a:off x="2219530" y="2925133"/>
            <a:ext cx="9910864" cy="980146"/>
          </a:xfrm>
        </p:spPr>
        <p:txBody>
          <a:bodyPr/>
          <a:lstStyle>
            <a:lvl1pPr marL="0" indent="0" algn="l">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6" name="Slide Number Placeholder 5">
            <a:extLst>
              <a:ext uri="{FF2B5EF4-FFF2-40B4-BE49-F238E27FC236}">
                <a16:creationId xmlns:a16="http://schemas.microsoft.com/office/drawing/2014/main" id="{24F6EC29-EA4F-2D77-F17A-F4D775B4E09F}"/>
              </a:ext>
            </a:extLst>
          </p:cNvPr>
          <p:cNvSpPr>
            <a:spLocks noGrp="1"/>
          </p:cNvSpPr>
          <p:nvPr>
            <p:ph type="sldNum" sz="quarter" idx="12"/>
          </p:nvPr>
        </p:nvSpPr>
        <p:spPr>
          <a:xfrm>
            <a:off x="9377464" y="6378895"/>
            <a:ext cx="2743200" cy="365125"/>
          </a:xfrm>
        </p:spPr>
        <p:txBody>
          <a:bodyPr/>
          <a:lstStyle/>
          <a:p>
            <a:fld id="{FC87DA80-A855-4CE4-A69A-791DFC86B2D7}" type="slidenum">
              <a:rPr lang="en-AU" smtClean="0"/>
              <a:t>‹#›</a:t>
            </a:fld>
            <a:endParaRPr lang="en-AU"/>
          </a:p>
        </p:txBody>
      </p:sp>
      <p:pic>
        <p:nvPicPr>
          <p:cNvPr id="11" name="Picture 10">
            <a:extLst>
              <a:ext uri="{FF2B5EF4-FFF2-40B4-BE49-F238E27FC236}">
                <a16:creationId xmlns:a16="http://schemas.microsoft.com/office/drawing/2014/main" id="{8A92BD5F-00C9-9E87-ED61-A33F6154BC41}"/>
              </a:ext>
            </a:extLst>
          </p:cNvPr>
          <p:cNvPicPr>
            <a:picLocks noChangeAspect="1"/>
          </p:cNvPicPr>
          <p:nvPr/>
        </p:nvPicPr>
        <p:blipFill>
          <a:blip r:embed="rId3"/>
          <a:stretch>
            <a:fillRect/>
          </a:stretch>
        </p:blipFill>
        <p:spPr>
          <a:xfrm>
            <a:off x="148736" y="124481"/>
            <a:ext cx="1341909" cy="570071"/>
          </a:xfrm>
          <a:prstGeom prst="rect">
            <a:avLst/>
          </a:prstGeom>
        </p:spPr>
      </p:pic>
    </p:spTree>
    <p:extLst>
      <p:ext uri="{BB962C8B-B14F-4D97-AF65-F5344CB8AC3E}">
        <p14:creationId xmlns:p14="http://schemas.microsoft.com/office/powerpoint/2010/main" val="215873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C760B-9872-D617-DA8C-F3F2A5D96D03}"/>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3" name="Footer Placeholder 2">
            <a:extLst>
              <a:ext uri="{FF2B5EF4-FFF2-40B4-BE49-F238E27FC236}">
                <a16:creationId xmlns:a16="http://schemas.microsoft.com/office/drawing/2014/main" id="{71670F3A-014A-442E-4A68-F8E39D0928A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276C8C29-77CD-69F8-ED50-D46CF7D94A0B}"/>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212924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DA518-15E6-9949-23DD-6F899058A7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9867B68-E761-EDEE-0916-98BBDF9EC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40FD00F-5559-225B-9770-7D7D2DD66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F6A6A-094C-2F93-FBD6-A28DB35D6ABC}"/>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6" name="Footer Placeholder 5">
            <a:extLst>
              <a:ext uri="{FF2B5EF4-FFF2-40B4-BE49-F238E27FC236}">
                <a16:creationId xmlns:a16="http://schemas.microsoft.com/office/drawing/2014/main" id="{00EB4164-E00D-052F-5F32-F1FFFCE442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55B1C5-D929-046D-E7BA-BFDA3549A5BB}"/>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2852497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60CDB-20E1-7411-D0DD-E54335CD71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B418195-1E69-556A-4162-D6FF0E362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58D36A3D-2FA0-941D-D50F-8996F8E07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4160B-D7BB-9C8F-A88E-DF09B3CBA1B2}"/>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6" name="Footer Placeholder 5">
            <a:extLst>
              <a:ext uri="{FF2B5EF4-FFF2-40B4-BE49-F238E27FC236}">
                <a16:creationId xmlns:a16="http://schemas.microsoft.com/office/drawing/2014/main" id="{29016452-0329-CEB0-0A68-0C28162A375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BB8BA4A-BF0B-6CDB-C695-25705E9B8A33}"/>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289115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1840-519C-ED1D-AF43-CCB11FB9864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C9D744E-8BB2-DE7C-C7EB-F05891D37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4CC072A-22B0-E976-7E1F-491E9258B691}"/>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5" name="Footer Placeholder 4">
            <a:extLst>
              <a:ext uri="{FF2B5EF4-FFF2-40B4-BE49-F238E27FC236}">
                <a16:creationId xmlns:a16="http://schemas.microsoft.com/office/drawing/2014/main" id="{5D520FFB-3CA4-D21F-B0C3-8EE467525F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C96665-BACC-6B13-CF8D-0B950EA52121}"/>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197871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02055-667D-7463-E764-86A9EEA66D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61AB7E5-2B54-D5CB-4FA4-1F8614F36B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2F2943-9BDA-26E5-DEAC-21631206D45C}"/>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5" name="Footer Placeholder 4">
            <a:extLst>
              <a:ext uri="{FF2B5EF4-FFF2-40B4-BE49-F238E27FC236}">
                <a16:creationId xmlns:a16="http://schemas.microsoft.com/office/drawing/2014/main" id="{9620DFF3-EE93-DDA4-A1A6-BF56C3FBC6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AFE7F7-BE20-51FF-F8C4-B3C6BF36DBD4}"/>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27150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DEB83E-EC4A-21A3-F2EF-F32ACFAA2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8" y="-19456"/>
            <a:ext cx="12192000" cy="6858000"/>
          </a:xfrm>
          <a:prstGeom prst="rect">
            <a:avLst/>
          </a:prstGeom>
        </p:spPr>
      </p:pic>
      <p:sp>
        <p:nvSpPr>
          <p:cNvPr id="2" name="Title 1">
            <a:extLst>
              <a:ext uri="{FF2B5EF4-FFF2-40B4-BE49-F238E27FC236}">
                <a16:creationId xmlns:a16="http://schemas.microsoft.com/office/drawing/2014/main" id="{CF5F03B1-45E8-B659-4D47-2DA4A8DE8A6B}"/>
              </a:ext>
            </a:extLst>
          </p:cNvPr>
          <p:cNvSpPr>
            <a:spLocks noGrp="1"/>
          </p:cNvSpPr>
          <p:nvPr>
            <p:ph type="title"/>
          </p:nvPr>
        </p:nvSpPr>
        <p:spPr>
          <a:xfrm>
            <a:off x="2607012" y="365125"/>
            <a:ext cx="9383348" cy="1325563"/>
          </a:xfrm>
        </p:spPr>
        <p:txBody>
          <a:bodyPr/>
          <a:lstStyle>
            <a:lvl1pPr>
              <a:defRPr>
                <a:latin typeface="Lato" panose="020F0502020204030203"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778A52-02DD-F839-3BEA-CFE25B06CE77}"/>
              </a:ext>
            </a:extLst>
          </p:cNvPr>
          <p:cNvSpPr>
            <a:spLocks noGrp="1"/>
          </p:cNvSpPr>
          <p:nvPr>
            <p:ph idx="1"/>
          </p:nvPr>
        </p:nvSpPr>
        <p:spPr>
          <a:xfrm>
            <a:off x="2607012" y="1708893"/>
            <a:ext cx="9383348"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C9FD219B-077A-6FBE-8FA6-FDCAF90D4A55}"/>
              </a:ext>
            </a:extLst>
          </p:cNvPr>
          <p:cNvSpPr>
            <a:spLocks noGrp="1"/>
          </p:cNvSpPr>
          <p:nvPr>
            <p:ph type="sldNum" sz="quarter" idx="12"/>
          </p:nvPr>
        </p:nvSpPr>
        <p:spPr>
          <a:xfrm>
            <a:off x="7974042" y="6356350"/>
            <a:ext cx="2674409" cy="365125"/>
          </a:xfrm>
        </p:spPr>
        <p:txBody>
          <a:bodyPr/>
          <a:lstStyle/>
          <a:p>
            <a:fld id="{FC87DA80-A855-4CE4-A69A-791DFC86B2D7}" type="slidenum">
              <a:rPr lang="en-AU" smtClean="0"/>
              <a:t>‹#›</a:t>
            </a:fld>
            <a:endParaRPr lang="en-AU"/>
          </a:p>
        </p:txBody>
      </p:sp>
      <p:pic>
        <p:nvPicPr>
          <p:cNvPr id="4" name="Picture 3">
            <a:extLst>
              <a:ext uri="{FF2B5EF4-FFF2-40B4-BE49-F238E27FC236}">
                <a16:creationId xmlns:a16="http://schemas.microsoft.com/office/drawing/2014/main" id="{45CE91B9-2222-E442-D2EB-1D4490FF9535}"/>
              </a:ext>
            </a:extLst>
          </p:cNvPr>
          <p:cNvPicPr>
            <a:picLocks noChangeAspect="1"/>
          </p:cNvPicPr>
          <p:nvPr userDrawn="1"/>
        </p:nvPicPr>
        <p:blipFill>
          <a:blip r:embed="rId3"/>
          <a:stretch>
            <a:fillRect/>
          </a:stretch>
        </p:blipFill>
        <p:spPr>
          <a:xfrm>
            <a:off x="148736" y="124481"/>
            <a:ext cx="1341909" cy="570071"/>
          </a:xfrm>
          <a:prstGeom prst="rect">
            <a:avLst/>
          </a:prstGeom>
        </p:spPr>
      </p:pic>
    </p:spTree>
    <p:extLst>
      <p:ext uri="{BB962C8B-B14F-4D97-AF65-F5344CB8AC3E}">
        <p14:creationId xmlns:p14="http://schemas.microsoft.com/office/powerpoint/2010/main" val="270554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65AE9-3A78-E56C-33D6-D8A927883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F03B1-45E8-B659-4D47-2DA4A8DE8A6B}"/>
              </a:ext>
            </a:extLst>
          </p:cNvPr>
          <p:cNvSpPr>
            <a:spLocks noGrp="1"/>
          </p:cNvSpPr>
          <p:nvPr>
            <p:ph type="title"/>
          </p:nvPr>
        </p:nvSpPr>
        <p:spPr>
          <a:xfrm>
            <a:off x="2149812" y="0"/>
            <a:ext cx="9383348" cy="1325563"/>
          </a:xfrm>
        </p:spPr>
        <p:txBody>
          <a:bodyPr/>
          <a:lstStyle>
            <a:lvl1pPr>
              <a:defRPr>
                <a:latin typeface="Lato" panose="020F0502020204030203"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778A52-02DD-F839-3BEA-CFE25B06CE77}"/>
              </a:ext>
            </a:extLst>
          </p:cNvPr>
          <p:cNvSpPr>
            <a:spLocks noGrp="1"/>
          </p:cNvSpPr>
          <p:nvPr>
            <p:ph idx="1"/>
          </p:nvPr>
        </p:nvSpPr>
        <p:spPr>
          <a:xfrm>
            <a:off x="2149812" y="1460500"/>
            <a:ext cx="9383348"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Slide Number Placeholder 5">
            <a:extLst>
              <a:ext uri="{FF2B5EF4-FFF2-40B4-BE49-F238E27FC236}">
                <a16:creationId xmlns:a16="http://schemas.microsoft.com/office/drawing/2014/main" id="{D092464A-3822-51D1-3EE3-6A75583759C4}"/>
              </a:ext>
            </a:extLst>
          </p:cNvPr>
          <p:cNvSpPr>
            <a:spLocks noGrp="1"/>
          </p:cNvSpPr>
          <p:nvPr>
            <p:ph type="sldNum" sz="quarter" idx="12"/>
          </p:nvPr>
        </p:nvSpPr>
        <p:spPr>
          <a:xfrm>
            <a:off x="7974042" y="6356350"/>
            <a:ext cx="2674409" cy="365125"/>
          </a:xfrm>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407975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E0A8F2-0F89-DCD9-5246-5FEC3AFDC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F03B1-45E8-B659-4D47-2DA4A8DE8A6B}"/>
              </a:ext>
            </a:extLst>
          </p:cNvPr>
          <p:cNvSpPr>
            <a:spLocks noGrp="1"/>
          </p:cNvSpPr>
          <p:nvPr>
            <p:ph type="title"/>
          </p:nvPr>
        </p:nvSpPr>
        <p:spPr>
          <a:xfrm>
            <a:off x="2003896" y="243191"/>
            <a:ext cx="9986464" cy="1325563"/>
          </a:xfrm>
        </p:spPr>
        <p:txBody>
          <a:bodyPr/>
          <a:lstStyle>
            <a:lvl1pPr>
              <a:defRPr>
                <a:latin typeface="Lato" panose="020F0502020204030203"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778A52-02DD-F839-3BEA-CFE25B06CE77}"/>
              </a:ext>
            </a:extLst>
          </p:cNvPr>
          <p:cNvSpPr>
            <a:spLocks noGrp="1"/>
          </p:cNvSpPr>
          <p:nvPr>
            <p:ph idx="1"/>
          </p:nvPr>
        </p:nvSpPr>
        <p:spPr>
          <a:xfrm>
            <a:off x="2003896" y="1577230"/>
            <a:ext cx="9986464" cy="4351338"/>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5">
            <a:extLst>
              <a:ext uri="{FF2B5EF4-FFF2-40B4-BE49-F238E27FC236}">
                <a16:creationId xmlns:a16="http://schemas.microsoft.com/office/drawing/2014/main" id="{7C6EB000-0AA0-5552-5E5C-4EA444D0A0C6}"/>
              </a:ext>
            </a:extLst>
          </p:cNvPr>
          <p:cNvSpPr>
            <a:spLocks noGrp="1"/>
          </p:cNvSpPr>
          <p:nvPr>
            <p:ph type="sldNum" sz="quarter" idx="12"/>
          </p:nvPr>
        </p:nvSpPr>
        <p:spPr>
          <a:xfrm>
            <a:off x="7974042" y="6356350"/>
            <a:ext cx="2674409" cy="365125"/>
          </a:xfrm>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317821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A4B870-77CF-6AB9-1808-3C27AB1F5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F03B1-45E8-B659-4D47-2DA4A8DE8A6B}"/>
              </a:ext>
            </a:extLst>
          </p:cNvPr>
          <p:cNvSpPr>
            <a:spLocks noGrp="1"/>
          </p:cNvSpPr>
          <p:nvPr>
            <p:ph type="title"/>
          </p:nvPr>
        </p:nvSpPr>
        <p:spPr>
          <a:xfrm>
            <a:off x="2704289" y="843372"/>
            <a:ext cx="8998086" cy="1458119"/>
          </a:xfrm>
        </p:spPr>
        <p:txBody>
          <a:bodyPr/>
          <a:lstStyle>
            <a:lvl1pPr algn="r">
              <a:defRPr>
                <a:latin typeface="Lato" panose="020F0502020204030203" pitchFamily="34" charset="0"/>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778A52-02DD-F839-3BEA-CFE25B06CE77}"/>
              </a:ext>
            </a:extLst>
          </p:cNvPr>
          <p:cNvSpPr>
            <a:spLocks noGrp="1"/>
          </p:cNvSpPr>
          <p:nvPr>
            <p:ph idx="1"/>
          </p:nvPr>
        </p:nvSpPr>
        <p:spPr>
          <a:xfrm>
            <a:off x="1634248" y="2425181"/>
            <a:ext cx="10068128" cy="3683789"/>
          </a:xfrm>
        </p:spPr>
        <p:txBody>
          <a:bodyPr/>
          <a:lstStyle>
            <a:lvl1pPr>
              <a:defRPr>
                <a:latin typeface="Lato" panose="020F0502020204030203" pitchFamily="34" charset="0"/>
              </a:defRPr>
            </a:lvl1pPr>
            <a:lvl2pPr>
              <a:defRPr>
                <a:latin typeface="Lato" panose="020F0502020204030203" pitchFamily="34" charset="0"/>
              </a:defRPr>
            </a:lvl2pPr>
            <a:lvl3pPr>
              <a:defRPr>
                <a:latin typeface="Lato" panose="020F0502020204030203" pitchFamily="34" charset="0"/>
              </a:defRPr>
            </a:lvl3pPr>
            <a:lvl4pPr>
              <a:defRPr>
                <a:latin typeface="Lato" panose="020F0502020204030203" pitchFamily="34" charset="0"/>
              </a:defRPr>
            </a:lvl4pPr>
            <a:lvl5pPr>
              <a:defRPr>
                <a:latin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5">
            <a:extLst>
              <a:ext uri="{FF2B5EF4-FFF2-40B4-BE49-F238E27FC236}">
                <a16:creationId xmlns:a16="http://schemas.microsoft.com/office/drawing/2014/main" id="{1E80DAAD-589E-A473-7637-83CA41DF3B09}"/>
              </a:ext>
            </a:extLst>
          </p:cNvPr>
          <p:cNvSpPr>
            <a:spLocks noGrp="1"/>
          </p:cNvSpPr>
          <p:nvPr>
            <p:ph type="sldNum" sz="quarter" idx="12"/>
          </p:nvPr>
        </p:nvSpPr>
        <p:spPr>
          <a:xfrm>
            <a:off x="7974042" y="6356350"/>
            <a:ext cx="2674409" cy="365125"/>
          </a:xfrm>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3094045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C93103-FC5F-6454-7883-16D8BBD79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B796C15-58A0-0B3E-F9D3-BA8817C31F86}"/>
              </a:ext>
            </a:extLst>
          </p:cNvPr>
          <p:cNvSpPr>
            <a:spLocks noGrp="1"/>
          </p:cNvSpPr>
          <p:nvPr>
            <p:ph type="ctrTitle"/>
          </p:nvPr>
        </p:nvSpPr>
        <p:spPr>
          <a:xfrm>
            <a:off x="1519139" y="77820"/>
            <a:ext cx="10465338" cy="1554703"/>
          </a:xfrm>
        </p:spPr>
        <p:txBody>
          <a:bodyPr anchor="b"/>
          <a:lstStyle>
            <a:lvl1pPr algn="l">
              <a:defRPr sz="4800">
                <a:latin typeface="Lato" panose="020F0502020204030203" pitchFamily="34" charset="0"/>
              </a:defRPr>
            </a:lvl1pPr>
          </a:lstStyle>
          <a:p>
            <a:r>
              <a:rPr lang="en-US"/>
              <a:t>Click to edit Master title style</a:t>
            </a:r>
            <a:endParaRPr lang="en-AU"/>
          </a:p>
        </p:txBody>
      </p:sp>
      <p:sp>
        <p:nvSpPr>
          <p:cNvPr id="8" name="Subtitle 2">
            <a:extLst>
              <a:ext uri="{FF2B5EF4-FFF2-40B4-BE49-F238E27FC236}">
                <a16:creationId xmlns:a16="http://schemas.microsoft.com/office/drawing/2014/main" id="{5FEB26C7-9DAE-C8FB-50CD-948E359BF4BB}"/>
              </a:ext>
            </a:extLst>
          </p:cNvPr>
          <p:cNvSpPr>
            <a:spLocks noGrp="1"/>
          </p:cNvSpPr>
          <p:nvPr>
            <p:ph type="subTitle" idx="1"/>
          </p:nvPr>
        </p:nvSpPr>
        <p:spPr>
          <a:xfrm>
            <a:off x="2423811" y="1907823"/>
            <a:ext cx="9560666" cy="3374296"/>
          </a:xfrm>
        </p:spPr>
        <p:txBody>
          <a:bodyPr/>
          <a:lstStyle>
            <a:lvl1pPr marL="0" indent="0" algn="l">
              <a:buNone/>
              <a:defRPr sz="2400">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44970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53DB9-3BC9-E2A1-4E69-2E7C3EBDF5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3D9AE8-3052-2507-5130-8152E3605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B61B258-21AD-E250-EB52-D1A62D084A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7EAC60C-EEAC-04E4-35C3-6B54D9D13595}"/>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6" name="Footer Placeholder 5">
            <a:extLst>
              <a:ext uri="{FF2B5EF4-FFF2-40B4-BE49-F238E27FC236}">
                <a16:creationId xmlns:a16="http://schemas.microsoft.com/office/drawing/2014/main" id="{460F8716-315A-D2C3-07D2-EA0B44CA60B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1AEB3AE-698E-D224-2DDC-AE37793BFBD8}"/>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262741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9B7C-522A-B8BF-AF5F-120D955D6C5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F91DE69-DB28-082C-EE64-7D0DB4DC3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F219F6-D5B3-2EEB-4084-948B33B981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CB38A90-BCF8-7F0C-C9FE-21182786A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6E5FA-C819-F3D2-23E5-68560F0C5D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99950D5A-7BEA-ADD5-9DC7-97F6C9E9F316}"/>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8" name="Footer Placeholder 7">
            <a:extLst>
              <a:ext uri="{FF2B5EF4-FFF2-40B4-BE49-F238E27FC236}">
                <a16:creationId xmlns:a16="http://schemas.microsoft.com/office/drawing/2014/main" id="{C7250700-BE4A-DB87-3740-3C175C4FCFD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52166C5-6CC6-087D-5FA9-F3300E5CD400}"/>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97795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7C561-C97A-9136-308F-0838F92B7C7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87BBAD7-DF7F-3637-9586-B99BCE5C266D}"/>
              </a:ext>
            </a:extLst>
          </p:cNvPr>
          <p:cNvSpPr>
            <a:spLocks noGrp="1"/>
          </p:cNvSpPr>
          <p:nvPr>
            <p:ph type="dt" sz="half" idx="10"/>
          </p:nvPr>
        </p:nvSpPr>
        <p:spPr/>
        <p:txBody>
          <a:bodyPr/>
          <a:lstStyle/>
          <a:p>
            <a:fld id="{BB929F1D-D169-4F40-AA5A-E13400AA3B7A}" type="datetimeFigureOut">
              <a:rPr lang="en-AU" smtClean="0"/>
              <a:t>1/07/2026</a:t>
            </a:fld>
            <a:endParaRPr lang="en-AU"/>
          </a:p>
        </p:txBody>
      </p:sp>
      <p:sp>
        <p:nvSpPr>
          <p:cNvPr id="4" name="Footer Placeholder 3">
            <a:extLst>
              <a:ext uri="{FF2B5EF4-FFF2-40B4-BE49-F238E27FC236}">
                <a16:creationId xmlns:a16="http://schemas.microsoft.com/office/drawing/2014/main" id="{8363F050-0A99-158F-DB1D-E25368F179D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C405F70-8209-C8CE-BC7C-614A9FABAA6A}"/>
              </a:ext>
            </a:extLst>
          </p:cNvPr>
          <p:cNvSpPr>
            <a:spLocks noGrp="1"/>
          </p:cNvSpPr>
          <p:nvPr>
            <p:ph type="sldNum" sz="quarter" idx="12"/>
          </p:nvPr>
        </p:nvSpPr>
        <p:spPr/>
        <p:txBody>
          <a:bodyPr/>
          <a:lstStyle/>
          <a:p>
            <a:fld id="{FC87DA80-A855-4CE4-A69A-791DFC86B2D7}" type="slidenum">
              <a:rPr lang="en-AU" smtClean="0"/>
              <a:t>‹#›</a:t>
            </a:fld>
            <a:endParaRPr lang="en-AU"/>
          </a:p>
        </p:txBody>
      </p:sp>
    </p:spTree>
    <p:extLst>
      <p:ext uri="{BB962C8B-B14F-4D97-AF65-F5344CB8AC3E}">
        <p14:creationId xmlns:p14="http://schemas.microsoft.com/office/powerpoint/2010/main" val="385937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392A68-60BE-D24F-6BD5-329350E9C4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99D836C-25E0-35B0-DBC0-28B2A596C1A9}"/>
              </a:ext>
            </a:extLst>
          </p:cNvPr>
          <p:cNvSpPr>
            <a:spLocks noGrp="1"/>
          </p:cNvSpPr>
          <p:nvPr>
            <p:ph type="body" idx="1"/>
          </p:nvPr>
        </p:nvSpPr>
        <p:spPr>
          <a:xfrm>
            <a:off x="838200" y="1825625"/>
            <a:ext cx="10515600" cy="2435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5B5988-9699-A915-37F4-6ABC5E836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929F1D-D169-4F40-AA5A-E13400AA3B7A}" type="datetimeFigureOut">
              <a:rPr lang="en-AU" smtClean="0"/>
              <a:t>1/07/2026</a:t>
            </a:fld>
            <a:endParaRPr lang="en-AU"/>
          </a:p>
        </p:txBody>
      </p:sp>
      <p:sp>
        <p:nvSpPr>
          <p:cNvPr id="5" name="Footer Placeholder 4">
            <a:extLst>
              <a:ext uri="{FF2B5EF4-FFF2-40B4-BE49-F238E27FC236}">
                <a16:creationId xmlns:a16="http://schemas.microsoft.com/office/drawing/2014/main" id="{62E294B9-27DB-586F-65D5-685E367F6D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3FA4618-8B20-D98C-CD94-DC995CAF6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87DA80-A855-4CE4-A69A-791DFC86B2D7}" type="slidenum">
              <a:rPr lang="en-AU" smtClean="0"/>
              <a:t>‹#›</a:t>
            </a:fld>
            <a:endParaRPr lang="en-AU"/>
          </a:p>
        </p:txBody>
      </p:sp>
    </p:spTree>
    <p:extLst>
      <p:ext uri="{BB962C8B-B14F-4D97-AF65-F5344CB8AC3E}">
        <p14:creationId xmlns:p14="http://schemas.microsoft.com/office/powerpoint/2010/main" val="722543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7805-F79A-7DB5-15E8-9CD848660C5B}"/>
              </a:ext>
            </a:extLst>
          </p:cNvPr>
          <p:cNvSpPr>
            <a:spLocks noGrp="1"/>
          </p:cNvSpPr>
          <p:nvPr>
            <p:ph type="ctrTitle"/>
          </p:nvPr>
        </p:nvSpPr>
        <p:spPr>
          <a:xfrm>
            <a:off x="2339439" y="2897922"/>
            <a:ext cx="10030691" cy="2373325"/>
          </a:xfrm>
        </p:spPr>
        <p:txBody>
          <a:bodyPr>
            <a:noAutofit/>
          </a:bodyPr>
          <a:lstStyle/>
          <a:p>
            <a:r>
              <a:rPr lang="en-AU" b="1" dirty="0">
                <a:solidFill>
                  <a:schemeClr val="bg1"/>
                </a:solidFill>
                <a:latin typeface="Lato" panose="020F0502020204030203" pitchFamily="34" charset="0"/>
                <a:ea typeface="Lato" panose="020F0502020204030203" pitchFamily="34" charset="0"/>
                <a:cs typeface="Lato" panose="020F0502020204030203" pitchFamily="34" charset="0"/>
              </a:rPr>
              <a:t>2026</a:t>
            </a:r>
            <a:br>
              <a:rPr lang="en-AU" b="1" dirty="0">
                <a:solidFill>
                  <a:schemeClr val="bg1"/>
                </a:solidFill>
                <a:latin typeface="Lato" panose="020F0502020204030203" pitchFamily="34" charset="0"/>
                <a:ea typeface="Lato" panose="020F0502020204030203" pitchFamily="34" charset="0"/>
                <a:cs typeface="Lato" panose="020F0502020204030203" pitchFamily="34" charset="0"/>
              </a:rPr>
            </a:br>
            <a:r>
              <a:rPr lang="en-AU" b="1" dirty="0">
                <a:solidFill>
                  <a:schemeClr val="bg1"/>
                </a:solidFill>
                <a:latin typeface="Lato" panose="020F0502020204030203" pitchFamily="34" charset="0"/>
                <a:ea typeface="Lato" panose="020F0502020204030203" pitchFamily="34" charset="0"/>
                <a:cs typeface="Lato" panose="020F0502020204030203" pitchFamily="34" charset="0"/>
              </a:rPr>
              <a:t>Accessibility in Action Awards</a:t>
            </a:r>
            <a:endParaRPr lang="en-AU" b="1" dirty="0">
              <a:solidFill>
                <a:schemeClr val="bg1"/>
              </a:solidFill>
              <a:latin typeface="Caveat" pitchFamily="2" charset="0"/>
            </a:endParaRPr>
          </a:p>
        </p:txBody>
      </p:sp>
      <p:sp>
        <p:nvSpPr>
          <p:cNvPr id="3" name="Subtitle 2">
            <a:extLst>
              <a:ext uri="{FF2B5EF4-FFF2-40B4-BE49-F238E27FC236}">
                <a16:creationId xmlns:a16="http://schemas.microsoft.com/office/drawing/2014/main" id="{B8A57725-D5B4-A68C-8D75-BA9BD1E3976F}"/>
              </a:ext>
            </a:extLst>
          </p:cNvPr>
          <p:cNvSpPr>
            <a:spLocks noGrp="1"/>
          </p:cNvSpPr>
          <p:nvPr>
            <p:ph type="subTitle" idx="1"/>
          </p:nvPr>
        </p:nvSpPr>
        <p:spPr>
          <a:xfrm>
            <a:off x="2339439" y="5271247"/>
            <a:ext cx="9135728" cy="784506"/>
          </a:xfrm>
        </p:spPr>
        <p:txBody>
          <a:bodyPr>
            <a:normAutofit/>
          </a:bodyPr>
          <a:lstStyle/>
          <a:p>
            <a:pPr>
              <a:lnSpc>
                <a:spcPct val="100000"/>
              </a:lnSpc>
            </a:pPr>
            <a:r>
              <a:rPr lang="en-AU" sz="2800">
                <a:solidFill>
                  <a:schemeClr val="bg1"/>
                </a:solidFill>
                <a:latin typeface="Lato" panose="020F0502020204030203" pitchFamily="34" charset="0"/>
                <a:ea typeface="Lato" panose="020F0502020204030203" pitchFamily="34" charset="0"/>
                <a:cs typeface="Lato" panose="020F0502020204030203" pitchFamily="34" charset="0"/>
              </a:rPr>
              <a:t>Celebration</a:t>
            </a:r>
            <a:endParaRPr lang="en-AU" sz="400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10" name="Picture 9" descr="ADCET presents Accessibility in Action Awards 2026 Logo">
            <a:extLst>
              <a:ext uri="{FF2B5EF4-FFF2-40B4-BE49-F238E27FC236}">
                <a16:creationId xmlns:a16="http://schemas.microsoft.com/office/drawing/2014/main" id="{895F6DA2-0D03-623B-53A9-530DFC3D39D0}"/>
              </a:ext>
            </a:extLst>
          </p:cNvPr>
          <p:cNvPicPr>
            <a:picLocks noChangeAspect="1"/>
          </p:cNvPicPr>
          <p:nvPr/>
        </p:nvPicPr>
        <p:blipFill>
          <a:blip r:embed="rId3"/>
          <a:stretch>
            <a:fillRect/>
          </a:stretch>
        </p:blipFill>
        <p:spPr>
          <a:xfrm>
            <a:off x="4621112" y="610779"/>
            <a:ext cx="6985161" cy="3593086"/>
          </a:xfrm>
          <a:prstGeom prst="rect">
            <a:avLst/>
          </a:prstGeom>
        </p:spPr>
      </p:pic>
    </p:spTree>
    <p:extLst>
      <p:ext uri="{BB962C8B-B14F-4D97-AF65-F5344CB8AC3E}">
        <p14:creationId xmlns:p14="http://schemas.microsoft.com/office/powerpoint/2010/main" val="3349131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07A5E-044B-81B2-B04A-A20B48CB24CD}"/>
              </a:ext>
            </a:extLst>
          </p:cNvPr>
          <p:cNvSpPr txBox="1">
            <a:spLocks noGrp="1"/>
          </p:cNvSpPr>
          <p:nvPr>
            <p:ph type="title" idx="4294967295"/>
          </p:nvPr>
        </p:nvSpPr>
        <p:spPr>
          <a:xfrm>
            <a:off x="0" y="2282825"/>
            <a:ext cx="12192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Elpitha</a:t>
            </a:r>
            <a:r>
              <a:rPr kumimoji="0" lang="en-US" sz="6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(Peta) Spyrou</a:t>
            </a:r>
          </a:p>
        </p:txBody>
      </p:sp>
      <p:sp>
        <p:nvSpPr>
          <p:cNvPr id="6" name="TextBox 5">
            <a:extLst>
              <a:ext uri="{FF2B5EF4-FFF2-40B4-BE49-F238E27FC236}">
                <a16:creationId xmlns:a16="http://schemas.microsoft.com/office/drawing/2014/main" id="{C461BE01-A458-74EF-342E-5ECD9E9094C3}"/>
              </a:ext>
            </a:extLst>
          </p:cNvPr>
          <p:cNvSpPr txBox="1"/>
          <p:nvPr/>
        </p:nvSpPr>
        <p:spPr>
          <a:xfrm>
            <a:off x="288717" y="3396952"/>
            <a:ext cx="11541967" cy="227754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Semibold"/>
                <a:ea typeface="Lato Semibold"/>
                <a:cs typeface="Lato Semibold"/>
              </a:rPr>
              <a:t>Adelaide Law School’s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Semibold"/>
                <a:ea typeface="Lato Semibold"/>
                <a:cs typeface="Lato Semibold"/>
              </a:rPr>
              <a:t>Student Access, Support, and Inclusion Program</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b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Adelaide University</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A5777EEA-1746-E420-742E-AD8E7CBE424E}"/>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246471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07A5E-044B-81B2-B04A-A20B48CB24CD}"/>
              </a:ext>
            </a:extLst>
          </p:cNvPr>
          <p:cNvSpPr txBox="1">
            <a:spLocks noGrp="1"/>
          </p:cNvSpPr>
          <p:nvPr>
            <p:ph type="title" idx="4294967295"/>
          </p:nvPr>
        </p:nvSpPr>
        <p:spPr>
          <a:xfrm>
            <a:off x="-15875" y="2282825"/>
            <a:ext cx="12207875"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Dr Kevan Walter Jones</a:t>
            </a:r>
            <a:endParaRPr kumimoji="0" lang="en-US" sz="6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C461BE01-A458-74EF-342E-5ECD9E9094C3}"/>
              </a:ext>
            </a:extLst>
          </p:cNvPr>
          <p:cNvSpPr txBox="1"/>
          <p:nvPr/>
        </p:nvSpPr>
        <p:spPr>
          <a:xfrm>
            <a:off x="288717" y="3422352"/>
            <a:ext cx="11541967" cy="17851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UQ Neurodivergent Hub</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University of Queensland</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2563ACE7-CFEC-BBF7-A949-FC27DDEF185B}"/>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4049539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0B386D7F-8BB0-A39E-FA06-0B38EA54E41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941D874-18F9-6236-C701-5E88C0FCD52B}"/>
              </a:ext>
            </a:extLst>
          </p:cNvPr>
          <p:cNvSpPr txBox="1">
            <a:spLocks noGrp="1"/>
          </p:cNvSpPr>
          <p:nvPr>
            <p:ph type="title" idx="4294967295"/>
          </p:nvPr>
        </p:nvSpPr>
        <p:spPr>
          <a:xfrm>
            <a:off x="0" y="2282825"/>
            <a:ext cx="12192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Lynette Blayney</a:t>
            </a:r>
            <a:endPar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FEC97CA4-0968-D358-BD30-3A85C4A028F8}"/>
              </a:ext>
            </a:extLst>
          </p:cNvPr>
          <p:cNvSpPr txBox="1"/>
          <p:nvPr/>
        </p:nvSpPr>
        <p:spPr>
          <a:xfrm>
            <a:off x="288717" y="3422352"/>
            <a:ext cx="11541967" cy="276998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Trauma-Informed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Removing Barriers and Empowering Students with Disability and Psychosocial Challenges Across the Tertiary Sector</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Transformational Institute</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64B0DB54-02E9-B33B-2C3E-2764E96C726D}"/>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137179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C6058DB0-3D73-5A26-D6B4-BA330798186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BA3831-85E6-EA06-E967-E7D7E5F084FD}"/>
              </a:ext>
            </a:extLst>
          </p:cNvPr>
          <p:cNvSpPr txBox="1">
            <a:spLocks noGrp="1"/>
          </p:cNvSpPr>
          <p:nvPr>
            <p:ph type="title" idx="4294967295"/>
          </p:nvPr>
        </p:nvSpPr>
        <p:spPr>
          <a:xfrm>
            <a:off x="-1" y="2282825"/>
            <a:ext cx="12208141"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Naomi McGrath</a:t>
            </a:r>
            <a:endParaRPr kumimoji="0" lang="en-US" sz="60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A8AC1689-B5F1-5F0D-6087-387E905CD103}"/>
              </a:ext>
            </a:extLst>
          </p:cNvPr>
          <p:cNvSpPr txBox="1"/>
          <p:nvPr/>
        </p:nvSpPr>
        <p:spPr>
          <a:xfrm>
            <a:off x="288717" y="3422352"/>
            <a:ext cx="11541967" cy="17851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Advocacy and Leadership in Accessibility and Inclusion</a:t>
            </a:r>
            <a:b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b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TAFE NSW</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59BF7C80-1B8E-88A9-AA21-3C32A87E4677}"/>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1088919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7BCDB8B3-15F3-827F-6705-E9FA1E17B88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B6F769B-CBAE-8113-75EF-4D7FBDE80E3F}"/>
              </a:ext>
            </a:extLst>
          </p:cNvPr>
          <p:cNvSpPr txBox="1">
            <a:spLocks noGrp="1"/>
          </p:cNvSpPr>
          <p:nvPr>
            <p:ph type="title" idx="4294967295"/>
          </p:nvPr>
        </p:nvSpPr>
        <p:spPr>
          <a:xfrm>
            <a:off x="0" y="2282825"/>
            <a:ext cx="1220814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Rebecca McNeil</a:t>
            </a:r>
          </a:p>
        </p:txBody>
      </p:sp>
      <p:sp>
        <p:nvSpPr>
          <p:cNvPr id="6" name="TextBox 5">
            <a:extLst>
              <a:ext uri="{FF2B5EF4-FFF2-40B4-BE49-F238E27FC236}">
                <a16:creationId xmlns:a16="http://schemas.microsoft.com/office/drawing/2014/main" id="{93880194-7951-8B89-5148-A3E612C52E88}"/>
              </a:ext>
            </a:extLst>
          </p:cNvPr>
          <p:cNvSpPr txBox="1"/>
          <p:nvPr/>
        </p:nvSpPr>
        <p:spPr>
          <a:xfrm>
            <a:off x="325016" y="3435268"/>
            <a:ext cx="11541967" cy="17851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ato" panose="020F0502020204030203" pitchFamily="34" charset="0"/>
                <a:ea typeface="Lato Semibold"/>
                <a:cs typeface="Calibri"/>
              </a:rPr>
              <a:t>Macquarie University Neurodiversity Community of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white"/>
                </a:solidFill>
                <a:effectLst/>
                <a:uLnTx/>
                <a:uFillTx/>
                <a:latin typeface="Lato" panose="020F0502020204030203" pitchFamily="34" charset="0"/>
                <a:ea typeface="Lato Semibold"/>
                <a:cs typeface="Lato Semibold"/>
              </a:rPr>
              <a:t> </a:t>
            </a:r>
            <a:br>
              <a:rPr kumimoji="0" lang="en-AU" sz="3200" b="0" i="0" u="none" strike="noStrike" kern="1200" cap="none" spc="0" normalizeH="0" baseline="0" noProof="0" dirty="0">
                <a:ln>
                  <a:noFill/>
                </a:ln>
                <a:solidFill>
                  <a:prstClr val="black"/>
                </a:solidFill>
                <a:effectLst/>
                <a:uLnTx/>
                <a:uFillTx/>
                <a:latin typeface="Lato Semibold"/>
                <a:ea typeface="Lato Semibold"/>
                <a:cs typeface="Lato Semibold"/>
              </a:rPr>
            </a:br>
            <a:r>
              <a:rPr kumimoji="0" lang="en-GB" sz="3200" b="0" i="0" u="none" strike="noStrike" kern="1200" cap="none" spc="0" normalizeH="0" baseline="0" noProof="0" dirty="0">
                <a:ln>
                  <a:noFill/>
                </a:ln>
                <a:solidFill>
                  <a:prstClr val="white"/>
                </a:solidFill>
                <a:effectLst/>
                <a:uLnTx/>
                <a:uFillTx/>
                <a:latin typeface="Lato" panose="020F0502020204030203" pitchFamily="34" charset="0"/>
                <a:ea typeface="Lato Semibold"/>
                <a:cs typeface="Calibri"/>
              </a:rPr>
              <a:t>Macquarie University</a:t>
            </a:r>
            <a:endParaRPr kumimoji="0" lang="en-AU" sz="3200" b="0" i="0" u="none" strike="noStrike" kern="1200" cap="none" spc="0" normalizeH="0" baseline="0" noProof="0" dirty="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61791757-87EB-66B4-2F49-7E783DC187C4}"/>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254329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2B8DA617-5A07-15DA-3D3A-AADBA724B1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B15D225-F8EC-D183-FD3B-8E089C75177C}"/>
              </a:ext>
            </a:extLst>
          </p:cNvPr>
          <p:cNvSpPr txBox="1">
            <a:spLocks noGrp="1"/>
          </p:cNvSpPr>
          <p:nvPr>
            <p:ph type="title" idx="4294967295"/>
          </p:nvPr>
        </p:nvSpPr>
        <p:spPr>
          <a:xfrm>
            <a:off x="0" y="2282825"/>
            <a:ext cx="1220814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Sandy Houston</a:t>
            </a:r>
          </a:p>
        </p:txBody>
      </p:sp>
      <p:sp>
        <p:nvSpPr>
          <p:cNvPr id="6" name="TextBox 5">
            <a:extLst>
              <a:ext uri="{FF2B5EF4-FFF2-40B4-BE49-F238E27FC236}">
                <a16:creationId xmlns:a16="http://schemas.microsoft.com/office/drawing/2014/main" id="{50A7F099-3F74-67F5-A82C-EA9F48BE1C56}"/>
              </a:ext>
            </a:extLst>
          </p:cNvPr>
          <p:cNvSpPr txBox="1"/>
          <p:nvPr/>
        </p:nvSpPr>
        <p:spPr>
          <a:xfrm>
            <a:off x="325016" y="3435268"/>
            <a:ext cx="11541967" cy="17851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User testing and product uplift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 </a:t>
            </a: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RMIT University</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10583587-54D2-9047-54DA-283565E623A5}"/>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30283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8C90D879-4E7B-B778-080E-41023FBE307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354D01-C435-1806-2227-737DE811203D}"/>
              </a:ext>
            </a:extLst>
          </p:cNvPr>
          <p:cNvSpPr txBox="1">
            <a:spLocks noGrp="1"/>
          </p:cNvSpPr>
          <p:nvPr>
            <p:ph type="title" idx="4294967295"/>
          </p:nvPr>
        </p:nvSpPr>
        <p:spPr>
          <a:xfrm>
            <a:off x="0" y="2282825"/>
            <a:ext cx="1220814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Sue Sharpe</a:t>
            </a:r>
          </a:p>
        </p:txBody>
      </p:sp>
      <p:sp>
        <p:nvSpPr>
          <p:cNvPr id="6" name="TextBox 5">
            <a:extLst>
              <a:ext uri="{FF2B5EF4-FFF2-40B4-BE49-F238E27FC236}">
                <a16:creationId xmlns:a16="http://schemas.microsoft.com/office/drawing/2014/main" id="{08D89B07-039F-E87A-A26B-75CD1FB47FFF}"/>
              </a:ext>
            </a:extLst>
          </p:cNvPr>
          <p:cNvSpPr txBox="1"/>
          <p:nvPr/>
        </p:nvSpPr>
        <p:spPr>
          <a:xfrm>
            <a:off x="325016" y="3435268"/>
            <a:ext cx="11541967" cy="276998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Inclusive Education Program: Embedding Accessibility, Equity and Ethical Generative AI in Curriculum and Assessment (2025–2026)</a:t>
            </a:r>
            <a:endPar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endParaRPr>
          </a:p>
          <a:p>
            <a:pPr algn="ctr">
              <a:defRPr/>
            </a:pPr>
            <a:r>
              <a:rPr kumimoji="0" lang="en-AU" sz="3200" b="0" i="0" u="none" strike="noStrike" kern="1200" cap="none" spc="0" normalizeH="0" baseline="0" noProof="0">
                <a:ln>
                  <a:noFill/>
                </a:ln>
                <a:solidFill>
                  <a:prstClr val="white"/>
                </a:solidFill>
                <a:effectLst/>
                <a:uLnTx/>
                <a:uFillTx/>
                <a:latin typeface="Lato"/>
                <a:ea typeface="Lato Semibold"/>
                <a:cs typeface="Lato Semibold"/>
              </a:rPr>
              <a:t> </a:t>
            </a: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lang="en-GB" sz="3200">
                <a:solidFill>
                  <a:prstClr val="white"/>
                </a:solidFill>
                <a:latin typeface="Lato"/>
                <a:ea typeface="Lato Semibold"/>
                <a:cs typeface="Calibri"/>
              </a:rPr>
              <a:t>Deakin University</a:t>
            </a:r>
            <a:endParaRPr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endParaRPr>
          </a:p>
        </p:txBody>
      </p:sp>
      <p:sp>
        <p:nvSpPr>
          <p:cNvPr id="3" name="TextBox 2">
            <a:extLst>
              <a:ext uri="{FF2B5EF4-FFF2-40B4-BE49-F238E27FC236}">
                <a16:creationId xmlns:a16="http://schemas.microsoft.com/office/drawing/2014/main" id="{09628B16-5410-E71E-AAA6-4D70E9704D77}"/>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180447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3D264A38-B345-C53B-D7EC-051CDC38611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558F57B-EB7E-38DE-D641-1FD6943DC0D1}"/>
              </a:ext>
            </a:extLst>
          </p:cNvPr>
          <p:cNvSpPr txBox="1">
            <a:spLocks noGrp="1"/>
          </p:cNvSpPr>
          <p:nvPr>
            <p:ph type="title" idx="4294967295"/>
          </p:nvPr>
        </p:nvSpPr>
        <p:spPr>
          <a:xfrm>
            <a:off x="0" y="2282825"/>
            <a:ext cx="1220814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Teagan </a:t>
            </a:r>
            <a:r>
              <a:rPr kumimoji="0" lang="en-US" sz="6000" b="0" i="0" u="none" strike="noStrike" kern="1200" cap="none" spc="0" normalizeH="0" baseline="0" noProof="0" err="1">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Menhenett</a:t>
            </a:r>
            <a:endPar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453975B2-47C0-043C-1907-520DE850771E}"/>
              </a:ext>
            </a:extLst>
          </p:cNvPr>
          <p:cNvSpPr txBox="1"/>
          <p:nvPr/>
        </p:nvSpPr>
        <p:spPr>
          <a:xfrm>
            <a:off x="325016" y="3435268"/>
            <a:ext cx="11541967" cy="178510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Supporting Neurodivergent Students</a:t>
            </a:r>
            <a:b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b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Deakin University</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1684C349-9E02-0B7D-D9FB-11DAF24A4175}"/>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2857568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2F92C381-1BA5-0599-D546-3DBE6B70BD2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979516-6753-5C85-22F8-FE969C1087E4}"/>
              </a:ext>
            </a:extLst>
          </p:cNvPr>
          <p:cNvSpPr txBox="1">
            <a:spLocks noGrp="1"/>
          </p:cNvSpPr>
          <p:nvPr>
            <p:ph type="title" idx="4294967295"/>
          </p:nvPr>
        </p:nvSpPr>
        <p:spPr>
          <a:xfrm>
            <a:off x="0" y="2282825"/>
            <a:ext cx="1220814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Timothy Boye</a:t>
            </a:r>
          </a:p>
        </p:txBody>
      </p:sp>
      <p:sp>
        <p:nvSpPr>
          <p:cNvPr id="6" name="TextBox 5">
            <a:extLst>
              <a:ext uri="{FF2B5EF4-FFF2-40B4-BE49-F238E27FC236}">
                <a16:creationId xmlns:a16="http://schemas.microsoft.com/office/drawing/2014/main" id="{D363CE5B-0813-E32E-9E93-C6D0FAA70309}"/>
              </a:ext>
            </a:extLst>
          </p:cNvPr>
          <p:cNvSpPr txBox="1"/>
          <p:nvPr/>
        </p:nvSpPr>
        <p:spPr>
          <a:xfrm>
            <a:off x="325016" y="3435268"/>
            <a:ext cx="11541967" cy="276998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Empowering Disabled Engineering and IT Students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Work-Integrated Learning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Participatory Research and Systemic Reform</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Lato Semibold"/>
                <a:cs typeface="Calibri"/>
              </a:rPr>
              <a:t>University of Technology Sydney</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17E370FD-BA72-A77C-861F-99CB25AC12EE}"/>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199969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E5FD9C12-314E-6029-6D68-D2FEC67B54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DC368C-C770-72B8-E27D-47F7FF1EF8FB}"/>
              </a:ext>
            </a:extLst>
          </p:cNvPr>
          <p:cNvSpPr>
            <a:spLocks noGrp="1"/>
          </p:cNvSpPr>
          <p:nvPr>
            <p:ph type="title"/>
          </p:nvPr>
        </p:nvSpPr>
        <p:spPr>
          <a:xfrm>
            <a:off x="2394816" y="1107747"/>
            <a:ext cx="9383348" cy="2056490"/>
          </a:xfrm>
        </p:spPr>
        <p:txBody>
          <a:bodyPr>
            <a:normAutofit/>
          </a:bodyPr>
          <a:lstStyle/>
          <a:p>
            <a:pPr algn="ctr"/>
            <a:r>
              <a:rPr lang="en-AU" b="1">
                <a:solidFill>
                  <a:schemeClr val="bg1"/>
                </a:solidFill>
              </a:rPr>
              <a:t>Student</a:t>
            </a:r>
            <a:br>
              <a:rPr lang="en-AU" b="1">
                <a:solidFill>
                  <a:schemeClr val="bg1"/>
                </a:solidFill>
              </a:rPr>
            </a:br>
            <a:r>
              <a:rPr lang="en-AU" b="1">
                <a:solidFill>
                  <a:schemeClr val="bg1"/>
                </a:solidFill>
              </a:rPr>
              <a:t>Project/Team </a:t>
            </a:r>
            <a:br>
              <a:rPr lang="en-AU" b="1">
                <a:solidFill>
                  <a:schemeClr val="bg1"/>
                </a:solidFill>
              </a:rPr>
            </a:br>
            <a:r>
              <a:rPr lang="en-AU" b="1">
                <a:solidFill>
                  <a:schemeClr val="bg1"/>
                </a:solidFill>
              </a:rPr>
              <a:t>Award Winners</a:t>
            </a:r>
            <a:endParaRPr lang="en-AU">
              <a:solidFill>
                <a:schemeClr val="bg1"/>
              </a:solidFill>
            </a:endParaRPr>
          </a:p>
        </p:txBody>
      </p:sp>
      <p:pic>
        <p:nvPicPr>
          <p:cNvPr id="6" name="Picture 5">
            <a:extLst>
              <a:ext uri="{FF2B5EF4-FFF2-40B4-BE49-F238E27FC236}">
                <a16:creationId xmlns:a16="http://schemas.microsoft.com/office/drawing/2014/main" id="{4F354067-F9B4-8A31-25B1-1A61E9A118C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823" y="3447538"/>
            <a:ext cx="2355334" cy="2159055"/>
          </a:xfrm>
          <a:prstGeom prst="rect">
            <a:avLst/>
          </a:prstGeom>
        </p:spPr>
      </p:pic>
    </p:spTree>
    <p:extLst>
      <p:ext uri="{BB962C8B-B14F-4D97-AF65-F5344CB8AC3E}">
        <p14:creationId xmlns:p14="http://schemas.microsoft.com/office/powerpoint/2010/main" val="400418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30718BE-8843-378B-4152-CE71CAC95CCE}"/>
              </a:ext>
            </a:extLst>
          </p:cNvPr>
          <p:cNvSpPr>
            <a:spLocks noGrp="1"/>
          </p:cNvSpPr>
          <p:nvPr>
            <p:ph type="ctrTitle"/>
          </p:nvPr>
        </p:nvSpPr>
        <p:spPr>
          <a:xfrm>
            <a:off x="2096754" y="-172488"/>
            <a:ext cx="9152500" cy="1554703"/>
          </a:xfrm>
        </p:spPr>
        <p:txBody>
          <a:bodyPr/>
          <a:lstStyle/>
          <a:p>
            <a:r>
              <a:rPr lang="en-US" dirty="0">
                <a:solidFill>
                  <a:schemeClr val="bg1"/>
                </a:solidFill>
              </a:rPr>
              <a:t>Acknowledgement of country</a:t>
            </a:r>
            <a:endParaRPr lang="en-AU" dirty="0">
              <a:solidFill>
                <a:schemeClr val="bg1"/>
              </a:solidFill>
            </a:endParaRPr>
          </a:p>
        </p:txBody>
      </p:sp>
      <p:sp>
        <p:nvSpPr>
          <p:cNvPr id="15" name="Subtitle 14">
            <a:extLst>
              <a:ext uri="{FF2B5EF4-FFF2-40B4-BE49-F238E27FC236}">
                <a16:creationId xmlns:a16="http://schemas.microsoft.com/office/drawing/2014/main" id="{3B648CB4-AAC7-2ED7-5C12-FB351C4AFF1C}"/>
              </a:ext>
            </a:extLst>
          </p:cNvPr>
          <p:cNvSpPr>
            <a:spLocks noGrp="1"/>
          </p:cNvSpPr>
          <p:nvPr>
            <p:ph type="subTitle" idx="1"/>
          </p:nvPr>
        </p:nvSpPr>
        <p:spPr>
          <a:xfrm>
            <a:off x="2096754" y="1842071"/>
            <a:ext cx="9765060" cy="1860838"/>
          </a:xfrm>
        </p:spPr>
        <p:txBody>
          <a:bodyPr>
            <a:normAutofit lnSpcReduction="10000"/>
          </a:bodyPr>
          <a:lstStyle/>
          <a:p>
            <a:r>
              <a:rPr lang="en-US" dirty="0">
                <a:solidFill>
                  <a:schemeClr val="bg1"/>
                </a:solidFill>
              </a:rPr>
              <a:t>ADCET is committed to the self-determination of First Nations people. </a:t>
            </a:r>
          </a:p>
          <a:p>
            <a:r>
              <a:rPr lang="en-US" dirty="0">
                <a:solidFill>
                  <a:schemeClr val="bg1"/>
                </a:solidFill>
              </a:rPr>
              <a:t>We acknowledge the </a:t>
            </a:r>
            <a:r>
              <a:rPr lang="en-US" dirty="0" err="1">
                <a:solidFill>
                  <a:schemeClr val="bg1"/>
                </a:solidFill>
              </a:rPr>
              <a:t>palawa</a:t>
            </a:r>
            <a:r>
              <a:rPr lang="en-US" dirty="0">
                <a:solidFill>
                  <a:schemeClr val="bg1"/>
                </a:solidFill>
              </a:rPr>
              <a:t>/</a:t>
            </a:r>
            <a:r>
              <a:rPr lang="en-US" dirty="0" err="1">
                <a:solidFill>
                  <a:schemeClr val="bg1"/>
                </a:solidFill>
              </a:rPr>
              <a:t>pakana</a:t>
            </a:r>
            <a:r>
              <a:rPr lang="en-US" dirty="0">
                <a:solidFill>
                  <a:schemeClr val="bg1"/>
                </a:solidFill>
              </a:rPr>
              <a:t> peoples of lutruwita upon whose lands ADCET is hosted.</a:t>
            </a:r>
          </a:p>
          <a:p>
            <a:r>
              <a:rPr lang="en-US" dirty="0">
                <a:solidFill>
                  <a:schemeClr val="bg1"/>
                </a:solidFill>
              </a:rPr>
              <a:t>We also acknowledge the traditional custodians of all the lands across Australia and pay our deep respect to Elders past and present.</a:t>
            </a:r>
          </a:p>
        </p:txBody>
      </p:sp>
      <p:pic>
        <p:nvPicPr>
          <p:cNvPr id="13" name="Picture 12" descr="Outline map of Tasmania">
            <a:extLst>
              <a:ext uri="{FF2B5EF4-FFF2-40B4-BE49-F238E27FC236}">
                <a16:creationId xmlns:a16="http://schemas.microsoft.com/office/drawing/2014/main" id="{A86D6967-AA45-516C-6478-6DEB99FD4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23" y="4968082"/>
            <a:ext cx="1590791" cy="1759907"/>
          </a:xfrm>
          <a:prstGeom prst="rect">
            <a:avLst/>
          </a:prstGeom>
          <a:ln>
            <a:solidFill>
              <a:schemeClr val="accent1"/>
            </a:solidFill>
          </a:ln>
        </p:spPr>
      </p:pic>
    </p:spTree>
    <p:extLst>
      <p:ext uri="{BB962C8B-B14F-4D97-AF65-F5344CB8AC3E}">
        <p14:creationId xmlns:p14="http://schemas.microsoft.com/office/powerpoint/2010/main" val="806907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CB86C55E-8FE0-A0B7-8A6D-61CA0D0497B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AA6CD9-FFD3-F788-E516-EDFBD3AFEF74}"/>
              </a:ext>
            </a:extLst>
          </p:cNvPr>
          <p:cNvSpPr txBox="1">
            <a:spLocks noGrp="1"/>
          </p:cNvSpPr>
          <p:nvPr>
            <p:ph type="title" idx="4294967295"/>
          </p:nvPr>
        </p:nvSpPr>
        <p:spPr>
          <a:xfrm>
            <a:off x="0" y="2773363"/>
            <a:ext cx="12192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University of Sydney Student Representatives Coalition</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B033E11A-ABEF-DCA0-2228-F8064952D87C}"/>
              </a:ext>
            </a:extLst>
          </p:cNvPr>
          <p:cNvSpPr txBox="1"/>
          <p:nvPr/>
        </p:nvSpPr>
        <p:spPr>
          <a:xfrm>
            <a:off x="764819" y="4766434"/>
            <a:ext cx="1097821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Gemma Lucy Smart, Sarah Huffman, Grace Street, Remy Lebreton,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Kayla Hill, Vince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Tafea</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Victor Zhang</a:t>
            </a:r>
          </a:p>
        </p:txBody>
      </p:sp>
      <p:sp>
        <p:nvSpPr>
          <p:cNvPr id="4" name="TextBox 3">
            <a:extLst>
              <a:ext uri="{FF2B5EF4-FFF2-40B4-BE49-F238E27FC236}">
                <a16:creationId xmlns:a16="http://schemas.microsoft.com/office/drawing/2014/main" id="{1CD44D1E-54A5-8119-9C94-669DF5C35A89}"/>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University of Sydney</a:t>
            </a:r>
          </a:p>
        </p:txBody>
      </p:sp>
      <p:sp>
        <p:nvSpPr>
          <p:cNvPr id="3" name="TextBox 2">
            <a:extLst>
              <a:ext uri="{FF2B5EF4-FFF2-40B4-BE49-F238E27FC236}">
                <a16:creationId xmlns:a16="http://schemas.microsoft.com/office/drawing/2014/main" id="{8A871899-FD31-2078-5CF6-FEE631AB2424}"/>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Student Team/Project Winner</a:t>
            </a:r>
          </a:p>
        </p:txBody>
      </p:sp>
    </p:spTree>
    <p:extLst>
      <p:ext uri="{BB962C8B-B14F-4D97-AF65-F5344CB8AC3E}">
        <p14:creationId xmlns:p14="http://schemas.microsoft.com/office/powerpoint/2010/main" val="428489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4C3452E6-5B51-791C-BD66-52ADF5CE19F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D92FC2-CCB4-62A8-C3B7-69DF8917F0C4}"/>
              </a:ext>
            </a:extLst>
          </p:cNvPr>
          <p:cNvSpPr txBox="1">
            <a:spLocks noGrp="1"/>
          </p:cNvSpPr>
          <p:nvPr>
            <p:ph type="title" idx="4294967295"/>
          </p:nvPr>
        </p:nvSpPr>
        <p:spPr>
          <a:xfrm>
            <a:off x="0" y="2773363"/>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Sensory Spaces</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2969943-4740-79AF-1E03-978F34C08EA6}"/>
              </a:ext>
            </a:extLst>
          </p:cNvPr>
          <p:cNvSpPr txBox="1"/>
          <p:nvPr/>
        </p:nvSpPr>
        <p:spPr>
          <a:xfrm>
            <a:off x="604179" y="3994274"/>
            <a:ext cx="1097821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Julia Robertson, Oliver Brown, Bella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Darvall</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and Rachel Yuen</a:t>
            </a:r>
          </a:p>
        </p:txBody>
      </p:sp>
      <p:sp>
        <p:nvSpPr>
          <p:cNvPr id="4" name="TextBox 3">
            <a:extLst>
              <a:ext uri="{FF2B5EF4-FFF2-40B4-BE49-F238E27FC236}">
                <a16:creationId xmlns:a16="http://schemas.microsoft.com/office/drawing/2014/main" id="{7781C7B9-03B2-57DA-CE1C-B91EF785B316}"/>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Griffith University</a:t>
            </a:r>
          </a:p>
        </p:txBody>
      </p:sp>
      <p:sp>
        <p:nvSpPr>
          <p:cNvPr id="3" name="TextBox 2">
            <a:extLst>
              <a:ext uri="{FF2B5EF4-FFF2-40B4-BE49-F238E27FC236}">
                <a16:creationId xmlns:a16="http://schemas.microsoft.com/office/drawing/2014/main" id="{277A08D4-EE18-3380-3EE4-61C53C09CD36}"/>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Student Team/Project Winner</a:t>
            </a:r>
          </a:p>
        </p:txBody>
      </p:sp>
    </p:spTree>
    <p:extLst>
      <p:ext uri="{BB962C8B-B14F-4D97-AF65-F5344CB8AC3E}">
        <p14:creationId xmlns:p14="http://schemas.microsoft.com/office/powerpoint/2010/main" val="436518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7B772E6E-2D60-0A37-7EBA-5FE6D0F8C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40EBF88-734B-178D-07B8-8CDA6A3B239B}"/>
              </a:ext>
            </a:extLst>
          </p:cNvPr>
          <p:cNvSpPr txBox="1">
            <a:spLocks noGrp="1"/>
          </p:cNvSpPr>
          <p:nvPr>
            <p:ph type="title" idx="4294967295"/>
          </p:nvPr>
        </p:nvSpPr>
        <p:spPr>
          <a:xfrm>
            <a:off x="0" y="2773363"/>
            <a:ext cx="12192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Levelling the Playing Field? A Student Led Accessibility Audit of RMIT Active</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6F6AA2F9-4789-FF9A-3397-442CA897850D}"/>
              </a:ext>
            </a:extLst>
          </p:cNvPr>
          <p:cNvSpPr txBox="1"/>
          <p:nvPr/>
        </p:nvSpPr>
        <p:spPr>
          <a:xfrm>
            <a:off x="1187006" y="4865288"/>
            <a:ext cx="9812565"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Thu Nguyen Truong Hoang, Khai Duong Tan, Adi Ofir, Minh Duong, Nguyet Minh Thai, Hang Tran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Thi</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Thuy, Chau Ngyuen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Thi</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Ngoc,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Minh Anh Bui and Bau </a:t>
            </a:r>
            <a:r>
              <a:rPr lang="en-GB" sz="2400">
                <a:solidFill>
                  <a:prstClr val="white"/>
                </a:solidFill>
                <a:latin typeface="Lato Semibold"/>
                <a:ea typeface="Lato Semibold"/>
                <a:cs typeface="Lato Semibold"/>
              </a:rPr>
              <a:t>Tran</a:t>
            </a:r>
            <a:endParaRPr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F946089A-88D6-7A50-6B4E-B312D7271855}"/>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RMIT Vietnam</a:t>
            </a:r>
          </a:p>
        </p:txBody>
      </p:sp>
      <p:sp>
        <p:nvSpPr>
          <p:cNvPr id="3" name="TextBox 2">
            <a:extLst>
              <a:ext uri="{FF2B5EF4-FFF2-40B4-BE49-F238E27FC236}">
                <a16:creationId xmlns:a16="http://schemas.microsoft.com/office/drawing/2014/main" id="{60069CB2-0A98-2BBB-73F1-6C6D9144F174}"/>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Student Team/Project Winner</a:t>
            </a:r>
          </a:p>
        </p:txBody>
      </p:sp>
    </p:spTree>
    <p:extLst>
      <p:ext uri="{BB962C8B-B14F-4D97-AF65-F5344CB8AC3E}">
        <p14:creationId xmlns:p14="http://schemas.microsoft.com/office/powerpoint/2010/main" val="29638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2A471254-FDAA-3CD4-647A-89F0D30F8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615BBD-9D88-54A2-66E2-AF65E4DE2EC4}"/>
              </a:ext>
            </a:extLst>
          </p:cNvPr>
          <p:cNvSpPr>
            <a:spLocks noGrp="1"/>
          </p:cNvSpPr>
          <p:nvPr>
            <p:ph type="title"/>
          </p:nvPr>
        </p:nvSpPr>
        <p:spPr>
          <a:xfrm>
            <a:off x="2382459" y="897432"/>
            <a:ext cx="9383348" cy="2118890"/>
          </a:xfrm>
        </p:spPr>
        <p:txBody>
          <a:bodyPr>
            <a:normAutofit/>
          </a:bodyPr>
          <a:lstStyle/>
          <a:p>
            <a:pPr algn="ctr"/>
            <a:r>
              <a:rPr lang="en-AU" b="1">
                <a:solidFill>
                  <a:schemeClr val="bg1"/>
                </a:solidFill>
              </a:rPr>
              <a:t>Project/Team</a:t>
            </a:r>
            <a:br>
              <a:rPr lang="en-AU" b="1">
                <a:solidFill>
                  <a:schemeClr val="bg1"/>
                </a:solidFill>
              </a:rPr>
            </a:br>
            <a:r>
              <a:rPr lang="en-AU" b="1">
                <a:solidFill>
                  <a:schemeClr val="bg1"/>
                </a:solidFill>
              </a:rPr>
              <a:t>Award Winners</a:t>
            </a:r>
            <a:endParaRPr lang="en-AU">
              <a:solidFill>
                <a:schemeClr val="bg1"/>
              </a:solidFill>
            </a:endParaRPr>
          </a:p>
        </p:txBody>
      </p:sp>
      <p:pic>
        <p:nvPicPr>
          <p:cNvPr id="6" name="Picture 5">
            <a:extLst>
              <a:ext uri="{FF2B5EF4-FFF2-40B4-BE49-F238E27FC236}">
                <a16:creationId xmlns:a16="http://schemas.microsoft.com/office/drawing/2014/main" id="{6157F6AE-8A94-DC01-C541-0C71CA0772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823" y="3286898"/>
            <a:ext cx="2355334" cy="2159055"/>
          </a:xfrm>
          <a:prstGeom prst="rect">
            <a:avLst/>
          </a:prstGeom>
        </p:spPr>
      </p:pic>
    </p:spTree>
    <p:extLst>
      <p:ext uri="{BB962C8B-B14F-4D97-AF65-F5344CB8AC3E}">
        <p14:creationId xmlns:p14="http://schemas.microsoft.com/office/powerpoint/2010/main" val="4154220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6C00DE24-F57F-9413-4887-2D1E37F79D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C0F4728-4C47-7491-BE3E-7950D32FC38B}"/>
              </a:ext>
            </a:extLst>
          </p:cNvPr>
          <p:cNvSpPr txBox="1">
            <a:spLocks noGrp="1"/>
          </p:cNvSpPr>
          <p:nvPr>
            <p:ph type="title" idx="4294967295"/>
          </p:nvPr>
        </p:nvSpPr>
        <p:spPr>
          <a:xfrm>
            <a:off x="0" y="2773363"/>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Body Doubling Pilot</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B83CB1F0-9A63-5DC2-2AA9-2DB9F00C3C44}"/>
              </a:ext>
            </a:extLst>
          </p:cNvPr>
          <p:cNvSpPr txBox="1"/>
          <p:nvPr/>
        </p:nvSpPr>
        <p:spPr>
          <a:xfrm>
            <a:off x="604181" y="3968979"/>
            <a:ext cx="10978219" cy="159763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Dr Jess Macer-Wright, Samantha Tiernan, Students - Patience Peitsch, </a:t>
            </a:r>
            <a:b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b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Deanna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Martinazzo</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Jessica Anderson, August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Jacups</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Chloe Baldry, </a:t>
            </a:r>
            <a:b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b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Adriana Duncan, Sally Young, Mikayla Check</a:t>
            </a:r>
          </a:p>
        </p:txBody>
      </p:sp>
      <p:sp>
        <p:nvSpPr>
          <p:cNvPr id="4" name="TextBox 3">
            <a:extLst>
              <a:ext uri="{FF2B5EF4-FFF2-40B4-BE49-F238E27FC236}">
                <a16:creationId xmlns:a16="http://schemas.microsoft.com/office/drawing/2014/main" id="{48ACF4AA-C7B5-1C6C-32B3-244C84AA8DCB}"/>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Charles Sturt University</a:t>
            </a:r>
          </a:p>
        </p:txBody>
      </p:sp>
      <p:sp>
        <p:nvSpPr>
          <p:cNvPr id="3" name="TextBox 2">
            <a:extLst>
              <a:ext uri="{FF2B5EF4-FFF2-40B4-BE49-F238E27FC236}">
                <a16:creationId xmlns:a16="http://schemas.microsoft.com/office/drawing/2014/main" id="{45CC95F2-848E-EA20-76FC-6120161F0E4A}"/>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412752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C86DA3E8-B927-68C0-DEAF-376F225A981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A7A0B4-E2FA-E72C-B0B4-1E1E20B4CFBD}"/>
              </a:ext>
            </a:extLst>
          </p:cNvPr>
          <p:cNvSpPr txBox="1">
            <a:spLocks noGrp="1"/>
          </p:cNvSpPr>
          <p:nvPr>
            <p:ph type="title" idx="4294967295"/>
          </p:nvPr>
        </p:nvSpPr>
        <p:spPr>
          <a:xfrm>
            <a:off x="0" y="2773363"/>
            <a:ext cx="12192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Citizen Research Essentials: </a:t>
            </a:r>
            <a:br>
              <a:rPr lang="en-GB" sz="5400" b="1" i="0">
                <a:solidFill>
                  <a:srgbClr val="FFFFFF"/>
                </a:solidFill>
                <a:effectLst/>
                <a:latin typeface="Lato" panose="020F0502020204030203" pitchFamily="34" charset="0"/>
              </a:rPr>
            </a:br>
            <a:r>
              <a:rPr lang="en-GB" sz="5400" b="1" i="0">
                <a:solidFill>
                  <a:srgbClr val="FFFFFF"/>
                </a:solidFill>
                <a:effectLst/>
                <a:latin typeface="Lato" panose="020F0502020204030203" pitchFamily="34" charset="0"/>
              </a:rPr>
              <a:t>A Short Course</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7489DDB-E79F-4690-B724-9E8359E091D1}"/>
              </a:ext>
            </a:extLst>
          </p:cNvPr>
          <p:cNvSpPr txBox="1"/>
          <p:nvPr/>
        </p:nvSpPr>
        <p:spPr>
          <a:xfrm>
            <a:off x="604181" y="4810188"/>
            <a:ext cx="1097821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Dr Kelsey Chapman, Rebekah Barker, Joe-Anne </a:t>
            </a:r>
            <a:r>
              <a:rPr kumimoji="0" lang="es-ES" sz="2400" b="0" i="0" u="none" strike="noStrike" kern="1200" cap="none" spc="0" normalizeH="0" baseline="0" noProof="0" err="1">
                <a:ln>
                  <a:noFill/>
                </a:ln>
                <a:solidFill>
                  <a:prstClr val="white"/>
                </a:solidFill>
                <a:effectLst/>
                <a:uLnTx/>
                <a:uFillTx/>
                <a:latin typeface="Lato Semibold"/>
                <a:ea typeface="Lato Semibold"/>
                <a:cs typeface="Lato Semibold"/>
              </a:rPr>
              <a:t>Kek-Pamenter</a:t>
            </a: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Jenny </a:t>
            </a:r>
            <a:r>
              <a:rPr kumimoji="0" lang="es-ES" sz="2400" b="0" i="0" u="none" strike="noStrike" kern="1200" cap="none" spc="0" normalizeH="0" baseline="0" noProof="0" err="1">
                <a:ln>
                  <a:noFill/>
                </a:ln>
                <a:solidFill>
                  <a:prstClr val="white"/>
                </a:solidFill>
                <a:effectLst/>
                <a:uLnTx/>
                <a:uFillTx/>
                <a:latin typeface="Lato Semibold"/>
                <a:ea typeface="Lato Semibold"/>
                <a:cs typeface="Lato Semibold"/>
              </a:rPr>
              <a:t>Camagnolo</a:t>
            </a: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 Renee Denham, Mark Lawson and Rae Jobst</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6EFF5391-B963-C535-AAB8-BC63927B8CAC}"/>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Griffith University</a:t>
            </a:r>
          </a:p>
        </p:txBody>
      </p:sp>
      <p:sp>
        <p:nvSpPr>
          <p:cNvPr id="3" name="TextBox 2">
            <a:extLst>
              <a:ext uri="{FF2B5EF4-FFF2-40B4-BE49-F238E27FC236}">
                <a16:creationId xmlns:a16="http://schemas.microsoft.com/office/drawing/2014/main" id="{BD9F3C01-0100-605D-3107-C0617C00DD2A}"/>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1809332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836942CD-E6B7-E8A3-FE22-15CB53F92FD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CAC3A6-7314-393B-1C82-9873EA15DF25}"/>
              </a:ext>
            </a:extLst>
          </p:cNvPr>
          <p:cNvSpPr txBox="1">
            <a:spLocks noGrp="1"/>
          </p:cNvSpPr>
          <p:nvPr>
            <p:ph type="title" idx="4294967295"/>
          </p:nvPr>
        </p:nvSpPr>
        <p:spPr>
          <a:xfrm>
            <a:off x="0" y="2773363"/>
            <a:ext cx="12192000"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Co-designing Accessible Digital Learning with Visually Impaired Students</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4A08774-7237-0AC3-D569-0593D802E75E}"/>
              </a:ext>
            </a:extLst>
          </p:cNvPr>
          <p:cNvSpPr txBox="1"/>
          <p:nvPr/>
        </p:nvSpPr>
        <p:spPr>
          <a:xfrm>
            <a:off x="604181" y="5502168"/>
            <a:ext cx="1097821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Giang Le, Quyen Tran and Binh Nguyen</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C11699A7-896B-4179-98D9-CEED2B352A44}"/>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RMIT Vietnam</a:t>
            </a:r>
          </a:p>
        </p:txBody>
      </p:sp>
      <p:sp>
        <p:nvSpPr>
          <p:cNvPr id="3" name="TextBox 2">
            <a:extLst>
              <a:ext uri="{FF2B5EF4-FFF2-40B4-BE49-F238E27FC236}">
                <a16:creationId xmlns:a16="http://schemas.microsoft.com/office/drawing/2014/main" id="{698F8B30-F21A-EE9C-0410-D1FD978D30BD}"/>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3191767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B09CE19D-6CDE-517A-3C3B-3EEFBBFAEB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603A1F-48B2-888E-1B59-0A2482763936}"/>
              </a:ext>
            </a:extLst>
          </p:cNvPr>
          <p:cNvSpPr txBox="1">
            <a:spLocks noGrp="1"/>
          </p:cNvSpPr>
          <p:nvPr>
            <p:ph type="title" idx="4294967295"/>
          </p:nvPr>
        </p:nvSpPr>
        <p:spPr>
          <a:xfrm>
            <a:off x="0" y="3179559"/>
            <a:ext cx="121920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i="0" err="1">
                <a:solidFill>
                  <a:srgbClr val="FFFFFF"/>
                </a:solidFill>
                <a:effectLst/>
                <a:latin typeface="Lato" panose="020F0502020204030203" pitchFamily="34" charset="0"/>
              </a:rPr>
              <a:t>DysCalculator</a:t>
            </a:r>
            <a:r>
              <a:rPr lang="en-GB" sz="4800" b="1" i="0">
                <a:solidFill>
                  <a:srgbClr val="FFFFFF"/>
                </a:solidFill>
                <a:effectLst/>
                <a:latin typeface="Lato" panose="020F0502020204030203" pitchFamily="34" charset="0"/>
              </a:rPr>
              <a:t> - a calculator app for people with dyscalculia or maths anxiety</a:t>
            </a:r>
            <a:endParaRPr kumimoji="0" lang="en-US" sz="48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FC5599F7-36B1-76A6-0556-BBD9C2668648}"/>
              </a:ext>
            </a:extLst>
          </p:cNvPr>
          <p:cNvSpPr txBox="1"/>
          <p:nvPr/>
        </p:nvSpPr>
        <p:spPr>
          <a:xfrm>
            <a:off x="604179" y="4852026"/>
            <a:ext cx="1097821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Gary Sharpe, Hannah Hughson, Philip Schlup, Keitha Sharpe and Michael Grawe</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61221E72-0AD0-536B-2A4B-56F54F62A9A8}"/>
              </a:ext>
            </a:extLst>
          </p:cNvPr>
          <p:cNvSpPr txBox="1"/>
          <p:nvPr/>
        </p:nvSpPr>
        <p:spPr>
          <a:xfrm>
            <a:off x="322306" y="2443711"/>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err="1">
                <a:ln>
                  <a:noFill/>
                </a:ln>
                <a:solidFill>
                  <a:srgbClr val="FFFFFF"/>
                </a:solidFill>
                <a:effectLst/>
                <a:uLnTx/>
                <a:uFillTx/>
                <a:latin typeface="Lato" panose="020F0502020204030203" pitchFamily="34" charset="0"/>
                <a:ea typeface="+mn-ea"/>
                <a:cs typeface="+mn-cs"/>
              </a:rPr>
              <a:t>ExplainIT</a:t>
            </a: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 New Zealand</a:t>
            </a:r>
          </a:p>
        </p:txBody>
      </p:sp>
      <p:sp>
        <p:nvSpPr>
          <p:cNvPr id="3" name="TextBox 2">
            <a:extLst>
              <a:ext uri="{FF2B5EF4-FFF2-40B4-BE49-F238E27FC236}">
                <a16:creationId xmlns:a16="http://schemas.microsoft.com/office/drawing/2014/main" id="{6CD343C1-7084-9264-9F4B-8040875D3CB9}"/>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2081318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4B434517-FE17-BEAA-D41D-96DA9D20AD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E98575-732D-3AE8-56DA-9E96C59D098F}"/>
              </a:ext>
            </a:extLst>
          </p:cNvPr>
          <p:cNvSpPr txBox="1">
            <a:spLocks noGrp="1"/>
          </p:cNvSpPr>
          <p:nvPr>
            <p:ph type="title" idx="4294967295"/>
          </p:nvPr>
        </p:nvSpPr>
        <p:spPr>
          <a:xfrm>
            <a:off x="0" y="3066647"/>
            <a:ext cx="12192000" cy="19297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Inherent Requirements Framework Project</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878AC6B1-6867-FE69-23CE-405DE7895A1C}"/>
              </a:ext>
            </a:extLst>
          </p:cNvPr>
          <p:cNvSpPr txBox="1"/>
          <p:nvPr/>
        </p:nvSpPr>
        <p:spPr>
          <a:xfrm>
            <a:off x="604181" y="4930323"/>
            <a:ext cx="10978219"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Susan Edgar, Dr Fiona Navin, with the support of the Inherent Requirements Staff Working Group (14 members)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Inherent Requirements Student Advisory Group (40 members</a:t>
            </a:r>
          </a:p>
        </p:txBody>
      </p:sp>
      <p:sp>
        <p:nvSpPr>
          <p:cNvPr id="4" name="TextBox 3">
            <a:extLst>
              <a:ext uri="{FF2B5EF4-FFF2-40B4-BE49-F238E27FC236}">
                <a16:creationId xmlns:a16="http://schemas.microsoft.com/office/drawing/2014/main" id="{2D27C04E-6CA2-E967-00F9-2AC9BFA0B0C8}"/>
              </a:ext>
            </a:extLst>
          </p:cNvPr>
          <p:cNvSpPr txBox="1"/>
          <p:nvPr/>
        </p:nvSpPr>
        <p:spPr>
          <a:xfrm>
            <a:off x="322306" y="2442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Edith Cowan University</a:t>
            </a:r>
          </a:p>
        </p:txBody>
      </p:sp>
      <p:sp>
        <p:nvSpPr>
          <p:cNvPr id="3" name="TextBox 2">
            <a:extLst>
              <a:ext uri="{FF2B5EF4-FFF2-40B4-BE49-F238E27FC236}">
                <a16:creationId xmlns:a16="http://schemas.microsoft.com/office/drawing/2014/main" id="{30A98F85-062A-EFA6-40DC-1B94CC08C0C8}"/>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75534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E78189B3-9F37-B3B4-ADED-F11DC0AB056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88BB0D7-1343-B576-6F7F-13C05C0921C5}"/>
              </a:ext>
            </a:extLst>
          </p:cNvPr>
          <p:cNvSpPr txBox="1">
            <a:spLocks noGrp="1"/>
          </p:cNvSpPr>
          <p:nvPr>
            <p:ph type="title" idx="4294967295"/>
          </p:nvPr>
        </p:nvSpPr>
        <p:spPr>
          <a:xfrm>
            <a:off x="0" y="3057570"/>
            <a:ext cx="12192000"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i="0">
                <a:solidFill>
                  <a:srgbClr val="FFFFFF"/>
                </a:solidFill>
                <a:effectLst/>
                <a:latin typeface="Lato" panose="020F0502020204030203" pitchFamily="34" charset="0"/>
              </a:rPr>
              <a:t>Making the Inaccessible Accessible: Transforming Visual Biochemistry Education for Blind and Low Vision Students</a:t>
            </a:r>
            <a:endParaRPr kumimoji="0" lang="en-US" sz="4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14629542-F6F8-C56B-1D2F-EA8A051B1E6E}"/>
              </a:ext>
            </a:extLst>
          </p:cNvPr>
          <p:cNvSpPr txBox="1"/>
          <p:nvPr/>
        </p:nvSpPr>
        <p:spPr>
          <a:xfrm>
            <a:off x="604181" y="5164807"/>
            <a:ext cx="10978219" cy="41969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a:ln>
                  <a:noFill/>
                </a:ln>
                <a:solidFill>
                  <a:prstClr val="white"/>
                </a:solidFill>
                <a:effectLst/>
                <a:uLnTx/>
                <a:uFillTx/>
                <a:latin typeface="Lato Semibold"/>
                <a:ea typeface="Lato Semibold"/>
                <a:cs typeface="Lato Semibold"/>
              </a:rPr>
              <a:t>Alona Charuvi, Anbu Vanangamudi and Marcelo Tavares de Oliveira</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4DAF6507-58B7-8BD6-60C6-8F710F8C1CAA}"/>
              </a:ext>
            </a:extLst>
          </p:cNvPr>
          <p:cNvSpPr txBox="1"/>
          <p:nvPr/>
        </p:nvSpPr>
        <p:spPr>
          <a:xfrm>
            <a:off x="322306" y="218462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Deakin University</a:t>
            </a:r>
          </a:p>
        </p:txBody>
      </p:sp>
      <p:sp>
        <p:nvSpPr>
          <p:cNvPr id="3" name="TextBox 2">
            <a:extLst>
              <a:ext uri="{FF2B5EF4-FFF2-40B4-BE49-F238E27FC236}">
                <a16:creationId xmlns:a16="http://schemas.microsoft.com/office/drawing/2014/main" id="{DE8A50B6-367E-288A-3ABE-64662447787F}"/>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428127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40ED6-DA80-73D8-C49B-4175E26DE760}"/>
              </a:ext>
            </a:extLst>
          </p:cNvPr>
          <p:cNvSpPr txBox="1">
            <a:spLocks noGrp="1"/>
          </p:cNvSpPr>
          <p:nvPr>
            <p:ph type="title"/>
          </p:nvPr>
        </p:nvSpPr>
        <p:spPr>
          <a:xfrm>
            <a:off x="3012595" y="1045866"/>
            <a:ext cx="484845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About the AIA Awards</a:t>
            </a:r>
            <a:r>
              <a:rPr kumimoji="0" lang="en-AU" sz="6000" b="0" i="0" u="none" strike="noStrike" kern="1200" cap="none" spc="0" normalizeH="0" baseline="0" noProof="0">
                <a:ln>
                  <a:noFill/>
                </a:ln>
                <a:solidFill>
                  <a:schemeClr val="bg1"/>
                </a:solidFill>
                <a:effectLst/>
                <a:uLnTx/>
                <a:uFillTx/>
                <a:latin typeface="Caveat"/>
                <a:ea typeface="Lato Heavy"/>
                <a:cs typeface="Lato Heavy"/>
              </a:rPr>
              <a:t> </a:t>
            </a:r>
            <a:endParaRPr kumimoji="0" lang="en-US" sz="6000" b="0" i="0" u="none" strike="noStrike" kern="1200" cap="none" spc="0" normalizeH="0" baseline="0" noProof="0">
              <a:ln>
                <a:noFill/>
              </a:ln>
              <a:solidFill>
                <a:schemeClr val="bg1"/>
              </a:solidFill>
              <a:effectLst/>
              <a:uLnTx/>
              <a:uFillTx/>
              <a:latin typeface="+mn-lt"/>
              <a:ea typeface="+mn-ea"/>
              <a:cs typeface="Calibri"/>
            </a:endParaRPr>
          </a:p>
        </p:txBody>
      </p:sp>
      <p:sp>
        <p:nvSpPr>
          <p:cNvPr id="7" name="Content Placeholder 6">
            <a:extLst>
              <a:ext uri="{FF2B5EF4-FFF2-40B4-BE49-F238E27FC236}">
                <a16:creationId xmlns:a16="http://schemas.microsoft.com/office/drawing/2014/main" id="{1C29E552-988C-9010-5268-07C4CE4DD3CE}"/>
              </a:ext>
            </a:extLst>
          </p:cNvPr>
          <p:cNvSpPr>
            <a:spLocks noGrp="1"/>
          </p:cNvSpPr>
          <p:nvPr>
            <p:ph idx="1"/>
          </p:nvPr>
        </p:nvSpPr>
        <p:spPr>
          <a:xfrm>
            <a:off x="2987587" y="3541951"/>
            <a:ext cx="9033428" cy="2524313"/>
          </a:xfrm>
        </p:spPr>
        <p:txBody>
          <a:bodyPr vert="horz" lIns="91440" tIns="45720" rIns="91440" bIns="45720" rtlCol="0" anchor="t">
            <a:noAutofit/>
          </a:bodyPr>
          <a:lstStyle/>
          <a:p>
            <a:pPr marL="0" indent="0">
              <a:spcAft>
                <a:spcPts val="2400"/>
              </a:spcAft>
              <a:buNone/>
            </a:pPr>
            <a:r>
              <a:rPr lang="en-AU" sz="2200">
                <a:solidFill>
                  <a:schemeClr val="bg1"/>
                </a:solidFill>
                <a:latin typeface="Lato Semibold"/>
                <a:ea typeface="Lato Semibold"/>
                <a:cs typeface="Lato Semibold"/>
              </a:rPr>
              <a:t>ADCET proudly celebrates our Accessibility in Action awards winners in support of Global Accessibility Awareness Day (held annually in May).</a:t>
            </a:r>
          </a:p>
          <a:p>
            <a:pPr marL="0" indent="0">
              <a:spcAft>
                <a:spcPts val="2400"/>
              </a:spcAft>
              <a:buNone/>
            </a:pPr>
            <a:r>
              <a:rPr lang="en-AU" sz="2200">
                <a:solidFill>
                  <a:schemeClr val="bg1"/>
                </a:solidFill>
                <a:latin typeface="Lato Semibold"/>
                <a:ea typeface="Lato Semibold"/>
                <a:cs typeface="Lato Semibold"/>
              </a:rPr>
              <a:t>These awards provide an opportunity to highlight and showcase the amazing work by individuals and teams in advancing accessibility and inclusive practice across the tertiary education sector in Australia and New Zealand.</a:t>
            </a:r>
          </a:p>
        </p:txBody>
      </p:sp>
      <p:pic>
        <p:nvPicPr>
          <p:cNvPr id="4" name="Picture 3" descr="Accessibility in Action 2026 Trevor Allan Award eBadge">
            <a:extLst>
              <a:ext uri="{FF2B5EF4-FFF2-40B4-BE49-F238E27FC236}">
                <a16:creationId xmlns:a16="http://schemas.microsoft.com/office/drawing/2014/main" id="{32268C9E-C83C-3227-706F-9093CB7DD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053" y="268710"/>
            <a:ext cx="2355333" cy="2159055"/>
          </a:xfrm>
          <a:prstGeom prst="rect">
            <a:avLst/>
          </a:prstGeom>
        </p:spPr>
      </p:pic>
      <p:pic>
        <p:nvPicPr>
          <p:cNvPr id="9" name="Picture 8" descr="Accessibility in Action 2026 Award Winner eBadge">
            <a:extLst>
              <a:ext uri="{FF2B5EF4-FFF2-40B4-BE49-F238E27FC236}">
                <a16:creationId xmlns:a16="http://schemas.microsoft.com/office/drawing/2014/main" id="{322D0211-31A8-2420-B81B-0F760E5A6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2934" y="940515"/>
            <a:ext cx="2355334" cy="2159055"/>
          </a:xfrm>
          <a:prstGeom prst="rect">
            <a:avLst/>
          </a:prstGeom>
        </p:spPr>
      </p:pic>
    </p:spTree>
    <p:extLst>
      <p:ext uri="{BB962C8B-B14F-4D97-AF65-F5344CB8AC3E}">
        <p14:creationId xmlns:p14="http://schemas.microsoft.com/office/powerpoint/2010/main" val="442851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53A7BF7C-DF85-A1A1-0E7B-6EE1BADBFA3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E6ED05-5988-C1FF-CE74-F493E3D3BA9C}"/>
              </a:ext>
            </a:extLst>
          </p:cNvPr>
          <p:cNvSpPr txBox="1">
            <a:spLocks noGrp="1"/>
          </p:cNvSpPr>
          <p:nvPr>
            <p:ph type="title" idx="4294967295"/>
          </p:nvPr>
        </p:nvSpPr>
        <p:spPr>
          <a:xfrm>
            <a:off x="0" y="2877364"/>
            <a:ext cx="1219200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Neurodivergent Support </a:t>
            </a:r>
            <a:br>
              <a:rPr lang="en-GB" sz="5400" b="1" i="0">
                <a:solidFill>
                  <a:srgbClr val="FFFFFF"/>
                </a:solidFill>
                <a:effectLst/>
                <a:latin typeface="Lato" panose="020F0502020204030203" pitchFamily="34" charset="0"/>
              </a:rPr>
            </a:br>
            <a:r>
              <a:rPr lang="en-GB" sz="5400" b="1" i="0">
                <a:solidFill>
                  <a:srgbClr val="FFFFFF"/>
                </a:solidFill>
                <a:effectLst/>
                <a:latin typeface="Lato" panose="020F0502020204030203" pitchFamily="34" charset="0"/>
              </a:rPr>
              <a:t>@ RMIT Library</a:t>
            </a:r>
            <a:endParaRPr kumimoji="0" lang="en-US" sz="54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C88B521D-DCE0-8B53-BFE6-94A1CFED0A2E}"/>
              </a:ext>
            </a:extLst>
          </p:cNvPr>
          <p:cNvSpPr txBox="1"/>
          <p:nvPr/>
        </p:nvSpPr>
        <p:spPr>
          <a:xfrm>
            <a:off x="474024" y="4896304"/>
            <a:ext cx="11260092" cy="83099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Adam Ferris, Blue Mahy, Joshua Muir, Jacinta Jones </a:t>
            </a:r>
            <a:r>
              <a:rPr kumimoji="0" lang="es-ES" sz="2400" b="0" i="0" u="none" strike="noStrike" kern="1200" cap="none" spc="0" normalizeH="0" baseline="0" noProof="0" err="1">
                <a:ln>
                  <a:noFill/>
                </a:ln>
                <a:solidFill>
                  <a:prstClr val="white"/>
                </a:solidFill>
                <a:effectLst/>
                <a:uLnTx/>
                <a:uFillTx/>
                <a:latin typeface="Lato Semibold"/>
                <a:ea typeface="Lato Semibold"/>
                <a:cs typeface="Lato Semibold"/>
              </a:rPr>
              <a:t>O’Mera</a:t>
            </a: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 Kesh Legget,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Ruth de Jager, </a:t>
            </a:r>
            <a:r>
              <a:rPr kumimoji="0" lang="es-ES" sz="2400" b="0" i="0" u="none" strike="noStrike" kern="1200" cap="none" spc="0" normalizeH="0" baseline="0" noProof="0" err="1">
                <a:ln>
                  <a:noFill/>
                </a:ln>
                <a:solidFill>
                  <a:prstClr val="white"/>
                </a:solidFill>
                <a:effectLst/>
                <a:uLnTx/>
                <a:uFillTx/>
                <a:latin typeface="Lato Semibold"/>
                <a:ea typeface="Lato Semibold"/>
                <a:cs typeface="Lato Semibold"/>
              </a:rPr>
              <a:t>Plia</a:t>
            </a: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 Vaisman Caspi</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F561C32A-A2B3-27C4-B867-D430A000B5E7}"/>
              </a:ext>
            </a:extLst>
          </p:cNvPr>
          <p:cNvSpPr txBox="1"/>
          <p:nvPr/>
        </p:nvSpPr>
        <p:spPr>
          <a:xfrm>
            <a:off x="322306" y="2165057"/>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RMIT University</a:t>
            </a:r>
          </a:p>
        </p:txBody>
      </p:sp>
      <p:sp>
        <p:nvSpPr>
          <p:cNvPr id="3" name="TextBox 2">
            <a:extLst>
              <a:ext uri="{FF2B5EF4-FFF2-40B4-BE49-F238E27FC236}">
                <a16:creationId xmlns:a16="http://schemas.microsoft.com/office/drawing/2014/main" id="{2981C9A8-4421-21A4-D22E-7CDD2E8CC846}"/>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327869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76245215-7975-D707-9160-633520FDB6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11DB91C-7E0D-C14B-98D4-28AFA2ADBE5D}"/>
              </a:ext>
            </a:extLst>
          </p:cNvPr>
          <p:cNvSpPr txBox="1">
            <a:spLocks noGrp="1"/>
          </p:cNvSpPr>
          <p:nvPr>
            <p:ph type="title" idx="4294967295"/>
          </p:nvPr>
        </p:nvSpPr>
        <p:spPr>
          <a:xfrm>
            <a:off x="0" y="2763065"/>
            <a:ext cx="12192000"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i="0">
                <a:solidFill>
                  <a:srgbClr val="FFFFFF"/>
                </a:solidFill>
                <a:effectLst/>
                <a:latin typeface="Lato" panose="020F0502020204030203" pitchFamily="34" charset="0"/>
              </a:rPr>
              <a:t>Neurodiversity Community of Practice: Capacity Building, Co‑design and Cultural Change Initiative</a:t>
            </a:r>
            <a:endParaRPr kumimoji="0" lang="en-US"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9AD0CAAC-6D4A-608E-9893-D3C02BC6DE41}"/>
              </a:ext>
            </a:extLst>
          </p:cNvPr>
          <p:cNvSpPr txBox="1"/>
          <p:nvPr/>
        </p:nvSpPr>
        <p:spPr>
          <a:xfrm>
            <a:off x="604181" y="5148287"/>
            <a:ext cx="1097821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Rebecca McNeil, Linda Ban, Lauren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Perlidis</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Linden </a:t>
            </a:r>
            <a:r>
              <a:rPr kumimoji="0" lang="en-GB" sz="2400" b="0" i="0" u="none" strike="noStrike" kern="1200" cap="none" spc="0" normalizeH="0" baseline="0" noProof="0" err="1">
                <a:ln>
                  <a:noFill/>
                </a:ln>
                <a:solidFill>
                  <a:prstClr val="white"/>
                </a:solidFill>
                <a:effectLst/>
                <a:uLnTx/>
                <a:uFillTx/>
                <a:latin typeface="Lato Semibold"/>
                <a:ea typeface="Lato Semibold"/>
                <a:cs typeface="Lato Semibold"/>
              </a:rPr>
              <a:t>Misselbrook</a:t>
            </a: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 and Diana Tan</a:t>
            </a:r>
          </a:p>
        </p:txBody>
      </p:sp>
      <p:sp>
        <p:nvSpPr>
          <p:cNvPr id="4" name="TextBox 3">
            <a:extLst>
              <a:ext uri="{FF2B5EF4-FFF2-40B4-BE49-F238E27FC236}">
                <a16:creationId xmlns:a16="http://schemas.microsoft.com/office/drawing/2014/main" id="{7592310C-6B5B-56B8-66ED-5F3E559C0119}"/>
              </a:ext>
            </a:extLst>
          </p:cNvPr>
          <p:cNvSpPr txBox="1"/>
          <p:nvPr/>
        </p:nvSpPr>
        <p:spPr>
          <a:xfrm>
            <a:off x="322306" y="1988973"/>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Lato" panose="020F0502020204030203" pitchFamily="34" charset="0"/>
                <a:ea typeface="+mn-ea"/>
                <a:cs typeface="+mn-cs"/>
              </a:rPr>
              <a:t>Macquarie University</a:t>
            </a:r>
          </a:p>
        </p:txBody>
      </p:sp>
      <p:sp>
        <p:nvSpPr>
          <p:cNvPr id="3" name="TextBox 2">
            <a:extLst>
              <a:ext uri="{FF2B5EF4-FFF2-40B4-BE49-F238E27FC236}">
                <a16:creationId xmlns:a16="http://schemas.microsoft.com/office/drawing/2014/main" id="{9D251C91-5A25-28BB-E4FE-78A44596D28D}"/>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349904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5E4168C4-8E8D-1241-381D-D9A80939ECB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44C7041-0A88-AC9B-4DE0-DD3D5DD30411}"/>
              </a:ext>
            </a:extLst>
          </p:cNvPr>
          <p:cNvSpPr txBox="1">
            <a:spLocks noGrp="1"/>
          </p:cNvSpPr>
          <p:nvPr>
            <p:ph type="title" idx="4294967295"/>
          </p:nvPr>
        </p:nvSpPr>
        <p:spPr>
          <a:xfrm>
            <a:off x="1" y="2972447"/>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Sensory Friendly Graduations</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2610A9C0-0185-713D-A38E-488946250A33}"/>
              </a:ext>
            </a:extLst>
          </p:cNvPr>
          <p:cNvSpPr txBox="1"/>
          <p:nvPr/>
        </p:nvSpPr>
        <p:spPr>
          <a:xfrm>
            <a:off x="457202" y="4374953"/>
            <a:ext cx="11553567"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Ross Buchan, Kaine Leonard, Kerryn Black, Jarred Jans, Kim Hooper, Sue Lever, Katheryn Hackett (</a:t>
            </a:r>
            <a:r>
              <a:rPr kumimoji="0" lang="es-ES" sz="2400" b="0" i="0" u="none" strike="noStrike" kern="1200" cap="none" spc="0" normalizeH="0" baseline="0" noProof="0" err="1">
                <a:ln>
                  <a:noFill/>
                </a:ln>
                <a:solidFill>
                  <a:prstClr val="white"/>
                </a:solidFill>
                <a:effectLst/>
                <a:uLnTx/>
                <a:uFillTx/>
                <a:latin typeface="Lato Semibold"/>
                <a:ea typeface="Lato Semibold"/>
                <a:cs typeface="Lato Semibold"/>
              </a:rPr>
              <a:t>Graduations</a:t>
            </a: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 and Events),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white"/>
                </a:solidFill>
                <a:effectLst/>
                <a:uLnTx/>
                <a:uFillTx/>
                <a:latin typeface="Lato Semibold"/>
                <a:ea typeface="Lato Semibold"/>
                <a:cs typeface="Lato Semibold"/>
              </a:rPr>
              <a:t>Em Leeds and Emma Clyne (Access and Inclusion)</a:t>
            </a:r>
            <a:endParaRPr kumimoji="0" lang="en-GB" sz="2400" b="0" i="0" u="none" strike="noStrike" kern="1200" cap="none" spc="0" normalizeH="0" baseline="0" noProof="0">
              <a:ln>
                <a:noFill/>
              </a:ln>
              <a:solidFill>
                <a:prstClr val="white"/>
              </a:solidFill>
              <a:effectLst/>
              <a:uLnTx/>
              <a:uFillTx/>
              <a:latin typeface="Lato Semibold"/>
              <a:ea typeface="Lato Semibold"/>
              <a:cs typeface="Lato Semibold"/>
            </a:endParaRPr>
          </a:p>
        </p:txBody>
      </p:sp>
      <p:sp>
        <p:nvSpPr>
          <p:cNvPr id="4" name="TextBox 3">
            <a:extLst>
              <a:ext uri="{FF2B5EF4-FFF2-40B4-BE49-F238E27FC236}">
                <a16:creationId xmlns:a16="http://schemas.microsoft.com/office/drawing/2014/main" id="{E1E25887-3F56-6914-AC72-A9366EDC267B}"/>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Deakin University</a:t>
            </a:r>
          </a:p>
        </p:txBody>
      </p:sp>
      <p:sp>
        <p:nvSpPr>
          <p:cNvPr id="3" name="TextBox 2">
            <a:extLst>
              <a:ext uri="{FF2B5EF4-FFF2-40B4-BE49-F238E27FC236}">
                <a16:creationId xmlns:a16="http://schemas.microsoft.com/office/drawing/2014/main" id="{66FFE084-2E8B-F4E5-E6A0-3EE60C09520E}"/>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3028338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2D586E6D-8922-6572-C86A-DA41C4C1B2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CAC90BA-1A85-9D56-1E52-DF99EF91E393}"/>
              </a:ext>
            </a:extLst>
          </p:cNvPr>
          <p:cNvSpPr txBox="1">
            <a:spLocks noGrp="1"/>
          </p:cNvSpPr>
          <p:nvPr>
            <p:ph type="title" idx="4294967295"/>
          </p:nvPr>
        </p:nvSpPr>
        <p:spPr>
          <a:xfrm>
            <a:off x="0" y="2773363"/>
            <a:ext cx="12192000" cy="17541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Students with Disability Leadership Collective (SDLC)</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93D424FD-4BB0-9906-2A1E-EF2F6F61CBE2}"/>
              </a:ext>
            </a:extLst>
          </p:cNvPr>
          <p:cNvSpPr txBox="1"/>
          <p:nvPr/>
        </p:nvSpPr>
        <p:spPr>
          <a:xfrm>
            <a:off x="604181" y="4810188"/>
            <a:ext cx="1097821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Jennifer Lowe, Swinburne University of Technology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Belinda Brear, National SVA Coordinator</a:t>
            </a:r>
          </a:p>
        </p:txBody>
      </p:sp>
      <p:sp>
        <p:nvSpPr>
          <p:cNvPr id="4" name="TextBox 3">
            <a:extLst>
              <a:ext uri="{FF2B5EF4-FFF2-40B4-BE49-F238E27FC236}">
                <a16:creationId xmlns:a16="http://schemas.microsoft.com/office/drawing/2014/main" id="{DA7E9B38-975B-6BF5-D7DC-4436475740C3}"/>
              </a:ext>
            </a:extLst>
          </p:cNvPr>
          <p:cNvSpPr txBox="1"/>
          <p:nvPr/>
        </p:nvSpPr>
        <p:spPr>
          <a:xfrm>
            <a:off x="322306" y="206105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Student Voice Australasia</a:t>
            </a:r>
          </a:p>
        </p:txBody>
      </p:sp>
      <p:sp>
        <p:nvSpPr>
          <p:cNvPr id="3" name="TextBox 2">
            <a:extLst>
              <a:ext uri="{FF2B5EF4-FFF2-40B4-BE49-F238E27FC236}">
                <a16:creationId xmlns:a16="http://schemas.microsoft.com/office/drawing/2014/main" id="{C9D9B5D6-A3A9-1DB0-FCE5-625EC709F825}"/>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1578505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3867C019-25B1-DC0A-2F72-2ED895738D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6118732-D4AA-87EA-4A84-B7D41FB7BA1D}"/>
              </a:ext>
            </a:extLst>
          </p:cNvPr>
          <p:cNvSpPr txBox="1">
            <a:spLocks noGrp="1"/>
          </p:cNvSpPr>
          <p:nvPr>
            <p:ph type="title" idx="4294967295"/>
          </p:nvPr>
        </p:nvSpPr>
        <p:spPr>
          <a:xfrm>
            <a:off x="0" y="3400470"/>
            <a:ext cx="12192000" cy="922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i="0">
                <a:solidFill>
                  <a:srgbClr val="FFFFFF"/>
                </a:solidFill>
                <a:effectLst/>
                <a:latin typeface="Lato" panose="020F0502020204030203" pitchFamily="34" charset="0"/>
              </a:rPr>
              <a:t>The Neurodiversity Hub</a:t>
            </a:r>
            <a:endParaRPr kumimoji="0" lang="en-US" sz="1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9D507AB6-FB00-F7C3-2826-6F21C7261631}"/>
              </a:ext>
            </a:extLst>
          </p:cNvPr>
          <p:cNvSpPr txBox="1"/>
          <p:nvPr/>
        </p:nvSpPr>
        <p:spPr>
          <a:xfrm>
            <a:off x="604181" y="4769685"/>
            <a:ext cx="10978219"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Lato Semibold"/>
                <a:ea typeface="Lato Semibold"/>
                <a:cs typeface="Lato Semibold"/>
              </a:rPr>
              <a:t>Julia Ash, Chloe Hay, Rosie Burge and Ace Bista</a:t>
            </a:r>
          </a:p>
        </p:txBody>
      </p:sp>
      <p:sp>
        <p:nvSpPr>
          <p:cNvPr id="4" name="TextBox 3">
            <a:extLst>
              <a:ext uri="{FF2B5EF4-FFF2-40B4-BE49-F238E27FC236}">
                <a16:creationId xmlns:a16="http://schemas.microsoft.com/office/drawing/2014/main" id="{6257BA03-6764-94B3-67BF-2FB93C6DD472}"/>
              </a:ext>
            </a:extLst>
          </p:cNvPr>
          <p:cNvSpPr txBox="1"/>
          <p:nvPr/>
        </p:nvSpPr>
        <p:spPr>
          <a:xfrm>
            <a:off x="322306" y="2564596"/>
            <a:ext cx="11541967" cy="58477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Lato" panose="020F0502020204030203" pitchFamily="34" charset="0"/>
                <a:ea typeface="+mn-ea"/>
                <a:cs typeface="+mn-cs"/>
              </a:rPr>
              <a:t>Charles Darwin University</a:t>
            </a:r>
          </a:p>
        </p:txBody>
      </p:sp>
      <p:sp>
        <p:nvSpPr>
          <p:cNvPr id="3" name="TextBox 2">
            <a:extLst>
              <a:ext uri="{FF2B5EF4-FFF2-40B4-BE49-F238E27FC236}">
                <a16:creationId xmlns:a16="http://schemas.microsoft.com/office/drawing/2014/main" id="{4580A7FD-11D7-1141-982E-5FA141CC62AC}"/>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Team/Project Winner</a:t>
            </a:r>
          </a:p>
        </p:txBody>
      </p:sp>
    </p:spTree>
    <p:extLst>
      <p:ext uri="{BB962C8B-B14F-4D97-AF65-F5344CB8AC3E}">
        <p14:creationId xmlns:p14="http://schemas.microsoft.com/office/powerpoint/2010/main" val="5268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840ED6-DA80-73D8-C49B-4175E26DE760}"/>
              </a:ext>
            </a:extLst>
          </p:cNvPr>
          <p:cNvSpPr txBox="1">
            <a:spLocks noGrp="1"/>
          </p:cNvSpPr>
          <p:nvPr>
            <p:ph type="title"/>
          </p:nvPr>
        </p:nvSpPr>
        <p:spPr>
          <a:xfrm>
            <a:off x="2641357" y="756692"/>
            <a:ext cx="938334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Congratulations</a:t>
            </a:r>
          </a:p>
        </p:txBody>
      </p:sp>
      <p:pic>
        <p:nvPicPr>
          <p:cNvPr id="6" name="Picture 5" descr="ADCET Logo">
            <a:extLst>
              <a:ext uri="{FF2B5EF4-FFF2-40B4-BE49-F238E27FC236}">
                <a16:creationId xmlns:a16="http://schemas.microsoft.com/office/drawing/2014/main" id="{1398F8BD-831E-C3B8-D729-AB198A392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816" y="5236205"/>
            <a:ext cx="3868535" cy="1134928"/>
          </a:xfrm>
          <a:prstGeom prst="rect">
            <a:avLst/>
          </a:prstGeom>
        </p:spPr>
      </p:pic>
      <p:sp>
        <p:nvSpPr>
          <p:cNvPr id="8" name="TextBox 7">
            <a:extLst>
              <a:ext uri="{FF2B5EF4-FFF2-40B4-BE49-F238E27FC236}">
                <a16:creationId xmlns:a16="http://schemas.microsoft.com/office/drawing/2014/main" id="{8204228E-2748-D5F0-5363-D8F7FA4290B1}"/>
              </a:ext>
            </a:extLst>
          </p:cNvPr>
          <p:cNvSpPr txBox="1"/>
          <p:nvPr/>
        </p:nvSpPr>
        <p:spPr>
          <a:xfrm>
            <a:off x="3057992" y="2368127"/>
            <a:ext cx="8370195" cy="218521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Look out for some of our amazing winners in future webinars, podcasts and articles!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400" b="0" i="0" u="none" strike="noStrike" kern="1200" cap="none" spc="0" normalizeH="0" baseline="0" noProof="0">
              <a:ln>
                <a:noFill/>
              </a:ln>
              <a:solidFill>
                <a:prstClr val="white"/>
              </a:solidFill>
              <a:effectLst/>
              <a:uLnTx/>
              <a:uFillTx/>
              <a:latin typeface="Lato Semibold"/>
              <a:ea typeface="Lato Semibold"/>
              <a:cs typeface="Lato Semi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white"/>
                </a:solidFill>
                <a:effectLst/>
                <a:uLnTx/>
                <a:uFillTx/>
                <a:latin typeface="Lato Semibold"/>
                <a:ea typeface="Lato Semibold"/>
                <a:cs typeface="Lato Semibold"/>
              </a:rPr>
              <a:t>For more information on AIA visit: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prstClr val="white"/>
                </a:solidFill>
                <a:effectLst/>
                <a:uLnTx/>
                <a:uFillTx/>
                <a:latin typeface="Lato Semibold"/>
                <a:ea typeface="Lato Semibold"/>
                <a:cs typeface="Lato Semibold"/>
              </a:rPr>
              <a:t>www.adcet.edu.au/our-work/accessibility-in-action-award</a:t>
            </a:r>
            <a:endParaRPr kumimoji="0" lang="en-AU" sz="3200" b="0" i="0" u="none" strike="noStrike" kern="1200" cap="none" spc="0" normalizeH="0" baseline="0" noProof="0">
              <a:ln>
                <a:noFill/>
              </a:ln>
              <a:solidFill>
                <a:prstClr val="white"/>
              </a:solidFill>
              <a:effectLst/>
              <a:uLnTx/>
              <a:uFillTx/>
              <a:latin typeface="Lato Semibold"/>
              <a:ea typeface="Lato Semibold"/>
              <a:cs typeface="Lato Semibold"/>
            </a:endParaRPr>
          </a:p>
        </p:txBody>
      </p:sp>
    </p:spTree>
    <p:extLst>
      <p:ext uri="{BB962C8B-B14F-4D97-AF65-F5344CB8AC3E}">
        <p14:creationId xmlns:p14="http://schemas.microsoft.com/office/powerpoint/2010/main" val="2488913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07A5E-044B-81B2-B04A-A20B48CB24CD}"/>
              </a:ext>
            </a:extLst>
          </p:cNvPr>
          <p:cNvSpPr txBox="1">
            <a:spLocks noGrp="1"/>
          </p:cNvSpPr>
          <p:nvPr>
            <p:ph type="title" idx="4294967295"/>
          </p:nvPr>
        </p:nvSpPr>
        <p:spPr>
          <a:xfrm>
            <a:off x="0" y="1564363"/>
            <a:ext cx="12192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72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Thank You</a:t>
            </a:r>
          </a:p>
        </p:txBody>
      </p:sp>
      <p:pic>
        <p:nvPicPr>
          <p:cNvPr id="3" name="Picture 2" descr="ADCET Logo">
            <a:extLst>
              <a:ext uri="{FF2B5EF4-FFF2-40B4-BE49-F238E27FC236}">
                <a16:creationId xmlns:a16="http://schemas.microsoft.com/office/drawing/2014/main" id="{E37D9252-59BA-6B8F-9467-CACDDB331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429" y="3441586"/>
            <a:ext cx="6181141" cy="1813387"/>
          </a:xfrm>
          <a:prstGeom prst="rect">
            <a:avLst/>
          </a:prstGeom>
        </p:spPr>
      </p:pic>
    </p:spTree>
    <p:extLst>
      <p:ext uri="{BB962C8B-B14F-4D97-AF65-F5344CB8AC3E}">
        <p14:creationId xmlns:p14="http://schemas.microsoft.com/office/powerpoint/2010/main" val="373229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2F2AEF6F-A525-82BA-3F10-85784433F18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AA533D-36FA-882D-E06C-B765E9E5FEE2}"/>
              </a:ext>
            </a:extLst>
          </p:cNvPr>
          <p:cNvSpPr txBox="1">
            <a:spLocks noGrp="1"/>
          </p:cNvSpPr>
          <p:nvPr>
            <p:ph type="title"/>
          </p:nvPr>
        </p:nvSpPr>
        <p:spPr>
          <a:xfrm>
            <a:off x="2956931" y="543601"/>
            <a:ext cx="105156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AU" sz="6000" b="0" i="0" u="none" strike="noStrike" kern="1200" cap="none" spc="0" normalizeH="0" baseline="0" noProof="0">
                <a:ln>
                  <a:noFill/>
                </a:ln>
                <a:solidFill>
                  <a:schemeClr val="bg1"/>
                </a:solidFill>
                <a:effectLst/>
                <a:uLnTx/>
                <a:uFillTx/>
                <a:latin typeface="Lato"/>
                <a:ea typeface="Lato"/>
                <a:cs typeface="Lato"/>
              </a:rPr>
              <a:t>First off, Thank you</a:t>
            </a:r>
            <a:endParaRPr kumimoji="0" lang="en-US" sz="6000" b="0" i="0" u="none" strike="noStrike" kern="1200" cap="none" spc="0" normalizeH="0" baseline="0" noProof="0">
              <a:ln>
                <a:noFill/>
              </a:ln>
              <a:solidFill>
                <a:schemeClr val="bg1"/>
              </a:solidFill>
              <a:effectLst/>
              <a:uLnTx/>
              <a:uFillTx/>
              <a:latin typeface="Lato"/>
              <a:ea typeface="Lato"/>
              <a:cs typeface="Lato"/>
            </a:endParaRPr>
          </a:p>
        </p:txBody>
      </p:sp>
      <p:sp>
        <p:nvSpPr>
          <p:cNvPr id="7" name="Content Placeholder 6">
            <a:extLst>
              <a:ext uri="{FF2B5EF4-FFF2-40B4-BE49-F238E27FC236}">
                <a16:creationId xmlns:a16="http://schemas.microsoft.com/office/drawing/2014/main" id="{DCBC496C-CCCD-DE9B-D15B-07381ADBEEDE}"/>
              </a:ext>
            </a:extLst>
          </p:cNvPr>
          <p:cNvSpPr>
            <a:spLocks noGrp="1"/>
          </p:cNvSpPr>
          <p:nvPr>
            <p:ph idx="1"/>
          </p:nvPr>
        </p:nvSpPr>
        <p:spPr>
          <a:xfrm>
            <a:off x="2886306" y="2145497"/>
            <a:ext cx="9257371" cy="4660216"/>
          </a:xfrm>
        </p:spPr>
        <p:txBody>
          <a:bodyPr vert="horz" lIns="91440" tIns="45720" rIns="91440" bIns="45720" rtlCol="0" anchor="t">
            <a:normAutofit/>
          </a:bodyPr>
          <a:lstStyle/>
          <a:p>
            <a:pPr>
              <a:spcAft>
                <a:spcPts val="1800"/>
              </a:spcAft>
            </a:pPr>
            <a:r>
              <a:rPr lang="en-AU" sz="2200">
                <a:solidFill>
                  <a:schemeClr val="bg1"/>
                </a:solidFill>
                <a:latin typeface="Lato Semibold"/>
                <a:ea typeface="Lato Semibold"/>
                <a:cs typeface="Lato Semibold"/>
              </a:rPr>
              <a:t>To everyone who nominated an individual or a team/project this year.</a:t>
            </a:r>
          </a:p>
          <a:p>
            <a:pPr>
              <a:spcAft>
                <a:spcPts val="1800"/>
              </a:spcAft>
            </a:pPr>
            <a:r>
              <a:rPr lang="en-AU" sz="2200">
                <a:solidFill>
                  <a:schemeClr val="bg1"/>
                </a:solidFill>
                <a:latin typeface="Lato Semibold"/>
                <a:ea typeface="Lato Semibold"/>
                <a:cs typeface="Lato Semibold"/>
              </a:rPr>
              <a:t>To our fabulous panel of judges that assisted us this year in evaluating the nominations. </a:t>
            </a:r>
          </a:p>
          <a:p>
            <a:pPr>
              <a:spcAft>
                <a:spcPts val="1800"/>
              </a:spcAft>
            </a:pPr>
            <a:r>
              <a:rPr lang="en-AU" sz="2200">
                <a:solidFill>
                  <a:schemeClr val="bg1"/>
                </a:solidFill>
                <a:latin typeface="Lato Semibold"/>
                <a:ea typeface="Lato Semibold"/>
                <a:cs typeface="Lato Semibold"/>
              </a:rPr>
              <a:t>To everyone who missed out this year, and to the numerous staff and students across the sector that continue to make education more inclusive and accessible.</a:t>
            </a:r>
            <a:endParaRPr lang="en-AU" sz="2200">
              <a:solidFill>
                <a:schemeClr val="bg1"/>
              </a:solidFill>
            </a:endParaRPr>
          </a:p>
        </p:txBody>
      </p:sp>
    </p:spTree>
    <p:extLst>
      <p:ext uri="{BB962C8B-B14F-4D97-AF65-F5344CB8AC3E}">
        <p14:creationId xmlns:p14="http://schemas.microsoft.com/office/powerpoint/2010/main" val="14457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C9DEE4D8-9467-37C2-7586-4DA3A539EC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29ED7D-9AAB-5D97-160E-BC576DF5AF75}"/>
              </a:ext>
            </a:extLst>
          </p:cNvPr>
          <p:cNvSpPr>
            <a:spLocks noGrp="1"/>
          </p:cNvSpPr>
          <p:nvPr>
            <p:ph type="title"/>
          </p:nvPr>
        </p:nvSpPr>
        <p:spPr>
          <a:xfrm>
            <a:off x="2925803" y="318113"/>
            <a:ext cx="8840004" cy="1497240"/>
          </a:xfrm>
        </p:spPr>
        <p:txBody>
          <a:bodyPr>
            <a:normAutofit fontScale="90000"/>
          </a:bodyPr>
          <a:lstStyle/>
          <a:p>
            <a:pPr algn="ctr"/>
            <a:r>
              <a:rPr lang="en-GB" sz="5400" b="1">
                <a:solidFill>
                  <a:schemeClr val="bg1"/>
                </a:solidFill>
              </a:rPr>
              <a:t>Trevor Allan Award</a:t>
            </a:r>
            <a:br>
              <a:rPr lang="en-GB" b="1">
                <a:solidFill>
                  <a:schemeClr val="bg1"/>
                </a:solidFill>
              </a:rPr>
            </a:br>
            <a:r>
              <a:rPr lang="en-GB" sz="3100" b="1">
                <a:solidFill>
                  <a:schemeClr val="bg1"/>
                </a:solidFill>
              </a:rPr>
              <a:t>Excellence in Disability Inclusion and Accessibility</a:t>
            </a:r>
            <a:endParaRPr lang="en-AU">
              <a:solidFill>
                <a:schemeClr val="bg1"/>
              </a:solidFill>
            </a:endParaRPr>
          </a:p>
        </p:txBody>
      </p:sp>
      <p:pic>
        <p:nvPicPr>
          <p:cNvPr id="2" name="Picture 1" descr="Accessibility in Action 2026 Trevor Allan Award eBadge">
            <a:extLst>
              <a:ext uri="{FF2B5EF4-FFF2-40B4-BE49-F238E27FC236}">
                <a16:creationId xmlns:a16="http://schemas.microsoft.com/office/drawing/2014/main" id="{40721923-C674-0A28-DC43-A643A26F8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1338" y="3800022"/>
            <a:ext cx="2688933" cy="2464854"/>
          </a:xfrm>
          <a:prstGeom prst="rect">
            <a:avLst/>
          </a:prstGeom>
        </p:spPr>
      </p:pic>
      <p:sp>
        <p:nvSpPr>
          <p:cNvPr id="3" name="Content Placeholder 6">
            <a:extLst>
              <a:ext uri="{FF2B5EF4-FFF2-40B4-BE49-F238E27FC236}">
                <a16:creationId xmlns:a16="http://schemas.microsoft.com/office/drawing/2014/main" id="{FC696701-85D8-2D71-D970-908F63433223}"/>
              </a:ext>
            </a:extLst>
          </p:cNvPr>
          <p:cNvSpPr>
            <a:spLocks noGrp="1"/>
          </p:cNvSpPr>
          <p:nvPr>
            <p:ph idx="1"/>
          </p:nvPr>
        </p:nvSpPr>
        <p:spPr>
          <a:xfrm>
            <a:off x="2925803" y="2074830"/>
            <a:ext cx="9033428" cy="3130570"/>
          </a:xfrm>
        </p:spPr>
        <p:txBody>
          <a:bodyPr>
            <a:noAutofit/>
          </a:bodyPr>
          <a:lstStyle/>
          <a:p>
            <a:pPr marL="0" indent="0" algn="ctr">
              <a:spcBef>
                <a:spcPts val="0"/>
              </a:spcBef>
              <a:spcAft>
                <a:spcPts val="600"/>
              </a:spcAft>
              <a:buNone/>
            </a:pPr>
            <a:r>
              <a:rPr lang="en-AU" sz="2200">
                <a:solidFill>
                  <a:schemeClr val="bg1"/>
                </a:solidFill>
              </a:rPr>
              <a:t>Named after Trevor Allan, a renowned champion and leader in the disability and tertiary sector, this award recognises and celebrates those who have made significant and sustained contributions to creating an equitable and inclusive learning environment for all students.</a:t>
            </a:r>
          </a:p>
        </p:txBody>
      </p:sp>
    </p:spTree>
    <p:extLst>
      <p:ext uri="{BB962C8B-B14F-4D97-AF65-F5344CB8AC3E}">
        <p14:creationId xmlns:p14="http://schemas.microsoft.com/office/powerpoint/2010/main" val="3164733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8503111E-F929-4D21-18A1-DDD0DF97B66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417DE4-AD1C-BE85-90CF-A17368A8DD71}"/>
              </a:ext>
            </a:extLst>
          </p:cNvPr>
          <p:cNvSpPr txBox="1">
            <a:spLocks noGrp="1"/>
          </p:cNvSpPr>
          <p:nvPr>
            <p:ph type="title" idx="4294967295"/>
          </p:nvPr>
        </p:nvSpPr>
        <p:spPr>
          <a:xfrm>
            <a:off x="0" y="1965325"/>
            <a:ext cx="12192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Professor Paul Harper OAM</a:t>
            </a:r>
          </a:p>
        </p:txBody>
      </p:sp>
      <p:sp>
        <p:nvSpPr>
          <p:cNvPr id="3" name="TextBox 2">
            <a:extLst>
              <a:ext uri="{FF2B5EF4-FFF2-40B4-BE49-F238E27FC236}">
                <a16:creationId xmlns:a16="http://schemas.microsoft.com/office/drawing/2014/main" id="{01B76780-F0C7-7829-E15A-36D9F74269B4}"/>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Trevor Allan Award - Excellence in Disability Inclusion and Accessibility</a:t>
            </a:r>
          </a:p>
        </p:txBody>
      </p:sp>
      <p:pic>
        <p:nvPicPr>
          <p:cNvPr id="2" name="Picture 1">
            <a:extLst>
              <a:ext uri="{FF2B5EF4-FFF2-40B4-BE49-F238E27FC236}">
                <a16:creationId xmlns:a16="http://schemas.microsoft.com/office/drawing/2014/main" id="{F8FB33C0-1415-E6BC-79C2-7AE6C37653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2026" y="3398160"/>
            <a:ext cx="3227948" cy="2958951"/>
          </a:xfrm>
          <a:prstGeom prst="rect">
            <a:avLst/>
          </a:prstGeom>
        </p:spPr>
      </p:pic>
    </p:spTree>
    <p:extLst>
      <p:ext uri="{BB962C8B-B14F-4D97-AF65-F5344CB8AC3E}">
        <p14:creationId xmlns:p14="http://schemas.microsoft.com/office/powerpoint/2010/main" val="12185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a:extLst>
            <a:ext uri="{FF2B5EF4-FFF2-40B4-BE49-F238E27FC236}">
              <a16:creationId xmlns:a16="http://schemas.microsoft.com/office/drawing/2014/main" id="{DD8F001D-3580-1116-782F-93BE02E4FF6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F1AE80-7F51-A8F1-ED70-24FAD09A8B00}"/>
              </a:ext>
            </a:extLst>
          </p:cNvPr>
          <p:cNvSpPr>
            <a:spLocks noGrp="1"/>
          </p:cNvSpPr>
          <p:nvPr>
            <p:ph type="title"/>
          </p:nvPr>
        </p:nvSpPr>
        <p:spPr>
          <a:xfrm>
            <a:off x="2382459" y="1287395"/>
            <a:ext cx="9383348" cy="2118890"/>
          </a:xfrm>
        </p:spPr>
        <p:txBody>
          <a:bodyPr>
            <a:normAutofit/>
          </a:bodyPr>
          <a:lstStyle/>
          <a:p>
            <a:pPr algn="ctr"/>
            <a:r>
              <a:rPr lang="en-AU" b="1">
                <a:solidFill>
                  <a:schemeClr val="bg1"/>
                </a:solidFill>
              </a:rPr>
              <a:t>Individual Award Winners </a:t>
            </a:r>
            <a:br>
              <a:rPr lang="en-AU" b="1">
                <a:solidFill>
                  <a:schemeClr val="bg1"/>
                </a:solidFill>
              </a:rPr>
            </a:br>
            <a:r>
              <a:rPr lang="en-AU" b="1">
                <a:solidFill>
                  <a:schemeClr val="bg1"/>
                </a:solidFill>
              </a:rPr>
              <a:t>(Champions of Accessibility)</a:t>
            </a:r>
            <a:endParaRPr lang="en-AU">
              <a:solidFill>
                <a:schemeClr val="bg1"/>
              </a:solidFill>
            </a:endParaRPr>
          </a:p>
        </p:txBody>
      </p:sp>
      <p:pic>
        <p:nvPicPr>
          <p:cNvPr id="6" name="Picture 5" descr="Accessibility in Action 2026 Award Winner eBadge">
            <a:extLst>
              <a:ext uri="{FF2B5EF4-FFF2-40B4-BE49-F238E27FC236}">
                <a16:creationId xmlns:a16="http://schemas.microsoft.com/office/drawing/2014/main" id="{EA9CBE1E-5B1F-0370-8731-9BA4E8CB7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823" y="3286898"/>
            <a:ext cx="2355334" cy="2159055"/>
          </a:xfrm>
          <a:prstGeom prst="rect">
            <a:avLst/>
          </a:prstGeom>
        </p:spPr>
      </p:pic>
    </p:spTree>
    <p:extLst>
      <p:ext uri="{BB962C8B-B14F-4D97-AF65-F5344CB8AC3E}">
        <p14:creationId xmlns:p14="http://schemas.microsoft.com/office/powerpoint/2010/main" val="107916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07A5E-044B-81B2-B04A-A20B48CB24CD}"/>
              </a:ext>
            </a:extLst>
          </p:cNvPr>
          <p:cNvSpPr txBox="1">
            <a:spLocks noGrp="1"/>
          </p:cNvSpPr>
          <p:nvPr>
            <p:ph type="title" idx="4294967295"/>
          </p:nvPr>
        </p:nvSpPr>
        <p:spPr>
          <a:xfrm>
            <a:off x="0" y="2232025"/>
            <a:ext cx="12192000"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Aaron Saint-James</a:t>
            </a:r>
            <a:endPar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C461BE01-A458-74EF-342E-5ECD9E9094C3}"/>
              </a:ext>
            </a:extLst>
          </p:cNvPr>
          <p:cNvSpPr txBox="1"/>
          <p:nvPr/>
        </p:nvSpPr>
        <p:spPr>
          <a:xfrm>
            <a:off x="276016" y="3248025"/>
            <a:ext cx="11541967" cy="206210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err="1">
                <a:ln>
                  <a:noFill/>
                </a:ln>
                <a:solidFill>
                  <a:prstClr val="white"/>
                </a:solidFill>
                <a:effectLst/>
                <a:uLnTx/>
                <a:uFillTx/>
                <a:latin typeface="Lato" panose="020F0502020204030203" pitchFamily="34" charset="0"/>
                <a:ea typeface="+mn-ea"/>
                <a:cs typeface="+mn-cs"/>
              </a:rPr>
              <a:t>Simplifii</a:t>
            </a: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mn-ea"/>
                <a:cs typeface="+mn-cs"/>
              </a:rPr>
              <a:t> / Diversified</a:t>
            </a:r>
            <a:r>
              <a:rPr kumimoji="0" lang="en-GB" sz="3200" b="1" i="0" u="none" strike="noStrike" kern="1200" cap="none" spc="0" normalizeH="0" baseline="0" noProof="0">
                <a:ln>
                  <a:noFill/>
                </a:ln>
                <a:solidFill>
                  <a:prstClr val="white"/>
                </a:solidFill>
                <a:effectLst/>
                <a:uLnTx/>
                <a:uFillTx/>
                <a:latin typeface="Lato" panose="020F0502020204030203" pitchFamily="34" charset="0"/>
                <a:ea typeface="+mn-ea"/>
                <a:cs typeface="+mn-cs"/>
              </a:rPr>
              <a:t> </a:t>
            </a:r>
            <a:r>
              <a:rPr kumimoji="0" lang="en-AU" sz="3200" b="1" i="0" u="none" strike="noStrike" kern="1200" cap="none" spc="0" normalizeH="0" baseline="0" noProof="0">
                <a:ln>
                  <a:noFill/>
                </a:ln>
                <a:solidFill>
                  <a:prstClr val="white"/>
                </a:solidFill>
                <a:effectLst/>
                <a:uLnTx/>
                <a:uFillTx/>
                <a:latin typeface="Lato" panose="020F0502020204030203" pitchFamily="34" charset="0"/>
                <a:ea typeface="Lato Semibold"/>
                <a:cs typeface="Lato Semibold"/>
              </a:rPr>
              <a:t> </a:t>
            </a:r>
            <a:br>
              <a:rPr kumimoji="0" lang="en-AU" sz="3200" b="0" i="0" u="none" strike="noStrike" kern="1200" cap="none" spc="0" normalizeH="0" baseline="0" noProof="0">
                <a:ln>
                  <a:noFill/>
                </a:ln>
                <a:solidFill>
                  <a:prstClr val="black"/>
                </a:solidFill>
                <a:effectLst/>
                <a:uLnTx/>
                <a:uFillTx/>
                <a:latin typeface="Lato Semibold"/>
                <a:ea typeface="Lato Semibold"/>
                <a:cs typeface="Lato Semibold"/>
              </a:rPr>
            </a:br>
            <a:endParaRPr kumimoji="0" lang="en-AU" sz="3200" b="0" i="0" u="none" strike="noStrike" kern="1200" cap="none" spc="0" normalizeH="0" baseline="0" noProof="0">
              <a:ln>
                <a:noFill/>
              </a:ln>
              <a:solidFill>
                <a:prstClr val="black"/>
              </a:solidFill>
              <a:effectLst/>
              <a:uLnTx/>
              <a:uFillTx/>
              <a:latin typeface="Lato Semibold"/>
              <a:ea typeface="Lato Semibold"/>
              <a:cs typeface="Lato Semibold"/>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University of New South Wales</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4" name="TextBox 3">
            <a:extLst>
              <a:ext uri="{FF2B5EF4-FFF2-40B4-BE49-F238E27FC236}">
                <a16:creationId xmlns:a16="http://schemas.microsoft.com/office/drawing/2014/main" id="{403CE040-10C0-D273-1B24-CE0C61A2D95B}"/>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168679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68"/>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607A5E-044B-81B2-B04A-A20B48CB24CD}"/>
              </a:ext>
            </a:extLst>
          </p:cNvPr>
          <p:cNvSpPr txBox="1">
            <a:spLocks noGrp="1"/>
          </p:cNvSpPr>
          <p:nvPr>
            <p:ph type="title" idx="4294967295"/>
          </p:nvPr>
        </p:nvSpPr>
        <p:spPr>
          <a:xfrm>
            <a:off x="-1" y="2219325"/>
            <a:ext cx="12208141" cy="10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Dr Betsi Beem</a:t>
            </a:r>
          </a:p>
        </p:txBody>
      </p:sp>
      <p:sp>
        <p:nvSpPr>
          <p:cNvPr id="6" name="TextBox 5">
            <a:extLst>
              <a:ext uri="{FF2B5EF4-FFF2-40B4-BE49-F238E27FC236}">
                <a16:creationId xmlns:a16="http://schemas.microsoft.com/office/drawing/2014/main" id="{C461BE01-A458-74EF-342E-5ECD9E9094C3}"/>
              </a:ext>
            </a:extLst>
          </p:cNvPr>
          <p:cNvSpPr txBox="1"/>
          <p:nvPr/>
        </p:nvSpPr>
        <p:spPr>
          <a:xfrm>
            <a:off x="272761" y="3429000"/>
            <a:ext cx="11541967" cy="227754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prstClr val="white"/>
              </a:solidFill>
              <a:effectLst/>
              <a:uLnTx/>
              <a:uFillTx/>
              <a:latin typeface="Calibri"/>
              <a:ea typeface="Lato Semibold"/>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mn-ea"/>
                <a:cs typeface="+mn-cs"/>
              </a:rPr>
              <a:t>Inclusive by Design: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Lato" panose="020F0502020204030203" pitchFamily="34" charset="0"/>
                <a:ea typeface="+mn-ea"/>
                <a:cs typeface="+mn-cs"/>
              </a:rPr>
              <a:t>Disrupting traditional pedagogy to remove barriers to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a:ln>
                <a:noFill/>
              </a:ln>
              <a:solidFill>
                <a:prstClr val="white"/>
              </a:solidFill>
              <a:effectLst/>
              <a:uLnTx/>
              <a:uFillTx/>
              <a:latin typeface="Lato"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prstClr val="white"/>
                </a:solidFill>
                <a:effectLst/>
                <a:uLnTx/>
                <a:uFillTx/>
                <a:latin typeface="Lato Semibold"/>
                <a:ea typeface="Lato Semibold"/>
                <a:cs typeface="Lato Semibold"/>
              </a:rPr>
              <a:t>University of Sydney</a:t>
            </a:r>
            <a:endParaRPr kumimoji="0" lang="en-AU" sz="3200" b="0" i="0" u="none" strike="noStrike" kern="1200" cap="none" spc="0" normalizeH="0" baseline="0" noProof="0">
              <a:ln>
                <a:noFill/>
              </a:ln>
              <a:solidFill>
                <a:prstClr val="white"/>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TextBox 2">
            <a:extLst>
              <a:ext uri="{FF2B5EF4-FFF2-40B4-BE49-F238E27FC236}">
                <a16:creationId xmlns:a16="http://schemas.microsoft.com/office/drawing/2014/main" id="{6EB4B2F8-B03E-F5A0-DA40-4A86A82C8E21}"/>
              </a:ext>
            </a:extLst>
          </p:cNvPr>
          <p:cNvSpPr txBox="1"/>
          <p:nvPr/>
        </p:nvSpPr>
        <p:spPr>
          <a:xfrm>
            <a:off x="0" y="901700"/>
            <a:ext cx="12208141" cy="523220"/>
          </a:xfrm>
          <a:prstGeom prst="rect">
            <a:avLst/>
          </a:prstGeom>
          <a:solidFill>
            <a:srgbClr val="98CED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Aptos" panose="02110004020202020204"/>
                <a:ea typeface="+mn-ea"/>
                <a:cs typeface="+mn-cs"/>
              </a:rPr>
              <a:t>Individual Award - Champion of Accessibility</a:t>
            </a:r>
          </a:p>
        </p:txBody>
      </p:sp>
    </p:spTree>
    <p:extLst>
      <p:ext uri="{BB962C8B-B14F-4D97-AF65-F5344CB8AC3E}">
        <p14:creationId xmlns:p14="http://schemas.microsoft.com/office/powerpoint/2010/main" val="572526357"/>
      </p:ext>
    </p:extLst>
  </p:cSld>
  <p:clrMapOvr>
    <a:masterClrMapping/>
  </p:clrMapOvr>
</p:sld>
</file>

<file path=ppt/theme/theme1.xml><?xml version="1.0" encoding="utf-8"?>
<a:theme xmlns:a="http://schemas.openxmlformats.org/drawingml/2006/main" name="ADCET Templat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17389f-58e4-49c5-9807-a75b64a65690">
      <Terms xmlns="http://schemas.microsoft.com/office/infopath/2007/PartnerControls"/>
    </lcf76f155ced4ddcb4097134ff3c332f>
    <TaxCatchAll xmlns="2d221494-178b-4357-bea6-3a87c5967e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6766DE7D4B1242B60D5F644306D5FE" ma:contentTypeVersion="18" ma:contentTypeDescription="Create a new document." ma:contentTypeScope="" ma:versionID="166017569fd9e32adafd380bcddd2a23">
  <xsd:schema xmlns:xsd="http://www.w3.org/2001/XMLSchema" xmlns:xs="http://www.w3.org/2001/XMLSchema" xmlns:p="http://schemas.microsoft.com/office/2006/metadata/properties" xmlns:ns2="2617389f-58e4-49c5-9807-a75b64a65690" xmlns:ns3="4fbe84ba-42ff-48fc-84b2-90bec8d5fc41" xmlns:ns4="2d221494-178b-4357-bea6-3a87c5967eb4" targetNamespace="http://schemas.microsoft.com/office/2006/metadata/properties" ma:root="true" ma:fieldsID="0c59f7ed95da361545dc3648cbc43c51" ns2:_="" ns3:_="" ns4:_="">
    <xsd:import namespace="2617389f-58e4-49c5-9807-a75b64a65690"/>
    <xsd:import namespace="4fbe84ba-42ff-48fc-84b2-90bec8d5fc41"/>
    <xsd:import namespace="2d221494-178b-4357-bea6-3a87c5967e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17389f-58e4-49c5-9807-a75b64a65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be84ba-42ff-48fc-84b2-90bec8d5fc4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221494-178b-4357-bea6-3a87c5967eb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749e8a7-8d61-44ed-9808-8b61a4cad994}" ma:internalName="TaxCatchAll" ma:showField="CatchAllData" ma:web="4fbe84ba-42ff-48fc-84b2-90bec8d5fc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D46328-D92F-4B21-8A00-942820FB877C}">
  <ds:schemaRefs>
    <ds:schemaRef ds:uri="http://www.w3.org/XML/1998/namespace"/>
    <ds:schemaRef ds:uri="http://purl.org/dc/dcmitype/"/>
    <ds:schemaRef ds:uri="http://purl.org/dc/terms/"/>
    <ds:schemaRef ds:uri="http://schemas.microsoft.com/office/2006/metadata/properties"/>
    <ds:schemaRef ds:uri="2617389f-58e4-49c5-9807-a75b64a65690"/>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2d221494-178b-4357-bea6-3a87c5967eb4"/>
    <ds:schemaRef ds:uri="4fbe84ba-42ff-48fc-84b2-90bec8d5fc41"/>
  </ds:schemaRefs>
</ds:datastoreItem>
</file>

<file path=customXml/itemProps2.xml><?xml version="1.0" encoding="utf-8"?>
<ds:datastoreItem xmlns:ds="http://schemas.openxmlformats.org/officeDocument/2006/customXml" ds:itemID="{07304F4C-970A-4A39-AC2E-8461C0A6024E}">
  <ds:schemaRefs>
    <ds:schemaRef ds:uri="2617389f-58e4-49c5-9807-a75b64a65690"/>
    <ds:schemaRef ds:uri="2d221494-178b-4357-bea6-3a87c5967eb4"/>
    <ds:schemaRef ds:uri="4fbe84ba-42ff-48fc-84b2-90bec8d5fc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CE849A-B1AE-4C47-90CD-E32C13D41F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ADCET Template</Template>
  <TotalTime>4</TotalTime>
  <Words>1063</Words>
  <Application>Microsoft Office PowerPoint</Application>
  <PresentationFormat>Widescreen</PresentationFormat>
  <Paragraphs>183</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Lato Semibold</vt:lpstr>
      <vt:lpstr>Caveat</vt:lpstr>
      <vt:lpstr>Aptos</vt:lpstr>
      <vt:lpstr>Calibri</vt:lpstr>
      <vt:lpstr>Arial</vt:lpstr>
      <vt:lpstr>Lato</vt:lpstr>
      <vt:lpstr>ADCET Template</vt:lpstr>
      <vt:lpstr>2026 Accessibility in Action Awards</vt:lpstr>
      <vt:lpstr>Acknowledgement of country</vt:lpstr>
      <vt:lpstr>About the AIA Awards </vt:lpstr>
      <vt:lpstr>First off, Thank you</vt:lpstr>
      <vt:lpstr>Trevor Allan Award Excellence in Disability Inclusion and Accessibility</vt:lpstr>
      <vt:lpstr>Professor Paul Harper OAM</vt:lpstr>
      <vt:lpstr>Individual Award Winners  (Champions of Accessibility)</vt:lpstr>
      <vt:lpstr>Aaron Saint-James</vt:lpstr>
      <vt:lpstr>Dr Betsi Beem</vt:lpstr>
      <vt:lpstr>Elpitha (Peta) Spyrou</vt:lpstr>
      <vt:lpstr>Dr Kevan Walter Jones</vt:lpstr>
      <vt:lpstr>Lynette Blayney</vt:lpstr>
      <vt:lpstr>Naomi McGrath</vt:lpstr>
      <vt:lpstr>Rebecca McNeil</vt:lpstr>
      <vt:lpstr>Sandy Houston</vt:lpstr>
      <vt:lpstr>Sue Sharpe</vt:lpstr>
      <vt:lpstr>Teagan Menhenett</vt:lpstr>
      <vt:lpstr>Timothy Boye</vt:lpstr>
      <vt:lpstr>Student Project/Team  Award Winners</vt:lpstr>
      <vt:lpstr>University of Sydney Student Representatives Coalition</vt:lpstr>
      <vt:lpstr>Sensory Spaces</vt:lpstr>
      <vt:lpstr>Levelling the Playing Field? A Student Led Accessibility Audit of RMIT Active</vt:lpstr>
      <vt:lpstr>Project/Team Award Winners</vt:lpstr>
      <vt:lpstr>Body Doubling Pilot</vt:lpstr>
      <vt:lpstr>Citizen Research Essentials:  A Short Course</vt:lpstr>
      <vt:lpstr>Co-designing Accessible Digital Learning with Visually Impaired Students</vt:lpstr>
      <vt:lpstr>DysCalculator - a calculator app for people with dyscalculia or maths anxiety</vt:lpstr>
      <vt:lpstr>Inherent Requirements Framework Project</vt:lpstr>
      <vt:lpstr>Making the Inaccessible Accessible: Transforming Visual Biochemistry Education for Blind and Low Vision Students</vt:lpstr>
      <vt:lpstr>Neurodivergent Support  @ RMIT Library</vt:lpstr>
      <vt:lpstr>Neurodiversity Community of Practice: Capacity Building, Co‑design and Cultural Change Initiative</vt:lpstr>
      <vt:lpstr>Sensory Friendly Graduations</vt:lpstr>
      <vt:lpstr>Students with Disability Leadership Collective (SDLC)</vt:lpstr>
      <vt:lpstr>The Neurodiversity Hub</vt:lpstr>
      <vt:lpstr>Congratulations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Celebrating Accessibility in Action event</dc:title>
  <dc:creator>Justin Lemmon</dc:creator>
  <cp:lastModifiedBy>Kylie Geard</cp:lastModifiedBy>
  <cp:revision>4</cp:revision>
  <dcterms:created xsi:type="dcterms:W3CDTF">2022-05-15T07:10:00Z</dcterms:created>
  <dcterms:modified xsi:type="dcterms:W3CDTF">2026-07-01T06:47:51Z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0x0101003E6766DE7D4B1242B60D5F644306D5FE</vt:lpwstr>
  </property>
  <property fmtid="{D5CDD505-2E9C-101B-9397-08002B2CF9AE}" pid="3" name="MediaServiceImageTags">
    <vt:lpwstr/>
  </property>
</Properties>
</file>