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0"/>
  </p:sldMasterIdLst>
  <p:notesMasterIdLst>
    <p:notesMasterId r:id="rId38"/>
  </p:notesMasterIdLst>
  <p:sldIdLst>
    <p:sldId id="258" r:id="rId11"/>
    <p:sldId id="265" r:id="rId12"/>
    <p:sldId id="289" r:id="rId13"/>
    <p:sldId id="295" r:id="rId14"/>
    <p:sldId id="290" r:id="rId15"/>
    <p:sldId id="291" r:id="rId16"/>
    <p:sldId id="300" r:id="rId17"/>
    <p:sldId id="279" r:id="rId18"/>
    <p:sldId id="269" r:id="rId19"/>
    <p:sldId id="292" r:id="rId20"/>
    <p:sldId id="285" r:id="rId21"/>
    <p:sldId id="286" r:id="rId22"/>
    <p:sldId id="288" r:id="rId23"/>
    <p:sldId id="293" r:id="rId24"/>
    <p:sldId id="294" r:id="rId25"/>
    <p:sldId id="296" r:id="rId26"/>
    <p:sldId id="297" r:id="rId27"/>
    <p:sldId id="278" r:id="rId28"/>
    <p:sldId id="302" r:id="rId29"/>
    <p:sldId id="303" r:id="rId30"/>
    <p:sldId id="304" r:id="rId31"/>
    <p:sldId id="305" r:id="rId32"/>
    <p:sldId id="268" r:id="rId33"/>
    <p:sldId id="308" r:id="rId34"/>
    <p:sldId id="271" r:id="rId35"/>
    <p:sldId id="309" r:id="rId36"/>
    <p:sldId id="276"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DB7E0-1756-44EC-9F60-799B1FE35F3D}" v="28" dt="2026-03-22T00:42:01.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3" autoAdjust="0"/>
    <p:restoredTop sz="95839" autoAdjust="0"/>
  </p:normalViewPr>
  <p:slideViewPr>
    <p:cSldViewPr snapToGrid="0">
      <p:cViewPr>
        <p:scale>
          <a:sx n="90" d="100"/>
          <a:sy n="90" d="100"/>
        </p:scale>
        <p:origin x="66" y="708"/>
      </p:cViewPr>
      <p:guideLst/>
    </p:cSldViewPr>
  </p:slideViewPr>
  <p:outlineViewPr>
    <p:cViewPr>
      <p:scale>
        <a:sx n="33" d="100"/>
        <a:sy n="33" d="100"/>
      </p:scale>
      <p:origin x="0" y="-9570"/>
    </p:cViewPr>
  </p:outlineViewPr>
  <p:notesTextViewPr>
    <p:cViewPr>
      <p:scale>
        <a:sx n="1" d="1"/>
        <a:sy n="1" d="1"/>
      </p:scale>
      <p:origin x="0" y="0"/>
    </p:cViewPr>
  </p:notesTextViewPr>
  <p:sorterViewPr>
    <p:cViewPr>
      <p:scale>
        <a:sx n="100" d="100"/>
        <a:sy n="100" d="100"/>
      </p:scale>
      <p:origin x="0" y="-2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78BA8-EBBF-1A40-A845-3F4AF69204A0}"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49AD4-0E8D-0B4E-A558-61C0BB7704E0}" type="slidenum">
              <a:rPr lang="en-US" smtClean="0"/>
              <a:t>‹#›</a:t>
            </a:fld>
            <a:endParaRPr lang="en-US"/>
          </a:p>
        </p:txBody>
      </p:sp>
    </p:spTree>
    <p:extLst>
      <p:ext uri="{BB962C8B-B14F-4D97-AF65-F5344CB8AC3E}">
        <p14:creationId xmlns:p14="http://schemas.microsoft.com/office/powerpoint/2010/main" val="164851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649AD4-0E8D-0B4E-A558-61C0BB7704E0}" type="slidenum">
              <a:rPr lang="en-US" smtClean="0"/>
              <a:t>1</a:t>
            </a:fld>
            <a:endParaRPr lang="en-US"/>
          </a:p>
        </p:txBody>
      </p:sp>
    </p:spTree>
    <p:extLst>
      <p:ext uri="{BB962C8B-B14F-4D97-AF65-F5344CB8AC3E}">
        <p14:creationId xmlns:p14="http://schemas.microsoft.com/office/powerpoint/2010/main" val="1231794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brand.utas.edu.au/document/135"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universitytasmania.sharepoint.com/sites/student-experience/SitePages/Welcome-Ceremony-Protocols.aspx"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7065" y="1915750"/>
            <a:ext cx="3628235" cy="1659801"/>
          </a:xfrm>
        </p:spPr>
        <p:txBody>
          <a:bodyPr anchor="b"/>
          <a:lstStyle>
            <a:lvl1pPr algn="l">
              <a:defRPr sz="2800"/>
            </a:lvl1pPr>
          </a:lstStyle>
          <a:p>
            <a:r>
              <a:rPr lang="en-GB" dirty="0"/>
              <a:t>&lt;Presentation Title&gt;</a:t>
            </a:r>
            <a:endParaRPr lang="en-US" dirty="0"/>
          </a:p>
        </p:txBody>
      </p:sp>
      <p:sp>
        <p:nvSpPr>
          <p:cNvPr id="3" name="Subtitle 2"/>
          <p:cNvSpPr>
            <a:spLocks noGrp="1"/>
          </p:cNvSpPr>
          <p:nvPr>
            <p:ph type="subTitle" idx="1" hasCustomPrompt="1"/>
          </p:nvPr>
        </p:nvSpPr>
        <p:spPr>
          <a:xfrm>
            <a:off x="677066" y="3740058"/>
            <a:ext cx="3628234" cy="521992"/>
          </a:xfrm>
        </p:spPr>
        <p:txBody>
          <a:bodyPr/>
          <a:lstStyle>
            <a:lvl1pPr marL="0" indent="0" algn="l">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AU" dirty="0"/>
              <a:t>&lt;College/Division/Forum name&gt;</a:t>
            </a:r>
            <a:endParaRPr lang="en-US" dirty="0"/>
          </a:p>
        </p:txBody>
      </p:sp>
      <p:pic>
        <p:nvPicPr>
          <p:cNvPr id="11" name="Graphic 10">
            <a:extLst>
              <a:ext uri="{FF2B5EF4-FFF2-40B4-BE49-F238E27FC236}">
                <a16:creationId xmlns:a16="http://schemas.microsoft.com/office/drawing/2014/main" id="{B4726A92-BADE-3240-A272-1F9790A10F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2691" y="1059964"/>
            <a:ext cx="2289562" cy="482586"/>
          </a:xfrm>
          <a:prstGeom prst="rect">
            <a:avLst/>
          </a:prstGeom>
        </p:spPr>
      </p:pic>
      <p:sp>
        <p:nvSpPr>
          <p:cNvPr id="17" name="Text Placeholder 16">
            <a:extLst>
              <a:ext uri="{FF2B5EF4-FFF2-40B4-BE49-F238E27FC236}">
                <a16:creationId xmlns:a16="http://schemas.microsoft.com/office/drawing/2014/main" id="{D5891005-9AF7-DB4A-A9AE-E329F9536B8C}"/>
              </a:ext>
            </a:extLst>
          </p:cNvPr>
          <p:cNvSpPr>
            <a:spLocks noGrp="1"/>
          </p:cNvSpPr>
          <p:nvPr>
            <p:ph type="body" sz="quarter" idx="15" hasCustomPrompt="1"/>
          </p:nvPr>
        </p:nvSpPr>
        <p:spPr>
          <a:xfrm>
            <a:off x="677066" y="4432300"/>
            <a:ext cx="3628234" cy="249420"/>
          </a:xfrm>
        </p:spPr>
        <p:txBody>
          <a:bodyPr/>
          <a:lstStyle>
            <a:lvl1pPr marL="0" indent="0">
              <a:buFont typeface="Arial" panose="020B0604020202020204" pitchFamily="34" charset="0"/>
              <a:buNone/>
              <a:defRPr/>
            </a:lvl1pPr>
          </a:lstStyle>
          <a:p>
            <a:pPr lvl="0"/>
            <a:r>
              <a:rPr lang="en-GB"/>
              <a:t>&lt;Date&gt;</a:t>
            </a:r>
            <a:endParaRPr lang="en-AU"/>
          </a:p>
        </p:txBody>
      </p:sp>
      <p:sp>
        <p:nvSpPr>
          <p:cNvPr id="4" name="Picture Placeholder 6">
            <a:extLst>
              <a:ext uri="{FF2B5EF4-FFF2-40B4-BE49-F238E27FC236}">
                <a16:creationId xmlns:a16="http://schemas.microsoft.com/office/drawing/2014/main" id="{38C5F187-7A72-FC89-C20E-370989CEDC76}"/>
              </a:ext>
            </a:extLst>
          </p:cNvPr>
          <p:cNvSpPr>
            <a:spLocks noGrp="1"/>
          </p:cNvSpPr>
          <p:nvPr>
            <p:ph type="pic" sz="quarter" idx="16" hasCustomPrompt="1"/>
          </p:nvPr>
        </p:nvSpPr>
        <p:spPr>
          <a:xfrm>
            <a:off x="4923961" y="-9100"/>
            <a:ext cx="4220039" cy="5148263"/>
          </a:xfrm>
          <a:custGeom>
            <a:avLst/>
            <a:gdLst>
              <a:gd name="connsiteX0" fmla="*/ 0 w 6166121"/>
              <a:gd name="connsiteY0" fmla="*/ 0 h 5148263"/>
              <a:gd name="connsiteX1" fmla="*/ 6166121 w 6166121"/>
              <a:gd name="connsiteY1" fmla="*/ 0 h 5148263"/>
              <a:gd name="connsiteX2" fmla="*/ 6166121 w 6166121"/>
              <a:gd name="connsiteY2" fmla="*/ 5148263 h 5148263"/>
              <a:gd name="connsiteX3" fmla="*/ 0 w 6166121"/>
              <a:gd name="connsiteY3" fmla="*/ 5148263 h 5148263"/>
              <a:gd name="connsiteX4" fmla="*/ 0 w 6166121"/>
              <a:gd name="connsiteY4" fmla="*/ 0 h 5148263"/>
              <a:gd name="connsiteX0" fmla="*/ 0 w 6166121"/>
              <a:gd name="connsiteY0" fmla="*/ 0 h 5148263"/>
              <a:gd name="connsiteX1" fmla="*/ 6166121 w 6166121"/>
              <a:gd name="connsiteY1" fmla="*/ 0 h 5148263"/>
              <a:gd name="connsiteX2" fmla="*/ 6166121 w 6166121"/>
              <a:gd name="connsiteY2" fmla="*/ 5148263 h 5148263"/>
              <a:gd name="connsiteX3" fmla="*/ 4363278 w 6166121"/>
              <a:gd name="connsiteY3" fmla="*/ 5148263 h 5148263"/>
              <a:gd name="connsiteX4" fmla="*/ 0 w 6166121"/>
              <a:gd name="connsiteY4" fmla="*/ 0 h 5148263"/>
              <a:gd name="connsiteX0" fmla="*/ 0 w 4218051"/>
              <a:gd name="connsiteY0" fmla="*/ 0 h 5148263"/>
              <a:gd name="connsiteX1" fmla="*/ 4218051 w 4218051"/>
              <a:gd name="connsiteY1" fmla="*/ 0 h 5148263"/>
              <a:gd name="connsiteX2" fmla="*/ 4218051 w 4218051"/>
              <a:gd name="connsiteY2" fmla="*/ 5148263 h 5148263"/>
              <a:gd name="connsiteX3" fmla="*/ 2415208 w 4218051"/>
              <a:gd name="connsiteY3" fmla="*/ 5148263 h 5148263"/>
              <a:gd name="connsiteX4" fmla="*/ 0 w 4218051"/>
              <a:gd name="connsiteY4" fmla="*/ 0 h 5148263"/>
              <a:gd name="connsiteX0" fmla="*/ 1988 w 4220039"/>
              <a:gd name="connsiteY0" fmla="*/ 0 h 5148263"/>
              <a:gd name="connsiteX1" fmla="*/ 4220039 w 4220039"/>
              <a:gd name="connsiteY1" fmla="*/ 0 h 5148263"/>
              <a:gd name="connsiteX2" fmla="*/ 4220039 w 4220039"/>
              <a:gd name="connsiteY2" fmla="*/ 5148263 h 5148263"/>
              <a:gd name="connsiteX3" fmla="*/ 0 w 4220039"/>
              <a:gd name="connsiteY3" fmla="*/ 5148263 h 5148263"/>
              <a:gd name="connsiteX4" fmla="*/ 1988 w 4220039"/>
              <a:gd name="connsiteY4" fmla="*/ 0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039" h="5148263">
                <a:moveTo>
                  <a:pt x="1988" y="0"/>
                </a:moveTo>
                <a:lnTo>
                  <a:pt x="4220039" y="0"/>
                </a:lnTo>
                <a:lnTo>
                  <a:pt x="4220039" y="5148263"/>
                </a:lnTo>
                <a:lnTo>
                  <a:pt x="0" y="5148263"/>
                </a:lnTo>
                <a:cubicBezTo>
                  <a:pt x="663" y="3432175"/>
                  <a:pt x="1325" y="1716088"/>
                  <a:pt x="1988" y="0"/>
                </a:cubicBezTo>
                <a:close/>
              </a:path>
            </a:pathLst>
          </a:custGeom>
          <a:pattFill prst="pct25">
            <a:fgClr>
              <a:srgbClr val="B0C5BE"/>
            </a:fgClr>
            <a:bgClr>
              <a:schemeClr val="bg1"/>
            </a:bgClr>
          </a:pattFill>
        </p:spPr>
        <p:txBody>
          <a:bodyPr anchor="ctr"/>
          <a:lstStyle>
            <a:lvl1pPr marL="0" indent="0" algn="ctr">
              <a:buNone/>
              <a:defRPr/>
            </a:lvl1pPr>
          </a:lstStyle>
          <a:p>
            <a:r>
              <a:rPr lang="en-US" dirty="0"/>
              <a:t>Add image</a:t>
            </a:r>
          </a:p>
        </p:txBody>
      </p:sp>
    </p:spTree>
    <p:extLst>
      <p:ext uri="{BB962C8B-B14F-4D97-AF65-F5344CB8AC3E}">
        <p14:creationId xmlns:p14="http://schemas.microsoft.com/office/powerpoint/2010/main" val="253396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6="http://schemas.microsoft.com/office/drawing/2014/main">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overning Thought_1">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5C71E7-3D04-0A49-B9C4-B652B967D621}"/>
              </a:ext>
            </a:extLst>
          </p:cNvPr>
          <p:cNvSpPr>
            <a:spLocks noGrp="1"/>
          </p:cNvSpPr>
          <p:nvPr>
            <p:ph type="body" sz="quarter" idx="14" hasCustomPrompt="1"/>
          </p:nvPr>
        </p:nvSpPr>
        <p:spPr>
          <a:xfrm>
            <a:off x="1609725" y="1331159"/>
            <a:ext cx="5924550" cy="822421"/>
          </a:xfrm>
          <a:prstGeom prst="roundRect">
            <a:avLst>
              <a:gd name="adj" fmla="val 15491"/>
            </a:avLst>
          </a:prstGeom>
          <a:solidFill>
            <a:schemeClr val="accent1"/>
          </a:solidFill>
          <a:ln w="15875">
            <a:noFill/>
          </a:ln>
        </p:spPr>
        <p:txBody>
          <a:bodyPr lIns="108000" tIns="108000" rIns="108000" bIns="108000" anchor="ctr"/>
          <a:lstStyle>
            <a:lvl1pPr marL="0" indent="0" algn="l">
              <a:buFont typeface="Arial" panose="020B0604020202020204" pitchFamily="34" charset="0"/>
              <a:buNone/>
              <a:defRPr sz="1400" b="1"/>
            </a:lvl1pPr>
          </a:lstStyle>
          <a:p>
            <a:pPr lvl="0"/>
            <a:r>
              <a:rPr lang="en-GB" dirty="0"/>
              <a:t>&lt;Situation: Current context as it relates to your overall narrative&gt;</a:t>
            </a:r>
          </a:p>
        </p:txBody>
      </p:sp>
      <p:sp>
        <p:nvSpPr>
          <p:cNvPr id="7" name="Text Placeholder 11">
            <a:extLst>
              <a:ext uri="{FF2B5EF4-FFF2-40B4-BE49-F238E27FC236}">
                <a16:creationId xmlns:a16="http://schemas.microsoft.com/office/drawing/2014/main" id="{D7D51102-A6BD-7548-8A41-D8C5C1A55E8B}"/>
              </a:ext>
            </a:extLst>
          </p:cNvPr>
          <p:cNvSpPr>
            <a:spLocks noGrp="1"/>
          </p:cNvSpPr>
          <p:nvPr>
            <p:ph type="body" sz="quarter" idx="15" hasCustomPrompt="1"/>
          </p:nvPr>
        </p:nvSpPr>
        <p:spPr>
          <a:xfrm>
            <a:off x="1609725" y="2315361"/>
            <a:ext cx="5924550" cy="822421"/>
          </a:xfrm>
          <a:prstGeom prst="roundRect">
            <a:avLst>
              <a:gd name="adj" fmla="val 15491"/>
            </a:avLst>
          </a:prstGeom>
          <a:noFill/>
          <a:ln w="15875">
            <a:solidFill>
              <a:schemeClr val="accent1"/>
            </a:solidFill>
          </a:ln>
        </p:spPr>
        <p:txBody>
          <a:bodyPr lIns="108000" tIns="108000" rIns="108000" bIns="108000" anchor="ctr"/>
          <a:lstStyle>
            <a:lvl1pPr marL="0" indent="0">
              <a:buFont typeface="Arial" panose="020B0604020202020204" pitchFamily="34" charset="0"/>
              <a:buNone/>
              <a:defRPr sz="1400"/>
            </a:lvl1pPr>
          </a:lstStyle>
          <a:p>
            <a:pPr lvl="0"/>
            <a:r>
              <a:rPr lang="en-GB"/>
              <a:t>&lt;Complication: </a:t>
            </a:r>
            <a:r>
              <a:rPr lang="en-US"/>
              <a:t>Key causes/drivers why the situation requires action&gt;</a:t>
            </a:r>
            <a:endParaRPr lang="en-GB"/>
          </a:p>
        </p:txBody>
      </p:sp>
      <p:sp>
        <p:nvSpPr>
          <p:cNvPr id="8" name="Text Placeholder 11">
            <a:extLst>
              <a:ext uri="{FF2B5EF4-FFF2-40B4-BE49-F238E27FC236}">
                <a16:creationId xmlns:a16="http://schemas.microsoft.com/office/drawing/2014/main" id="{06819799-72CF-C24D-B210-B178002EEBE4}"/>
              </a:ext>
            </a:extLst>
          </p:cNvPr>
          <p:cNvSpPr>
            <a:spLocks noGrp="1"/>
          </p:cNvSpPr>
          <p:nvPr>
            <p:ph type="body" sz="quarter" idx="16" hasCustomPrompt="1"/>
          </p:nvPr>
        </p:nvSpPr>
        <p:spPr>
          <a:xfrm>
            <a:off x="1609725" y="3299563"/>
            <a:ext cx="5924550" cy="822421"/>
          </a:xfrm>
          <a:prstGeom prst="roundRect">
            <a:avLst>
              <a:gd name="adj" fmla="val 15491"/>
            </a:avLst>
          </a:prstGeom>
          <a:noFill/>
          <a:ln w="15875">
            <a:solidFill>
              <a:schemeClr val="accent1"/>
            </a:solidFill>
          </a:ln>
        </p:spPr>
        <p:txBody>
          <a:bodyPr lIns="108000" tIns="108000" rIns="108000" bIns="108000" anchor="ctr"/>
          <a:lstStyle>
            <a:lvl1pPr marL="0" indent="0">
              <a:buFont typeface="Arial" panose="020B0604020202020204" pitchFamily="34" charset="0"/>
              <a:buNone/>
              <a:defRPr sz="1400"/>
            </a:lvl1pPr>
          </a:lstStyle>
          <a:p>
            <a:pPr lvl="0"/>
            <a:r>
              <a:rPr lang="en-US"/>
              <a:t>&lt;Resolution: The actions required to address the complication&gt;</a:t>
            </a:r>
          </a:p>
        </p:txBody>
      </p:sp>
      <p:sp>
        <p:nvSpPr>
          <p:cNvPr id="3" name="Title 1">
            <a:extLst>
              <a:ext uri="{FF2B5EF4-FFF2-40B4-BE49-F238E27FC236}">
                <a16:creationId xmlns:a16="http://schemas.microsoft.com/office/drawing/2014/main" id="{4068B13F-45E5-7CDB-B2AC-6CC105E7064D}"/>
              </a:ext>
            </a:extLst>
          </p:cNvPr>
          <p:cNvSpPr>
            <a:spLocks noGrp="1"/>
          </p:cNvSpPr>
          <p:nvPr>
            <p:ph type="title" hasCustomPrompt="1"/>
          </p:nvPr>
        </p:nvSpPr>
        <p:spPr>
          <a:xfrm>
            <a:off x="389268" y="354314"/>
            <a:ext cx="8327004" cy="487056"/>
          </a:xfrm>
        </p:spPr>
        <p:txBody>
          <a:bodyPr/>
          <a:lstStyle/>
          <a:p>
            <a:r>
              <a:rPr lang="en-GB" dirty="0"/>
              <a:t>&lt;Governing Thought&gt;</a:t>
            </a:r>
            <a:endParaRPr lang="en-US" dirty="0"/>
          </a:p>
        </p:txBody>
      </p:sp>
    </p:spTree>
    <p:extLst>
      <p:ext uri="{BB962C8B-B14F-4D97-AF65-F5344CB8AC3E}">
        <p14:creationId xmlns:p14="http://schemas.microsoft.com/office/powerpoint/2010/main" val="20044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overning Thought_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3890F81C-E401-5245-86E1-368D0D2C0247}"/>
              </a:ext>
            </a:extLst>
          </p:cNvPr>
          <p:cNvSpPr>
            <a:spLocks noGrp="1"/>
          </p:cNvSpPr>
          <p:nvPr>
            <p:ph type="pic" sz="quarter" idx="13"/>
          </p:nvPr>
        </p:nvSpPr>
        <p:spPr>
          <a:xfrm>
            <a:off x="6400800" y="0"/>
            <a:ext cx="2743200" cy="5143500"/>
          </a:xfrm>
          <a:prstGeom prst="rect">
            <a:avLst/>
          </a:prstGeom>
          <a:pattFill prst="pct5">
            <a:fgClr>
              <a:srgbClr val="B0C5BE"/>
            </a:fgClr>
            <a:bgClr>
              <a:schemeClr val="bg1"/>
            </a:bgClr>
          </a:pattFill>
        </p:spPr>
        <p:txBody>
          <a:bodyPr anchor="ctr"/>
          <a:lstStyle>
            <a:lvl1pPr marL="0" indent="0" algn="ctr">
              <a:buNone/>
              <a:defRPr/>
            </a:lvl1pPr>
          </a:lstStyle>
          <a:p>
            <a:r>
              <a:rPr lang="en-US"/>
              <a:t>Click icon to add picture</a:t>
            </a:r>
          </a:p>
        </p:txBody>
      </p:sp>
      <p:sp>
        <p:nvSpPr>
          <p:cNvPr id="14" name="Text Placeholder 11">
            <a:extLst>
              <a:ext uri="{FF2B5EF4-FFF2-40B4-BE49-F238E27FC236}">
                <a16:creationId xmlns:a16="http://schemas.microsoft.com/office/drawing/2014/main" id="{0237C4CD-9511-614E-A1E3-6E13885190DB}"/>
              </a:ext>
            </a:extLst>
          </p:cNvPr>
          <p:cNvSpPr>
            <a:spLocks noGrp="1" noChangeAspect="1"/>
          </p:cNvSpPr>
          <p:nvPr>
            <p:ph type="body" sz="quarter" idx="22" hasCustomPrompt="1"/>
          </p:nvPr>
        </p:nvSpPr>
        <p:spPr>
          <a:xfrm>
            <a:off x="543188" y="1148718"/>
            <a:ext cx="1726029" cy="962957"/>
          </a:xfrm>
          <a:prstGeom prst="roundRect">
            <a:avLst>
              <a:gd name="adj" fmla="val 6802"/>
            </a:avLst>
          </a:prstGeom>
          <a:solidFill>
            <a:schemeClr val="accent1"/>
          </a:solidFill>
          <a:ln w="12700">
            <a:noFill/>
          </a:ln>
        </p:spPr>
        <p:txBody>
          <a:bodyPr lIns="36000" tIns="36000" rIns="36000" bIns="36000" anchor="ctr"/>
          <a:lstStyle>
            <a:lvl1pPr marL="0" indent="0" algn="l">
              <a:buFont typeface="Arial" panose="020B0604020202020204" pitchFamily="34" charset="0"/>
              <a:buNone/>
              <a:defRPr sz="1200" b="1"/>
            </a:lvl1pPr>
          </a:lstStyle>
          <a:p>
            <a:pPr lvl="0"/>
            <a:r>
              <a:rPr lang="en-GB"/>
              <a:t>&lt;Click to add content&gt;</a:t>
            </a:r>
          </a:p>
        </p:txBody>
      </p:sp>
      <p:sp>
        <p:nvSpPr>
          <p:cNvPr id="16" name="Text Placeholder 11">
            <a:extLst>
              <a:ext uri="{FF2B5EF4-FFF2-40B4-BE49-F238E27FC236}">
                <a16:creationId xmlns:a16="http://schemas.microsoft.com/office/drawing/2014/main" id="{92E40056-83E6-964E-B4B2-D5969FA50838}"/>
              </a:ext>
            </a:extLst>
          </p:cNvPr>
          <p:cNvSpPr>
            <a:spLocks noGrp="1" noChangeAspect="1"/>
          </p:cNvSpPr>
          <p:nvPr>
            <p:ph type="body" sz="quarter" idx="27" hasCustomPrompt="1"/>
          </p:nvPr>
        </p:nvSpPr>
        <p:spPr>
          <a:xfrm>
            <a:off x="543188" y="2217122"/>
            <a:ext cx="1726029" cy="962957"/>
          </a:xfrm>
          <a:prstGeom prst="roundRect">
            <a:avLst>
              <a:gd name="adj" fmla="val 6802"/>
            </a:avLst>
          </a:prstGeom>
          <a:solidFill>
            <a:schemeClr val="accent1"/>
          </a:solidFill>
          <a:ln w="12700">
            <a:noFill/>
          </a:ln>
        </p:spPr>
        <p:txBody>
          <a:bodyPr lIns="36000" tIns="36000" rIns="36000" bIns="36000" anchor="ctr"/>
          <a:lstStyle>
            <a:lvl1pPr marL="0" indent="0" algn="l">
              <a:buFont typeface="Arial" panose="020B0604020202020204" pitchFamily="34" charset="0"/>
              <a:buNone/>
              <a:defRPr sz="1200" b="1"/>
            </a:lvl1pPr>
          </a:lstStyle>
          <a:p>
            <a:pPr lvl="0"/>
            <a:r>
              <a:rPr lang="en-GB"/>
              <a:t>&lt;Click to add content&gt;</a:t>
            </a:r>
          </a:p>
        </p:txBody>
      </p:sp>
      <p:sp>
        <p:nvSpPr>
          <p:cNvPr id="17" name="Text Placeholder 11">
            <a:extLst>
              <a:ext uri="{FF2B5EF4-FFF2-40B4-BE49-F238E27FC236}">
                <a16:creationId xmlns:a16="http://schemas.microsoft.com/office/drawing/2014/main" id="{1CDBC3CE-9EDC-BA4D-8F27-1B4389F5522A}"/>
              </a:ext>
            </a:extLst>
          </p:cNvPr>
          <p:cNvSpPr>
            <a:spLocks noGrp="1" noChangeAspect="1"/>
          </p:cNvSpPr>
          <p:nvPr>
            <p:ph type="body" sz="quarter" idx="28" hasCustomPrompt="1"/>
          </p:nvPr>
        </p:nvSpPr>
        <p:spPr>
          <a:xfrm>
            <a:off x="2355310" y="2217122"/>
            <a:ext cx="3475648" cy="962957"/>
          </a:xfrm>
          <a:prstGeom prst="roundRect">
            <a:avLst>
              <a:gd name="adj" fmla="val 7157"/>
            </a:avLst>
          </a:prstGeom>
          <a:solidFill>
            <a:schemeClr val="bg1"/>
          </a:solidFill>
          <a:ln w="12700">
            <a:solidFill>
              <a:schemeClr val="accent1"/>
            </a:solidFill>
          </a:ln>
        </p:spPr>
        <p:txBody>
          <a:bodyPr lIns="36000" tIns="36000" rIns="36000" bIns="36000" anchor="ctr"/>
          <a:lstStyle>
            <a:lvl1pPr marL="0" indent="0" algn="l">
              <a:buFont typeface="Arial" panose="020B0604020202020204" pitchFamily="34" charset="0"/>
              <a:buNone/>
              <a:defRPr sz="1200"/>
            </a:lvl1pPr>
            <a:lvl2pPr marL="108000" indent="0">
              <a:buNone/>
              <a:defRPr/>
            </a:lvl2pPr>
          </a:lstStyle>
          <a:p>
            <a:pPr lvl="0"/>
            <a:r>
              <a:rPr lang="en-GB"/>
              <a:t>&lt;Click to add content&gt;</a:t>
            </a:r>
          </a:p>
        </p:txBody>
      </p:sp>
      <p:sp>
        <p:nvSpPr>
          <p:cNvPr id="18" name="Text Placeholder 11">
            <a:extLst>
              <a:ext uri="{FF2B5EF4-FFF2-40B4-BE49-F238E27FC236}">
                <a16:creationId xmlns:a16="http://schemas.microsoft.com/office/drawing/2014/main" id="{E36A9E44-B74D-8140-BF56-FF8DD6C0864C}"/>
              </a:ext>
            </a:extLst>
          </p:cNvPr>
          <p:cNvSpPr>
            <a:spLocks noGrp="1" noChangeAspect="1"/>
          </p:cNvSpPr>
          <p:nvPr>
            <p:ph type="body" sz="quarter" idx="29" hasCustomPrompt="1"/>
          </p:nvPr>
        </p:nvSpPr>
        <p:spPr>
          <a:xfrm>
            <a:off x="543188" y="3287879"/>
            <a:ext cx="1726029" cy="962957"/>
          </a:xfrm>
          <a:prstGeom prst="roundRect">
            <a:avLst>
              <a:gd name="adj" fmla="val 8611"/>
            </a:avLst>
          </a:prstGeom>
          <a:solidFill>
            <a:schemeClr val="accent1"/>
          </a:solidFill>
          <a:ln w="12700">
            <a:noFill/>
          </a:ln>
        </p:spPr>
        <p:txBody>
          <a:bodyPr lIns="36000" tIns="36000" rIns="36000" bIns="36000" anchor="ctr"/>
          <a:lstStyle>
            <a:lvl1pPr marL="0" indent="0" algn="l">
              <a:buFont typeface="Arial" panose="020B0604020202020204" pitchFamily="34" charset="0"/>
              <a:buNone/>
              <a:defRPr sz="1200" b="1"/>
            </a:lvl1pPr>
          </a:lstStyle>
          <a:p>
            <a:pPr lvl="0"/>
            <a:r>
              <a:rPr lang="en-GB" dirty="0"/>
              <a:t>&lt;Click to add content&gt;</a:t>
            </a:r>
          </a:p>
        </p:txBody>
      </p:sp>
      <p:sp>
        <p:nvSpPr>
          <p:cNvPr id="20" name="Text Placeholder 11">
            <a:extLst>
              <a:ext uri="{FF2B5EF4-FFF2-40B4-BE49-F238E27FC236}">
                <a16:creationId xmlns:a16="http://schemas.microsoft.com/office/drawing/2014/main" id="{D4D083C9-1EA2-4447-9F17-BA7FB7B77172}"/>
              </a:ext>
            </a:extLst>
          </p:cNvPr>
          <p:cNvSpPr>
            <a:spLocks noGrp="1" noChangeAspect="1"/>
          </p:cNvSpPr>
          <p:nvPr>
            <p:ph type="body" sz="quarter" idx="35" hasCustomPrompt="1"/>
          </p:nvPr>
        </p:nvSpPr>
        <p:spPr>
          <a:xfrm>
            <a:off x="2355310" y="1148717"/>
            <a:ext cx="3475648" cy="962957"/>
          </a:xfrm>
          <a:prstGeom prst="roundRect">
            <a:avLst>
              <a:gd name="adj" fmla="val 7157"/>
            </a:avLst>
          </a:prstGeom>
          <a:solidFill>
            <a:schemeClr val="bg1"/>
          </a:solidFill>
          <a:ln w="12700">
            <a:solidFill>
              <a:schemeClr val="accent1"/>
            </a:solidFill>
          </a:ln>
        </p:spPr>
        <p:txBody>
          <a:bodyPr lIns="36000" tIns="36000" rIns="36000" bIns="36000" anchor="ctr"/>
          <a:lstStyle>
            <a:lvl1pPr marL="0" indent="0" algn="l">
              <a:buFont typeface="Arial" panose="020B0604020202020204" pitchFamily="34" charset="0"/>
              <a:buNone/>
              <a:defRPr sz="1200"/>
            </a:lvl1pPr>
            <a:lvl2pPr marL="279450" indent="-171450">
              <a:buFont typeface="Arial" panose="020B0604020202020204" pitchFamily="34" charset="0"/>
              <a:buChar char="•"/>
              <a:defRPr/>
            </a:lvl2pPr>
          </a:lstStyle>
          <a:p>
            <a:pPr lvl="0"/>
            <a:r>
              <a:rPr lang="en-GB"/>
              <a:t>&lt;Click to add content&gt;</a:t>
            </a:r>
          </a:p>
        </p:txBody>
      </p:sp>
      <p:sp>
        <p:nvSpPr>
          <p:cNvPr id="24" name="Text Placeholder 11">
            <a:extLst>
              <a:ext uri="{FF2B5EF4-FFF2-40B4-BE49-F238E27FC236}">
                <a16:creationId xmlns:a16="http://schemas.microsoft.com/office/drawing/2014/main" id="{F5650F92-C547-E74B-A50C-0A29E73C04F5}"/>
              </a:ext>
            </a:extLst>
          </p:cNvPr>
          <p:cNvSpPr>
            <a:spLocks noGrp="1" noChangeAspect="1"/>
          </p:cNvSpPr>
          <p:nvPr>
            <p:ph type="body" sz="quarter" idx="36" hasCustomPrompt="1"/>
          </p:nvPr>
        </p:nvSpPr>
        <p:spPr>
          <a:xfrm>
            <a:off x="2355310" y="3285527"/>
            <a:ext cx="3475648" cy="962957"/>
          </a:xfrm>
          <a:prstGeom prst="roundRect">
            <a:avLst>
              <a:gd name="adj" fmla="val 7157"/>
            </a:avLst>
          </a:prstGeom>
          <a:solidFill>
            <a:schemeClr val="bg1"/>
          </a:solidFill>
          <a:ln w="12700">
            <a:solidFill>
              <a:schemeClr val="accent1"/>
            </a:solidFill>
          </a:ln>
        </p:spPr>
        <p:txBody>
          <a:bodyPr lIns="36000" tIns="36000" rIns="36000" bIns="36000" anchor="ctr"/>
          <a:lstStyle>
            <a:lvl1pPr marL="0" indent="0" algn="l">
              <a:buFont typeface="Arial" panose="020B0604020202020204" pitchFamily="34" charset="0"/>
              <a:buNone/>
              <a:defRPr sz="1200"/>
            </a:lvl1pPr>
          </a:lstStyle>
          <a:p>
            <a:pPr lvl="0"/>
            <a:r>
              <a:rPr lang="en-GB"/>
              <a:t>&lt;Click to add content&gt;</a:t>
            </a:r>
          </a:p>
        </p:txBody>
      </p:sp>
      <p:sp>
        <p:nvSpPr>
          <p:cNvPr id="13" name="Text Placeholder 3">
            <a:extLst>
              <a:ext uri="{FF2B5EF4-FFF2-40B4-BE49-F238E27FC236}">
                <a16:creationId xmlns:a16="http://schemas.microsoft.com/office/drawing/2014/main" id="{BFD189DB-B021-7B4C-A019-52F53B8CE6B7}"/>
              </a:ext>
            </a:extLst>
          </p:cNvPr>
          <p:cNvSpPr>
            <a:spLocks noGrp="1"/>
          </p:cNvSpPr>
          <p:nvPr>
            <p:ph type="body" sz="quarter" idx="37" hasCustomPrompt="1"/>
          </p:nvPr>
        </p:nvSpPr>
        <p:spPr>
          <a:xfrm>
            <a:off x="120912" y="4869656"/>
            <a:ext cx="6108903" cy="171452"/>
          </a:xfrm>
        </p:spPr>
        <p:txBody>
          <a:bodyPr anchor="b"/>
          <a:lstStyle>
            <a:lvl1pPr marL="0" indent="0">
              <a:buNone/>
              <a:defRPr sz="800"/>
            </a:lvl1pPr>
          </a:lstStyle>
          <a:p>
            <a:pPr lvl="0"/>
            <a:r>
              <a:rPr lang="en-US" dirty="0"/>
              <a:t>SOURCE &lt;Reference, enabling reader to know exactly where to find information/how information was derived&gt;</a:t>
            </a:r>
          </a:p>
        </p:txBody>
      </p:sp>
      <p:sp>
        <p:nvSpPr>
          <p:cNvPr id="3" name="Title 1">
            <a:extLst>
              <a:ext uri="{FF2B5EF4-FFF2-40B4-BE49-F238E27FC236}">
                <a16:creationId xmlns:a16="http://schemas.microsoft.com/office/drawing/2014/main" id="{045D4F08-7ACC-CA6A-FE58-640FD49A6DCC}"/>
              </a:ext>
            </a:extLst>
          </p:cNvPr>
          <p:cNvSpPr>
            <a:spLocks noGrp="1"/>
          </p:cNvSpPr>
          <p:nvPr>
            <p:ph type="title" hasCustomPrompt="1"/>
          </p:nvPr>
        </p:nvSpPr>
        <p:spPr>
          <a:xfrm>
            <a:off x="389268" y="354314"/>
            <a:ext cx="5441690" cy="487056"/>
          </a:xfrm>
        </p:spPr>
        <p:txBody>
          <a:bodyPr/>
          <a:lstStyle/>
          <a:p>
            <a:r>
              <a:rPr lang="en-GB" dirty="0"/>
              <a:t>&lt;Governing Thought&gt;</a:t>
            </a:r>
            <a:endParaRPr lang="en-US" dirty="0"/>
          </a:p>
        </p:txBody>
      </p:sp>
    </p:spTree>
    <p:extLst>
      <p:ext uri="{BB962C8B-B14F-4D97-AF65-F5344CB8AC3E}">
        <p14:creationId xmlns:p14="http://schemas.microsoft.com/office/powerpoint/2010/main" val="35288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overning Thought_3">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0237C4CD-9511-614E-A1E3-6E13885190DB}"/>
              </a:ext>
            </a:extLst>
          </p:cNvPr>
          <p:cNvSpPr>
            <a:spLocks noGrp="1" noChangeAspect="1"/>
          </p:cNvSpPr>
          <p:nvPr>
            <p:ph type="body" sz="quarter" idx="22" hasCustomPrompt="1"/>
          </p:nvPr>
        </p:nvSpPr>
        <p:spPr>
          <a:xfrm>
            <a:off x="1182524" y="1148718"/>
            <a:ext cx="1726029" cy="962957"/>
          </a:xfrm>
          <a:prstGeom prst="roundRect">
            <a:avLst>
              <a:gd name="adj" fmla="val 6802"/>
            </a:avLst>
          </a:prstGeom>
          <a:solidFill>
            <a:schemeClr val="accent1"/>
          </a:solidFill>
          <a:ln w="12700">
            <a:noFill/>
          </a:ln>
        </p:spPr>
        <p:txBody>
          <a:bodyPr lIns="36000" tIns="36000" rIns="36000" bIns="36000" anchor="ctr"/>
          <a:lstStyle>
            <a:lvl1pPr marL="0" indent="0" algn="l">
              <a:buFont typeface="Arial" panose="020B0604020202020204" pitchFamily="34" charset="0"/>
              <a:buNone/>
              <a:defRPr sz="1200" b="1"/>
            </a:lvl1pPr>
          </a:lstStyle>
          <a:p>
            <a:pPr lvl="0"/>
            <a:r>
              <a:rPr lang="en-GB" dirty="0"/>
              <a:t>&lt;Click to add content&gt;</a:t>
            </a:r>
          </a:p>
        </p:txBody>
      </p:sp>
      <p:sp>
        <p:nvSpPr>
          <p:cNvPr id="16" name="Text Placeholder 11">
            <a:extLst>
              <a:ext uri="{FF2B5EF4-FFF2-40B4-BE49-F238E27FC236}">
                <a16:creationId xmlns:a16="http://schemas.microsoft.com/office/drawing/2014/main" id="{92E40056-83E6-964E-B4B2-D5969FA50838}"/>
              </a:ext>
            </a:extLst>
          </p:cNvPr>
          <p:cNvSpPr>
            <a:spLocks noGrp="1" noChangeAspect="1"/>
          </p:cNvSpPr>
          <p:nvPr>
            <p:ph type="body" sz="quarter" idx="27" hasCustomPrompt="1"/>
          </p:nvPr>
        </p:nvSpPr>
        <p:spPr>
          <a:xfrm>
            <a:off x="1182524" y="2217122"/>
            <a:ext cx="1726029" cy="962957"/>
          </a:xfrm>
          <a:prstGeom prst="roundRect">
            <a:avLst>
              <a:gd name="adj" fmla="val 6802"/>
            </a:avLst>
          </a:prstGeom>
          <a:solidFill>
            <a:schemeClr val="accent1"/>
          </a:solidFill>
          <a:ln w="12700">
            <a:noFill/>
          </a:ln>
        </p:spPr>
        <p:txBody>
          <a:bodyPr lIns="36000" tIns="36000" rIns="36000" bIns="36000" anchor="ctr"/>
          <a:lstStyle>
            <a:lvl1pPr marL="0" indent="0" algn="l">
              <a:buFont typeface="Arial" panose="020B0604020202020204" pitchFamily="34" charset="0"/>
              <a:buNone/>
              <a:defRPr sz="1200" b="1"/>
            </a:lvl1pPr>
          </a:lstStyle>
          <a:p>
            <a:pPr lvl="0"/>
            <a:r>
              <a:rPr lang="en-GB"/>
              <a:t>&lt;Click to add content&gt;</a:t>
            </a:r>
          </a:p>
        </p:txBody>
      </p:sp>
      <p:sp>
        <p:nvSpPr>
          <p:cNvPr id="17" name="Text Placeholder 11">
            <a:extLst>
              <a:ext uri="{FF2B5EF4-FFF2-40B4-BE49-F238E27FC236}">
                <a16:creationId xmlns:a16="http://schemas.microsoft.com/office/drawing/2014/main" id="{1CDBC3CE-9EDC-BA4D-8F27-1B4389F5522A}"/>
              </a:ext>
            </a:extLst>
          </p:cNvPr>
          <p:cNvSpPr>
            <a:spLocks noGrp="1" noChangeAspect="1"/>
          </p:cNvSpPr>
          <p:nvPr>
            <p:ph type="body" sz="quarter" idx="28" hasCustomPrompt="1"/>
          </p:nvPr>
        </p:nvSpPr>
        <p:spPr>
          <a:xfrm>
            <a:off x="2994646" y="2217122"/>
            <a:ext cx="5116008" cy="962957"/>
          </a:xfrm>
          <a:prstGeom prst="roundRect">
            <a:avLst>
              <a:gd name="adj" fmla="val 7157"/>
            </a:avLst>
          </a:prstGeom>
          <a:noFill/>
          <a:ln w="12700">
            <a:solidFill>
              <a:schemeClr val="accent1"/>
            </a:solidFill>
          </a:ln>
        </p:spPr>
        <p:txBody>
          <a:bodyPr lIns="36000" tIns="36000" rIns="36000" bIns="36000" anchor="ctr"/>
          <a:lstStyle>
            <a:lvl1pPr marL="0" indent="0" algn="l">
              <a:buFont typeface="Arial" panose="020B0604020202020204" pitchFamily="34" charset="0"/>
              <a:buNone/>
              <a:defRPr sz="1200"/>
            </a:lvl1pPr>
            <a:lvl2pPr marL="108000" indent="0">
              <a:buNone/>
              <a:defRPr/>
            </a:lvl2pPr>
          </a:lstStyle>
          <a:p>
            <a:pPr lvl="0"/>
            <a:r>
              <a:rPr lang="en-GB"/>
              <a:t>&lt;Click to add content&gt;</a:t>
            </a:r>
          </a:p>
        </p:txBody>
      </p:sp>
      <p:sp>
        <p:nvSpPr>
          <p:cNvPr id="18" name="Text Placeholder 11">
            <a:extLst>
              <a:ext uri="{FF2B5EF4-FFF2-40B4-BE49-F238E27FC236}">
                <a16:creationId xmlns:a16="http://schemas.microsoft.com/office/drawing/2014/main" id="{E36A9E44-B74D-8140-BF56-FF8DD6C0864C}"/>
              </a:ext>
            </a:extLst>
          </p:cNvPr>
          <p:cNvSpPr>
            <a:spLocks noGrp="1" noChangeAspect="1"/>
          </p:cNvSpPr>
          <p:nvPr>
            <p:ph type="body" sz="quarter" idx="29" hasCustomPrompt="1"/>
          </p:nvPr>
        </p:nvSpPr>
        <p:spPr>
          <a:xfrm>
            <a:off x="1182524" y="3287879"/>
            <a:ext cx="1726029" cy="962957"/>
          </a:xfrm>
          <a:prstGeom prst="roundRect">
            <a:avLst>
              <a:gd name="adj" fmla="val 8611"/>
            </a:avLst>
          </a:prstGeom>
          <a:solidFill>
            <a:schemeClr val="accent1"/>
          </a:solidFill>
          <a:ln w="12700">
            <a:noFill/>
          </a:ln>
        </p:spPr>
        <p:txBody>
          <a:bodyPr lIns="36000" tIns="36000" rIns="36000" bIns="36000" anchor="ctr"/>
          <a:lstStyle>
            <a:lvl1pPr marL="0" indent="0" algn="l">
              <a:buFont typeface="Arial" panose="020B0604020202020204" pitchFamily="34" charset="0"/>
              <a:buNone/>
              <a:defRPr sz="1200" b="1"/>
            </a:lvl1pPr>
          </a:lstStyle>
          <a:p>
            <a:pPr lvl="0"/>
            <a:r>
              <a:rPr lang="en-GB"/>
              <a:t>&lt;Click to add content&gt;</a:t>
            </a:r>
          </a:p>
        </p:txBody>
      </p:sp>
      <p:sp>
        <p:nvSpPr>
          <p:cNvPr id="20" name="Text Placeholder 11">
            <a:extLst>
              <a:ext uri="{FF2B5EF4-FFF2-40B4-BE49-F238E27FC236}">
                <a16:creationId xmlns:a16="http://schemas.microsoft.com/office/drawing/2014/main" id="{D4D083C9-1EA2-4447-9F17-BA7FB7B77172}"/>
              </a:ext>
            </a:extLst>
          </p:cNvPr>
          <p:cNvSpPr>
            <a:spLocks noGrp="1" noChangeAspect="1"/>
          </p:cNvSpPr>
          <p:nvPr>
            <p:ph type="body" sz="quarter" idx="35" hasCustomPrompt="1"/>
          </p:nvPr>
        </p:nvSpPr>
        <p:spPr>
          <a:xfrm>
            <a:off x="2994646" y="1148717"/>
            <a:ext cx="5116008" cy="962957"/>
          </a:xfrm>
          <a:prstGeom prst="roundRect">
            <a:avLst>
              <a:gd name="adj" fmla="val 7157"/>
            </a:avLst>
          </a:prstGeom>
          <a:noFill/>
          <a:ln w="12700">
            <a:solidFill>
              <a:schemeClr val="accent1"/>
            </a:solidFill>
          </a:ln>
        </p:spPr>
        <p:txBody>
          <a:bodyPr lIns="36000" tIns="36000" rIns="36000" bIns="36000" anchor="ctr"/>
          <a:lstStyle>
            <a:lvl1pPr marL="0" indent="0" algn="l">
              <a:buFont typeface="Arial" panose="020B0604020202020204" pitchFamily="34" charset="0"/>
              <a:buNone/>
              <a:defRPr sz="1200"/>
            </a:lvl1pPr>
            <a:lvl2pPr marL="279450" indent="-171450">
              <a:buFont typeface="Arial" panose="020B0604020202020204" pitchFamily="34" charset="0"/>
              <a:buChar char="•"/>
              <a:defRPr/>
            </a:lvl2pPr>
          </a:lstStyle>
          <a:p>
            <a:pPr lvl="0"/>
            <a:r>
              <a:rPr lang="en-GB"/>
              <a:t>&lt;Click to add content&gt;</a:t>
            </a:r>
          </a:p>
        </p:txBody>
      </p:sp>
      <p:sp>
        <p:nvSpPr>
          <p:cNvPr id="24" name="Text Placeholder 11">
            <a:extLst>
              <a:ext uri="{FF2B5EF4-FFF2-40B4-BE49-F238E27FC236}">
                <a16:creationId xmlns:a16="http://schemas.microsoft.com/office/drawing/2014/main" id="{F5650F92-C547-E74B-A50C-0A29E73C04F5}"/>
              </a:ext>
            </a:extLst>
          </p:cNvPr>
          <p:cNvSpPr>
            <a:spLocks noGrp="1" noChangeAspect="1"/>
          </p:cNvSpPr>
          <p:nvPr>
            <p:ph type="body" sz="quarter" idx="36" hasCustomPrompt="1"/>
          </p:nvPr>
        </p:nvSpPr>
        <p:spPr>
          <a:xfrm>
            <a:off x="2994646" y="3285527"/>
            <a:ext cx="5116008" cy="962957"/>
          </a:xfrm>
          <a:prstGeom prst="roundRect">
            <a:avLst>
              <a:gd name="adj" fmla="val 7157"/>
            </a:avLst>
          </a:prstGeom>
          <a:noFill/>
          <a:ln w="12700">
            <a:solidFill>
              <a:schemeClr val="accent1"/>
            </a:solidFill>
          </a:ln>
        </p:spPr>
        <p:txBody>
          <a:bodyPr lIns="36000" tIns="36000" rIns="36000" bIns="36000" anchor="ctr"/>
          <a:lstStyle>
            <a:lvl1pPr marL="0" indent="0" algn="l">
              <a:buFont typeface="Arial" panose="020B0604020202020204" pitchFamily="34" charset="0"/>
              <a:buNone/>
              <a:defRPr sz="1200"/>
            </a:lvl1pPr>
          </a:lstStyle>
          <a:p>
            <a:pPr lvl="0"/>
            <a:r>
              <a:rPr lang="en-GB"/>
              <a:t>&lt;Click to add content&gt;</a:t>
            </a:r>
          </a:p>
        </p:txBody>
      </p:sp>
      <p:sp>
        <p:nvSpPr>
          <p:cNvPr id="13" name="Text Placeholder 3">
            <a:extLst>
              <a:ext uri="{FF2B5EF4-FFF2-40B4-BE49-F238E27FC236}">
                <a16:creationId xmlns:a16="http://schemas.microsoft.com/office/drawing/2014/main" id="{BFD189DB-B021-7B4C-A019-52F53B8CE6B7}"/>
              </a:ext>
            </a:extLst>
          </p:cNvPr>
          <p:cNvSpPr>
            <a:spLocks noGrp="1"/>
          </p:cNvSpPr>
          <p:nvPr>
            <p:ph type="body" sz="quarter" idx="37" hasCustomPrompt="1"/>
          </p:nvPr>
        </p:nvSpPr>
        <p:spPr>
          <a:xfrm>
            <a:off x="120912" y="4869656"/>
            <a:ext cx="8539868" cy="171452"/>
          </a:xfrm>
        </p:spPr>
        <p:txBody>
          <a:bodyPr anchor="b"/>
          <a:lstStyle>
            <a:lvl1pPr marL="0" indent="0">
              <a:buNone/>
              <a:defRPr sz="800"/>
            </a:lvl1pPr>
          </a:lstStyle>
          <a:p>
            <a:pPr lvl="0"/>
            <a:r>
              <a:rPr lang="en-US" dirty="0"/>
              <a:t>SOURCE &lt;Reference, enabling reader to know exactly where to find information/how information was derived&gt;</a:t>
            </a:r>
          </a:p>
        </p:txBody>
      </p:sp>
      <p:sp>
        <p:nvSpPr>
          <p:cNvPr id="3" name="Title 1">
            <a:extLst>
              <a:ext uri="{FF2B5EF4-FFF2-40B4-BE49-F238E27FC236}">
                <a16:creationId xmlns:a16="http://schemas.microsoft.com/office/drawing/2014/main" id="{07D4F55F-113D-0930-AAC2-8F760F94FDBE}"/>
              </a:ext>
            </a:extLst>
          </p:cNvPr>
          <p:cNvSpPr>
            <a:spLocks noGrp="1"/>
          </p:cNvSpPr>
          <p:nvPr>
            <p:ph type="title" hasCustomPrompt="1"/>
          </p:nvPr>
        </p:nvSpPr>
        <p:spPr>
          <a:xfrm>
            <a:off x="389268" y="354314"/>
            <a:ext cx="8327004" cy="487056"/>
          </a:xfrm>
        </p:spPr>
        <p:txBody>
          <a:bodyPr/>
          <a:lstStyle/>
          <a:p>
            <a:r>
              <a:rPr lang="en-GB" dirty="0"/>
              <a:t>&lt;Governing Thought&gt;</a:t>
            </a:r>
            <a:endParaRPr lang="en-US" dirty="0"/>
          </a:p>
        </p:txBody>
      </p:sp>
    </p:spTree>
    <p:extLst>
      <p:ext uri="{BB962C8B-B14F-4D97-AF65-F5344CB8AC3E}">
        <p14:creationId xmlns:p14="http://schemas.microsoft.com/office/powerpoint/2010/main" val="3862051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overning Thought_2 Images">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3890F81C-E401-5245-86E1-368D0D2C0247}"/>
              </a:ext>
            </a:extLst>
          </p:cNvPr>
          <p:cNvSpPr>
            <a:spLocks noGrp="1"/>
          </p:cNvSpPr>
          <p:nvPr>
            <p:ph type="pic" sz="quarter" idx="13" hasCustomPrompt="1"/>
          </p:nvPr>
        </p:nvSpPr>
        <p:spPr>
          <a:xfrm>
            <a:off x="4660000" y="1315295"/>
            <a:ext cx="4110908" cy="2665610"/>
          </a:xfrm>
          <a:prstGeom prst="rect">
            <a:avLst/>
          </a:prstGeom>
          <a:pattFill prst="pct25">
            <a:fgClr>
              <a:srgbClr val="B0C5BE"/>
            </a:fgClr>
            <a:bgClr>
              <a:schemeClr val="bg1"/>
            </a:bgClr>
          </a:pattFill>
          <a:ln>
            <a:noFill/>
          </a:ln>
        </p:spPr>
        <p:txBody>
          <a:bodyPr anchor="ctr"/>
          <a:lstStyle>
            <a:lvl1pPr marL="0" marR="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lvl1pPr>
          </a:lstStyle>
          <a:p>
            <a:pPr marL="0" marR="0" lvl="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&lt;Add Picture&gt;</a:t>
            </a:r>
          </a:p>
        </p:txBody>
      </p:sp>
      <p:sp>
        <p:nvSpPr>
          <p:cNvPr id="22" name="Content Placeholder 2">
            <a:extLst>
              <a:ext uri="{FF2B5EF4-FFF2-40B4-BE49-F238E27FC236}">
                <a16:creationId xmlns:a16="http://schemas.microsoft.com/office/drawing/2014/main" id="{C45D17E6-7867-244C-8FD4-974436E9F285}"/>
              </a:ext>
            </a:extLst>
          </p:cNvPr>
          <p:cNvSpPr>
            <a:spLocks noGrp="1"/>
          </p:cNvSpPr>
          <p:nvPr>
            <p:ph idx="14" hasCustomPrompt="1"/>
          </p:nvPr>
        </p:nvSpPr>
        <p:spPr>
          <a:xfrm>
            <a:off x="4650669" y="4077156"/>
            <a:ext cx="4120238" cy="273844"/>
          </a:xfrm>
          <a:prstGeom prst="rect">
            <a:avLst/>
          </a:prstGeom>
        </p:spPr>
        <p:txBody>
          <a:bodyPr anchor="t"/>
          <a:lstStyle>
            <a:lvl1pPr marL="0" indent="0">
              <a:buNone/>
              <a:defRPr sz="1000"/>
            </a:lvl1pPr>
          </a:lstStyle>
          <a:p>
            <a:pPr lvl="0"/>
            <a:r>
              <a:rPr lang="en-GB"/>
              <a:t>&lt;Image caption&gt;</a:t>
            </a:r>
          </a:p>
        </p:txBody>
      </p:sp>
      <p:sp>
        <p:nvSpPr>
          <p:cNvPr id="9" name="Picture Placeholder 20">
            <a:extLst>
              <a:ext uri="{FF2B5EF4-FFF2-40B4-BE49-F238E27FC236}">
                <a16:creationId xmlns:a16="http://schemas.microsoft.com/office/drawing/2014/main" id="{6F5211DF-633B-F74E-90F4-A48D0DBF7888}"/>
              </a:ext>
            </a:extLst>
          </p:cNvPr>
          <p:cNvSpPr>
            <a:spLocks noGrp="1"/>
          </p:cNvSpPr>
          <p:nvPr>
            <p:ph type="pic" sz="quarter" idx="15" hasCustomPrompt="1"/>
          </p:nvPr>
        </p:nvSpPr>
        <p:spPr>
          <a:xfrm>
            <a:off x="373092" y="1315295"/>
            <a:ext cx="4110908" cy="2665610"/>
          </a:xfrm>
          <a:prstGeom prst="rect">
            <a:avLst/>
          </a:prstGeom>
          <a:pattFill prst="pct25">
            <a:fgClr>
              <a:srgbClr val="B0C5BE"/>
            </a:fgClr>
            <a:bgClr>
              <a:schemeClr val="bg1"/>
            </a:bgClr>
          </a:pattFill>
          <a:ln>
            <a:noFill/>
          </a:ln>
        </p:spPr>
        <p:txBody>
          <a:bodyPr anchor="ctr"/>
          <a:lstStyle>
            <a:lvl1pPr marL="0" marR="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lvl1pPr>
          </a:lstStyle>
          <a:p>
            <a:pPr marL="0" marR="0" lvl="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&lt;Add Picture&gt;</a:t>
            </a:r>
          </a:p>
        </p:txBody>
      </p:sp>
      <p:sp>
        <p:nvSpPr>
          <p:cNvPr id="12" name="Content Placeholder 2">
            <a:extLst>
              <a:ext uri="{FF2B5EF4-FFF2-40B4-BE49-F238E27FC236}">
                <a16:creationId xmlns:a16="http://schemas.microsoft.com/office/drawing/2014/main" id="{098A273E-1170-1F49-B4F0-54167EAD6F06}"/>
              </a:ext>
            </a:extLst>
          </p:cNvPr>
          <p:cNvSpPr>
            <a:spLocks noGrp="1"/>
          </p:cNvSpPr>
          <p:nvPr>
            <p:ph idx="16" hasCustomPrompt="1"/>
          </p:nvPr>
        </p:nvSpPr>
        <p:spPr>
          <a:xfrm>
            <a:off x="362453" y="4077156"/>
            <a:ext cx="4120238" cy="273844"/>
          </a:xfrm>
          <a:prstGeom prst="rect">
            <a:avLst/>
          </a:prstGeom>
        </p:spPr>
        <p:txBody>
          <a:bodyPr anchor="t"/>
          <a:lstStyle>
            <a:lvl1pPr marL="0" indent="0">
              <a:buNone/>
              <a:defRPr sz="1000"/>
            </a:lvl1pPr>
          </a:lstStyle>
          <a:p>
            <a:pPr lvl="0"/>
            <a:r>
              <a:rPr lang="en-GB"/>
              <a:t>&lt;Image caption&gt;</a:t>
            </a:r>
          </a:p>
        </p:txBody>
      </p:sp>
      <p:sp>
        <p:nvSpPr>
          <p:cNvPr id="11" name="Text Placeholder 3">
            <a:extLst>
              <a:ext uri="{FF2B5EF4-FFF2-40B4-BE49-F238E27FC236}">
                <a16:creationId xmlns:a16="http://schemas.microsoft.com/office/drawing/2014/main" id="{3314D31D-144A-4B4D-B5F4-0125E03D69B9}"/>
              </a:ext>
            </a:extLst>
          </p:cNvPr>
          <p:cNvSpPr>
            <a:spLocks noGrp="1"/>
          </p:cNvSpPr>
          <p:nvPr>
            <p:ph type="body" sz="quarter" idx="17" hasCustomPrompt="1"/>
          </p:nvPr>
        </p:nvSpPr>
        <p:spPr>
          <a:xfrm>
            <a:off x="120912" y="4869656"/>
            <a:ext cx="8595360" cy="171452"/>
          </a:xfrm>
        </p:spPr>
        <p:txBody>
          <a:bodyPr anchor="b"/>
          <a:lstStyle>
            <a:lvl1pPr marL="0" indent="0">
              <a:buNone/>
              <a:defRPr sz="800"/>
            </a:lvl1pPr>
          </a:lstStyle>
          <a:p>
            <a:pPr lvl="0"/>
            <a:r>
              <a:rPr lang="en-US"/>
              <a:t>SOURCE &lt;Reference, enabling reader to know exactly where to find information/how information was derived&gt;</a:t>
            </a:r>
          </a:p>
        </p:txBody>
      </p:sp>
      <p:sp>
        <p:nvSpPr>
          <p:cNvPr id="3" name="Title 1">
            <a:extLst>
              <a:ext uri="{FF2B5EF4-FFF2-40B4-BE49-F238E27FC236}">
                <a16:creationId xmlns:a16="http://schemas.microsoft.com/office/drawing/2014/main" id="{812AB437-0F49-AC65-D4BE-369B217D76BA}"/>
              </a:ext>
            </a:extLst>
          </p:cNvPr>
          <p:cNvSpPr>
            <a:spLocks noGrp="1"/>
          </p:cNvSpPr>
          <p:nvPr>
            <p:ph type="title" hasCustomPrompt="1"/>
          </p:nvPr>
        </p:nvSpPr>
        <p:spPr>
          <a:xfrm>
            <a:off x="389268" y="354314"/>
            <a:ext cx="8327004" cy="487056"/>
          </a:xfrm>
        </p:spPr>
        <p:txBody>
          <a:bodyPr/>
          <a:lstStyle/>
          <a:p>
            <a:r>
              <a:rPr lang="en-GB" dirty="0"/>
              <a:t>&lt;Governing Thought&gt;</a:t>
            </a:r>
            <a:endParaRPr lang="en-US" dirty="0"/>
          </a:p>
        </p:txBody>
      </p:sp>
    </p:spTree>
    <p:extLst>
      <p:ext uri="{BB962C8B-B14F-4D97-AF65-F5344CB8AC3E}">
        <p14:creationId xmlns:p14="http://schemas.microsoft.com/office/powerpoint/2010/main" val="219569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overning Thought_3 Images">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C45D17E6-7867-244C-8FD4-974436E9F285}"/>
              </a:ext>
            </a:extLst>
          </p:cNvPr>
          <p:cNvSpPr>
            <a:spLocks noGrp="1"/>
          </p:cNvSpPr>
          <p:nvPr>
            <p:ph idx="14" hasCustomPrompt="1"/>
          </p:nvPr>
        </p:nvSpPr>
        <p:spPr>
          <a:xfrm>
            <a:off x="3245061" y="4077156"/>
            <a:ext cx="2733285" cy="273844"/>
          </a:xfrm>
          <a:prstGeom prst="rect">
            <a:avLst/>
          </a:prstGeom>
        </p:spPr>
        <p:txBody>
          <a:bodyPr anchor="t"/>
          <a:lstStyle>
            <a:lvl1pPr marL="0" indent="0">
              <a:buNone/>
              <a:defRPr sz="1000"/>
            </a:lvl1pPr>
          </a:lstStyle>
          <a:p>
            <a:pPr lvl="0"/>
            <a:r>
              <a:rPr lang="en-GB"/>
              <a:t>&lt;Image caption&gt;</a:t>
            </a:r>
          </a:p>
        </p:txBody>
      </p:sp>
      <p:sp>
        <p:nvSpPr>
          <p:cNvPr id="9" name="Picture Placeholder 20">
            <a:extLst>
              <a:ext uri="{FF2B5EF4-FFF2-40B4-BE49-F238E27FC236}">
                <a16:creationId xmlns:a16="http://schemas.microsoft.com/office/drawing/2014/main" id="{6F5211DF-633B-F74E-90F4-A48D0DBF7888}"/>
              </a:ext>
            </a:extLst>
          </p:cNvPr>
          <p:cNvSpPr>
            <a:spLocks noGrp="1"/>
          </p:cNvSpPr>
          <p:nvPr>
            <p:ph type="pic" sz="quarter" idx="15" hasCustomPrompt="1"/>
          </p:nvPr>
        </p:nvSpPr>
        <p:spPr>
          <a:xfrm>
            <a:off x="381873" y="1315295"/>
            <a:ext cx="2733285" cy="2665610"/>
          </a:xfrm>
          <a:prstGeom prst="rect">
            <a:avLst/>
          </a:prstGeom>
          <a:pattFill prst="pct25">
            <a:fgClr>
              <a:srgbClr val="B0C5BE"/>
            </a:fgClr>
            <a:bgClr>
              <a:schemeClr val="bg1"/>
            </a:bgClr>
          </a:pattFill>
          <a:ln>
            <a:noFill/>
          </a:ln>
        </p:spPr>
        <p:txBody>
          <a:bodyPr anchor="ctr"/>
          <a:lstStyle>
            <a:lvl1pPr marL="0" marR="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lvl1pPr>
          </a:lstStyle>
          <a:p>
            <a:pPr marL="0" marR="0" lvl="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&lt;Add Picture&gt;</a:t>
            </a:r>
          </a:p>
        </p:txBody>
      </p:sp>
      <p:sp>
        <p:nvSpPr>
          <p:cNvPr id="12" name="Content Placeholder 2">
            <a:extLst>
              <a:ext uri="{FF2B5EF4-FFF2-40B4-BE49-F238E27FC236}">
                <a16:creationId xmlns:a16="http://schemas.microsoft.com/office/drawing/2014/main" id="{098A273E-1170-1F49-B4F0-54167EAD6F06}"/>
              </a:ext>
            </a:extLst>
          </p:cNvPr>
          <p:cNvSpPr>
            <a:spLocks noGrp="1"/>
          </p:cNvSpPr>
          <p:nvPr>
            <p:ph idx="16" hasCustomPrompt="1"/>
          </p:nvPr>
        </p:nvSpPr>
        <p:spPr>
          <a:xfrm>
            <a:off x="371234" y="4077156"/>
            <a:ext cx="2743924" cy="273844"/>
          </a:xfrm>
          <a:prstGeom prst="rect">
            <a:avLst/>
          </a:prstGeom>
        </p:spPr>
        <p:txBody>
          <a:bodyPr anchor="t"/>
          <a:lstStyle>
            <a:lvl1pPr marL="0" indent="0">
              <a:buNone/>
              <a:defRPr sz="1000"/>
            </a:lvl1pPr>
          </a:lstStyle>
          <a:p>
            <a:pPr lvl="0"/>
            <a:r>
              <a:rPr lang="en-GB"/>
              <a:t>&lt;Image caption&gt;</a:t>
            </a:r>
          </a:p>
        </p:txBody>
      </p:sp>
      <p:sp>
        <p:nvSpPr>
          <p:cNvPr id="10" name="Picture Placeholder 20">
            <a:extLst>
              <a:ext uri="{FF2B5EF4-FFF2-40B4-BE49-F238E27FC236}">
                <a16:creationId xmlns:a16="http://schemas.microsoft.com/office/drawing/2014/main" id="{9419A9D6-66D3-314D-BFB2-519CDD5BE354}"/>
              </a:ext>
            </a:extLst>
          </p:cNvPr>
          <p:cNvSpPr>
            <a:spLocks noGrp="1"/>
          </p:cNvSpPr>
          <p:nvPr>
            <p:ph type="pic" sz="quarter" idx="17" hasCustomPrompt="1"/>
          </p:nvPr>
        </p:nvSpPr>
        <p:spPr>
          <a:xfrm>
            <a:off x="3245061" y="1315295"/>
            <a:ext cx="2733285" cy="2665610"/>
          </a:xfrm>
          <a:prstGeom prst="rect">
            <a:avLst/>
          </a:prstGeom>
          <a:pattFill prst="pct25">
            <a:fgClr>
              <a:srgbClr val="B0C5BE"/>
            </a:fgClr>
            <a:bgClr>
              <a:schemeClr val="bg1"/>
            </a:bgClr>
          </a:pattFill>
          <a:ln>
            <a:noFill/>
          </a:ln>
        </p:spPr>
        <p:txBody>
          <a:bodyPr anchor="ctr"/>
          <a:lstStyle>
            <a:lvl1pPr marL="0" marR="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lvl1pPr>
          </a:lstStyle>
          <a:p>
            <a:pPr marL="0" marR="0" lvl="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&lt;Add Picture&gt;</a:t>
            </a:r>
          </a:p>
        </p:txBody>
      </p:sp>
      <p:sp>
        <p:nvSpPr>
          <p:cNvPr id="11" name="Picture Placeholder 20">
            <a:extLst>
              <a:ext uri="{FF2B5EF4-FFF2-40B4-BE49-F238E27FC236}">
                <a16:creationId xmlns:a16="http://schemas.microsoft.com/office/drawing/2014/main" id="{E5CBD7FE-CB89-204D-B437-E7DE93F2FD56}"/>
              </a:ext>
            </a:extLst>
          </p:cNvPr>
          <p:cNvSpPr>
            <a:spLocks noGrp="1"/>
          </p:cNvSpPr>
          <p:nvPr>
            <p:ph type="pic" sz="quarter" idx="18" hasCustomPrompt="1"/>
          </p:nvPr>
        </p:nvSpPr>
        <p:spPr>
          <a:xfrm>
            <a:off x="6108248" y="1315295"/>
            <a:ext cx="2733284" cy="2665610"/>
          </a:xfrm>
          <a:prstGeom prst="rect">
            <a:avLst/>
          </a:prstGeom>
          <a:pattFill prst="pct25">
            <a:fgClr>
              <a:srgbClr val="B0C5BE"/>
            </a:fgClr>
            <a:bgClr>
              <a:schemeClr val="bg1"/>
            </a:bgClr>
          </a:pattFill>
          <a:ln>
            <a:noFill/>
          </a:ln>
        </p:spPr>
        <p:txBody>
          <a:bodyPr anchor="ctr"/>
          <a:lstStyle>
            <a:lvl1pPr marL="0" marR="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lvl1pPr>
          </a:lstStyle>
          <a:p>
            <a:pPr marL="0" marR="0" lvl="0" indent="0" algn="ctr"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&lt;Add Picture&gt;</a:t>
            </a:r>
          </a:p>
        </p:txBody>
      </p:sp>
      <p:sp>
        <p:nvSpPr>
          <p:cNvPr id="13" name="Content Placeholder 2">
            <a:extLst>
              <a:ext uri="{FF2B5EF4-FFF2-40B4-BE49-F238E27FC236}">
                <a16:creationId xmlns:a16="http://schemas.microsoft.com/office/drawing/2014/main" id="{4C438A98-D8D0-3246-BD1C-49F50E725065}"/>
              </a:ext>
            </a:extLst>
          </p:cNvPr>
          <p:cNvSpPr>
            <a:spLocks noGrp="1"/>
          </p:cNvSpPr>
          <p:nvPr>
            <p:ph idx="19" hasCustomPrompt="1"/>
          </p:nvPr>
        </p:nvSpPr>
        <p:spPr>
          <a:xfrm>
            <a:off x="6108247" y="4077156"/>
            <a:ext cx="2733285" cy="273844"/>
          </a:xfrm>
          <a:prstGeom prst="rect">
            <a:avLst/>
          </a:prstGeom>
        </p:spPr>
        <p:txBody>
          <a:bodyPr anchor="t"/>
          <a:lstStyle>
            <a:lvl1pPr marL="0" indent="0">
              <a:buNone/>
              <a:defRPr sz="1000"/>
            </a:lvl1pPr>
          </a:lstStyle>
          <a:p>
            <a:pPr lvl="0"/>
            <a:r>
              <a:rPr lang="en-GB"/>
              <a:t>&lt;Image caption&gt;</a:t>
            </a:r>
          </a:p>
        </p:txBody>
      </p:sp>
      <p:sp>
        <p:nvSpPr>
          <p:cNvPr id="15" name="Text Placeholder 3">
            <a:extLst>
              <a:ext uri="{FF2B5EF4-FFF2-40B4-BE49-F238E27FC236}">
                <a16:creationId xmlns:a16="http://schemas.microsoft.com/office/drawing/2014/main" id="{60F8A9F9-5BE9-0146-8486-8506AE75A545}"/>
              </a:ext>
            </a:extLst>
          </p:cNvPr>
          <p:cNvSpPr>
            <a:spLocks noGrp="1"/>
          </p:cNvSpPr>
          <p:nvPr>
            <p:ph type="body" sz="quarter" idx="13" hasCustomPrompt="1"/>
          </p:nvPr>
        </p:nvSpPr>
        <p:spPr>
          <a:xfrm>
            <a:off x="120912" y="4869656"/>
            <a:ext cx="8595360" cy="171452"/>
          </a:xfrm>
        </p:spPr>
        <p:txBody>
          <a:bodyPr anchor="b"/>
          <a:lstStyle>
            <a:lvl1pPr marL="0" indent="0">
              <a:buNone/>
              <a:defRPr sz="800"/>
            </a:lvl1pPr>
          </a:lstStyle>
          <a:p>
            <a:pPr lvl="0"/>
            <a:r>
              <a:rPr lang="en-US"/>
              <a:t>SOURCE &lt;Reference, enabling reader to know exactly where to find information/how information was derived&gt;</a:t>
            </a:r>
          </a:p>
        </p:txBody>
      </p:sp>
      <p:sp>
        <p:nvSpPr>
          <p:cNvPr id="4" name="Title 1">
            <a:extLst>
              <a:ext uri="{FF2B5EF4-FFF2-40B4-BE49-F238E27FC236}">
                <a16:creationId xmlns:a16="http://schemas.microsoft.com/office/drawing/2014/main" id="{749347D6-DDEF-12F6-D96E-4BB46FC27458}"/>
              </a:ext>
            </a:extLst>
          </p:cNvPr>
          <p:cNvSpPr>
            <a:spLocks noGrp="1"/>
          </p:cNvSpPr>
          <p:nvPr>
            <p:ph type="title" hasCustomPrompt="1"/>
          </p:nvPr>
        </p:nvSpPr>
        <p:spPr>
          <a:xfrm>
            <a:off x="389268" y="354314"/>
            <a:ext cx="8327004" cy="487056"/>
          </a:xfrm>
        </p:spPr>
        <p:txBody>
          <a:bodyPr/>
          <a:lstStyle/>
          <a:p>
            <a:r>
              <a:rPr lang="en-GB" dirty="0"/>
              <a:t>&lt;Governing Thought&gt;</a:t>
            </a:r>
            <a:endParaRPr lang="en-US" dirty="0"/>
          </a:p>
        </p:txBody>
      </p:sp>
    </p:spTree>
    <p:extLst>
      <p:ext uri="{BB962C8B-B14F-4D97-AF65-F5344CB8AC3E}">
        <p14:creationId xmlns:p14="http://schemas.microsoft.com/office/powerpoint/2010/main" val="279804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Image_RHS">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3890F81C-E401-5245-86E1-368D0D2C0247}"/>
              </a:ext>
            </a:extLst>
          </p:cNvPr>
          <p:cNvSpPr>
            <a:spLocks noGrp="1"/>
          </p:cNvSpPr>
          <p:nvPr>
            <p:ph type="pic" sz="quarter" idx="13"/>
          </p:nvPr>
        </p:nvSpPr>
        <p:spPr>
          <a:xfrm>
            <a:off x="4572000" y="6064"/>
            <a:ext cx="4572000" cy="5137436"/>
          </a:xfrm>
          <a:prstGeom prst="rect">
            <a:avLst/>
          </a:prstGeom>
          <a:pattFill prst="pct25">
            <a:fgClr>
              <a:srgbClr val="B0C5BE"/>
            </a:fgClr>
            <a:bgClr>
              <a:schemeClr val="bg1"/>
            </a:bgClr>
          </a:pattFill>
        </p:spPr>
        <p:txBody>
          <a:bodyPr anchor="ctr"/>
          <a:lstStyle>
            <a:lvl1pPr marL="0" indent="0" algn="ctr">
              <a:buNone/>
              <a:defRPr/>
            </a:lvl1pPr>
          </a:lstStyle>
          <a:p>
            <a:r>
              <a:rPr lang="en-US"/>
              <a:t>Click icon to add picture</a:t>
            </a:r>
          </a:p>
        </p:txBody>
      </p:sp>
      <p:sp>
        <p:nvSpPr>
          <p:cNvPr id="2" name="Title 1"/>
          <p:cNvSpPr>
            <a:spLocks noGrp="1"/>
          </p:cNvSpPr>
          <p:nvPr>
            <p:ph type="title" hasCustomPrompt="1"/>
          </p:nvPr>
        </p:nvSpPr>
        <p:spPr>
          <a:xfrm>
            <a:off x="391885" y="1182319"/>
            <a:ext cx="3777882" cy="586767"/>
          </a:xfrm>
        </p:spPr>
        <p:txBody>
          <a:bodyPr anchor="b"/>
          <a:lstStyle>
            <a:lvl1pPr>
              <a:defRPr sz="1800"/>
            </a:lvl1pPr>
          </a:lstStyle>
          <a:p>
            <a:r>
              <a:rPr lang="en-GB" dirty="0"/>
              <a:t>&lt;Heading&gt;</a:t>
            </a:r>
            <a:endParaRPr lang="en-US" dirty="0"/>
          </a:p>
        </p:txBody>
      </p:sp>
      <p:sp>
        <p:nvSpPr>
          <p:cNvPr id="3" name="Content Placeholder 2"/>
          <p:cNvSpPr>
            <a:spLocks noGrp="1"/>
          </p:cNvSpPr>
          <p:nvPr>
            <p:ph idx="1" hasCustomPrompt="1"/>
          </p:nvPr>
        </p:nvSpPr>
        <p:spPr>
          <a:xfrm>
            <a:off x="391885" y="1921784"/>
            <a:ext cx="3777882" cy="2295653"/>
          </a:xfrm>
          <a:prstGeom prst="rect">
            <a:avLst/>
          </a:prstGeom>
        </p:spPr>
        <p:txBody>
          <a:bodyPr/>
          <a:lstStyle>
            <a:lvl1pPr marL="171450" marR="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sz="1200"/>
            </a:lvl1pPr>
          </a:lstStyle>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Purus </a:t>
            </a:r>
            <a:r>
              <a:rPr lang="en-GB" dirty="0" err="1"/>
              <a:t>lectus</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endParaRPr lang="en-GB" dirty="0"/>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a:t>
            </a:r>
          </a:p>
          <a:p>
            <a:pPr lvl="0"/>
            <a:r>
              <a:rPr lang="en-GB" dirty="0"/>
              <a:t>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 </a:t>
            </a:r>
            <a:r>
              <a:rPr lang="en-GB" dirty="0" err="1"/>
              <a:t>Porttitor</a:t>
            </a:r>
            <a:r>
              <a:rPr lang="en-GB" dirty="0"/>
              <a:t> </a:t>
            </a:r>
            <a:r>
              <a:rPr lang="en-GB" dirty="0" err="1"/>
              <a:t>congue</a:t>
            </a:r>
            <a:r>
              <a:rPr lang="en-GB" dirty="0"/>
              <a:t> </a:t>
            </a:r>
            <a:r>
              <a:rPr lang="en-GB" dirty="0" err="1"/>
              <a:t>massa</a:t>
            </a:r>
            <a:r>
              <a:rPr lang="en-GB" dirty="0"/>
              <a:t>. </a:t>
            </a:r>
          </a:p>
        </p:txBody>
      </p:sp>
    </p:spTree>
    <p:extLst>
      <p:ext uri="{BB962C8B-B14F-4D97-AF65-F5344CB8AC3E}">
        <p14:creationId xmlns:p14="http://schemas.microsoft.com/office/powerpoint/2010/main" val="3878130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Image_LHS">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3890F81C-E401-5245-86E1-368D0D2C0247}"/>
              </a:ext>
            </a:extLst>
          </p:cNvPr>
          <p:cNvSpPr>
            <a:spLocks noGrp="1"/>
          </p:cNvSpPr>
          <p:nvPr>
            <p:ph type="pic" sz="quarter" idx="13"/>
          </p:nvPr>
        </p:nvSpPr>
        <p:spPr>
          <a:xfrm>
            <a:off x="0" y="6064"/>
            <a:ext cx="4572000" cy="5137436"/>
          </a:xfrm>
          <a:prstGeom prst="rect">
            <a:avLst/>
          </a:prstGeom>
          <a:pattFill prst="pct25">
            <a:fgClr>
              <a:srgbClr val="B0C5BE"/>
            </a:fgClr>
            <a:bgClr>
              <a:schemeClr val="bg1"/>
            </a:bgClr>
          </a:pattFill>
        </p:spPr>
        <p:txBody>
          <a:bodyPr anchor="ctr"/>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006BE594-B078-604A-A9B5-E878D0C9D71C}"/>
              </a:ext>
            </a:extLst>
          </p:cNvPr>
          <p:cNvSpPr>
            <a:spLocks noGrp="1"/>
          </p:cNvSpPr>
          <p:nvPr>
            <p:ph type="title" hasCustomPrompt="1"/>
          </p:nvPr>
        </p:nvSpPr>
        <p:spPr>
          <a:xfrm>
            <a:off x="4979253" y="1182319"/>
            <a:ext cx="3777882" cy="586767"/>
          </a:xfrm>
        </p:spPr>
        <p:txBody>
          <a:bodyPr anchor="b"/>
          <a:lstStyle>
            <a:lvl1pPr>
              <a:defRPr sz="1800"/>
            </a:lvl1pPr>
          </a:lstStyle>
          <a:p>
            <a:r>
              <a:rPr lang="en-GB" dirty="0"/>
              <a:t>&lt;Heading&gt;</a:t>
            </a:r>
            <a:endParaRPr lang="en-US" dirty="0"/>
          </a:p>
        </p:txBody>
      </p:sp>
      <p:sp>
        <p:nvSpPr>
          <p:cNvPr id="9" name="Content Placeholder 2">
            <a:extLst>
              <a:ext uri="{FF2B5EF4-FFF2-40B4-BE49-F238E27FC236}">
                <a16:creationId xmlns:a16="http://schemas.microsoft.com/office/drawing/2014/main" id="{DE496BAC-AE7D-0C42-B557-EF57704A765E}"/>
              </a:ext>
            </a:extLst>
          </p:cNvPr>
          <p:cNvSpPr>
            <a:spLocks noGrp="1"/>
          </p:cNvSpPr>
          <p:nvPr>
            <p:ph idx="1" hasCustomPrompt="1"/>
          </p:nvPr>
        </p:nvSpPr>
        <p:spPr>
          <a:xfrm>
            <a:off x="4979253" y="1921784"/>
            <a:ext cx="3777882" cy="2295653"/>
          </a:xfrm>
          <a:prstGeom prst="rect">
            <a:avLst/>
          </a:prstGeom>
        </p:spPr>
        <p:txBody>
          <a:bodyPr/>
          <a:lstStyle>
            <a:lvl1pPr marL="171450" marR="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sz="1200"/>
            </a:lvl1pPr>
          </a:lstStyle>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Purus </a:t>
            </a:r>
            <a:r>
              <a:rPr lang="en-GB" dirty="0" err="1"/>
              <a:t>lectus</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endParaRPr lang="en-GB" dirty="0"/>
          </a:p>
          <a:p>
            <a:pPr marL="171450" marR="0" lvl="0" indent="-1714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t>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pulvinar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a:t>
            </a:r>
          </a:p>
          <a:p>
            <a:pPr lvl="0"/>
            <a:r>
              <a:rPr lang="en-GB" dirty="0"/>
              <a:t>Sit </a:t>
            </a:r>
            <a:r>
              <a:rPr lang="en-GB" dirty="0" err="1"/>
              <a:t>amet</a:t>
            </a:r>
            <a:r>
              <a:rPr lang="en-GB" dirty="0"/>
              <a:t> </a:t>
            </a:r>
            <a:r>
              <a:rPr lang="en-GB" dirty="0" err="1"/>
              <a:t>commodo</a:t>
            </a:r>
            <a:r>
              <a:rPr lang="en-GB" dirty="0"/>
              <a:t> magna eros </a:t>
            </a:r>
            <a:r>
              <a:rPr lang="en-GB" dirty="0" err="1"/>
              <a:t>quis</a:t>
            </a:r>
            <a:r>
              <a:rPr lang="en-GB" dirty="0"/>
              <a:t> </a:t>
            </a:r>
            <a:r>
              <a:rPr lang="en-GB" dirty="0" err="1"/>
              <a:t>urna</a:t>
            </a:r>
            <a:r>
              <a:rPr lang="en-GB" dirty="0"/>
              <a:t>. </a:t>
            </a:r>
            <a:r>
              <a:rPr lang="en-GB" dirty="0" err="1"/>
              <a:t>Porttitor</a:t>
            </a:r>
            <a:r>
              <a:rPr lang="en-GB" dirty="0"/>
              <a:t> </a:t>
            </a:r>
            <a:r>
              <a:rPr lang="en-GB" dirty="0" err="1"/>
              <a:t>congue</a:t>
            </a:r>
            <a:r>
              <a:rPr lang="en-GB" dirty="0"/>
              <a:t> </a:t>
            </a:r>
            <a:r>
              <a:rPr lang="en-GB" dirty="0" err="1"/>
              <a:t>massa</a:t>
            </a:r>
            <a:r>
              <a:rPr lang="en-GB" dirty="0"/>
              <a:t>. </a:t>
            </a:r>
          </a:p>
        </p:txBody>
      </p:sp>
    </p:spTree>
    <p:extLst>
      <p:ext uri="{BB962C8B-B14F-4D97-AF65-F5344CB8AC3E}">
        <p14:creationId xmlns:p14="http://schemas.microsoft.com/office/powerpoint/2010/main" val="253845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_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47A59E0-947D-D042-A00F-4D2AA0092C59}"/>
              </a:ext>
            </a:extLst>
          </p:cNvPr>
          <p:cNvSpPr txBox="1"/>
          <p:nvPr/>
        </p:nvSpPr>
        <p:spPr>
          <a:xfrm>
            <a:off x="6418784" y="3844973"/>
            <a:ext cx="2032307" cy="477054"/>
          </a:xfrm>
          <a:prstGeom prst="rect">
            <a:avLst/>
          </a:prstGeom>
          <a:noFill/>
        </p:spPr>
        <p:txBody>
          <a:bodyPr wrap="square" lIns="0" tIns="0" rIns="0" rtlCol="0">
            <a:spAutoFit/>
          </a:bodyPr>
          <a:lstStyle/>
          <a:p>
            <a:pPr algn="r"/>
            <a:r>
              <a:rPr lang="en-US" sz="2800" b="1" dirty="0"/>
              <a:t>Thank you</a:t>
            </a:r>
          </a:p>
        </p:txBody>
      </p:sp>
      <p:pic>
        <p:nvPicPr>
          <p:cNvPr id="3" name="Graphic 11">
            <a:extLst>
              <a:ext uri="{FF2B5EF4-FFF2-40B4-BE49-F238E27FC236}">
                <a16:creationId xmlns:a16="http://schemas.microsoft.com/office/drawing/2014/main" id="{B55EC5A9-E91E-8B07-8013-E155C7DFA1C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19715" y="3314052"/>
            <a:ext cx="1631376" cy="343856"/>
          </a:xfrm>
          <a:prstGeom prst="rect">
            <a:avLst/>
          </a:prstGeom>
        </p:spPr>
      </p:pic>
      <p:sp>
        <p:nvSpPr>
          <p:cNvPr id="4" name="Picture Placeholder 20">
            <a:extLst>
              <a:ext uri="{FF2B5EF4-FFF2-40B4-BE49-F238E27FC236}">
                <a16:creationId xmlns:a16="http://schemas.microsoft.com/office/drawing/2014/main" id="{C3FAA2A8-1FCF-4329-624A-F4FEB10438A6}"/>
              </a:ext>
            </a:extLst>
          </p:cNvPr>
          <p:cNvSpPr>
            <a:spLocks noGrp="1"/>
          </p:cNvSpPr>
          <p:nvPr>
            <p:ph type="pic" sz="quarter" idx="13"/>
          </p:nvPr>
        </p:nvSpPr>
        <p:spPr>
          <a:xfrm>
            <a:off x="0" y="6064"/>
            <a:ext cx="4572000" cy="5137436"/>
          </a:xfrm>
          <a:prstGeom prst="rect">
            <a:avLst/>
          </a:prstGeom>
          <a:pattFill prst="pct25">
            <a:fgClr>
              <a:srgbClr val="B0C5BE"/>
            </a:fgClr>
            <a:bgClr>
              <a:schemeClr val="bg1"/>
            </a:bgClr>
          </a:patt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50910700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23457F-C914-C6C2-C64B-ECCF45628905}"/>
              </a:ext>
            </a:extLst>
          </p:cNvPr>
          <p:cNvSpPr txBox="1"/>
          <p:nvPr/>
        </p:nvSpPr>
        <p:spPr>
          <a:xfrm>
            <a:off x="6418784" y="3844973"/>
            <a:ext cx="2032307" cy="477054"/>
          </a:xfrm>
          <a:prstGeom prst="rect">
            <a:avLst/>
          </a:prstGeom>
          <a:noFill/>
        </p:spPr>
        <p:txBody>
          <a:bodyPr wrap="square" lIns="0" tIns="0" rIns="0" rtlCol="0">
            <a:spAutoFit/>
          </a:bodyPr>
          <a:lstStyle/>
          <a:p>
            <a:pPr algn="r"/>
            <a:r>
              <a:rPr lang="en-US" sz="2800" b="1" dirty="0"/>
              <a:t>Thank you</a:t>
            </a:r>
          </a:p>
        </p:txBody>
      </p:sp>
      <p:pic>
        <p:nvPicPr>
          <p:cNvPr id="3" name="Graphic 11">
            <a:extLst>
              <a:ext uri="{FF2B5EF4-FFF2-40B4-BE49-F238E27FC236}">
                <a16:creationId xmlns:a16="http://schemas.microsoft.com/office/drawing/2014/main" id="{C5DFFF3C-8C3C-2357-FB10-DC3319278B6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19715" y="3314052"/>
            <a:ext cx="1631376" cy="343856"/>
          </a:xfrm>
          <a:prstGeom prst="rect">
            <a:avLst/>
          </a:prstGeom>
        </p:spPr>
      </p:pic>
    </p:spTree>
    <p:extLst>
      <p:ext uri="{BB962C8B-B14F-4D97-AF65-F5344CB8AC3E}">
        <p14:creationId xmlns:p14="http://schemas.microsoft.com/office/powerpoint/2010/main" val="270474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Blan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4726A92-BADE-3240-A272-1F9790A10F0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2691" y="1059964"/>
            <a:ext cx="2289562" cy="482586"/>
          </a:xfrm>
          <a:prstGeom prst="rect">
            <a:avLst/>
          </a:prstGeom>
        </p:spPr>
      </p:pic>
      <p:sp>
        <p:nvSpPr>
          <p:cNvPr id="8" name="Title 1">
            <a:extLst>
              <a:ext uri="{FF2B5EF4-FFF2-40B4-BE49-F238E27FC236}">
                <a16:creationId xmlns:a16="http://schemas.microsoft.com/office/drawing/2014/main" id="{2CA247B7-F697-3D41-AB4D-87743FC93E02}"/>
              </a:ext>
            </a:extLst>
          </p:cNvPr>
          <p:cNvSpPr>
            <a:spLocks noGrp="1"/>
          </p:cNvSpPr>
          <p:nvPr>
            <p:ph type="ctrTitle" hasCustomPrompt="1"/>
          </p:nvPr>
        </p:nvSpPr>
        <p:spPr>
          <a:xfrm>
            <a:off x="677065" y="1915750"/>
            <a:ext cx="5380835" cy="1659801"/>
          </a:xfrm>
        </p:spPr>
        <p:txBody>
          <a:bodyPr anchor="b"/>
          <a:lstStyle>
            <a:lvl1pPr algn="l">
              <a:defRPr sz="2800"/>
            </a:lvl1pPr>
          </a:lstStyle>
          <a:p>
            <a:r>
              <a:rPr lang="en-GB" dirty="0"/>
              <a:t>&lt;Presentation Title&gt;</a:t>
            </a:r>
            <a:endParaRPr lang="en-US" dirty="0"/>
          </a:p>
        </p:txBody>
      </p:sp>
      <p:sp>
        <p:nvSpPr>
          <p:cNvPr id="9" name="Subtitle 2">
            <a:extLst>
              <a:ext uri="{FF2B5EF4-FFF2-40B4-BE49-F238E27FC236}">
                <a16:creationId xmlns:a16="http://schemas.microsoft.com/office/drawing/2014/main" id="{23B88877-0521-2E45-8097-AF776975CF44}"/>
              </a:ext>
            </a:extLst>
          </p:cNvPr>
          <p:cNvSpPr>
            <a:spLocks noGrp="1"/>
          </p:cNvSpPr>
          <p:nvPr>
            <p:ph type="subTitle" idx="1" hasCustomPrompt="1"/>
          </p:nvPr>
        </p:nvSpPr>
        <p:spPr>
          <a:xfrm>
            <a:off x="677066" y="3740058"/>
            <a:ext cx="5380834" cy="521992"/>
          </a:xfrm>
        </p:spPr>
        <p:txBody>
          <a:bodyPr/>
          <a:lstStyle>
            <a:lvl1pPr marL="0" indent="0" algn="l">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AU" dirty="0"/>
              <a:t>&lt;College/Division/Forum name&gt;</a:t>
            </a:r>
            <a:endParaRPr lang="en-US" dirty="0"/>
          </a:p>
        </p:txBody>
      </p:sp>
      <p:sp>
        <p:nvSpPr>
          <p:cNvPr id="15" name="Text Placeholder 16">
            <a:extLst>
              <a:ext uri="{FF2B5EF4-FFF2-40B4-BE49-F238E27FC236}">
                <a16:creationId xmlns:a16="http://schemas.microsoft.com/office/drawing/2014/main" id="{4908405B-5C0E-D740-B1B0-82ADA5014AA3}"/>
              </a:ext>
            </a:extLst>
          </p:cNvPr>
          <p:cNvSpPr>
            <a:spLocks noGrp="1"/>
          </p:cNvSpPr>
          <p:nvPr>
            <p:ph type="body" sz="quarter" idx="15" hasCustomPrompt="1"/>
          </p:nvPr>
        </p:nvSpPr>
        <p:spPr>
          <a:xfrm>
            <a:off x="677066" y="4426557"/>
            <a:ext cx="5380834" cy="255163"/>
          </a:xfrm>
        </p:spPr>
        <p:txBody>
          <a:bodyPr/>
          <a:lstStyle>
            <a:lvl1pPr marL="0" indent="0">
              <a:buFont typeface="Arial" panose="020B0604020202020204" pitchFamily="34" charset="0"/>
              <a:buNone/>
              <a:defRPr/>
            </a:lvl1pPr>
          </a:lstStyle>
          <a:p>
            <a:pPr lvl="0"/>
            <a:r>
              <a:rPr lang="en-GB"/>
              <a:t>&lt;Date&gt;</a:t>
            </a:r>
            <a:endParaRPr lang="en-AU"/>
          </a:p>
        </p:txBody>
      </p:sp>
    </p:spTree>
    <p:extLst>
      <p:ext uri="{BB962C8B-B14F-4D97-AF65-F5344CB8AC3E}">
        <p14:creationId xmlns:p14="http://schemas.microsoft.com/office/powerpoint/2010/main" val="386726059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45FC48-FDBC-CE2A-CCA0-8A701CA2EE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572000" cy="5143500"/>
          </a:xfrm>
          <a:prstGeom prst="snip1Rect">
            <a:avLst>
              <a:gd name="adj" fmla="val 0"/>
            </a:avLst>
          </a:prstGeom>
        </p:spPr>
      </p:pic>
      <p:sp>
        <p:nvSpPr>
          <p:cNvPr id="3" name="TextBox 2">
            <a:extLst>
              <a:ext uri="{FF2B5EF4-FFF2-40B4-BE49-F238E27FC236}">
                <a16:creationId xmlns:a16="http://schemas.microsoft.com/office/drawing/2014/main" id="{8AE966AC-5082-9D5C-9F89-97C405116665}"/>
              </a:ext>
            </a:extLst>
          </p:cNvPr>
          <p:cNvSpPr txBox="1"/>
          <p:nvPr userDrawn="1"/>
        </p:nvSpPr>
        <p:spPr>
          <a:xfrm>
            <a:off x="4976791" y="1803185"/>
            <a:ext cx="1974900" cy="553998"/>
          </a:xfrm>
          <a:prstGeom prst="rect">
            <a:avLst/>
          </a:prstGeom>
        </p:spPr>
        <p:txBody>
          <a:bodyPr wrap="square" lIns="0" tIns="0" rIns="0" bIns="0" rtlCol="0">
            <a:spAutoFit/>
          </a:bodyPr>
          <a:lstStyle/>
          <a:p>
            <a:pPr marL="0" indent="0" algn="l">
              <a:buNone/>
            </a:pPr>
            <a:r>
              <a:rPr lang="en-US" sz="1800" b="1" dirty="0"/>
              <a:t>Acknowledgment </a:t>
            </a:r>
            <a:br>
              <a:rPr lang="en-US" sz="1800" b="1" dirty="0"/>
            </a:br>
            <a:r>
              <a:rPr lang="en-US" sz="1800" b="1" dirty="0"/>
              <a:t>of Country</a:t>
            </a:r>
          </a:p>
        </p:txBody>
      </p:sp>
      <p:sp>
        <p:nvSpPr>
          <p:cNvPr id="5" name="TextBox 4">
            <a:extLst>
              <a:ext uri="{FF2B5EF4-FFF2-40B4-BE49-F238E27FC236}">
                <a16:creationId xmlns:a16="http://schemas.microsoft.com/office/drawing/2014/main" id="{CF07C050-F5E3-94A3-5909-68A72ADDFB96}"/>
              </a:ext>
            </a:extLst>
          </p:cNvPr>
          <p:cNvSpPr txBox="1"/>
          <p:nvPr userDrawn="1"/>
        </p:nvSpPr>
        <p:spPr>
          <a:xfrm>
            <a:off x="4976791" y="2427276"/>
            <a:ext cx="3055098" cy="2015936"/>
          </a:xfrm>
          <a:prstGeom prst="rect">
            <a:avLst/>
          </a:prstGeom>
        </p:spPr>
        <p:txBody>
          <a:bodyPr wrap="square" lIns="0" tIns="0" rIns="0" bIns="0" rtlCol="0">
            <a:spAutoFit/>
          </a:bodyPr>
          <a:lstStyle/>
          <a:p>
            <a:pPr marL="0" indent="0">
              <a:lnSpc>
                <a:spcPct val="100000"/>
              </a:lnSpc>
              <a:spcBef>
                <a:spcPts val="600"/>
              </a:spcBef>
              <a:buNone/>
            </a:pPr>
            <a:r>
              <a:rPr lang="en-AU" sz="1100" dirty="0"/>
              <a:t>We acknowledge the </a:t>
            </a:r>
            <a:r>
              <a:rPr lang="en-AU" sz="1100" dirty="0" err="1"/>
              <a:t>Pakana</a:t>
            </a:r>
            <a:r>
              <a:rPr lang="en-AU" sz="1100" dirty="0"/>
              <a:t> and Palawa </a:t>
            </a:r>
            <a:br>
              <a:rPr lang="en-AU" sz="1100" dirty="0"/>
            </a:br>
            <a:r>
              <a:rPr lang="en-AU" sz="1100" dirty="0"/>
              <a:t>people of L</a:t>
            </a:r>
            <a:r>
              <a:rPr lang="en-AU" sz="1100"/>
              <a:t>utruwita</a:t>
            </a:r>
            <a:r>
              <a:rPr lang="en-AU" sz="1100" dirty="0"/>
              <a:t>, the traditional owners of </a:t>
            </a:r>
            <a:br>
              <a:rPr lang="en-AU" sz="1100" dirty="0"/>
            </a:br>
            <a:r>
              <a:rPr lang="en-AU" sz="1100" dirty="0"/>
              <a:t>the land upon which we live and work. </a:t>
            </a:r>
            <a:endParaRPr lang="en-US" sz="1100" dirty="0"/>
          </a:p>
          <a:p>
            <a:pPr marL="0" indent="0">
              <a:lnSpc>
                <a:spcPct val="100000"/>
              </a:lnSpc>
              <a:spcBef>
                <a:spcPts val="600"/>
              </a:spcBef>
              <a:buNone/>
            </a:pPr>
            <a:r>
              <a:rPr lang="en-AU" sz="1100" dirty="0"/>
              <a:t>We pay respects to Elders past and present </a:t>
            </a:r>
            <a:br>
              <a:rPr lang="en-AU" sz="1100" dirty="0"/>
            </a:br>
            <a:r>
              <a:rPr lang="en-AU" sz="1100" dirty="0"/>
              <a:t>as the knowledge holders and sharers. We honour their strong culture and knowledges as vital to the self-determination, wellbeing and resilience of their communities. </a:t>
            </a:r>
          </a:p>
          <a:p>
            <a:pPr marL="0" indent="0">
              <a:lnSpc>
                <a:spcPct val="100000"/>
              </a:lnSpc>
              <a:spcBef>
                <a:spcPts val="600"/>
              </a:spcBef>
              <a:buNone/>
            </a:pPr>
            <a:r>
              <a:rPr lang="en-AU" sz="1100" dirty="0"/>
              <a:t>We stand for a future that profoundly respects and acknowledges Aboriginal perspectives, culture, language and history.</a:t>
            </a:r>
          </a:p>
        </p:txBody>
      </p:sp>
      <p:sp>
        <p:nvSpPr>
          <p:cNvPr id="7" name="TextBox 6">
            <a:extLst>
              <a:ext uri="{FF2B5EF4-FFF2-40B4-BE49-F238E27FC236}">
                <a16:creationId xmlns:a16="http://schemas.microsoft.com/office/drawing/2014/main" id="{FD2E6464-0D92-FCAA-26B6-2E59716756CB}"/>
              </a:ext>
            </a:extLst>
          </p:cNvPr>
          <p:cNvSpPr txBox="1"/>
          <p:nvPr userDrawn="1"/>
        </p:nvSpPr>
        <p:spPr>
          <a:xfrm>
            <a:off x="4976791" y="4589595"/>
            <a:ext cx="4076054" cy="276999"/>
          </a:xfrm>
          <a:prstGeom prst="rect">
            <a:avLst/>
          </a:prstGeom>
        </p:spPr>
        <p:txBody>
          <a:bodyPr wrap="square" lIns="0" tIns="0" rIns="0" bIns="0" rtlCol="0">
            <a:spAutoFit/>
          </a:bodyPr>
          <a:lstStyle/>
          <a:p>
            <a:pPr marL="0" indent="0">
              <a:spcBef>
                <a:spcPts val="600"/>
              </a:spcBef>
              <a:buNone/>
            </a:pPr>
            <a:r>
              <a:rPr lang="en-AU" sz="900" dirty="0"/>
              <a:t>Please refer to the University </a:t>
            </a:r>
            <a:r>
              <a:rPr lang="en-AU" sz="900" dirty="0">
                <a:solidFill>
                  <a:schemeClr val="accent2">
                    <a:lumMod val="50000"/>
                  </a:schemeClr>
                </a:solidFill>
                <a:hlinkClick r:id="rId3">
                  <a:extLst>
                    <a:ext uri="{A12FA001-AC4F-418D-AE19-62706E023703}">
                      <ahyp:hlinkClr xmlns:ahyp="http://schemas.microsoft.com/office/drawing/2018/hyperlinkcolor" val="tx"/>
                    </a:ext>
                  </a:extLst>
                </a:hlinkClick>
              </a:rPr>
              <a:t>palawa kani Guidelines</a:t>
            </a:r>
            <a:r>
              <a:rPr lang="en-AU" sz="900" u="none" dirty="0">
                <a:solidFill>
                  <a:schemeClr val="accent2">
                    <a:lumMod val="50000"/>
                  </a:schemeClr>
                </a:solidFill>
              </a:rPr>
              <a:t> </a:t>
            </a:r>
            <a:r>
              <a:rPr lang="en-AU" sz="900" dirty="0"/>
              <a:t>and our </a:t>
            </a:r>
            <a:br>
              <a:rPr lang="en-AU" sz="900" dirty="0"/>
            </a:br>
            <a:r>
              <a:rPr lang="en-AU" sz="900" dirty="0">
                <a:solidFill>
                  <a:schemeClr val="accent2">
                    <a:lumMod val="50000"/>
                  </a:schemeClr>
                </a:solidFill>
                <a:hlinkClick r:id="rId4">
                  <a:extLst>
                    <a:ext uri="{A12FA001-AC4F-418D-AE19-62706E023703}">
                      <ahyp:hlinkClr xmlns:ahyp="http://schemas.microsoft.com/office/drawing/2018/hyperlinkcolor" val="tx"/>
                    </a:ext>
                  </a:extLst>
                </a:hlinkClick>
              </a:rPr>
              <a:t>Acknowledgment of Country protocols</a:t>
            </a:r>
            <a:r>
              <a:rPr lang="en-AU" sz="900" dirty="0">
                <a:solidFill>
                  <a:schemeClr val="accent2">
                    <a:lumMod val="50000"/>
                  </a:schemeClr>
                </a:solidFill>
              </a:rPr>
              <a:t> </a:t>
            </a:r>
            <a:r>
              <a:rPr lang="en-AU" sz="900" dirty="0"/>
              <a:t>for further information.</a:t>
            </a:r>
          </a:p>
        </p:txBody>
      </p:sp>
    </p:spTree>
    <p:extLst>
      <p:ext uri="{BB962C8B-B14F-4D97-AF65-F5344CB8AC3E}">
        <p14:creationId xmlns:p14="http://schemas.microsoft.com/office/powerpoint/2010/main" val="160241207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05D02050-CEF4-F610-B452-E2A8D4CCC0BB}"/>
              </a:ext>
            </a:extLst>
          </p:cNvPr>
          <p:cNvSpPr>
            <a:spLocks noGrp="1"/>
          </p:cNvSpPr>
          <p:nvPr>
            <p:ph type="pic" sz="quarter" idx="16" hasCustomPrompt="1"/>
          </p:nvPr>
        </p:nvSpPr>
        <p:spPr>
          <a:xfrm>
            <a:off x="4923961" y="-9100"/>
            <a:ext cx="4220039" cy="5148263"/>
          </a:xfrm>
          <a:custGeom>
            <a:avLst/>
            <a:gdLst>
              <a:gd name="connsiteX0" fmla="*/ 0 w 6166121"/>
              <a:gd name="connsiteY0" fmla="*/ 0 h 5148263"/>
              <a:gd name="connsiteX1" fmla="*/ 6166121 w 6166121"/>
              <a:gd name="connsiteY1" fmla="*/ 0 h 5148263"/>
              <a:gd name="connsiteX2" fmla="*/ 6166121 w 6166121"/>
              <a:gd name="connsiteY2" fmla="*/ 5148263 h 5148263"/>
              <a:gd name="connsiteX3" fmla="*/ 0 w 6166121"/>
              <a:gd name="connsiteY3" fmla="*/ 5148263 h 5148263"/>
              <a:gd name="connsiteX4" fmla="*/ 0 w 6166121"/>
              <a:gd name="connsiteY4" fmla="*/ 0 h 5148263"/>
              <a:gd name="connsiteX0" fmla="*/ 0 w 6166121"/>
              <a:gd name="connsiteY0" fmla="*/ 0 h 5148263"/>
              <a:gd name="connsiteX1" fmla="*/ 6166121 w 6166121"/>
              <a:gd name="connsiteY1" fmla="*/ 0 h 5148263"/>
              <a:gd name="connsiteX2" fmla="*/ 6166121 w 6166121"/>
              <a:gd name="connsiteY2" fmla="*/ 5148263 h 5148263"/>
              <a:gd name="connsiteX3" fmla="*/ 4363278 w 6166121"/>
              <a:gd name="connsiteY3" fmla="*/ 5148263 h 5148263"/>
              <a:gd name="connsiteX4" fmla="*/ 0 w 6166121"/>
              <a:gd name="connsiteY4" fmla="*/ 0 h 5148263"/>
              <a:gd name="connsiteX0" fmla="*/ 0 w 4218051"/>
              <a:gd name="connsiteY0" fmla="*/ 0 h 5148263"/>
              <a:gd name="connsiteX1" fmla="*/ 4218051 w 4218051"/>
              <a:gd name="connsiteY1" fmla="*/ 0 h 5148263"/>
              <a:gd name="connsiteX2" fmla="*/ 4218051 w 4218051"/>
              <a:gd name="connsiteY2" fmla="*/ 5148263 h 5148263"/>
              <a:gd name="connsiteX3" fmla="*/ 2415208 w 4218051"/>
              <a:gd name="connsiteY3" fmla="*/ 5148263 h 5148263"/>
              <a:gd name="connsiteX4" fmla="*/ 0 w 4218051"/>
              <a:gd name="connsiteY4" fmla="*/ 0 h 5148263"/>
              <a:gd name="connsiteX0" fmla="*/ 1988 w 4220039"/>
              <a:gd name="connsiteY0" fmla="*/ 0 h 5148263"/>
              <a:gd name="connsiteX1" fmla="*/ 4220039 w 4220039"/>
              <a:gd name="connsiteY1" fmla="*/ 0 h 5148263"/>
              <a:gd name="connsiteX2" fmla="*/ 4220039 w 4220039"/>
              <a:gd name="connsiteY2" fmla="*/ 5148263 h 5148263"/>
              <a:gd name="connsiteX3" fmla="*/ 0 w 4220039"/>
              <a:gd name="connsiteY3" fmla="*/ 5148263 h 5148263"/>
              <a:gd name="connsiteX4" fmla="*/ 1988 w 4220039"/>
              <a:gd name="connsiteY4" fmla="*/ 0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039" h="5148263">
                <a:moveTo>
                  <a:pt x="1988" y="0"/>
                </a:moveTo>
                <a:lnTo>
                  <a:pt x="4220039" y="0"/>
                </a:lnTo>
                <a:lnTo>
                  <a:pt x="4220039" y="5148263"/>
                </a:lnTo>
                <a:lnTo>
                  <a:pt x="0" y="5148263"/>
                </a:lnTo>
                <a:cubicBezTo>
                  <a:pt x="663" y="3432175"/>
                  <a:pt x="1325" y="1716088"/>
                  <a:pt x="1988" y="0"/>
                </a:cubicBezTo>
                <a:close/>
              </a:path>
            </a:pathLst>
          </a:custGeom>
          <a:pattFill prst="pct25">
            <a:fgClr>
              <a:srgbClr val="B0C5BE"/>
            </a:fgClr>
            <a:bgClr>
              <a:schemeClr val="bg1"/>
            </a:bgClr>
          </a:pattFill>
        </p:spPr>
        <p:txBody>
          <a:bodyPr anchor="ctr"/>
          <a:lstStyle>
            <a:lvl1pPr marL="0" indent="0" algn="ctr">
              <a:buNone/>
              <a:defRPr/>
            </a:lvl1pPr>
          </a:lstStyle>
          <a:p>
            <a:r>
              <a:rPr lang="en-US" dirty="0"/>
              <a:t>Add image</a:t>
            </a:r>
          </a:p>
        </p:txBody>
      </p:sp>
      <p:sp>
        <p:nvSpPr>
          <p:cNvPr id="13" name="Title 1">
            <a:extLst>
              <a:ext uri="{FF2B5EF4-FFF2-40B4-BE49-F238E27FC236}">
                <a16:creationId xmlns:a16="http://schemas.microsoft.com/office/drawing/2014/main" id="{5F221C41-E910-CB45-9460-3DBEE5F7EBB6}"/>
              </a:ext>
            </a:extLst>
          </p:cNvPr>
          <p:cNvSpPr>
            <a:spLocks noGrp="1"/>
          </p:cNvSpPr>
          <p:nvPr>
            <p:ph type="ctrTitle" hasCustomPrompt="1"/>
          </p:nvPr>
        </p:nvSpPr>
        <p:spPr>
          <a:xfrm>
            <a:off x="677065" y="1915750"/>
            <a:ext cx="3628235" cy="1659801"/>
          </a:xfrm>
        </p:spPr>
        <p:txBody>
          <a:bodyPr anchor="b"/>
          <a:lstStyle>
            <a:lvl1pPr algn="l">
              <a:defRPr sz="2800"/>
            </a:lvl1pPr>
          </a:lstStyle>
          <a:p>
            <a:r>
              <a:rPr lang="en-GB" dirty="0"/>
              <a:t>&lt;Section Title&gt;</a:t>
            </a:r>
            <a:endParaRPr lang="en-US" dirty="0"/>
          </a:p>
        </p:txBody>
      </p:sp>
      <p:sp>
        <p:nvSpPr>
          <p:cNvPr id="15" name="Subtitle 2">
            <a:extLst>
              <a:ext uri="{FF2B5EF4-FFF2-40B4-BE49-F238E27FC236}">
                <a16:creationId xmlns:a16="http://schemas.microsoft.com/office/drawing/2014/main" id="{05F7EBCC-ED8C-CC49-BE01-672F14DA9684}"/>
              </a:ext>
            </a:extLst>
          </p:cNvPr>
          <p:cNvSpPr>
            <a:spLocks noGrp="1"/>
          </p:cNvSpPr>
          <p:nvPr>
            <p:ph type="subTitle" idx="1" hasCustomPrompt="1"/>
          </p:nvPr>
        </p:nvSpPr>
        <p:spPr>
          <a:xfrm>
            <a:off x="677066" y="3740058"/>
            <a:ext cx="3628234" cy="521992"/>
          </a:xfrm>
        </p:spPr>
        <p:txBody>
          <a:bodyPr/>
          <a:lstStyle>
            <a:lvl1pPr marL="0" indent="0" algn="l">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&lt;</a:t>
            </a:r>
            <a:r>
              <a:rPr lang="en-US" sz="1600" dirty="0">
                <a:solidFill>
                  <a:schemeClr val="tx1"/>
                </a:solidFill>
                <a:cs typeface="Arial"/>
              </a:rPr>
              <a:t>Section Subtitle</a:t>
            </a:r>
            <a:r>
              <a:rPr lang="en-GB" dirty="0"/>
              <a:t>&gt;</a:t>
            </a:r>
            <a:endParaRPr lang="en-US" dirty="0"/>
          </a:p>
        </p:txBody>
      </p:sp>
    </p:spTree>
    <p:extLst>
      <p:ext uri="{BB962C8B-B14F-4D97-AF65-F5344CB8AC3E}">
        <p14:creationId xmlns:p14="http://schemas.microsoft.com/office/powerpoint/2010/main" val="26842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_Blank">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780038C-FBEB-E74C-8C81-B1D31D0AF415}"/>
              </a:ext>
            </a:extLst>
          </p:cNvPr>
          <p:cNvSpPr>
            <a:spLocks noGrp="1"/>
          </p:cNvSpPr>
          <p:nvPr>
            <p:ph type="ctrTitle" hasCustomPrompt="1"/>
          </p:nvPr>
        </p:nvSpPr>
        <p:spPr>
          <a:xfrm>
            <a:off x="677065" y="1915750"/>
            <a:ext cx="5380835" cy="1659801"/>
          </a:xfrm>
        </p:spPr>
        <p:txBody>
          <a:bodyPr anchor="b"/>
          <a:lstStyle>
            <a:lvl1pPr algn="l">
              <a:defRPr sz="2800"/>
            </a:lvl1pPr>
          </a:lstStyle>
          <a:p>
            <a:r>
              <a:rPr lang="en-GB" dirty="0"/>
              <a:t>&lt;Section Title&gt;</a:t>
            </a:r>
            <a:endParaRPr lang="en-US" dirty="0"/>
          </a:p>
        </p:txBody>
      </p:sp>
      <p:sp>
        <p:nvSpPr>
          <p:cNvPr id="16" name="Subtitle 2">
            <a:extLst>
              <a:ext uri="{FF2B5EF4-FFF2-40B4-BE49-F238E27FC236}">
                <a16:creationId xmlns:a16="http://schemas.microsoft.com/office/drawing/2014/main" id="{74DDDC30-4F09-284F-801D-7DE07373F176}"/>
              </a:ext>
            </a:extLst>
          </p:cNvPr>
          <p:cNvSpPr>
            <a:spLocks noGrp="1"/>
          </p:cNvSpPr>
          <p:nvPr>
            <p:ph type="subTitle" idx="1" hasCustomPrompt="1"/>
          </p:nvPr>
        </p:nvSpPr>
        <p:spPr>
          <a:xfrm>
            <a:off x="677066" y="3740058"/>
            <a:ext cx="5380834" cy="521992"/>
          </a:xfrm>
        </p:spPr>
        <p:txBody>
          <a:bodyPr/>
          <a:lstStyle>
            <a:lvl1pPr marL="0" indent="0" algn="l">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&lt;</a:t>
            </a:r>
            <a:r>
              <a:rPr lang="en-US" sz="1600" dirty="0">
                <a:solidFill>
                  <a:schemeClr val="tx1"/>
                </a:solidFill>
                <a:cs typeface="Arial"/>
              </a:rPr>
              <a:t>Section Subtitle</a:t>
            </a:r>
            <a:r>
              <a:rPr lang="en-GB" dirty="0"/>
              <a:t>&gt;</a:t>
            </a:r>
            <a:endParaRPr lang="en-US" dirty="0"/>
          </a:p>
        </p:txBody>
      </p:sp>
      <p:sp>
        <p:nvSpPr>
          <p:cNvPr id="4" name="Text Placeholder 3">
            <a:extLst>
              <a:ext uri="{FF2B5EF4-FFF2-40B4-BE49-F238E27FC236}">
                <a16:creationId xmlns:a16="http://schemas.microsoft.com/office/drawing/2014/main" id="{96004DE7-91D2-8A48-9B36-79C3978B1F90}"/>
              </a:ext>
            </a:extLst>
          </p:cNvPr>
          <p:cNvSpPr>
            <a:spLocks noGrp="1"/>
          </p:cNvSpPr>
          <p:nvPr>
            <p:ph type="body" sz="quarter" idx="10" hasCustomPrompt="1"/>
          </p:nvPr>
        </p:nvSpPr>
        <p:spPr>
          <a:xfrm>
            <a:off x="677065" y="881450"/>
            <a:ext cx="720000" cy="720000"/>
          </a:xfrm>
          <a:prstGeom prst="ellipse">
            <a:avLst/>
          </a:prstGeom>
          <a:solidFill>
            <a:schemeClr val="accent1"/>
          </a:solidFill>
          <a:ln>
            <a:noFill/>
          </a:ln>
        </p:spPr>
        <p:txBody>
          <a:bodyPr anchor="ctr"/>
          <a:lstStyle>
            <a:lvl1pPr marL="0" indent="0" algn="ctr">
              <a:buNone/>
              <a:defRPr sz="2800" b="0"/>
            </a:lvl1pPr>
          </a:lstStyle>
          <a:p>
            <a:pPr lvl="0"/>
            <a:r>
              <a:rPr lang="en-GB" dirty="0"/>
              <a:t>1</a:t>
            </a:r>
            <a:endParaRPr lang="en-US" dirty="0"/>
          </a:p>
        </p:txBody>
      </p:sp>
    </p:spTree>
    <p:extLst>
      <p:ext uri="{BB962C8B-B14F-4D97-AF65-F5344CB8AC3E}">
        <p14:creationId xmlns:p14="http://schemas.microsoft.com/office/powerpoint/2010/main" val="141956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_Sections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268" y="354314"/>
            <a:ext cx="8327004" cy="487056"/>
          </a:xfrm>
        </p:spPr>
        <p:txBody>
          <a:bodyPr/>
          <a:lstStyle/>
          <a:p>
            <a:r>
              <a:rPr lang="en-GB" dirty="0"/>
              <a:t>&lt;Agenda/Contents&gt;</a:t>
            </a:r>
            <a:endParaRPr lang="en-US" dirty="0"/>
          </a:p>
        </p:txBody>
      </p:sp>
      <p:sp>
        <p:nvSpPr>
          <p:cNvPr id="6" name="Text Placeholder 11">
            <a:extLst>
              <a:ext uri="{FF2B5EF4-FFF2-40B4-BE49-F238E27FC236}">
                <a16:creationId xmlns:a16="http://schemas.microsoft.com/office/drawing/2014/main" id="{1597A060-95A4-384C-8037-36D2CECF52F5}"/>
              </a:ext>
            </a:extLst>
          </p:cNvPr>
          <p:cNvSpPr>
            <a:spLocks noGrp="1"/>
          </p:cNvSpPr>
          <p:nvPr>
            <p:ph type="body" sz="quarter" idx="13" hasCustomPrompt="1"/>
          </p:nvPr>
        </p:nvSpPr>
        <p:spPr>
          <a:xfrm>
            <a:off x="2063839" y="1343407"/>
            <a:ext cx="5016322" cy="519648"/>
          </a:xfrm>
          <a:prstGeom prst="roundRect">
            <a:avLst>
              <a:gd name="adj" fmla="val 15491"/>
            </a:avLst>
          </a:prstGeom>
          <a:solidFill>
            <a:srgbClr val="B0C5BE"/>
          </a:solidFill>
          <a:ln w="12700">
            <a:noFill/>
          </a:ln>
        </p:spPr>
        <p:txBody>
          <a:bodyPr lIns="72000" tIns="72000" rIns="72000" bIns="72000" anchor="ctr"/>
          <a:lstStyle>
            <a:lvl1pPr marL="0" indent="0">
              <a:buNone/>
              <a:defRPr sz="1400"/>
            </a:lvl1pPr>
          </a:lstStyle>
          <a:p>
            <a:pPr lvl="0"/>
            <a:r>
              <a:rPr lang="en-GB" dirty="0"/>
              <a:t>&lt;Section 1 – click to add content&gt;</a:t>
            </a:r>
            <a:endParaRPr lang="en-US" dirty="0"/>
          </a:p>
        </p:txBody>
      </p:sp>
      <p:sp>
        <p:nvSpPr>
          <p:cNvPr id="7" name="Text Placeholder 11">
            <a:extLst>
              <a:ext uri="{FF2B5EF4-FFF2-40B4-BE49-F238E27FC236}">
                <a16:creationId xmlns:a16="http://schemas.microsoft.com/office/drawing/2014/main" id="{DCE04D43-6E82-DD4C-8882-02171A9399B0}"/>
              </a:ext>
            </a:extLst>
          </p:cNvPr>
          <p:cNvSpPr>
            <a:spLocks noGrp="1"/>
          </p:cNvSpPr>
          <p:nvPr>
            <p:ph type="body" sz="quarter" idx="14" hasCustomPrompt="1"/>
          </p:nvPr>
        </p:nvSpPr>
        <p:spPr>
          <a:xfrm>
            <a:off x="2063839" y="1958365"/>
            <a:ext cx="5016322"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2 – click to add content&gt;</a:t>
            </a:r>
            <a:endParaRPr lang="en-US"/>
          </a:p>
        </p:txBody>
      </p:sp>
      <p:sp>
        <p:nvSpPr>
          <p:cNvPr id="8" name="Text Placeholder 11">
            <a:extLst>
              <a:ext uri="{FF2B5EF4-FFF2-40B4-BE49-F238E27FC236}">
                <a16:creationId xmlns:a16="http://schemas.microsoft.com/office/drawing/2014/main" id="{0907F319-0653-044B-915E-13CCCAEDDE39}"/>
              </a:ext>
            </a:extLst>
          </p:cNvPr>
          <p:cNvSpPr>
            <a:spLocks noGrp="1"/>
          </p:cNvSpPr>
          <p:nvPr>
            <p:ph type="body" sz="quarter" idx="15" hasCustomPrompt="1"/>
          </p:nvPr>
        </p:nvSpPr>
        <p:spPr>
          <a:xfrm>
            <a:off x="2063839" y="2573323"/>
            <a:ext cx="5016322"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3 – click to add content&gt;</a:t>
            </a:r>
            <a:endParaRPr lang="en-US"/>
          </a:p>
        </p:txBody>
      </p:sp>
      <p:sp>
        <p:nvSpPr>
          <p:cNvPr id="9" name="Text Placeholder 11">
            <a:extLst>
              <a:ext uri="{FF2B5EF4-FFF2-40B4-BE49-F238E27FC236}">
                <a16:creationId xmlns:a16="http://schemas.microsoft.com/office/drawing/2014/main" id="{77738572-C53C-5547-870F-8356980FC6AF}"/>
              </a:ext>
            </a:extLst>
          </p:cNvPr>
          <p:cNvSpPr>
            <a:spLocks noGrp="1"/>
          </p:cNvSpPr>
          <p:nvPr>
            <p:ph type="body" sz="quarter" idx="16" hasCustomPrompt="1"/>
          </p:nvPr>
        </p:nvSpPr>
        <p:spPr>
          <a:xfrm>
            <a:off x="2063839" y="3188281"/>
            <a:ext cx="5016322"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4 – click to add content&gt;</a:t>
            </a:r>
            <a:endParaRPr lang="en-US"/>
          </a:p>
        </p:txBody>
      </p:sp>
      <p:sp>
        <p:nvSpPr>
          <p:cNvPr id="10" name="Text Placeholder 11">
            <a:extLst>
              <a:ext uri="{FF2B5EF4-FFF2-40B4-BE49-F238E27FC236}">
                <a16:creationId xmlns:a16="http://schemas.microsoft.com/office/drawing/2014/main" id="{AB3D6BBC-6945-D147-B9F5-F9DFFC15C891}"/>
              </a:ext>
            </a:extLst>
          </p:cNvPr>
          <p:cNvSpPr>
            <a:spLocks noGrp="1"/>
          </p:cNvSpPr>
          <p:nvPr>
            <p:ph type="body" sz="quarter" idx="17" hasCustomPrompt="1"/>
          </p:nvPr>
        </p:nvSpPr>
        <p:spPr>
          <a:xfrm>
            <a:off x="2063839" y="3803239"/>
            <a:ext cx="5016322"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5 – click to add content&gt;</a:t>
            </a:r>
            <a:endParaRPr lang="en-US"/>
          </a:p>
        </p:txBody>
      </p:sp>
    </p:spTree>
    <p:extLst>
      <p:ext uri="{BB962C8B-B14F-4D97-AF65-F5344CB8AC3E}">
        <p14:creationId xmlns:p14="http://schemas.microsoft.com/office/powerpoint/2010/main" val="13207495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_Sections_2">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99E1C991-1A6A-4144-A521-BCDC6A3FFEF9}"/>
              </a:ext>
            </a:extLst>
          </p:cNvPr>
          <p:cNvSpPr>
            <a:spLocks noGrp="1"/>
          </p:cNvSpPr>
          <p:nvPr>
            <p:ph type="body" sz="quarter" idx="13" hasCustomPrompt="1"/>
          </p:nvPr>
        </p:nvSpPr>
        <p:spPr>
          <a:xfrm>
            <a:off x="925027" y="1343407"/>
            <a:ext cx="3544336" cy="519648"/>
          </a:xfrm>
          <a:prstGeom prst="roundRect">
            <a:avLst>
              <a:gd name="adj" fmla="val 15491"/>
            </a:avLst>
          </a:prstGeom>
          <a:solidFill>
            <a:srgbClr val="B0C5BE"/>
          </a:solidFill>
          <a:ln w="12700">
            <a:noFill/>
          </a:ln>
        </p:spPr>
        <p:txBody>
          <a:bodyPr lIns="72000" tIns="72000" rIns="72000" bIns="72000" anchor="ctr"/>
          <a:lstStyle>
            <a:lvl1pPr marL="0" indent="0">
              <a:buNone/>
              <a:defRPr sz="1400"/>
            </a:lvl1pPr>
          </a:lstStyle>
          <a:p>
            <a:pPr lvl="0"/>
            <a:r>
              <a:rPr lang="en-GB"/>
              <a:t>&lt;Section 1 – click to add content&gt;</a:t>
            </a:r>
            <a:endParaRPr lang="en-US"/>
          </a:p>
        </p:txBody>
      </p:sp>
      <p:sp>
        <p:nvSpPr>
          <p:cNvPr id="12" name="Text Placeholder 11">
            <a:extLst>
              <a:ext uri="{FF2B5EF4-FFF2-40B4-BE49-F238E27FC236}">
                <a16:creationId xmlns:a16="http://schemas.microsoft.com/office/drawing/2014/main" id="{D0F0A5A0-50A2-7D4C-B058-58740B583C14}"/>
              </a:ext>
            </a:extLst>
          </p:cNvPr>
          <p:cNvSpPr>
            <a:spLocks noGrp="1"/>
          </p:cNvSpPr>
          <p:nvPr>
            <p:ph type="body" sz="quarter" idx="14" hasCustomPrompt="1"/>
          </p:nvPr>
        </p:nvSpPr>
        <p:spPr>
          <a:xfrm>
            <a:off x="925027" y="1958365"/>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dirty="0"/>
              <a:t>&lt;Section 2 – click to add content&gt;</a:t>
            </a:r>
            <a:endParaRPr lang="en-US" dirty="0"/>
          </a:p>
        </p:txBody>
      </p:sp>
      <p:sp>
        <p:nvSpPr>
          <p:cNvPr id="13" name="Text Placeholder 11">
            <a:extLst>
              <a:ext uri="{FF2B5EF4-FFF2-40B4-BE49-F238E27FC236}">
                <a16:creationId xmlns:a16="http://schemas.microsoft.com/office/drawing/2014/main" id="{BA98960C-8BDC-5341-A385-A93735D21D71}"/>
              </a:ext>
            </a:extLst>
          </p:cNvPr>
          <p:cNvSpPr>
            <a:spLocks noGrp="1"/>
          </p:cNvSpPr>
          <p:nvPr>
            <p:ph type="body" sz="quarter" idx="15" hasCustomPrompt="1"/>
          </p:nvPr>
        </p:nvSpPr>
        <p:spPr>
          <a:xfrm>
            <a:off x="925027" y="2573323"/>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3 – click to add content&gt;</a:t>
            </a:r>
            <a:endParaRPr lang="en-US"/>
          </a:p>
        </p:txBody>
      </p:sp>
      <p:sp>
        <p:nvSpPr>
          <p:cNvPr id="14" name="Text Placeholder 11">
            <a:extLst>
              <a:ext uri="{FF2B5EF4-FFF2-40B4-BE49-F238E27FC236}">
                <a16:creationId xmlns:a16="http://schemas.microsoft.com/office/drawing/2014/main" id="{FB8560AC-ACF6-534F-8CAC-EB784A2145CF}"/>
              </a:ext>
            </a:extLst>
          </p:cNvPr>
          <p:cNvSpPr>
            <a:spLocks noGrp="1"/>
          </p:cNvSpPr>
          <p:nvPr>
            <p:ph type="body" sz="quarter" idx="16" hasCustomPrompt="1"/>
          </p:nvPr>
        </p:nvSpPr>
        <p:spPr>
          <a:xfrm>
            <a:off x="925027" y="3188281"/>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4 – click to add content&gt;</a:t>
            </a:r>
            <a:endParaRPr lang="en-US"/>
          </a:p>
        </p:txBody>
      </p:sp>
      <p:sp>
        <p:nvSpPr>
          <p:cNvPr id="15" name="Text Placeholder 11">
            <a:extLst>
              <a:ext uri="{FF2B5EF4-FFF2-40B4-BE49-F238E27FC236}">
                <a16:creationId xmlns:a16="http://schemas.microsoft.com/office/drawing/2014/main" id="{1878DD39-E18E-AC46-A09F-016B47535C64}"/>
              </a:ext>
            </a:extLst>
          </p:cNvPr>
          <p:cNvSpPr>
            <a:spLocks noGrp="1"/>
          </p:cNvSpPr>
          <p:nvPr>
            <p:ph type="body" sz="quarter" idx="17" hasCustomPrompt="1"/>
          </p:nvPr>
        </p:nvSpPr>
        <p:spPr>
          <a:xfrm>
            <a:off x="925027" y="3803239"/>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5 – click to add content&gt;</a:t>
            </a:r>
            <a:endParaRPr lang="en-US"/>
          </a:p>
        </p:txBody>
      </p:sp>
      <p:sp>
        <p:nvSpPr>
          <p:cNvPr id="16" name="Text Placeholder 11">
            <a:extLst>
              <a:ext uri="{FF2B5EF4-FFF2-40B4-BE49-F238E27FC236}">
                <a16:creationId xmlns:a16="http://schemas.microsoft.com/office/drawing/2014/main" id="{CB41D362-2BEA-D040-8053-1B5DEC25DEE8}"/>
              </a:ext>
            </a:extLst>
          </p:cNvPr>
          <p:cNvSpPr>
            <a:spLocks noGrp="1"/>
          </p:cNvSpPr>
          <p:nvPr>
            <p:ph type="body" sz="quarter" idx="18" hasCustomPrompt="1"/>
          </p:nvPr>
        </p:nvSpPr>
        <p:spPr>
          <a:xfrm>
            <a:off x="4731917" y="1343407"/>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6 – click to add content&gt;</a:t>
            </a:r>
            <a:endParaRPr lang="en-US"/>
          </a:p>
        </p:txBody>
      </p:sp>
      <p:sp>
        <p:nvSpPr>
          <p:cNvPr id="17" name="Text Placeholder 11">
            <a:extLst>
              <a:ext uri="{FF2B5EF4-FFF2-40B4-BE49-F238E27FC236}">
                <a16:creationId xmlns:a16="http://schemas.microsoft.com/office/drawing/2014/main" id="{6A645A66-4E02-8747-B8F8-86BD6352EE9F}"/>
              </a:ext>
            </a:extLst>
          </p:cNvPr>
          <p:cNvSpPr>
            <a:spLocks noGrp="1"/>
          </p:cNvSpPr>
          <p:nvPr>
            <p:ph type="body" sz="quarter" idx="19" hasCustomPrompt="1"/>
          </p:nvPr>
        </p:nvSpPr>
        <p:spPr>
          <a:xfrm>
            <a:off x="4731917" y="1958365"/>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7 – click to add content&gt;</a:t>
            </a:r>
            <a:endParaRPr lang="en-US"/>
          </a:p>
        </p:txBody>
      </p:sp>
      <p:sp>
        <p:nvSpPr>
          <p:cNvPr id="18" name="Text Placeholder 11">
            <a:extLst>
              <a:ext uri="{FF2B5EF4-FFF2-40B4-BE49-F238E27FC236}">
                <a16:creationId xmlns:a16="http://schemas.microsoft.com/office/drawing/2014/main" id="{B8C9B593-6F8A-004F-AAB6-BE63120EB8D7}"/>
              </a:ext>
            </a:extLst>
          </p:cNvPr>
          <p:cNvSpPr>
            <a:spLocks noGrp="1"/>
          </p:cNvSpPr>
          <p:nvPr>
            <p:ph type="body" sz="quarter" idx="20" hasCustomPrompt="1"/>
          </p:nvPr>
        </p:nvSpPr>
        <p:spPr>
          <a:xfrm>
            <a:off x="4731917" y="2573323"/>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8 – click to add content&gt;</a:t>
            </a:r>
            <a:endParaRPr lang="en-US"/>
          </a:p>
        </p:txBody>
      </p:sp>
      <p:sp>
        <p:nvSpPr>
          <p:cNvPr id="19" name="Text Placeholder 11">
            <a:extLst>
              <a:ext uri="{FF2B5EF4-FFF2-40B4-BE49-F238E27FC236}">
                <a16:creationId xmlns:a16="http://schemas.microsoft.com/office/drawing/2014/main" id="{EB9C26EE-072F-2B45-B666-FB78D752C121}"/>
              </a:ext>
            </a:extLst>
          </p:cNvPr>
          <p:cNvSpPr>
            <a:spLocks noGrp="1"/>
          </p:cNvSpPr>
          <p:nvPr>
            <p:ph type="body" sz="quarter" idx="21" hasCustomPrompt="1"/>
          </p:nvPr>
        </p:nvSpPr>
        <p:spPr>
          <a:xfrm>
            <a:off x="4731917" y="3188281"/>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9 – click to add content&gt;</a:t>
            </a:r>
            <a:endParaRPr lang="en-US"/>
          </a:p>
        </p:txBody>
      </p:sp>
      <p:sp>
        <p:nvSpPr>
          <p:cNvPr id="20" name="Text Placeholder 11">
            <a:extLst>
              <a:ext uri="{FF2B5EF4-FFF2-40B4-BE49-F238E27FC236}">
                <a16:creationId xmlns:a16="http://schemas.microsoft.com/office/drawing/2014/main" id="{972DC681-D775-CD43-92C5-0ACDF6C46470}"/>
              </a:ext>
            </a:extLst>
          </p:cNvPr>
          <p:cNvSpPr>
            <a:spLocks noGrp="1"/>
          </p:cNvSpPr>
          <p:nvPr>
            <p:ph type="body" sz="quarter" idx="22" hasCustomPrompt="1"/>
          </p:nvPr>
        </p:nvSpPr>
        <p:spPr>
          <a:xfrm>
            <a:off x="4731917" y="3803239"/>
            <a:ext cx="3544336" cy="519648"/>
          </a:xfrm>
          <a:prstGeom prst="roundRect">
            <a:avLst>
              <a:gd name="adj" fmla="val 15491"/>
            </a:avLst>
          </a:prstGeom>
          <a:noFill/>
          <a:ln w="12700">
            <a:solidFill>
              <a:schemeClr val="accent1"/>
            </a:solidFill>
          </a:ln>
        </p:spPr>
        <p:txBody>
          <a:bodyPr lIns="72000" tIns="72000" rIns="72000" bIns="72000" anchor="ctr"/>
          <a:lstStyle>
            <a:lvl1pPr marL="0" indent="0">
              <a:buNone/>
              <a:defRPr sz="1400"/>
            </a:lvl1pPr>
          </a:lstStyle>
          <a:p>
            <a:pPr lvl="0"/>
            <a:r>
              <a:rPr lang="en-GB"/>
              <a:t>&lt;Section 10 – click to add content&gt;</a:t>
            </a:r>
            <a:endParaRPr lang="en-US"/>
          </a:p>
        </p:txBody>
      </p:sp>
      <p:sp>
        <p:nvSpPr>
          <p:cNvPr id="3" name="Title 1">
            <a:extLst>
              <a:ext uri="{FF2B5EF4-FFF2-40B4-BE49-F238E27FC236}">
                <a16:creationId xmlns:a16="http://schemas.microsoft.com/office/drawing/2014/main" id="{C7E9CE5F-B694-5BE5-B00A-5902FCE907CB}"/>
              </a:ext>
            </a:extLst>
          </p:cNvPr>
          <p:cNvSpPr>
            <a:spLocks noGrp="1"/>
          </p:cNvSpPr>
          <p:nvPr>
            <p:ph type="title" hasCustomPrompt="1"/>
          </p:nvPr>
        </p:nvSpPr>
        <p:spPr>
          <a:xfrm>
            <a:off x="389268" y="354314"/>
            <a:ext cx="8327004" cy="487056"/>
          </a:xfrm>
        </p:spPr>
        <p:txBody>
          <a:bodyPr/>
          <a:lstStyle/>
          <a:p>
            <a:r>
              <a:rPr lang="en-GB" dirty="0"/>
              <a:t>&lt;Agenda/Contents&gt;</a:t>
            </a:r>
            <a:endParaRPr lang="en-US" dirty="0"/>
          </a:p>
        </p:txBody>
      </p:sp>
    </p:spTree>
    <p:extLst>
      <p:ext uri="{BB962C8B-B14F-4D97-AF65-F5344CB8AC3E}">
        <p14:creationId xmlns:p14="http://schemas.microsoft.com/office/powerpoint/2010/main" val="218942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R Plannin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EEB74B1-7497-184D-B202-4FBEE0B2A86C}"/>
              </a:ext>
            </a:extLst>
          </p:cNvPr>
          <p:cNvSpPr>
            <a:spLocks noGrp="1"/>
          </p:cNvSpPr>
          <p:nvPr>
            <p:ph type="body" idx="1" hasCustomPrompt="1"/>
          </p:nvPr>
        </p:nvSpPr>
        <p:spPr>
          <a:xfrm>
            <a:off x="159085" y="887433"/>
            <a:ext cx="2871538" cy="1120267"/>
          </a:xfrm>
          <a:prstGeom prst="round2SameRect">
            <a:avLst>
              <a:gd name="adj1" fmla="val 9302"/>
              <a:gd name="adj2" fmla="val 0"/>
            </a:avLst>
          </a:prstGeom>
          <a:solidFill>
            <a:schemeClr val="accent1"/>
          </a:solidFill>
          <a:ln w="15875">
            <a:noFill/>
          </a:ln>
        </p:spPr>
        <p:txBody>
          <a:bodyPr lIns="72000" tIns="72000" rIns="72000" bIns="72000" anchor="ctr">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&lt;Situation: Current context as it relates to your overall narrative&gt;</a:t>
            </a:r>
          </a:p>
        </p:txBody>
      </p:sp>
      <p:sp>
        <p:nvSpPr>
          <p:cNvPr id="7" name="Text Placeholder 5">
            <a:extLst>
              <a:ext uri="{FF2B5EF4-FFF2-40B4-BE49-F238E27FC236}">
                <a16:creationId xmlns:a16="http://schemas.microsoft.com/office/drawing/2014/main" id="{2780C012-C0D3-5C47-8F63-03250B1B7C00}"/>
              </a:ext>
            </a:extLst>
          </p:cNvPr>
          <p:cNvSpPr>
            <a:spLocks noGrp="1"/>
          </p:cNvSpPr>
          <p:nvPr>
            <p:ph type="body" sz="quarter" idx="24" hasCustomPrompt="1"/>
          </p:nvPr>
        </p:nvSpPr>
        <p:spPr>
          <a:xfrm>
            <a:off x="159296" y="2007700"/>
            <a:ext cx="2871094" cy="2505075"/>
          </a:xfrm>
          <a:prstGeom prst="round2SameRect">
            <a:avLst>
              <a:gd name="adj1" fmla="val 0"/>
              <a:gd name="adj2" fmla="val 3817"/>
            </a:avLst>
          </a:prstGeom>
          <a:noFill/>
          <a:ln w="15875">
            <a:solidFill>
              <a:schemeClr val="accent1"/>
            </a:solidFill>
          </a:ln>
        </p:spPr>
        <p:txBody>
          <a:bodyPr lIns="72000" tIns="72000" rIns="36000" bIns="72000"/>
          <a:lstStyle/>
          <a:p>
            <a:pPr lvl="0"/>
            <a:r>
              <a:rPr lang="en-GB"/>
              <a:t>&lt;Click to add content&gt;</a:t>
            </a:r>
            <a:endParaRPr lang="en-US"/>
          </a:p>
        </p:txBody>
      </p:sp>
      <p:sp>
        <p:nvSpPr>
          <p:cNvPr id="8" name="Text Placeholder 5">
            <a:extLst>
              <a:ext uri="{FF2B5EF4-FFF2-40B4-BE49-F238E27FC236}">
                <a16:creationId xmlns:a16="http://schemas.microsoft.com/office/drawing/2014/main" id="{B991C19F-FABE-9D45-96C8-493F18350453}"/>
              </a:ext>
            </a:extLst>
          </p:cNvPr>
          <p:cNvSpPr>
            <a:spLocks noGrp="1"/>
          </p:cNvSpPr>
          <p:nvPr>
            <p:ph type="body" sz="quarter" idx="31" hasCustomPrompt="1"/>
          </p:nvPr>
        </p:nvSpPr>
        <p:spPr>
          <a:xfrm>
            <a:off x="3139173" y="2007700"/>
            <a:ext cx="2871094" cy="2505075"/>
          </a:xfrm>
          <a:prstGeom prst="round2SameRect">
            <a:avLst>
              <a:gd name="adj1" fmla="val 0"/>
              <a:gd name="adj2" fmla="val 3817"/>
            </a:avLst>
          </a:prstGeom>
          <a:noFill/>
          <a:ln w="15875">
            <a:solidFill>
              <a:schemeClr val="accent1"/>
            </a:solidFill>
          </a:ln>
        </p:spPr>
        <p:txBody>
          <a:bodyPr lIns="72000" tIns="72000" rIns="36000" bIns="72000"/>
          <a:lstStyle/>
          <a:p>
            <a:pPr lvl="0"/>
            <a:r>
              <a:rPr lang="en-GB"/>
              <a:t>&lt;Click to add content&gt;</a:t>
            </a:r>
            <a:endParaRPr lang="en-US"/>
          </a:p>
        </p:txBody>
      </p:sp>
      <p:sp>
        <p:nvSpPr>
          <p:cNvPr id="9" name="Text Placeholder 2">
            <a:extLst>
              <a:ext uri="{FF2B5EF4-FFF2-40B4-BE49-F238E27FC236}">
                <a16:creationId xmlns:a16="http://schemas.microsoft.com/office/drawing/2014/main" id="{27F98BD5-4EAC-5549-952F-A74827884319}"/>
              </a:ext>
            </a:extLst>
          </p:cNvPr>
          <p:cNvSpPr>
            <a:spLocks noGrp="1"/>
          </p:cNvSpPr>
          <p:nvPr>
            <p:ph type="body" idx="32" hasCustomPrompt="1"/>
          </p:nvPr>
        </p:nvSpPr>
        <p:spPr>
          <a:xfrm>
            <a:off x="3139284" y="887433"/>
            <a:ext cx="2871538" cy="1120267"/>
          </a:xfrm>
          <a:prstGeom prst="round2SameRect">
            <a:avLst>
              <a:gd name="adj1" fmla="val 9302"/>
              <a:gd name="adj2" fmla="val 0"/>
            </a:avLst>
          </a:prstGeom>
          <a:solidFill>
            <a:schemeClr val="accent1"/>
          </a:solidFill>
          <a:ln w="15875">
            <a:noFill/>
          </a:ln>
        </p:spPr>
        <p:txBody>
          <a:bodyPr lIns="72000" tIns="72000" rIns="72000" bIns="72000" anchor="ctr">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&lt;Complication: Key causes/drivers why the situation requires action&gt;</a:t>
            </a:r>
            <a:endParaRPr lang="en-GB"/>
          </a:p>
        </p:txBody>
      </p:sp>
      <p:sp>
        <p:nvSpPr>
          <p:cNvPr id="10" name="Text Placeholder 5">
            <a:extLst>
              <a:ext uri="{FF2B5EF4-FFF2-40B4-BE49-F238E27FC236}">
                <a16:creationId xmlns:a16="http://schemas.microsoft.com/office/drawing/2014/main" id="{22423DB2-DE74-724D-966A-E845FF544BA6}"/>
              </a:ext>
            </a:extLst>
          </p:cNvPr>
          <p:cNvSpPr>
            <a:spLocks noGrp="1"/>
          </p:cNvSpPr>
          <p:nvPr>
            <p:ph type="body" sz="quarter" idx="33" hasCustomPrompt="1"/>
          </p:nvPr>
        </p:nvSpPr>
        <p:spPr>
          <a:xfrm>
            <a:off x="6119606" y="2007700"/>
            <a:ext cx="2871094" cy="2505075"/>
          </a:xfrm>
          <a:prstGeom prst="round2SameRect">
            <a:avLst>
              <a:gd name="adj1" fmla="val 0"/>
              <a:gd name="adj2" fmla="val 3817"/>
            </a:avLst>
          </a:prstGeom>
          <a:noFill/>
          <a:ln w="15875">
            <a:solidFill>
              <a:schemeClr val="accent1"/>
            </a:solidFill>
          </a:ln>
        </p:spPr>
        <p:txBody>
          <a:bodyPr lIns="72000" tIns="72000" rIns="36000" bIns="72000"/>
          <a:lstStyle/>
          <a:p>
            <a:pPr lvl="0"/>
            <a:r>
              <a:rPr lang="en-GB"/>
              <a:t>&lt;Click to add content&gt;</a:t>
            </a:r>
            <a:endParaRPr lang="en-US"/>
          </a:p>
        </p:txBody>
      </p:sp>
      <p:sp>
        <p:nvSpPr>
          <p:cNvPr id="11" name="Text Placeholder 2">
            <a:extLst>
              <a:ext uri="{FF2B5EF4-FFF2-40B4-BE49-F238E27FC236}">
                <a16:creationId xmlns:a16="http://schemas.microsoft.com/office/drawing/2014/main" id="{255332F9-D171-CB41-BE0B-5241DFB39DDA}"/>
              </a:ext>
            </a:extLst>
          </p:cNvPr>
          <p:cNvSpPr>
            <a:spLocks noGrp="1"/>
          </p:cNvSpPr>
          <p:nvPr>
            <p:ph type="body" idx="34" hasCustomPrompt="1"/>
          </p:nvPr>
        </p:nvSpPr>
        <p:spPr>
          <a:xfrm>
            <a:off x="6119717" y="887433"/>
            <a:ext cx="2871538" cy="1120267"/>
          </a:xfrm>
          <a:prstGeom prst="round2SameRect">
            <a:avLst>
              <a:gd name="adj1" fmla="val 9302"/>
              <a:gd name="adj2" fmla="val 0"/>
            </a:avLst>
          </a:prstGeom>
          <a:solidFill>
            <a:schemeClr val="accent1"/>
          </a:solidFill>
          <a:ln w="15875">
            <a:noFill/>
          </a:ln>
        </p:spPr>
        <p:txBody>
          <a:bodyPr lIns="72000" tIns="72000" rIns="72000" bIns="72000" anchor="ctr">
            <a:noAutofit/>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&lt;Resolution: The actions required to address the complication&gt;</a:t>
            </a:r>
          </a:p>
        </p:txBody>
      </p:sp>
      <p:sp>
        <p:nvSpPr>
          <p:cNvPr id="12" name="Text Placeholder 3">
            <a:extLst>
              <a:ext uri="{FF2B5EF4-FFF2-40B4-BE49-F238E27FC236}">
                <a16:creationId xmlns:a16="http://schemas.microsoft.com/office/drawing/2014/main" id="{EF96AEB5-0A63-954A-AAED-09685674EC71}"/>
              </a:ext>
            </a:extLst>
          </p:cNvPr>
          <p:cNvSpPr>
            <a:spLocks noGrp="1"/>
          </p:cNvSpPr>
          <p:nvPr>
            <p:ph type="body" sz="quarter" idx="13" hasCustomPrompt="1"/>
          </p:nvPr>
        </p:nvSpPr>
        <p:spPr>
          <a:xfrm>
            <a:off x="120912" y="4869656"/>
            <a:ext cx="8595360" cy="171452"/>
          </a:xfrm>
        </p:spPr>
        <p:txBody>
          <a:bodyPr anchor="b"/>
          <a:lstStyle>
            <a:lvl1pPr marL="0" indent="0">
              <a:buNone/>
              <a:defRPr sz="800"/>
            </a:lvl1pPr>
          </a:lstStyle>
          <a:p>
            <a:pPr lvl="0"/>
            <a:r>
              <a:rPr lang="en-US"/>
              <a:t>SOURCE &lt;Reference, enabling reader to know exactly where to find information/how information was derived&gt;</a:t>
            </a:r>
          </a:p>
        </p:txBody>
      </p:sp>
      <p:sp>
        <p:nvSpPr>
          <p:cNvPr id="2" name="Title 1">
            <a:extLst>
              <a:ext uri="{FF2B5EF4-FFF2-40B4-BE49-F238E27FC236}">
                <a16:creationId xmlns:a16="http://schemas.microsoft.com/office/drawing/2014/main" id="{8B0A4989-C8AC-B9FE-8395-EFE0F99A4B1B}"/>
              </a:ext>
            </a:extLst>
          </p:cNvPr>
          <p:cNvSpPr>
            <a:spLocks noGrp="1"/>
          </p:cNvSpPr>
          <p:nvPr>
            <p:ph type="title" hasCustomPrompt="1"/>
          </p:nvPr>
        </p:nvSpPr>
        <p:spPr>
          <a:xfrm>
            <a:off x="389268" y="354314"/>
            <a:ext cx="8327004" cy="487056"/>
          </a:xfrm>
        </p:spPr>
        <p:txBody>
          <a:bodyPr/>
          <a:lstStyle/>
          <a:p>
            <a:r>
              <a:rPr lang="en-GB" dirty="0"/>
              <a:t>&lt;SCR Planning&gt;</a:t>
            </a:r>
            <a:endParaRPr lang="en-US" dirty="0"/>
          </a:p>
        </p:txBody>
      </p:sp>
    </p:spTree>
    <p:extLst>
      <p:ext uri="{BB962C8B-B14F-4D97-AF65-F5344CB8AC3E}">
        <p14:creationId xmlns:p14="http://schemas.microsoft.com/office/powerpoint/2010/main" val="81461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overning Thought_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AEC5F2E9-F117-D34F-AD4C-6E5C107B00CB}"/>
              </a:ext>
            </a:extLst>
          </p:cNvPr>
          <p:cNvSpPr>
            <a:spLocks noGrp="1"/>
          </p:cNvSpPr>
          <p:nvPr>
            <p:ph type="body" sz="quarter" idx="10" hasCustomPrompt="1"/>
          </p:nvPr>
        </p:nvSpPr>
        <p:spPr>
          <a:xfrm>
            <a:off x="399208" y="1428943"/>
            <a:ext cx="4349437" cy="1972733"/>
          </a:xfrm>
        </p:spPr>
        <p:txBody>
          <a:bodyPr/>
          <a:lstStyle>
            <a:lvl1pPr marL="126000" indent="-126000">
              <a:defRPr/>
            </a:lvl1pPr>
          </a:lstStyle>
          <a:p>
            <a:pPr marL="0" indent="0">
              <a:buNone/>
            </a:pPr>
            <a:r>
              <a:rPr lang="en-AU" dirty="0"/>
              <a:t>&lt;Content here – </a:t>
            </a:r>
            <a:r>
              <a:rPr lang="en-AU" dirty="0" err="1"/>
              <a:t>Delestio</a:t>
            </a:r>
            <a:r>
              <a:rPr lang="en-AU" dirty="0"/>
              <a:t> </a:t>
            </a:r>
            <a:r>
              <a:rPr lang="en-AU" dirty="0" err="1"/>
              <a:t>nestionsero</a:t>
            </a:r>
            <a:r>
              <a:rPr lang="en-AU" dirty="0"/>
              <a:t> </a:t>
            </a:r>
            <a:r>
              <a:rPr lang="en-AU" dirty="0" err="1"/>
              <a:t>eum</a:t>
            </a:r>
            <a:r>
              <a:rPr lang="en-AU" dirty="0"/>
              <a:t> </a:t>
            </a:r>
            <a:r>
              <a:rPr lang="en-AU" dirty="0" err="1"/>
              <a:t>facidebit</a:t>
            </a:r>
            <a:r>
              <a:rPr lang="en-AU" dirty="0"/>
              <a:t> </a:t>
            </a:r>
            <a:r>
              <a:rPr lang="en-AU" dirty="0" err="1"/>
              <a:t>recabore</a:t>
            </a:r>
            <a:r>
              <a:rPr lang="en-AU" dirty="0"/>
              <a:t>, </a:t>
            </a:r>
            <a:r>
              <a:rPr lang="en-AU" dirty="0" err="1"/>
              <a:t>aliquod</a:t>
            </a:r>
            <a:r>
              <a:rPr lang="en-AU" dirty="0"/>
              <a:t> </a:t>
            </a:r>
            <a:r>
              <a:rPr lang="en-AU" dirty="0" err="1"/>
              <a:t>moloratem</a:t>
            </a:r>
            <a:r>
              <a:rPr lang="en-AU" dirty="0"/>
              <a:t> </a:t>
            </a:r>
            <a:r>
              <a:rPr lang="en-AU" dirty="0" err="1"/>
              <a:t>dolescient</a:t>
            </a:r>
            <a:r>
              <a:rPr lang="en-AU" dirty="0"/>
              <a:t> </a:t>
            </a:r>
            <a:r>
              <a:rPr lang="en-AU" dirty="0" err="1"/>
              <a:t>aut</a:t>
            </a:r>
            <a:r>
              <a:rPr lang="en-AU" dirty="0"/>
              <a:t> </a:t>
            </a:r>
            <a:r>
              <a:rPr lang="en-AU" dirty="0" err="1"/>
              <a:t>raestibust</a:t>
            </a:r>
            <a:r>
              <a:rPr lang="en-AU" dirty="0"/>
              <a:t>, </a:t>
            </a:r>
            <a:r>
              <a:rPr lang="en-AU" dirty="0" err="1"/>
              <a:t>elit</a:t>
            </a:r>
            <a:r>
              <a:rPr lang="en-AU" dirty="0"/>
              <a:t> </a:t>
            </a:r>
            <a:r>
              <a:rPr lang="en-AU" dirty="0" err="1"/>
              <a:t>eari</a:t>
            </a:r>
            <a:r>
              <a:rPr lang="en-AU" dirty="0"/>
              <a:t> </a:t>
            </a:r>
            <a:r>
              <a:rPr lang="en-AU" dirty="0" err="1"/>
              <a:t>occae</a:t>
            </a:r>
            <a:r>
              <a:rPr lang="en-AU" dirty="0"/>
              <a:t>. </a:t>
            </a:r>
            <a:r>
              <a:rPr lang="en-AU" dirty="0" err="1"/>
              <a:t>Nem</a:t>
            </a:r>
            <a:r>
              <a:rPr lang="en-AU" dirty="0"/>
              <a:t> </a:t>
            </a:r>
            <a:r>
              <a:rPr lang="en-AU" dirty="0" err="1"/>
              <a:t>faceaquossim</a:t>
            </a:r>
            <a:r>
              <a:rPr lang="en-AU" dirty="0"/>
              <a:t> </a:t>
            </a:r>
            <a:r>
              <a:rPr lang="en-AU" dirty="0" err="1"/>
              <a:t>fugiti</a:t>
            </a:r>
            <a:r>
              <a:rPr lang="en-AU" dirty="0"/>
              <a:t> </a:t>
            </a:r>
            <a:r>
              <a:rPr lang="en-AU" dirty="0" err="1"/>
              <a:t>dolupicte</a:t>
            </a:r>
            <a:r>
              <a:rPr lang="en-AU" dirty="0"/>
              <a:t> </a:t>
            </a:r>
            <a:r>
              <a:rPr lang="en-AU" dirty="0" err="1"/>
              <a:t>dolorib</a:t>
            </a:r>
            <a:r>
              <a:rPr lang="en-AU" dirty="0"/>
              <a:t> </a:t>
            </a:r>
            <a:r>
              <a:rPr lang="en-AU" dirty="0" err="1"/>
              <a:t>ustrum</a:t>
            </a:r>
            <a:r>
              <a:rPr lang="en-AU" dirty="0"/>
              <a:t> </a:t>
            </a:r>
            <a:r>
              <a:rPr lang="en-AU" dirty="0" err="1"/>
              <a:t>eariaspelis</a:t>
            </a:r>
            <a:r>
              <a:rPr lang="en-AU" dirty="0"/>
              <a:t> </a:t>
            </a:r>
            <a:r>
              <a:rPr lang="en-AU" dirty="0" err="1"/>
              <a:t>estorib</a:t>
            </a:r>
            <a:r>
              <a:rPr lang="en-AU" dirty="0"/>
              <a:t> </a:t>
            </a:r>
            <a:r>
              <a:rPr lang="en-AU" dirty="0" err="1"/>
              <a:t>usapell</a:t>
            </a:r>
            <a:r>
              <a:rPr lang="en-AU" dirty="0"/>
              <a:t> </a:t>
            </a:r>
            <a:r>
              <a:rPr lang="en-AU" dirty="0" err="1"/>
              <a:t>atatque</a:t>
            </a:r>
            <a:r>
              <a:rPr lang="en-AU" dirty="0"/>
              <a:t> </a:t>
            </a:r>
            <a:r>
              <a:rPr lang="en-AU" dirty="0" err="1"/>
              <a:t>eum</a:t>
            </a:r>
            <a:r>
              <a:rPr lang="en-AU" dirty="0"/>
              <a:t> sus, </a:t>
            </a:r>
            <a:r>
              <a:rPr lang="en-AU" dirty="0" err="1"/>
              <a:t>tet</a:t>
            </a:r>
            <a:r>
              <a:rPr lang="en-AU" dirty="0"/>
              <a:t> </a:t>
            </a:r>
            <a:r>
              <a:rPr lang="en-AU" dirty="0" err="1"/>
              <a:t>ea</a:t>
            </a:r>
            <a:r>
              <a:rPr lang="en-AU" dirty="0"/>
              <a:t> </a:t>
            </a:r>
            <a:r>
              <a:rPr lang="en-AU" dirty="0" err="1"/>
              <a:t>volor</a:t>
            </a:r>
            <a:r>
              <a:rPr lang="en-AU" dirty="0"/>
              <a:t> recto </a:t>
            </a:r>
            <a:r>
              <a:rPr lang="en-AU" dirty="0" err="1"/>
              <a:t>occullu</a:t>
            </a:r>
            <a:r>
              <a:rPr lang="en-AU" dirty="0"/>
              <a:t> </a:t>
            </a:r>
            <a:r>
              <a:rPr lang="en-AU" dirty="0" err="1"/>
              <a:t>ptature</a:t>
            </a:r>
            <a:r>
              <a:rPr lang="en-AU" dirty="0"/>
              <a:t> vit, </a:t>
            </a:r>
            <a:r>
              <a:rPr lang="en-AU" dirty="0" err="1"/>
              <a:t>sequiam</a:t>
            </a:r>
            <a:r>
              <a:rPr lang="en-AU" dirty="0"/>
              <a:t> </a:t>
            </a:r>
            <a:r>
              <a:rPr lang="en-AU" dirty="0" err="1"/>
              <a:t>haris</a:t>
            </a:r>
            <a:r>
              <a:rPr lang="en-AU" dirty="0"/>
              <a:t> </a:t>
            </a:r>
            <a:r>
              <a:rPr lang="en-AU" dirty="0" err="1"/>
              <a:t>nissus</a:t>
            </a:r>
            <a:r>
              <a:rPr lang="en-AU" dirty="0"/>
              <a:t> </a:t>
            </a:r>
            <a:r>
              <a:rPr lang="en-AU" dirty="0" err="1"/>
              <a:t>essunte</a:t>
            </a:r>
            <a:r>
              <a:rPr lang="en-AU" dirty="0"/>
              <a:t> </a:t>
            </a:r>
            <a:r>
              <a:rPr lang="en-AU" dirty="0" err="1"/>
              <a:t>idit</a:t>
            </a:r>
            <a:r>
              <a:rPr lang="en-AU" dirty="0"/>
              <a:t>, </a:t>
            </a:r>
            <a:r>
              <a:rPr lang="en-AU" dirty="0" err="1"/>
              <a:t>enis</a:t>
            </a:r>
            <a:r>
              <a:rPr lang="en-AU" dirty="0"/>
              <a:t> et </a:t>
            </a:r>
            <a:r>
              <a:rPr lang="en-AU" dirty="0" err="1"/>
              <a:t>enist</a:t>
            </a:r>
            <a:r>
              <a:rPr lang="en-AU" dirty="0"/>
              <a:t>, </a:t>
            </a:r>
            <a:r>
              <a:rPr lang="en-AU" dirty="0" err="1"/>
              <a:t>tectemporem</a:t>
            </a:r>
            <a:r>
              <a:rPr lang="en-AU" dirty="0"/>
              <a:t> </a:t>
            </a:r>
            <a:r>
              <a:rPr lang="en-AU" dirty="0" err="1"/>
              <a:t>consequ</a:t>
            </a:r>
            <a:r>
              <a:rPr lang="en-AU" dirty="0"/>
              <a:t> </a:t>
            </a:r>
            <a:r>
              <a:rPr lang="en-AU" dirty="0" err="1"/>
              <a:t>atectem</a:t>
            </a:r>
            <a:r>
              <a:rPr lang="en-AU" dirty="0"/>
              <a:t> </a:t>
            </a:r>
            <a:r>
              <a:rPr lang="en-AU" dirty="0" err="1"/>
              <a:t>pernam</a:t>
            </a:r>
            <a:r>
              <a:rPr lang="en-AU" dirty="0"/>
              <a:t> vit </a:t>
            </a:r>
            <a:r>
              <a:rPr lang="en-AU" dirty="0" err="1"/>
              <a:t>eos</a:t>
            </a:r>
            <a:r>
              <a:rPr lang="en-AU" dirty="0"/>
              <a:t> re </a:t>
            </a:r>
            <a:r>
              <a:rPr lang="en-AU" dirty="0" err="1"/>
              <a:t>volupta</a:t>
            </a:r>
            <a:r>
              <a:rPr lang="en-AU" dirty="0"/>
              <a:t> </a:t>
            </a:r>
            <a:r>
              <a:rPr lang="en-AU" dirty="0" err="1"/>
              <a:t>plibusciis</a:t>
            </a:r>
            <a:r>
              <a:rPr lang="en-AU" dirty="0"/>
              <a:t> a con </a:t>
            </a:r>
            <a:r>
              <a:rPr lang="en-AU" dirty="0" err="1"/>
              <a:t>coreptatium</a:t>
            </a:r>
            <a:r>
              <a:rPr lang="en-AU" dirty="0"/>
              <a:t> </a:t>
            </a:r>
            <a:r>
              <a:rPr lang="en-AU" dirty="0" err="1"/>
              <a:t>volenduci</a:t>
            </a:r>
            <a:r>
              <a:rPr lang="en-AU" dirty="0"/>
              <a:t> des </a:t>
            </a:r>
            <a:r>
              <a:rPr lang="en-AU" dirty="0" err="1"/>
              <a:t>accae</a:t>
            </a:r>
            <a:r>
              <a:rPr lang="en-AU" dirty="0"/>
              <a:t> et in nit lam, </a:t>
            </a:r>
            <a:r>
              <a:rPr lang="en-AU" dirty="0" err="1"/>
              <a:t>sant</a:t>
            </a:r>
            <a:r>
              <a:rPr lang="en-AU" dirty="0"/>
              <a:t> </a:t>
            </a:r>
            <a:r>
              <a:rPr lang="en-AU" dirty="0" err="1"/>
              <a:t>eaque</a:t>
            </a:r>
            <a:r>
              <a:rPr lang="en-AU" dirty="0"/>
              <a:t> </a:t>
            </a:r>
            <a:r>
              <a:rPr lang="en-AU" dirty="0" err="1"/>
              <a:t>sitat</a:t>
            </a:r>
            <a:r>
              <a:rPr lang="en-AU" dirty="0"/>
              <a:t>.</a:t>
            </a:r>
          </a:p>
        </p:txBody>
      </p:sp>
      <p:sp>
        <p:nvSpPr>
          <p:cNvPr id="4" name="Text Placeholder 3">
            <a:extLst>
              <a:ext uri="{FF2B5EF4-FFF2-40B4-BE49-F238E27FC236}">
                <a16:creationId xmlns:a16="http://schemas.microsoft.com/office/drawing/2014/main" id="{0C3F6980-0A97-8841-93AF-A20F6B3AF40D}"/>
              </a:ext>
            </a:extLst>
          </p:cNvPr>
          <p:cNvSpPr>
            <a:spLocks noGrp="1"/>
          </p:cNvSpPr>
          <p:nvPr>
            <p:ph type="body" sz="quarter" idx="13" hasCustomPrompt="1"/>
          </p:nvPr>
        </p:nvSpPr>
        <p:spPr>
          <a:xfrm>
            <a:off x="120912" y="4869656"/>
            <a:ext cx="8595360" cy="171452"/>
          </a:xfrm>
        </p:spPr>
        <p:txBody>
          <a:bodyPr anchor="b"/>
          <a:lstStyle>
            <a:lvl1pPr marL="0" indent="0">
              <a:buNone/>
              <a:defRPr sz="800"/>
            </a:lvl1pPr>
          </a:lstStyle>
          <a:p>
            <a:pPr lvl="0"/>
            <a:r>
              <a:rPr lang="en-US"/>
              <a:t>SOURCE &lt;Reference, enabling reader to know exactly where to find information/how information was derived&gt;</a:t>
            </a:r>
          </a:p>
        </p:txBody>
      </p:sp>
      <p:sp>
        <p:nvSpPr>
          <p:cNvPr id="7" name="Title 1">
            <a:extLst>
              <a:ext uri="{FF2B5EF4-FFF2-40B4-BE49-F238E27FC236}">
                <a16:creationId xmlns:a16="http://schemas.microsoft.com/office/drawing/2014/main" id="{F4FECB7D-B68A-29F5-7843-ADBABD0C32CB}"/>
              </a:ext>
            </a:extLst>
          </p:cNvPr>
          <p:cNvSpPr>
            <a:spLocks noGrp="1"/>
          </p:cNvSpPr>
          <p:nvPr>
            <p:ph type="title" hasCustomPrompt="1"/>
          </p:nvPr>
        </p:nvSpPr>
        <p:spPr>
          <a:xfrm>
            <a:off x="389268" y="354314"/>
            <a:ext cx="8327004" cy="487056"/>
          </a:xfrm>
        </p:spPr>
        <p:txBody>
          <a:bodyPr/>
          <a:lstStyle/>
          <a:p>
            <a:r>
              <a:rPr lang="en-GB" dirty="0"/>
              <a:t>&lt;Governing Thought&gt;</a:t>
            </a:r>
            <a:endParaRPr lang="en-US" dirty="0"/>
          </a:p>
        </p:txBody>
      </p:sp>
    </p:spTree>
    <p:extLst>
      <p:ext uri="{BB962C8B-B14F-4D97-AF65-F5344CB8AC3E}">
        <p14:creationId xmlns:p14="http://schemas.microsoft.com/office/powerpoint/2010/main" val="318426079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912" y="102392"/>
            <a:ext cx="8915400" cy="487055"/>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0912" y="864428"/>
            <a:ext cx="8915400" cy="32635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07026" y="4864939"/>
            <a:ext cx="736536" cy="177907"/>
          </a:xfrm>
          <a:prstGeom prst="rect">
            <a:avLst/>
          </a:prstGeom>
        </p:spPr>
        <p:txBody>
          <a:bodyPr vert="horz" lIns="0" tIns="0" rIns="0" bIns="0" rtlCol="0" anchor="b">
            <a:noAutofit/>
          </a:bodyPr>
          <a:lstStyle>
            <a:lvl1pPr algn="l">
              <a:defRPr sz="800">
                <a:solidFill>
                  <a:schemeClr val="accent2"/>
                </a:solidFill>
                <a:latin typeface="Arial" panose="020B0604020202020204" pitchFamily="34" charset="0"/>
                <a:cs typeface="Arial" panose="020B0604020202020204" pitchFamily="34" charset="0"/>
              </a:defRPr>
            </a:lvl1pPr>
          </a:lstStyle>
          <a:p>
            <a:fld id="{8998F5EA-4E90-B24A-B791-AD0321079850}" type="datetimeFigureOut">
              <a:rPr lang="en-US" smtClean="0"/>
              <a:t>3/25/2026</a:t>
            </a:fld>
            <a:endParaRPr lang="en-US"/>
          </a:p>
        </p:txBody>
      </p:sp>
      <p:sp>
        <p:nvSpPr>
          <p:cNvPr id="5" name="Footer Placeholder 4"/>
          <p:cNvSpPr>
            <a:spLocks noGrp="1"/>
          </p:cNvSpPr>
          <p:nvPr>
            <p:ph type="ftr" sz="quarter" idx="3"/>
          </p:nvPr>
        </p:nvSpPr>
        <p:spPr>
          <a:xfrm>
            <a:off x="120912" y="4863201"/>
            <a:ext cx="5849138" cy="177907"/>
          </a:xfrm>
          <a:prstGeom prst="rect">
            <a:avLst/>
          </a:prstGeom>
        </p:spPr>
        <p:txBody>
          <a:bodyPr vert="horz" lIns="0" tIns="0" rIns="0" bIns="0" rtlCol="0" anchor="b">
            <a:noAutofit/>
          </a:bodyPr>
          <a:lstStyle>
            <a:lvl1pPr algn="l">
              <a:defRPr sz="800">
                <a:solidFill>
                  <a:schemeClr val="accent2"/>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9015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l" defTabSz="685800" rtl="0" eaLnBrk="1" latinLnBrk="0" hangingPunct="1">
        <a:lnSpc>
          <a:spcPct val="9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2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252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78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504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630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xml"/><Relationship Id="rId1" Type="http://schemas.openxmlformats.org/officeDocument/2006/relationships/customXml" Target="../../customXml/item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acode.edu.au/activities/workshops/2024/inter-institutional-benchmarking-summits/" TargetMode="External"/><Relationship Id="rId2" Type="http://schemas.openxmlformats.org/officeDocument/2006/relationships/hyperlink" Target="https://www.acses.edu.au/data/interactive-tool"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s://www.nccd.edu.au/resources-and-tools/topics/level-adjustment-28/topics/moderation-29/phases/validation-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mailto:Darlene.McLennan@utas.edu.au" TargetMode="External"/><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s://www.acses.edu.au/publication/students-with-disability-analysis-of-2024-data-2025-update/"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so.gov.au/" TargetMode="External"/><Relationship Id="rId2" Type="http://schemas.openxmlformats.org/officeDocument/2006/relationships/hyperlink" Target="https://www.atec.gov.au/"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adcet.edu.au/resource/4834/pathways-6-professionalising-disability-services" TargetMode="External"/><Relationship Id="rId2" Type="http://schemas.openxmlformats.org/officeDocument/2006/relationships/hyperlink" Target="https://www.adcet.edu.au/resource/7014/students-with-disabilities-code-of-practice-for-australian-tertiary-institutions" TargetMode="External"/><Relationship Id="rId1" Type="http://schemas.openxmlformats.org/officeDocument/2006/relationships/slideLayout" Target="../slideLayouts/slideLayout6.xml"/><Relationship Id="rId5" Type="http://schemas.openxmlformats.org/officeDocument/2006/relationships/hyperlink" Target="https://www.atend.com.au/membership" TargetMode="External"/><Relationship Id="rId4" Type="http://schemas.openxmlformats.org/officeDocument/2006/relationships/hyperlink" Target="https://www.adcet.edu.au/resource/5351/universities-australia-avcc-guidelines-relating-to-students-with-a-disability-200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9A9E-04E8-9ED2-7274-E5E0712420A8}"/>
              </a:ext>
            </a:extLst>
          </p:cNvPr>
          <p:cNvSpPr>
            <a:spLocks noGrp="1"/>
          </p:cNvSpPr>
          <p:nvPr>
            <p:ph type="title" idx="4294967295"/>
          </p:nvPr>
        </p:nvSpPr>
        <p:spPr>
          <a:xfrm>
            <a:off x="4646340" y="102392"/>
            <a:ext cx="4389971" cy="487055"/>
          </a:xfrm>
        </p:spPr>
        <p:txBody>
          <a:bodyPr/>
          <a:lstStyle/>
          <a:p>
            <a:r>
              <a:rPr lang="en-AU" dirty="0">
                <a:solidFill>
                  <a:schemeClr val="bg1"/>
                </a:solidFill>
              </a:rPr>
              <a:t>Acknowledgement of country</a:t>
            </a:r>
          </a:p>
        </p:txBody>
      </p:sp>
    </p:spTree>
    <p:custDataLst>
      <p:custData r:id="rId1"/>
      <p:custData r:id="rId2"/>
    </p:custDataLst>
    <p:extLst>
      <p:ext uri="{BB962C8B-B14F-4D97-AF65-F5344CB8AC3E}">
        <p14:creationId xmlns:p14="http://schemas.microsoft.com/office/powerpoint/2010/main" val="353582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9F5BDAF-9ADE-9F2B-CAB7-38B707F7E580}"/>
              </a:ext>
            </a:extLst>
          </p:cNvPr>
          <p:cNvSpPr>
            <a:spLocks noGrp="1"/>
          </p:cNvSpPr>
          <p:nvPr>
            <p:ph type="ctrTitle"/>
          </p:nvPr>
        </p:nvSpPr>
        <p:spPr>
          <a:xfrm>
            <a:off x="677065" y="1915750"/>
            <a:ext cx="3628235" cy="1659801"/>
          </a:xfrm>
        </p:spPr>
        <p:txBody>
          <a:bodyPr/>
          <a:lstStyle/>
          <a:p>
            <a:r>
              <a:rPr lang="en-US" dirty="0"/>
              <a:t>Student Experience </a:t>
            </a:r>
          </a:p>
        </p:txBody>
      </p:sp>
      <p:pic>
        <p:nvPicPr>
          <p:cNvPr id="6" name="Picture Placeholder 5" descr="two young students seating on an outside bench at a campus with laptops opened looking happy ">
            <a:extLst>
              <a:ext uri="{FF2B5EF4-FFF2-40B4-BE49-F238E27FC236}">
                <a16:creationId xmlns:a16="http://schemas.microsoft.com/office/drawing/2014/main" id="{064CEB14-445A-F14C-55D0-5F9087723FA2}"/>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xfrm>
            <a:off x="4923961" y="-9100"/>
            <a:ext cx="4220039" cy="5148263"/>
          </a:xfrm>
          <a:custGeom>
            <a:avLst/>
            <a:gdLst>
              <a:gd name="connsiteX0" fmla="*/ 0 w 6166121"/>
              <a:gd name="connsiteY0" fmla="*/ 0 h 5148263"/>
              <a:gd name="connsiteX1" fmla="*/ 6166121 w 6166121"/>
              <a:gd name="connsiteY1" fmla="*/ 0 h 5148263"/>
              <a:gd name="connsiteX2" fmla="*/ 6166121 w 6166121"/>
              <a:gd name="connsiteY2" fmla="*/ 5148263 h 5148263"/>
              <a:gd name="connsiteX3" fmla="*/ 0 w 6166121"/>
              <a:gd name="connsiteY3" fmla="*/ 5148263 h 5148263"/>
              <a:gd name="connsiteX4" fmla="*/ 0 w 6166121"/>
              <a:gd name="connsiteY4" fmla="*/ 0 h 5148263"/>
              <a:gd name="connsiteX0" fmla="*/ 0 w 6166121"/>
              <a:gd name="connsiteY0" fmla="*/ 0 h 5148263"/>
              <a:gd name="connsiteX1" fmla="*/ 6166121 w 6166121"/>
              <a:gd name="connsiteY1" fmla="*/ 0 h 5148263"/>
              <a:gd name="connsiteX2" fmla="*/ 6166121 w 6166121"/>
              <a:gd name="connsiteY2" fmla="*/ 5148263 h 5148263"/>
              <a:gd name="connsiteX3" fmla="*/ 4363278 w 6166121"/>
              <a:gd name="connsiteY3" fmla="*/ 5148263 h 5148263"/>
              <a:gd name="connsiteX4" fmla="*/ 0 w 6166121"/>
              <a:gd name="connsiteY4" fmla="*/ 0 h 5148263"/>
              <a:gd name="connsiteX0" fmla="*/ 0 w 4218051"/>
              <a:gd name="connsiteY0" fmla="*/ 0 h 5148263"/>
              <a:gd name="connsiteX1" fmla="*/ 4218051 w 4218051"/>
              <a:gd name="connsiteY1" fmla="*/ 0 h 5148263"/>
              <a:gd name="connsiteX2" fmla="*/ 4218051 w 4218051"/>
              <a:gd name="connsiteY2" fmla="*/ 5148263 h 5148263"/>
              <a:gd name="connsiteX3" fmla="*/ 2415208 w 4218051"/>
              <a:gd name="connsiteY3" fmla="*/ 5148263 h 5148263"/>
              <a:gd name="connsiteX4" fmla="*/ 0 w 4218051"/>
              <a:gd name="connsiteY4" fmla="*/ 0 h 5148263"/>
              <a:gd name="connsiteX0" fmla="*/ 1988 w 4220039"/>
              <a:gd name="connsiteY0" fmla="*/ 0 h 5148263"/>
              <a:gd name="connsiteX1" fmla="*/ 4220039 w 4220039"/>
              <a:gd name="connsiteY1" fmla="*/ 0 h 5148263"/>
              <a:gd name="connsiteX2" fmla="*/ 4220039 w 4220039"/>
              <a:gd name="connsiteY2" fmla="*/ 5148263 h 5148263"/>
              <a:gd name="connsiteX3" fmla="*/ 0 w 4220039"/>
              <a:gd name="connsiteY3" fmla="*/ 5148263 h 5148263"/>
              <a:gd name="connsiteX4" fmla="*/ 1988 w 4220039"/>
              <a:gd name="connsiteY4" fmla="*/ 0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039" h="5148263">
                <a:moveTo>
                  <a:pt x="1988" y="0"/>
                </a:moveTo>
                <a:lnTo>
                  <a:pt x="4220039" y="0"/>
                </a:lnTo>
                <a:lnTo>
                  <a:pt x="4220039" y="5148263"/>
                </a:lnTo>
                <a:lnTo>
                  <a:pt x="0" y="5148263"/>
                </a:lnTo>
                <a:cubicBezTo>
                  <a:pt x="663" y="3432175"/>
                  <a:pt x="1325" y="1716088"/>
                  <a:pt x="1988" y="0"/>
                </a:cubicBezTo>
                <a:close/>
              </a:path>
            </a:pathLst>
          </a:custGeom>
          <a:noFill/>
        </p:spPr>
      </p:pic>
    </p:spTree>
    <p:extLst>
      <p:ext uri="{BB962C8B-B14F-4D97-AF65-F5344CB8AC3E}">
        <p14:creationId xmlns:p14="http://schemas.microsoft.com/office/powerpoint/2010/main" val="1524688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61B845-FAB7-03ED-3F3F-CC000033874C}"/>
              </a:ext>
            </a:extLst>
          </p:cNvPr>
          <p:cNvSpPr>
            <a:spLocks noGrp="1"/>
          </p:cNvSpPr>
          <p:nvPr>
            <p:ph type="title"/>
          </p:nvPr>
        </p:nvSpPr>
        <p:spPr>
          <a:xfrm>
            <a:off x="373092" y="588070"/>
            <a:ext cx="8327004" cy="487056"/>
          </a:xfrm>
        </p:spPr>
        <p:txBody>
          <a:bodyPr/>
          <a:lstStyle/>
          <a:p>
            <a:r>
              <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The documentation burden falls hardest on those least able to carry it</a:t>
            </a:r>
            <a:endParaRPr lang="en-AU" dirty="0"/>
          </a:p>
        </p:txBody>
      </p:sp>
      <p:pic>
        <p:nvPicPr>
          <p:cNvPr id="11" name="Picture Placeholder 10" descr="Speech bubble: &quot;I have to get a specialist, my doctor, or psychiatrist or psychologist to write down, fill out a complete document of everything I need for my uni study... by someone who has no idea what someone in a university needs or is even available.&quot;">
            <a:extLst>
              <a:ext uri="{FF2B5EF4-FFF2-40B4-BE49-F238E27FC236}">
                <a16:creationId xmlns:a16="http://schemas.microsoft.com/office/drawing/2014/main" id="{0C789777-FA13-5A41-1332-2326DD4A3C88}"/>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15" name="Picture Placeholder 14" descr="Speech bubble: &quot;The executive function of that is so hard. Like I need assistance and adaptions in actually getting these forms filled out.&quot;">
            <a:extLst>
              <a:ext uri="{FF2B5EF4-FFF2-40B4-BE49-F238E27FC236}">
                <a16:creationId xmlns:a16="http://schemas.microsoft.com/office/drawing/2014/main" id="{8BF255FD-D9F4-E7EF-885F-01B9B0EA6AC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83065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BFAB73-FABA-0D57-E542-E9132A164171}"/>
              </a:ext>
            </a:extLst>
          </p:cNvPr>
          <p:cNvSpPr>
            <a:spLocks noGrp="1"/>
          </p:cNvSpPr>
          <p:nvPr>
            <p:ph type="title"/>
          </p:nvPr>
        </p:nvSpPr>
        <p:spPr>
          <a:xfrm>
            <a:off x="373092" y="588070"/>
            <a:ext cx="8327004" cy="487056"/>
          </a:xfrm>
        </p:spPr>
        <p:txBody>
          <a:bodyPr/>
          <a:lstStyle/>
          <a:p>
            <a:r>
              <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The documentation burden falls hardest on those least able to carry it </a:t>
            </a:r>
            <a:r>
              <a:rPr kumimoji="0" lang="en-AU" sz="1800"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cont</a:t>
            </a:r>
            <a:r>
              <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a:t>
            </a:r>
            <a:endParaRPr lang="en-AU" dirty="0"/>
          </a:p>
        </p:txBody>
      </p:sp>
      <p:pic>
        <p:nvPicPr>
          <p:cNvPr id="11" name="Picture Placeholder 10" descr="Speech bubble: &quot;I have diabetes. You know that that's not a temporary thing. Like I've had it since I was seven, please.&quot;">
            <a:extLst>
              <a:ext uri="{FF2B5EF4-FFF2-40B4-BE49-F238E27FC236}">
                <a16:creationId xmlns:a16="http://schemas.microsoft.com/office/drawing/2014/main" id="{759A8A51-5C70-7C9D-4C45-AE396BDEA4A3}"/>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9" name="Picture Placeholder 8" descr="Speech bubble: &quot;In the city I am studying, the wait lists are so incredibly long. You can be waiting years... some people just can't afford it. So they just don't.&quot;">
            <a:extLst>
              <a:ext uri="{FF2B5EF4-FFF2-40B4-BE49-F238E27FC236}">
                <a16:creationId xmlns:a16="http://schemas.microsoft.com/office/drawing/2014/main" id="{6BB6BCCC-4E86-D41F-58CC-6EA59BD18FB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289572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A9F3C9-16B2-7EFD-420E-349F126734AE}"/>
              </a:ext>
            </a:extLst>
          </p:cNvPr>
          <p:cNvSpPr>
            <a:spLocks noGrp="1"/>
          </p:cNvSpPr>
          <p:nvPr>
            <p:ph type="title"/>
          </p:nvPr>
        </p:nvSpPr>
        <p:spPr>
          <a:xfrm>
            <a:off x="373092" y="548972"/>
            <a:ext cx="8327004" cy="487056"/>
          </a:xfrm>
        </p:spPr>
        <p:txBody>
          <a:bodyPr/>
          <a:lstStyle/>
          <a:p>
            <a:r>
              <a:rPr lang="en-AU" dirty="0"/>
              <a:t>Students often don't know what support is available, or what to ask for</a:t>
            </a:r>
          </a:p>
        </p:txBody>
      </p:sp>
      <p:pic>
        <p:nvPicPr>
          <p:cNvPr id="11" name="Picture Placeholder 10" descr="Speech bubble: &quot;There's no parameters of what help is available. I have no idea what to ask... I've never done an exam, so I can't anticipate what I might struggle with until I'm already struggling with it.&quot;">
            <a:extLst>
              <a:ext uri="{FF2B5EF4-FFF2-40B4-BE49-F238E27FC236}">
                <a16:creationId xmlns:a16="http://schemas.microsoft.com/office/drawing/2014/main" id="{E1D61EEF-05F8-4ABF-DE68-1178FF05A0C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9" name="Picture Placeholder 8" descr="Speech bubble: &quot;What can I ask for? What is the most I can get? What is the least I can get? What do people in my situation typically get? I had no idea.&quot;">
            <a:extLst>
              <a:ext uri="{FF2B5EF4-FFF2-40B4-BE49-F238E27FC236}">
                <a16:creationId xmlns:a16="http://schemas.microsoft.com/office/drawing/2014/main" id="{756E05E4-69D8-DF32-4C31-C4637BBAA16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218467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23A7D5-19A4-3420-2703-2AF62D35E1C0}"/>
              </a:ext>
            </a:extLst>
          </p:cNvPr>
          <p:cNvSpPr>
            <a:spLocks noGrp="1"/>
          </p:cNvSpPr>
          <p:nvPr>
            <p:ph type="title"/>
          </p:nvPr>
        </p:nvSpPr>
        <p:spPr>
          <a:xfrm>
            <a:off x="443904" y="675539"/>
            <a:ext cx="8327004" cy="487056"/>
          </a:xfrm>
        </p:spPr>
        <p:txBody>
          <a:bodyPr/>
          <a:lstStyle/>
          <a:p>
            <a:r>
              <a:rPr lang="en-AU" dirty="0"/>
              <a:t>The burden of self-advocacy falls on students who are already stretched</a:t>
            </a:r>
          </a:p>
        </p:txBody>
      </p:sp>
      <p:pic>
        <p:nvPicPr>
          <p:cNvPr id="11" name="Picture Placeholder 10" descr="Speech bubble: &quot;Having to send four emails every semester feels like an extra task that my peers don't have to do.&quot;">
            <a:extLst>
              <a:ext uri="{FF2B5EF4-FFF2-40B4-BE49-F238E27FC236}">
                <a16:creationId xmlns:a16="http://schemas.microsoft.com/office/drawing/2014/main" id="{CAD91691-9654-CAB0-B6FA-E0545BFE3991}"/>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9" name="Picture Placeholder 8" descr="Speech bubble: &quot;I had my extensions knocked back... every appeal was found in my favour, but it was not a pleasant experience, and I had to again provide details and justify my disability.&quot;">
            <a:extLst>
              <a:ext uri="{FF2B5EF4-FFF2-40B4-BE49-F238E27FC236}">
                <a16:creationId xmlns:a16="http://schemas.microsoft.com/office/drawing/2014/main" id="{59060570-A039-0FDB-F781-73A873FD0B1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118966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8C983A-D7BD-35A4-CF00-5A000BD5E5BE}"/>
              </a:ext>
            </a:extLst>
          </p:cNvPr>
          <p:cNvSpPr>
            <a:spLocks noGrp="1"/>
          </p:cNvSpPr>
          <p:nvPr>
            <p:ph type="title"/>
          </p:nvPr>
        </p:nvSpPr>
        <p:spPr>
          <a:xfrm>
            <a:off x="373092" y="536586"/>
            <a:ext cx="8327004" cy="487056"/>
          </a:xfrm>
        </p:spPr>
        <p:txBody>
          <a:bodyPr/>
          <a:lstStyle/>
          <a:p>
            <a:r>
              <a:rPr lang="en-AU" dirty="0"/>
              <a:t>Computer say’s no!</a:t>
            </a:r>
          </a:p>
        </p:txBody>
      </p:sp>
      <p:pic>
        <p:nvPicPr>
          <p:cNvPr id="11" name="Picture Placeholder 10" descr="Speech bubble: &quot;They essentially just say, no, I don't think so... there is no mechanism at the university to make them follow it.&quot;">
            <a:extLst>
              <a:ext uri="{FF2B5EF4-FFF2-40B4-BE49-F238E27FC236}">
                <a16:creationId xmlns:a16="http://schemas.microsoft.com/office/drawing/2014/main" id="{E193F4E0-96E0-1DA2-6E0F-2A67ED5CCFDC}"/>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9" name="Picture Placeholder 8" descr="Speech bubble: &quot;One staff academic... takes it upon themselves to decide which adjustments are needed and which ones are not. 'Well, you don't need that one, do you?'">
            <a:extLst>
              <a:ext uri="{FF2B5EF4-FFF2-40B4-BE49-F238E27FC236}">
                <a16:creationId xmlns:a16="http://schemas.microsoft.com/office/drawing/2014/main" id="{75DAA026-A194-F45D-CD85-8884B6C527F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406925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57F6AB-6D9A-D982-F2FF-454B13D6B2A5}"/>
              </a:ext>
            </a:extLst>
          </p:cNvPr>
          <p:cNvSpPr>
            <a:spLocks noGrp="1"/>
          </p:cNvSpPr>
          <p:nvPr>
            <p:ph type="title"/>
          </p:nvPr>
        </p:nvSpPr>
        <p:spPr/>
        <p:txBody>
          <a:bodyPr/>
          <a:lstStyle/>
          <a:p>
            <a:r>
              <a:rPr lang="en-AU" dirty="0"/>
              <a:t>Experience varies enormously between institutions, and between practitioners at the same institution</a:t>
            </a:r>
          </a:p>
        </p:txBody>
      </p:sp>
      <p:pic>
        <p:nvPicPr>
          <p:cNvPr id="11" name="Picture Placeholder 10" descr="Speech bubble: &quot;Adjustments at one university were called 'unrealistic' at another.&quot;">
            <a:extLst>
              <a:ext uri="{FF2B5EF4-FFF2-40B4-BE49-F238E27FC236}">
                <a16:creationId xmlns:a16="http://schemas.microsoft.com/office/drawing/2014/main" id="{4BAD4A69-DB10-3B24-1FB6-A5872C28BF46}"/>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9" name="Picture Placeholder 8" descr="Speech bubble: &quot;Someone will have the same condition, but one person will get 10 minutes because they only asked for 10 minutes, and another will get 20 minutes because they asked for 20. But they should have the same.&quot;">
            <a:extLst>
              <a:ext uri="{FF2B5EF4-FFF2-40B4-BE49-F238E27FC236}">
                <a16:creationId xmlns:a16="http://schemas.microsoft.com/office/drawing/2014/main" id="{DC9632ED-7F6E-D4A6-9BB9-9AD07D8920F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339864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9AA4B4-1020-0008-9E7B-EBBB1190E434}"/>
              </a:ext>
            </a:extLst>
          </p:cNvPr>
          <p:cNvSpPr>
            <a:spLocks noGrp="1"/>
          </p:cNvSpPr>
          <p:nvPr>
            <p:ph type="title"/>
          </p:nvPr>
        </p:nvSpPr>
        <p:spPr>
          <a:xfrm>
            <a:off x="408498" y="675539"/>
            <a:ext cx="8327004" cy="487056"/>
          </a:xfrm>
        </p:spPr>
        <p:txBody>
          <a:bodyPr/>
          <a:lstStyle/>
          <a:p>
            <a:r>
              <a:rPr lang="en-AU" dirty="0"/>
              <a:t>Ableism </a:t>
            </a:r>
          </a:p>
        </p:txBody>
      </p:sp>
      <p:pic>
        <p:nvPicPr>
          <p:cNvPr id="9" name="Picture Placeholder 8" descr="Speech bubble: &quot;I think that they think you can either hack it at university, but it should be exclusive, and disabled people fall outside of that exclusivity. And the more accommodations they give, the less exclusive and less hard or rigorous university becomes.&quot;">
            <a:extLst>
              <a:ext uri="{FF2B5EF4-FFF2-40B4-BE49-F238E27FC236}">
                <a16:creationId xmlns:a16="http://schemas.microsoft.com/office/drawing/2014/main" id="{8F5E3D08-B304-7181-C1C7-3BFCA226BF5E}"/>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11" name="Picture Placeholder 10" descr="Speech bubble: &quot;I was once told by a unit chair that she despises disability support plans because 'You Gen Z'ers can't handle your anxiety because you didn't get your matcha latte this morning. Grow up and live in the real world.&quot;">
            <a:extLst>
              <a:ext uri="{FF2B5EF4-FFF2-40B4-BE49-F238E27FC236}">
                <a16:creationId xmlns:a16="http://schemas.microsoft.com/office/drawing/2014/main" id="{571165DD-77E3-F9D0-AC72-78D300ABEFD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1138653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C10B2F4-E01F-B26F-BAD2-BA1EC7BAE370}"/>
              </a:ext>
            </a:extLst>
          </p:cNvPr>
          <p:cNvSpPr>
            <a:spLocks noGrp="1"/>
          </p:cNvSpPr>
          <p:nvPr>
            <p:ph type="ctrTitle"/>
          </p:nvPr>
        </p:nvSpPr>
        <p:spPr>
          <a:xfrm>
            <a:off x="690253" y="268578"/>
            <a:ext cx="3628235" cy="1659801"/>
          </a:xfrm>
        </p:spPr>
        <p:txBody>
          <a:bodyPr/>
          <a:lstStyle/>
          <a:p>
            <a:r>
              <a:rPr lang="en-US" dirty="0"/>
              <a:t>What Disability Practitioners told us</a:t>
            </a:r>
          </a:p>
        </p:txBody>
      </p:sp>
      <p:sp>
        <p:nvSpPr>
          <p:cNvPr id="4" name="Subtitle 3">
            <a:extLst>
              <a:ext uri="{FF2B5EF4-FFF2-40B4-BE49-F238E27FC236}">
                <a16:creationId xmlns:a16="http://schemas.microsoft.com/office/drawing/2014/main" id="{88806366-8C3C-19B6-7360-443719AD5BFF}"/>
              </a:ext>
            </a:extLst>
          </p:cNvPr>
          <p:cNvSpPr>
            <a:spLocks noGrp="1"/>
          </p:cNvSpPr>
          <p:nvPr>
            <p:ph type="subTitle" idx="1"/>
          </p:nvPr>
        </p:nvSpPr>
        <p:spPr>
          <a:xfrm>
            <a:off x="1115477" y="2380984"/>
            <a:ext cx="3628234" cy="521992"/>
          </a:xfrm>
        </p:spPr>
        <p:txBody>
          <a:bodyPr>
            <a:normAutofit/>
          </a:bodyPr>
          <a:lstStyle/>
          <a:p>
            <a:r>
              <a:rPr lang="en-AU" i="1" dirty="0"/>
              <a:t>“We're seen as more advisors rather than knowledge holders."</a:t>
            </a:r>
            <a:r>
              <a:rPr lang="en-AU" dirty="0"/>
              <a:t> </a:t>
            </a:r>
          </a:p>
        </p:txBody>
      </p:sp>
      <p:pic>
        <p:nvPicPr>
          <p:cNvPr id="6" name="Picture Placeholder 5" descr="Photograph of two people engaged in a conversation in a modern office setting with white cabinets and red binders in the background. One person is gesturing with their hand while the other takes notes on a tablet, indicating a discussion or interview.">
            <a:extLst>
              <a:ext uri="{FF2B5EF4-FFF2-40B4-BE49-F238E27FC236}">
                <a16:creationId xmlns:a16="http://schemas.microsoft.com/office/drawing/2014/main" id="{F0534E89-8A59-A19F-040D-914BF0395742}"/>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xfrm>
            <a:off x="4923961" y="-9100"/>
            <a:ext cx="4220039" cy="5148263"/>
          </a:xfrm>
          <a:custGeom>
            <a:avLst/>
            <a:gdLst>
              <a:gd name="connsiteX0" fmla="*/ 0 w 6166121"/>
              <a:gd name="connsiteY0" fmla="*/ 0 h 5148263"/>
              <a:gd name="connsiteX1" fmla="*/ 6166121 w 6166121"/>
              <a:gd name="connsiteY1" fmla="*/ 0 h 5148263"/>
              <a:gd name="connsiteX2" fmla="*/ 6166121 w 6166121"/>
              <a:gd name="connsiteY2" fmla="*/ 5148263 h 5148263"/>
              <a:gd name="connsiteX3" fmla="*/ 0 w 6166121"/>
              <a:gd name="connsiteY3" fmla="*/ 5148263 h 5148263"/>
              <a:gd name="connsiteX4" fmla="*/ 0 w 6166121"/>
              <a:gd name="connsiteY4" fmla="*/ 0 h 5148263"/>
              <a:gd name="connsiteX0" fmla="*/ 0 w 6166121"/>
              <a:gd name="connsiteY0" fmla="*/ 0 h 5148263"/>
              <a:gd name="connsiteX1" fmla="*/ 6166121 w 6166121"/>
              <a:gd name="connsiteY1" fmla="*/ 0 h 5148263"/>
              <a:gd name="connsiteX2" fmla="*/ 6166121 w 6166121"/>
              <a:gd name="connsiteY2" fmla="*/ 5148263 h 5148263"/>
              <a:gd name="connsiteX3" fmla="*/ 4363278 w 6166121"/>
              <a:gd name="connsiteY3" fmla="*/ 5148263 h 5148263"/>
              <a:gd name="connsiteX4" fmla="*/ 0 w 6166121"/>
              <a:gd name="connsiteY4" fmla="*/ 0 h 5148263"/>
              <a:gd name="connsiteX0" fmla="*/ 0 w 4218051"/>
              <a:gd name="connsiteY0" fmla="*/ 0 h 5148263"/>
              <a:gd name="connsiteX1" fmla="*/ 4218051 w 4218051"/>
              <a:gd name="connsiteY1" fmla="*/ 0 h 5148263"/>
              <a:gd name="connsiteX2" fmla="*/ 4218051 w 4218051"/>
              <a:gd name="connsiteY2" fmla="*/ 5148263 h 5148263"/>
              <a:gd name="connsiteX3" fmla="*/ 2415208 w 4218051"/>
              <a:gd name="connsiteY3" fmla="*/ 5148263 h 5148263"/>
              <a:gd name="connsiteX4" fmla="*/ 0 w 4218051"/>
              <a:gd name="connsiteY4" fmla="*/ 0 h 5148263"/>
              <a:gd name="connsiteX0" fmla="*/ 1988 w 4220039"/>
              <a:gd name="connsiteY0" fmla="*/ 0 h 5148263"/>
              <a:gd name="connsiteX1" fmla="*/ 4220039 w 4220039"/>
              <a:gd name="connsiteY1" fmla="*/ 0 h 5148263"/>
              <a:gd name="connsiteX2" fmla="*/ 4220039 w 4220039"/>
              <a:gd name="connsiteY2" fmla="*/ 5148263 h 5148263"/>
              <a:gd name="connsiteX3" fmla="*/ 0 w 4220039"/>
              <a:gd name="connsiteY3" fmla="*/ 5148263 h 5148263"/>
              <a:gd name="connsiteX4" fmla="*/ 1988 w 4220039"/>
              <a:gd name="connsiteY4" fmla="*/ 0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039" h="5148263">
                <a:moveTo>
                  <a:pt x="1988" y="0"/>
                </a:moveTo>
                <a:lnTo>
                  <a:pt x="4220039" y="0"/>
                </a:lnTo>
                <a:lnTo>
                  <a:pt x="4220039" y="5148263"/>
                </a:lnTo>
                <a:lnTo>
                  <a:pt x="0" y="5148263"/>
                </a:lnTo>
                <a:cubicBezTo>
                  <a:pt x="663" y="3432175"/>
                  <a:pt x="1325" y="1716088"/>
                  <a:pt x="1988" y="0"/>
                </a:cubicBezTo>
                <a:close/>
              </a:path>
            </a:pathLst>
          </a:custGeom>
          <a:noFill/>
        </p:spPr>
      </p:pic>
    </p:spTree>
    <p:extLst>
      <p:ext uri="{BB962C8B-B14F-4D97-AF65-F5344CB8AC3E}">
        <p14:creationId xmlns:p14="http://schemas.microsoft.com/office/powerpoint/2010/main" val="125179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5EB309-DD57-B200-C8B0-D09D63A36E29}"/>
              </a:ext>
            </a:extLst>
          </p:cNvPr>
          <p:cNvSpPr>
            <a:spLocks noGrp="1"/>
          </p:cNvSpPr>
          <p:nvPr>
            <p:ph type="title"/>
          </p:nvPr>
        </p:nvSpPr>
        <p:spPr>
          <a:xfrm>
            <a:off x="389268" y="536586"/>
            <a:ext cx="8327004" cy="487056"/>
          </a:xfrm>
        </p:spPr>
        <p:txBody>
          <a:bodyPr/>
          <a:lstStyle/>
          <a:p>
            <a:r>
              <a:rPr lang="en-AU" dirty="0"/>
              <a:t>Practitioners are caught between the values they hold and the systems they operate in</a:t>
            </a:r>
          </a:p>
        </p:txBody>
      </p:sp>
      <p:pic>
        <p:nvPicPr>
          <p:cNvPr id="11" name="Picture Placeholder 10" descr="Speech bubble: &quot;We try to be strengths-based, but then we ask students to provide all the documentation that's all deficit-based. And so you're constantly doing this flip-flop.&quot;">
            <a:extLst>
              <a:ext uri="{FF2B5EF4-FFF2-40B4-BE49-F238E27FC236}">
                <a16:creationId xmlns:a16="http://schemas.microsoft.com/office/drawing/2014/main" id="{06E98345-A7EB-051C-48DA-A63DDE08E00C}"/>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9" name="Picture Placeholder 8" descr="Speech bubble: &quot;We definitely still sit in the medical model with this aspect of our service delivery. However, when we conduct an appointment we very much ask about impact, not about diagnosis, so I guess we try and steer clear of medical type questions and explore the functional impact and student needs.&quot;">
            <a:extLst>
              <a:ext uri="{FF2B5EF4-FFF2-40B4-BE49-F238E27FC236}">
                <a16:creationId xmlns:a16="http://schemas.microsoft.com/office/drawing/2014/main" id="{F50AE4ED-1385-3325-12A3-1BAB79BED41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172440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010F-2BB0-4E5A-A07F-CD4F50773B52}"/>
              </a:ext>
            </a:extLst>
          </p:cNvPr>
          <p:cNvSpPr>
            <a:spLocks noGrp="1"/>
          </p:cNvSpPr>
          <p:nvPr>
            <p:ph type="ctrTitle"/>
          </p:nvPr>
        </p:nvSpPr>
        <p:spPr>
          <a:xfrm>
            <a:off x="631658" y="1801407"/>
            <a:ext cx="3727785" cy="2187789"/>
          </a:xfrm>
        </p:spPr>
        <p:txBody>
          <a:bodyPr/>
          <a:lstStyle/>
          <a:p>
            <a:pPr algn="l">
              <a:buNone/>
            </a:pPr>
            <a:r>
              <a:rPr lang="en-AU" b="1" i="0" dirty="0">
                <a:effectLst/>
                <a:latin typeface="Lato" panose="020F0502020204030203" pitchFamily="34" charset="0"/>
              </a:rPr>
              <a:t>What We’re </a:t>
            </a:r>
            <a:r>
              <a:rPr lang="en-AU" dirty="0">
                <a:latin typeface="Lato" panose="020F0502020204030203" pitchFamily="34" charset="0"/>
              </a:rPr>
              <a:t>Learning</a:t>
            </a:r>
            <a:r>
              <a:rPr lang="en-AU" sz="2000" b="1" i="0" dirty="0">
                <a:effectLst/>
                <a:latin typeface="Lato" panose="020F0502020204030203" pitchFamily="34" charset="0"/>
              </a:rPr>
              <a:t>-Empowering Disability Services in Australian Higher Education</a:t>
            </a:r>
            <a:br>
              <a:rPr lang="en-AU" sz="2000" b="1" i="0" dirty="0">
                <a:solidFill>
                  <a:srgbClr val="133864"/>
                </a:solidFill>
                <a:effectLst/>
                <a:latin typeface="Lato" panose="020F0502020204030203" pitchFamily="34" charset="0"/>
              </a:rPr>
            </a:br>
            <a:br>
              <a:rPr lang="en-AU" sz="2000" b="1" i="0" dirty="0">
                <a:solidFill>
                  <a:srgbClr val="133864"/>
                </a:solidFill>
                <a:effectLst/>
                <a:latin typeface="Lato" panose="020F0502020204030203" pitchFamily="34" charset="0"/>
              </a:rPr>
            </a:br>
            <a:r>
              <a:rPr lang="en-AU" sz="1400" b="0" i="0" dirty="0">
                <a:effectLst/>
                <a:latin typeface="Lato" panose="020F0502020204030203" pitchFamily="34" charset="0"/>
              </a:rPr>
              <a:t>Darlene McLennan</a:t>
            </a:r>
            <a:br>
              <a:rPr lang="en-AU" sz="1400" b="0" i="0" dirty="0">
                <a:effectLst/>
                <a:latin typeface="Lato" panose="020F0502020204030203" pitchFamily="34" charset="0"/>
              </a:rPr>
            </a:br>
            <a:r>
              <a:rPr lang="en-AU" sz="1400" b="0" i="0" dirty="0">
                <a:effectLst/>
                <a:latin typeface="Lato" panose="020F0502020204030203" pitchFamily="34" charset="0"/>
              </a:rPr>
              <a:t>ACSES Equity Fellow</a:t>
            </a:r>
            <a:br>
              <a:rPr lang="en-AU" dirty="0"/>
            </a:br>
            <a:endParaRPr lang="en-US" dirty="0"/>
          </a:p>
        </p:txBody>
      </p:sp>
      <p:pic>
        <p:nvPicPr>
          <p:cNvPr id="7" name="Picture Placeholder 6" descr="Three people sitting around a table in a campus library with laptops and one person in in a wheelchair">
            <a:extLst>
              <a:ext uri="{FF2B5EF4-FFF2-40B4-BE49-F238E27FC236}">
                <a16:creationId xmlns:a16="http://schemas.microsoft.com/office/drawing/2014/main" id="{AB581C24-D0B5-A15A-47A7-81ED789FF568}"/>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a:ext>
            </a:extLst>
          </a:blip>
          <a:srcRect/>
          <a:stretch/>
        </p:blipFill>
        <p:spPr>
          <a:xfrm>
            <a:off x="4458760" y="346906"/>
            <a:ext cx="4567476" cy="3137687"/>
          </a:xfrm>
        </p:spPr>
      </p:pic>
      <p:pic>
        <p:nvPicPr>
          <p:cNvPr id="8" name="Picture 7">
            <a:extLst>
              <a:ext uri="{FF2B5EF4-FFF2-40B4-BE49-F238E27FC236}">
                <a16:creationId xmlns:a16="http://schemas.microsoft.com/office/drawing/2014/main" id="{458B33D4-814A-0E0C-8E9A-C08F02FC257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79509" y="4186879"/>
            <a:ext cx="2353260" cy="219475"/>
          </a:xfrm>
          <a:prstGeom prst="rect">
            <a:avLst/>
          </a:prstGeom>
        </p:spPr>
      </p:pic>
      <p:pic>
        <p:nvPicPr>
          <p:cNvPr id="9" name="Picture 8">
            <a:extLst>
              <a:ext uri="{FF2B5EF4-FFF2-40B4-BE49-F238E27FC236}">
                <a16:creationId xmlns:a16="http://schemas.microsoft.com/office/drawing/2014/main" id="{23E6B8A2-A4F5-5914-A6BA-C0D8983D5E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4539944"/>
            <a:ext cx="8132769" cy="603556"/>
          </a:xfrm>
          <a:prstGeom prst="rect">
            <a:avLst/>
          </a:prstGeom>
        </p:spPr>
      </p:pic>
    </p:spTree>
    <p:custDataLst>
      <p:custData r:id="rId1"/>
      <p:custData r:id="rId2"/>
    </p:custDataLst>
    <p:extLst>
      <p:ext uri="{BB962C8B-B14F-4D97-AF65-F5344CB8AC3E}">
        <p14:creationId xmlns:p14="http://schemas.microsoft.com/office/powerpoint/2010/main" val="132709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333FA9-E57C-BC82-7681-B5CC6A779FCC}"/>
              </a:ext>
            </a:extLst>
          </p:cNvPr>
          <p:cNvSpPr>
            <a:spLocks noGrp="1"/>
          </p:cNvSpPr>
          <p:nvPr>
            <p:ph type="title"/>
          </p:nvPr>
        </p:nvSpPr>
        <p:spPr>
          <a:xfrm>
            <a:off x="362453" y="627392"/>
            <a:ext cx="8327004" cy="487056"/>
          </a:xfrm>
        </p:spPr>
        <p:txBody>
          <a:bodyPr/>
          <a:lstStyle/>
          <a:p>
            <a:r>
              <a:rPr lang="en-AU" dirty="0"/>
              <a:t>Documentation is the thing practitioners most struggle to justify</a:t>
            </a:r>
          </a:p>
        </p:txBody>
      </p:sp>
      <p:pic>
        <p:nvPicPr>
          <p:cNvPr id="13" name="Picture Placeholder 12" descr="Speech bubble: &quot;when it comes to the medical documentation, I usually frame that as, 'I'm not doubting what you're telling me in any way. But in order for us to best support you, we do need some information in writing.' And people are fine with that. I guess the ones that are not fine with it, we probably don't see.&quot;">
            <a:extLst>
              <a:ext uri="{FF2B5EF4-FFF2-40B4-BE49-F238E27FC236}">
                <a16:creationId xmlns:a16="http://schemas.microsoft.com/office/drawing/2014/main" id="{B287CBE8-0C96-9F88-CD9B-FA1F1C5525F5}"/>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11" name="Picture Placeholder 10" descr="Speech bubble: &quot;We ask for supporting documentation but are quite flexible about what the documentation can be. Students don't need a diagnosis. We make our own decision on the adjustments.&quot;">
            <a:extLst>
              <a:ext uri="{FF2B5EF4-FFF2-40B4-BE49-F238E27FC236}">
                <a16:creationId xmlns:a16="http://schemas.microsoft.com/office/drawing/2014/main" id="{348AA70A-C906-E860-DC37-059CCD3558E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303700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8972F9-9336-0760-3170-E1F422D359A2}"/>
              </a:ext>
            </a:extLst>
          </p:cNvPr>
          <p:cNvSpPr>
            <a:spLocks noGrp="1"/>
          </p:cNvSpPr>
          <p:nvPr>
            <p:ph type="title"/>
          </p:nvPr>
        </p:nvSpPr>
        <p:spPr>
          <a:xfrm>
            <a:off x="373092" y="484943"/>
            <a:ext cx="8327004" cy="487056"/>
          </a:xfrm>
        </p:spPr>
        <p:txBody>
          <a:bodyPr/>
          <a:lstStyle/>
          <a:p>
            <a:r>
              <a:rPr lang="en-AU" dirty="0"/>
              <a:t>Academics are the biggest obstacle practitioners face, and practitioners feel powerless to do much about it</a:t>
            </a:r>
          </a:p>
        </p:txBody>
      </p:sp>
      <p:pic>
        <p:nvPicPr>
          <p:cNvPr id="11" name="Picture Placeholder 10" descr="Speech bubble: &quot;ADHD, for example, some unit coordinators get really annoyed with that, and they say, 'Oh, well, if they know they struggle with time, why don't they just start a week earlier?&quot;">
            <a:extLst>
              <a:ext uri="{FF2B5EF4-FFF2-40B4-BE49-F238E27FC236}">
                <a16:creationId xmlns:a16="http://schemas.microsoft.com/office/drawing/2014/main" id="{F82F90A9-30C4-67F4-A990-85FE20371761}"/>
              </a:ext>
            </a:extLst>
          </p:cNvPr>
          <p:cNvPicPr>
            <a:picLocks noGrp="1" noChangeAspect="1"/>
          </p:cNvPicPr>
          <p:nvPr>
            <p:ph type="pic" sz="quarter" idx="15"/>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pic>
        <p:nvPicPr>
          <p:cNvPr id="9" name="Picture Placeholder 8" descr="Speech bubble: &quot;Academic staff will say they are supportive of students with disability but then complain about resourcing to implement adjustments.&quot;">
            <a:extLst>
              <a:ext uri="{FF2B5EF4-FFF2-40B4-BE49-F238E27FC236}">
                <a16:creationId xmlns:a16="http://schemas.microsoft.com/office/drawing/2014/main" id="{13E76EB9-208A-8B3E-434E-6233550B54C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a:ln>
            <a:noFill/>
          </a:ln>
        </p:spPr>
      </p:pic>
    </p:spTree>
    <p:extLst>
      <p:ext uri="{BB962C8B-B14F-4D97-AF65-F5344CB8AC3E}">
        <p14:creationId xmlns:p14="http://schemas.microsoft.com/office/powerpoint/2010/main" val="280255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3729-6B12-C025-CEEF-FEF9723B6485}"/>
              </a:ext>
            </a:extLst>
          </p:cNvPr>
          <p:cNvSpPr>
            <a:spLocks noGrp="1"/>
          </p:cNvSpPr>
          <p:nvPr>
            <p:ph type="title"/>
          </p:nvPr>
        </p:nvSpPr>
        <p:spPr>
          <a:xfrm>
            <a:off x="389268" y="-487056"/>
            <a:ext cx="8327004" cy="487056"/>
          </a:xfrm>
        </p:spPr>
        <p:txBody>
          <a:bodyPr vert="horz" lIns="0" tIns="0" rIns="0" bIns="0" rtlCol="0" anchor="b">
            <a:noAutofit/>
          </a:bodyPr>
          <a:lstStyle/>
          <a:p>
            <a:r>
              <a:rPr lang="en-AU" dirty="0"/>
              <a:t>Other themes</a:t>
            </a:r>
          </a:p>
        </p:txBody>
      </p:sp>
      <p:sp>
        <p:nvSpPr>
          <p:cNvPr id="4" name="Text Placeholder 3">
            <a:extLst>
              <a:ext uri="{FF2B5EF4-FFF2-40B4-BE49-F238E27FC236}">
                <a16:creationId xmlns:a16="http://schemas.microsoft.com/office/drawing/2014/main" id="{24692015-F527-F290-4738-6431AA364079}"/>
              </a:ext>
            </a:extLst>
          </p:cNvPr>
          <p:cNvSpPr>
            <a:spLocks noGrp="1"/>
          </p:cNvSpPr>
          <p:nvPr>
            <p:ph type="body" sz="quarter" idx="14"/>
          </p:nvPr>
        </p:nvSpPr>
        <p:spPr>
          <a:xfrm>
            <a:off x="2063839" y="643576"/>
            <a:ext cx="5016322" cy="1043409"/>
          </a:xfrm>
        </p:spPr>
        <p:txBody>
          <a:bodyPr/>
          <a:lstStyle/>
          <a:p>
            <a:endParaRPr lang="en-AU" dirty="0"/>
          </a:p>
          <a:p>
            <a:endParaRPr lang="en-AU" dirty="0"/>
          </a:p>
          <a:p>
            <a:r>
              <a:rPr lang="en-AU" b="1" dirty="0"/>
              <a:t>Advocacy tension </a:t>
            </a:r>
            <a:r>
              <a:rPr lang="en-AU" dirty="0"/>
              <a:t>- Practitioners often feel caught between what a student needs and the limits of their role. Many want to advocate more actively but are constrained by professional boundaries or simply by not having enough time.</a:t>
            </a:r>
          </a:p>
          <a:p>
            <a:endParaRPr lang="en-AU" dirty="0"/>
          </a:p>
          <a:p>
            <a:endParaRPr lang="en-AU" dirty="0"/>
          </a:p>
        </p:txBody>
      </p:sp>
      <p:sp>
        <p:nvSpPr>
          <p:cNvPr id="5" name="Text Placeholder 4">
            <a:extLst>
              <a:ext uri="{FF2B5EF4-FFF2-40B4-BE49-F238E27FC236}">
                <a16:creationId xmlns:a16="http://schemas.microsoft.com/office/drawing/2014/main" id="{3C669F4C-BD3E-25FB-2781-52262123ED23}"/>
              </a:ext>
            </a:extLst>
          </p:cNvPr>
          <p:cNvSpPr>
            <a:spLocks noGrp="1"/>
          </p:cNvSpPr>
          <p:nvPr>
            <p:ph type="body" sz="quarter" idx="15"/>
          </p:nvPr>
        </p:nvSpPr>
        <p:spPr>
          <a:xfrm>
            <a:off x="2063839" y="2030519"/>
            <a:ext cx="5016322" cy="966628"/>
          </a:xfrm>
        </p:spPr>
        <p:txBody>
          <a:bodyPr/>
          <a:lstStyle/>
          <a:p>
            <a:endParaRPr lang="en-AU" dirty="0"/>
          </a:p>
          <a:p>
            <a:endParaRPr lang="en-AU" dirty="0"/>
          </a:p>
          <a:p>
            <a:r>
              <a:rPr lang="en-AU" b="1" dirty="0"/>
              <a:t>Professional recognition </a:t>
            </a:r>
            <a:r>
              <a:rPr lang="en-AU" dirty="0"/>
              <a:t>- Practitioners come from varied backgrounds such as social work, education, health but the role lacks a shared professional identity. Many feel their expertise is not recognised by the institution.</a:t>
            </a:r>
          </a:p>
          <a:p>
            <a:endParaRPr lang="en-AU" dirty="0"/>
          </a:p>
          <a:p>
            <a:endParaRPr lang="en-AU" dirty="0"/>
          </a:p>
        </p:txBody>
      </p:sp>
      <p:sp>
        <p:nvSpPr>
          <p:cNvPr id="6" name="Text Placeholder 5">
            <a:extLst>
              <a:ext uri="{FF2B5EF4-FFF2-40B4-BE49-F238E27FC236}">
                <a16:creationId xmlns:a16="http://schemas.microsoft.com/office/drawing/2014/main" id="{9D32FE0D-6850-2486-2C5D-D931229E1E02}"/>
              </a:ext>
            </a:extLst>
          </p:cNvPr>
          <p:cNvSpPr>
            <a:spLocks noGrp="1"/>
          </p:cNvSpPr>
          <p:nvPr>
            <p:ph type="body" sz="quarter" idx="16"/>
          </p:nvPr>
        </p:nvSpPr>
        <p:spPr>
          <a:xfrm>
            <a:off x="2063839" y="3340681"/>
            <a:ext cx="5016322" cy="966628"/>
          </a:xfrm>
        </p:spPr>
        <p:txBody>
          <a:bodyPr/>
          <a:lstStyle/>
          <a:p>
            <a:endParaRPr lang="en-AU" dirty="0"/>
          </a:p>
          <a:p>
            <a:endParaRPr lang="en-AU" dirty="0"/>
          </a:p>
          <a:p>
            <a:r>
              <a:rPr lang="en-AU" b="1" dirty="0"/>
              <a:t>Workload and under-resourcing </a:t>
            </a:r>
            <a:r>
              <a:rPr lang="en-AU" dirty="0"/>
              <a:t>- High student numbers, under-resourced teams, and high staff turnover. Participants describe this as a sector-wide issue linked to staff feeling undervalued and overstretched.</a:t>
            </a:r>
          </a:p>
          <a:p>
            <a:endParaRPr lang="en-AU" dirty="0"/>
          </a:p>
          <a:p>
            <a:endParaRPr lang="en-AU" dirty="0"/>
          </a:p>
        </p:txBody>
      </p:sp>
    </p:spTree>
    <p:extLst>
      <p:ext uri="{BB962C8B-B14F-4D97-AF65-F5344CB8AC3E}">
        <p14:creationId xmlns:p14="http://schemas.microsoft.com/office/powerpoint/2010/main" val="234813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BB7A16-9FDF-3A8B-B0BA-E4AC91FF99CC}"/>
              </a:ext>
            </a:extLst>
          </p:cNvPr>
          <p:cNvSpPr>
            <a:spLocks noGrp="1"/>
          </p:cNvSpPr>
          <p:nvPr>
            <p:ph type="title"/>
          </p:nvPr>
        </p:nvSpPr>
        <p:spPr>
          <a:xfrm>
            <a:off x="559468" y="2249905"/>
            <a:ext cx="3766709" cy="409518"/>
          </a:xfrm>
        </p:spPr>
        <p:txBody>
          <a:bodyPr/>
          <a:lstStyle/>
          <a:p>
            <a:r>
              <a:rPr lang="en-AU" sz="2800" dirty="0">
                <a:latin typeface="Aptos" panose="020B0004020202020204" pitchFamily="34" charset="0"/>
              </a:rPr>
              <a:t>Refining the ideas</a:t>
            </a:r>
          </a:p>
        </p:txBody>
      </p:sp>
      <p:pic>
        <p:nvPicPr>
          <p:cNvPr id="5" name="Picture Placeholder 4" descr="A circle with three main segments: 'Benchmarking' (top left), 'Value &amp; Levers for Change' (top right), and 'Professionalisation' (bottom). Around the outer edge of the circle are three labels: 'Service' (top left), 'Institution' (top right), and 'Individual' (bottom). The diagram uses a blue color scheme with white dividing lines between sections">
            <a:extLst>
              <a:ext uri="{FF2B5EF4-FFF2-40B4-BE49-F238E27FC236}">
                <a16:creationId xmlns:a16="http://schemas.microsoft.com/office/drawing/2014/main" id="{81BB305C-9716-50E1-037B-43640F9B06A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l="9337" r="9337"/>
          <a:stretch>
            <a:fillRect/>
          </a:stretch>
        </p:blipFill>
        <p:spPr bwMode="auto">
          <a:prstGeom prst="rect">
            <a:avLst/>
          </a:prstGeom>
          <a:noFill/>
          <a:ln>
            <a:noFill/>
          </a:ln>
        </p:spPr>
      </p:pic>
    </p:spTree>
    <p:extLst>
      <p:ext uri="{BB962C8B-B14F-4D97-AF65-F5344CB8AC3E}">
        <p14:creationId xmlns:p14="http://schemas.microsoft.com/office/powerpoint/2010/main" val="1798808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B5FFE3D-1952-86A0-E37A-9DCAA2EEF6A0}"/>
              </a:ext>
            </a:extLst>
          </p:cNvPr>
          <p:cNvSpPr>
            <a:spLocks noGrp="1"/>
          </p:cNvSpPr>
          <p:nvPr>
            <p:ph type="title"/>
          </p:nvPr>
        </p:nvSpPr>
        <p:spPr>
          <a:xfrm>
            <a:off x="408498" y="614138"/>
            <a:ext cx="8327004" cy="487056"/>
          </a:xfrm>
        </p:spPr>
        <p:txBody>
          <a:bodyPr/>
          <a:lstStyle/>
          <a:p>
            <a:r>
              <a:rPr lang="en-AU" dirty="0"/>
              <a:t>Disability Services Toolkit</a:t>
            </a:r>
          </a:p>
        </p:txBody>
      </p:sp>
      <p:sp>
        <p:nvSpPr>
          <p:cNvPr id="3" name="Text Placeholder 2">
            <a:extLst>
              <a:ext uri="{FF2B5EF4-FFF2-40B4-BE49-F238E27FC236}">
                <a16:creationId xmlns:a16="http://schemas.microsoft.com/office/drawing/2014/main" id="{F66B69AE-C6A0-46FB-843F-63E1CA4FED7D}"/>
              </a:ext>
            </a:extLst>
          </p:cNvPr>
          <p:cNvSpPr>
            <a:spLocks noGrp="1"/>
          </p:cNvSpPr>
          <p:nvPr>
            <p:ph type="body" sz="quarter" idx="14"/>
          </p:nvPr>
        </p:nvSpPr>
        <p:spPr>
          <a:xfrm>
            <a:off x="408498" y="1270098"/>
            <a:ext cx="3544336" cy="519648"/>
          </a:xfrm>
        </p:spPr>
        <p:txBody>
          <a:bodyPr/>
          <a:lstStyle/>
          <a:p>
            <a:r>
              <a:rPr lang="en-AU" dirty="0">
                <a:hlinkClick r:id="rId2"/>
              </a:rPr>
              <a:t>The Numbers Game</a:t>
            </a:r>
            <a:r>
              <a:rPr lang="en-AU" dirty="0"/>
              <a:t> </a:t>
            </a:r>
          </a:p>
        </p:txBody>
      </p:sp>
      <p:sp>
        <p:nvSpPr>
          <p:cNvPr id="4" name="Text Placeholder 3">
            <a:extLst>
              <a:ext uri="{FF2B5EF4-FFF2-40B4-BE49-F238E27FC236}">
                <a16:creationId xmlns:a16="http://schemas.microsoft.com/office/drawing/2014/main" id="{48E629D3-6C05-056B-1293-F75D4BDA01C2}"/>
              </a:ext>
            </a:extLst>
          </p:cNvPr>
          <p:cNvSpPr>
            <a:spLocks noGrp="1"/>
          </p:cNvSpPr>
          <p:nvPr>
            <p:ph type="body" sz="quarter" idx="15"/>
          </p:nvPr>
        </p:nvSpPr>
        <p:spPr>
          <a:xfrm>
            <a:off x="408498" y="1912847"/>
            <a:ext cx="3544336" cy="519648"/>
          </a:xfrm>
        </p:spPr>
        <p:txBody>
          <a:bodyPr/>
          <a:lstStyle/>
          <a:p>
            <a:r>
              <a:rPr lang="en-AU" dirty="0"/>
              <a:t>Service Standards or Good Practice Guide</a:t>
            </a:r>
          </a:p>
        </p:txBody>
      </p:sp>
      <p:sp>
        <p:nvSpPr>
          <p:cNvPr id="5" name="Text Placeholder 4">
            <a:extLst>
              <a:ext uri="{FF2B5EF4-FFF2-40B4-BE49-F238E27FC236}">
                <a16:creationId xmlns:a16="http://schemas.microsoft.com/office/drawing/2014/main" id="{7F87C30D-ED3E-56CE-5805-F87916097A0E}"/>
              </a:ext>
            </a:extLst>
          </p:cNvPr>
          <p:cNvSpPr>
            <a:spLocks noGrp="1"/>
          </p:cNvSpPr>
          <p:nvPr>
            <p:ph type="body" sz="quarter" idx="16"/>
          </p:nvPr>
        </p:nvSpPr>
        <p:spPr>
          <a:xfrm>
            <a:off x="408498" y="2571750"/>
            <a:ext cx="3544336" cy="519648"/>
          </a:xfrm>
        </p:spPr>
        <p:txBody>
          <a:bodyPr/>
          <a:lstStyle/>
          <a:p>
            <a:r>
              <a:rPr lang="en-AU" dirty="0">
                <a:hlinkClick r:id="rId3"/>
              </a:rPr>
              <a:t>Service Benchmarking</a:t>
            </a:r>
            <a:endParaRPr lang="en-AU" dirty="0"/>
          </a:p>
        </p:txBody>
      </p:sp>
      <p:sp>
        <p:nvSpPr>
          <p:cNvPr id="6" name="Text Placeholder 5">
            <a:extLst>
              <a:ext uri="{FF2B5EF4-FFF2-40B4-BE49-F238E27FC236}">
                <a16:creationId xmlns:a16="http://schemas.microsoft.com/office/drawing/2014/main" id="{4767A311-5F70-B928-FEB9-FC7D862E2DE0}"/>
              </a:ext>
            </a:extLst>
          </p:cNvPr>
          <p:cNvSpPr>
            <a:spLocks noGrp="1"/>
          </p:cNvSpPr>
          <p:nvPr>
            <p:ph type="body" sz="quarter" idx="17"/>
          </p:nvPr>
        </p:nvSpPr>
        <p:spPr>
          <a:xfrm>
            <a:off x="408498" y="3230653"/>
            <a:ext cx="3544336" cy="519648"/>
          </a:xfrm>
        </p:spPr>
        <p:txBody>
          <a:bodyPr/>
          <a:lstStyle/>
          <a:p>
            <a:r>
              <a:rPr lang="en-AU" dirty="0">
                <a:hlinkClick r:id="rId4"/>
              </a:rPr>
              <a:t>Moderation</a:t>
            </a:r>
            <a:endParaRPr lang="en-AU" dirty="0"/>
          </a:p>
        </p:txBody>
      </p:sp>
      <p:sp>
        <p:nvSpPr>
          <p:cNvPr id="8" name="Text Placeholder 7">
            <a:extLst>
              <a:ext uri="{FF2B5EF4-FFF2-40B4-BE49-F238E27FC236}">
                <a16:creationId xmlns:a16="http://schemas.microsoft.com/office/drawing/2014/main" id="{8E064A81-0489-8E90-F7D0-E66FAF0C1207}"/>
              </a:ext>
            </a:extLst>
          </p:cNvPr>
          <p:cNvSpPr>
            <a:spLocks noGrp="1"/>
          </p:cNvSpPr>
          <p:nvPr>
            <p:ph type="body" sz="quarter" idx="19"/>
          </p:nvPr>
        </p:nvSpPr>
        <p:spPr>
          <a:xfrm>
            <a:off x="408498" y="3933235"/>
            <a:ext cx="3544336" cy="519648"/>
          </a:xfrm>
        </p:spPr>
        <p:txBody>
          <a:bodyPr/>
          <a:lstStyle/>
          <a:p>
            <a:r>
              <a:rPr lang="en-AU" dirty="0"/>
              <a:t>Student Voice</a:t>
            </a:r>
          </a:p>
        </p:txBody>
      </p:sp>
      <p:pic>
        <p:nvPicPr>
          <p:cNvPr id="16" name="Picture 15" descr="Photograph of two people seated in a  room , engaged in conversation or a counselling session. One person wears a purple shirt and black pants, while the other wears a blue shirt and orange pants, holding a tablet or notebook, with framed artwork and a wooden desk visible.">
            <a:extLst>
              <a:ext uri="{FF2B5EF4-FFF2-40B4-BE49-F238E27FC236}">
                <a16:creationId xmlns:a16="http://schemas.microsoft.com/office/drawing/2014/main" id="{2FDD33E6-5E5A-4E4F-A373-717A4F0D35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06686" y="1263318"/>
            <a:ext cx="4637314" cy="3189565"/>
          </a:xfrm>
          <a:prstGeom prst="rect">
            <a:avLst/>
          </a:prstGeom>
        </p:spPr>
      </p:pic>
    </p:spTree>
    <p:extLst>
      <p:ext uri="{BB962C8B-B14F-4D97-AF65-F5344CB8AC3E}">
        <p14:creationId xmlns:p14="http://schemas.microsoft.com/office/powerpoint/2010/main" val="193440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76EE1E-0CBC-9C58-3140-C1A9FEDA529A}"/>
              </a:ext>
            </a:extLst>
          </p:cNvPr>
          <p:cNvSpPr txBox="1">
            <a:spLocks noGrp="1"/>
          </p:cNvSpPr>
          <p:nvPr>
            <p:ph type="title"/>
          </p:nvPr>
        </p:nvSpPr>
        <p:spPr>
          <a:xfrm>
            <a:off x="391885" y="1182319"/>
            <a:ext cx="3777882" cy="586767"/>
          </a:xfrm>
        </p:spPr>
        <p:txBody>
          <a:bodyPr rot="0" spcFirstLastPara="0" vertOverflow="overflow" horzOverflow="overflow" vert="horz" lIns="0" tIns="0" rIns="0" bIns="0" numCol="1" spcCol="0" rtlCol="0" fromWordArt="0" anchor="b" anchorCtr="0" forceAA="0" compatLnSpc="1">
            <a:prstTxWarp prst="textNoShape">
              <a:avLst/>
            </a:prstTxWarp>
            <a:normAutofit/>
          </a:bodyPr>
          <a:lstStyle/>
          <a:p>
            <a:pPr marL="0" marR="0" lvl="0" indent="0" fontAlgn="auto">
              <a:spcAft>
                <a:spcPts val="800"/>
              </a:spcAft>
              <a:buClrTx/>
              <a:buSzTx/>
              <a:tabLst/>
              <a:defRPr/>
            </a:pPr>
            <a:r>
              <a:rPr kumimoji="0" lang="en-AU" i="0" u="none" strike="noStrike" cap="none" spc="0" normalizeH="0" baseline="0" noProof="0" dirty="0">
                <a:ln>
                  <a:noFill/>
                </a:ln>
                <a:effectLst/>
                <a:uLnTx/>
                <a:uFillTx/>
              </a:rPr>
              <a:t>Professional Standards and Professionalisation:</a:t>
            </a:r>
          </a:p>
        </p:txBody>
      </p:sp>
      <p:sp>
        <p:nvSpPr>
          <p:cNvPr id="13" name="TextBox 12">
            <a:extLst>
              <a:ext uri="{FF2B5EF4-FFF2-40B4-BE49-F238E27FC236}">
                <a16:creationId xmlns:a16="http://schemas.microsoft.com/office/drawing/2014/main" id="{946F5904-5F93-CF2B-2ADE-F6AA53235446}"/>
              </a:ext>
            </a:extLst>
          </p:cNvPr>
          <p:cNvSpPr txBox="1"/>
          <p:nvPr/>
        </p:nvSpPr>
        <p:spPr>
          <a:xfrm>
            <a:off x="391885" y="1921784"/>
            <a:ext cx="3777882" cy="2295653"/>
          </a:xfrm>
          <a:prstGeom prst="rect">
            <a:avLst/>
          </a:prstGeom>
        </p:spPr>
        <p:txBody>
          <a:bodyPr vert="horz" lIns="0" tIns="0" rIns="0" bIns="0" rtlCol="0">
            <a:normAutofit/>
          </a:bodyPr>
          <a:lstStyle/>
          <a:p>
            <a:pPr marL="171450" indent="-171450" defTabSz="685800">
              <a:spcAft>
                <a:spcPts val="60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Drafted from survey insights on important practitioner skills and attributes</a:t>
            </a:r>
          </a:p>
          <a:p>
            <a:pPr marL="171450" indent="-171450" defTabSz="685800">
              <a:spcAft>
                <a:spcPts val="600"/>
              </a:spcAft>
              <a:buFont typeface="Arial" panose="020B0604020202020204" pitchFamily="34" charset="0"/>
              <a:buChar char="•"/>
            </a:pPr>
            <a:r>
              <a:rPr lang="en-GB" sz="1200" dirty="0">
                <a:effectLst/>
                <a:latin typeface="Arial" panose="020B0604020202020204" pitchFamily="34" charset="0"/>
                <a:cs typeface="Arial" panose="020B0604020202020204" pitchFamily="34" charset="0"/>
              </a:rPr>
              <a:t>Refined in consultation with practitioners, managers, and students</a:t>
            </a:r>
          </a:p>
          <a:p>
            <a:pPr marL="171450" indent="-171450" defTabSz="68580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C</a:t>
            </a:r>
            <a:r>
              <a:rPr lang="en-GB" sz="1200" dirty="0">
                <a:effectLst/>
                <a:latin typeface="Arial" panose="020B0604020202020204" pitchFamily="34" charset="0"/>
                <a:cs typeface="Arial" panose="020B0604020202020204" pitchFamily="34" charset="0"/>
              </a:rPr>
              <a:t>onsultation workshops</a:t>
            </a:r>
          </a:p>
          <a:p>
            <a:pPr marL="171450" indent="-171450" defTabSz="685800">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Professional Development framework</a:t>
            </a:r>
          </a:p>
          <a:p>
            <a:pPr marL="171450" indent="-171450" defTabSz="685800">
              <a:spcAft>
                <a:spcPts val="600"/>
              </a:spcAft>
              <a:buFont typeface="Arial" panose="020B0604020202020204" pitchFamily="34" charset="0"/>
              <a:buChar char="•"/>
            </a:pPr>
            <a:endParaRPr lang="en-GB" sz="1200" dirty="0">
              <a:effectLst/>
              <a:latin typeface="Arial" panose="020B0604020202020204" pitchFamily="34" charset="0"/>
              <a:cs typeface="Arial" panose="020B0604020202020204" pitchFamily="34" charset="0"/>
            </a:endParaRPr>
          </a:p>
          <a:p>
            <a:pPr marL="171450" indent="-171450" defTabSz="685800">
              <a:spcAft>
                <a:spcPts val="600"/>
              </a:spcAft>
              <a:buFont typeface="Arial" panose="020B0604020202020204" pitchFamily="34" charset="0"/>
              <a:buChar char="•"/>
            </a:pPr>
            <a:endParaRPr lang="en-GB" sz="1200" dirty="0">
              <a:effectLst/>
              <a:latin typeface="Arial" panose="020B0604020202020204" pitchFamily="34" charset="0"/>
              <a:cs typeface="Arial" panose="020B0604020202020204" pitchFamily="34" charset="0"/>
            </a:endParaRPr>
          </a:p>
        </p:txBody>
      </p:sp>
      <p:pic>
        <p:nvPicPr>
          <p:cNvPr id="5" name="Picture Placeholder 4" descr="Photograph of a counselling session showing a woman sitting cross-legged on a couch holding a glass of water while talking to a professional seated opposite her with a clipboard. ">
            <a:extLst>
              <a:ext uri="{FF2B5EF4-FFF2-40B4-BE49-F238E27FC236}">
                <a16:creationId xmlns:a16="http://schemas.microsoft.com/office/drawing/2014/main" id="{F9756CB3-D9D0-AE41-2C4C-52F513D0782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b="-2"/>
          <a:stretch>
            <a:fillRect/>
          </a:stretch>
        </p:blipFill>
        <p:spPr>
          <a:xfrm>
            <a:off x="4572000" y="6064"/>
            <a:ext cx="4572000" cy="5137436"/>
          </a:xfrm>
          <a:custGeom>
            <a:avLst/>
            <a:gdLst>
              <a:gd name="connsiteX0" fmla="*/ 0 w 6166121"/>
              <a:gd name="connsiteY0" fmla="*/ 0 h 5148263"/>
              <a:gd name="connsiteX1" fmla="*/ 6166121 w 6166121"/>
              <a:gd name="connsiteY1" fmla="*/ 0 h 5148263"/>
              <a:gd name="connsiteX2" fmla="*/ 6166121 w 6166121"/>
              <a:gd name="connsiteY2" fmla="*/ 5148263 h 5148263"/>
              <a:gd name="connsiteX3" fmla="*/ 0 w 6166121"/>
              <a:gd name="connsiteY3" fmla="*/ 5148263 h 5148263"/>
              <a:gd name="connsiteX4" fmla="*/ 0 w 6166121"/>
              <a:gd name="connsiteY4" fmla="*/ 0 h 5148263"/>
              <a:gd name="connsiteX0" fmla="*/ 0 w 6166121"/>
              <a:gd name="connsiteY0" fmla="*/ 0 h 5148263"/>
              <a:gd name="connsiteX1" fmla="*/ 6166121 w 6166121"/>
              <a:gd name="connsiteY1" fmla="*/ 0 h 5148263"/>
              <a:gd name="connsiteX2" fmla="*/ 6166121 w 6166121"/>
              <a:gd name="connsiteY2" fmla="*/ 5148263 h 5148263"/>
              <a:gd name="connsiteX3" fmla="*/ 4363278 w 6166121"/>
              <a:gd name="connsiteY3" fmla="*/ 5148263 h 5148263"/>
              <a:gd name="connsiteX4" fmla="*/ 0 w 6166121"/>
              <a:gd name="connsiteY4" fmla="*/ 0 h 5148263"/>
              <a:gd name="connsiteX0" fmla="*/ 0 w 4218051"/>
              <a:gd name="connsiteY0" fmla="*/ 0 h 5148263"/>
              <a:gd name="connsiteX1" fmla="*/ 4218051 w 4218051"/>
              <a:gd name="connsiteY1" fmla="*/ 0 h 5148263"/>
              <a:gd name="connsiteX2" fmla="*/ 4218051 w 4218051"/>
              <a:gd name="connsiteY2" fmla="*/ 5148263 h 5148263"/>
              <a:gd name="connsiteX3" fmla="*/ 2415208 w 4218051"/>
              <a:gd name="connsiteY3" fmla="*/ 5148263 h 5148263"/>
              <a:gd name="connsiteX4" fmla="*/ 0 w 4218051"/>
              <a:gd name="connsiteY4" fmla="*/ 0 h 5148263"/>
              <a:gd name="connsiteX0" fmla="*/ 1988 w 4220039"/>
              <a:gd name="connsiteY0" fmla="*/ 0 h 5148263"/>
              <a:gd name="connsiteX1" fmla="*/ 4220039 w 4220039"/>
              <a:gd name="connsiteY1" fmla="*/ 0 h 5148263"/>
              <a:gd name="connsiteX2" fmla="*/ 4220039 w 4220039"/>
              <a:gd name="connsiteY2" fmla="*/ 5148263 h 5148263"/>
              <a:gd name="connsiteX3" fmla="*/ 0 w 4220039"/>
              <a:gd name="connsiteY3" fmla="*/ 5148263 h 5148263"/>
              <a:gd name="connsiteX4" fmla="*/ 1988 w 4220039"/>
              <a:gd name="connsiteY4" fmla="*/ 0 h 514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039" h="5148263">
                <a:moveTo>
                  <a:pt x="1988" y="0"/>
                </a:moveTo>
                <a:lnTo>
                  <a:pt x="4220039" y="0"/>
                </a:lnTo>
                <a:lnTo>
                  <a:pt x="4220039" y="5148263"/>
                </a:lnTo>
                <a:lnTo>
                  <a:pt x="0" y="5148263"/>
                </a:lnTo>
                <a:cubicBezTo>
                  <a:pt x="663" y="3432175"/>
                  <a:pt x="1325" y="1716088"/>
                  <a:pt x="1988" y="0"/>
                </a:cubicBezTo>
                <a:close/>
              </a:path>
            </a:pathLst>
          </a:custGeom>
          <a:noFill/>
        </p:spPr>
      </p:pic>
    </p:spTree>
    <p:extLst>
      <p:ext uri="{BB962C8B-B14F-4D97-AF65-F5344CB8AC3E}">
        <p14:creationId xmlns:p14="http://schemas.microsoft.com/office/powerpoint/2010/main" val="223430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E3C93-01A4-9EE6-0E16-6A15F27D79A2}"/>
              </a:ext>
            </a:extLst>
          </p:cNvPr>
          <p:cNvSpPr>
            <a:spLocks noGrp="1"/>
          </p:cNvSpPr>
          <p:nvPr>
            <p:ph type="title"/>
          </p:nvPr>
        </p:nvSpPr>
        <p:spPr>
          <a:xfrm>
            <a:off x="391885" y="804947"/>
            <a:ext cx="3777882" cy="586767"/>
          </a:xfrm>
        </p:spPr>
        <p:txBody>
          <a:bodyPr/>
          <a:lstStyle/>
          <a:p>
            <a:r>
              <a:rPr lang="en-AU" sz="3200" dirty="0"/>
              <a:t>Next steps</a:t>
            </a:r>
          </a:p>
        </p:txBody>
      </p:sp>
      <p:sp>
        <p:nvSpPr>
          <p:cNvPr id="8" name="Content Placeholder 7">
            <a:extLst>
              <a:ext uri="{FF2B5EF4-FFF2-40B4-BE49-F238E27FC236}">
                <a16:creationId xmlns:a16="http://schemas.microsoft.com/office/drawing/2014/main" id="{872CD720-982F-4A78-6F20-D54BDEF9AB85}"/>
              </a:ext>
            </a:extLst>
          </p:cNvPr>
          <p:cNvSpPr>
            <a:spLocks noGrp="1"/>
          </p:cNvSpPr>
          <p:nvPr>
            <p:ph idx="1"/>
          </p:nvPr>
        </p:nvSpPr>
        <p:spPr>
          <a:xfrm>
            <a:off x="391885" y="1614897"/>
            <a:ext cx="3777882" cy="2831843"/>
          </a:xfrm>
        </p:spPr>
        <p:txBody>
          <a:bodyPr/>
          <a:lstStyle/>
          <a:p>
            <a:pPr marL="171450" marR="0" lvl="0" indent="-171450" algn="l" defTabSz="6858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AU"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Progressing the development of practitioner professional standards: testing workshops</a:t>
            </a:r>
          </a:p>
          <a:p>
            <a:pPr marL="171450" marR="0" lvl="0" indent="-171450" algn="l" defTabSz="6858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AU" sz="16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Consult and finalise professional development framework </a:t>
            </a:r>
            <a:endParaRPr kumimoji="0" lang="en-AU"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defTabSz="6858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AU"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Benchmarking – developing, consulting &amp; testing</a:t>
            </a:r>
          </a:p>
          <a:p>
            <a:pPr marL="171450" marR="0" lvl="0" indent="-171450" algn="l" defTabSz="6858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en-AU"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Final report due April 2026</a:t>
            </a:r>
            <a:endParaRPr lang="en-AU" dirty="0"/>
          </a:p>
        </p:txBody>
      </p:sp>
      <p:pic>
        <p:nvPicPr>
          <p:cNvPr id="6" name="Picture Placeholder 5" descr="Photograph of two women engaged in a conversation in an office setting, with one woman sitting behind a desk and the other seated across from her. ">
            <a:extLst>
              <a:ext uri="{FF2B5EF4-FFF2-40B4-BE49-F238E27FC236}">
                <a16:creationId xmlns:a16="http://schemas.microsoft.com/office/drawing/2014/main" id="{FF37C582-32A3-570F-944A-5EBE8C386A1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p:spPr>
      </p:pic>
    </p:spTree>
    <p:extLst>
      <p:ext uri="{BB962C8B-B14F-4D97-AF65-F5344CB8AC3E}">
        <p14:creationId xmlns:p14="http://schemas.microsoft.com/office/powerpoint/2010/main" val="156026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holding letters with the words thank you.">
            <a:extLst>
              <a:ext uri="{FF2B5EF4-FFF2-40B4-BE49-F238E27FC236}">
                <a16:creationId xmlns:a16="http://schemas.microsoft.com/office/drawing/2014/main" id="{8BC8E214-E00C-F795-90E4-D6C8BD8E8566}"/>
              </a:ext>
            </a:extLst>
          </p:cNvPr>
          <p:cNvPicPr>
            <a:picLocks noGrp="1" noChangeAspect="1"/>
          </p:cNvPicPr>
          <p:nvPr>
            <p:ph type="pic" sz="quarter" idx="16"/>
          </p:nvPr>
        </p:nvPicPr>
        <p:blipFill>
          <a:blip r:embed="rId2" cstate="print">
            <a:extLst>
              <a:ext uri="{28A0092B-C50C-407E-A947-70E740481C1C}">
                <a14:useLocalDpi xmlns:a14="http://schemas.microsoft.com/office/drawing/2010/main"/>
              </a:ext>
            </a:extLst>
          </a:blip>
          <a:srcRect/>
          <a:stretch>
            <a:fillRect/>
          </a:stretch>
        </p:blipFill>
        <p:spPr>
          <a:xfrm>
            <a:off x="3009900" y="1363980"/>
            <a:ext cx="6583680" cy="3665220"/>
          </a:xfrm>
          <a:noFill/>
        </p:spPr>
      </p:pic>
      <p:sp>
        <p:nvSpPr>
          <p:cNvPr id="13" name="Title 12">
            <a:extLst>
              <a:ext uri="{FF2B5EF4-FFF2-40B4-BE49-F238E27FC236}">
                <a16:creationId xmlns:a16="http://schemas.microsoft.com/office/drawing/2014/main" id="{8908601D-59C0-F663-812E-F769589CE546}"/>
              </a:ext>
            </a:extLst>
          </p:cNvPr>
          <p:cNvSpPr>
            <a:spLocks noGrp="1"/>
          </p:cNvSpPr>
          <p:nvPr>
            <p:ph type="ctrTitle"/>
          </p:nvPr>
        </p:nvSpPr>
        <p:spPr>
          <a:xfrm>
            <a:off x="438149" y="-666675"/>
            <a:ext cx="3628235" cy="1659801"/>
          </a:xfrm>
        </p:spPr>
        <p:txBody>
          <a:bodyPr/>
          <a:lstStyle/>
          <a:p>
            <a:r>
              <a:rPr lang="en-AU" dirty="0"/>
              <a:t>Any questions  </a:t>
            </a:r>
          </a:p>
        </p:txBody>
      </p:sp>
      <p:sp>
        <p:nvSpPr>
          <p:cNvPr id="9" name="TextBox 8">
            <a:extLst>
              <a:ext uri="{FF2B5EF4-FFF2-40B4-BE49-F238E27FC236}">
                <a16:creationId xmlns:a16="http://schemas.microsoft.com/office/drawing/2014/main" id="{8AE20566-29D1-BB91-33B2-69E0087AC7C8}"/>
              </a:ext>
            </a:extLst>
          </p:cNvPr>
          <p:cNvSpPr txBox="1"/>
          <p:nvPr/>
        </p:nvSpPr>
        <p:spPr>
          <a:xfrm>
            <a:off x="502571" y="1416971"/>
            <a:ext cx="3266711" cy="738664"/>
          </a:xfrm>
          <a:prstGeom prst="rect">
            <a:avLst/>
          </a:prstGeom>
        </p:spPr>
        <p:txBody>
          <a:bodyPr wrap="square" lIns="0" tIns="0" rIns="0" bIns="0" rtlCol="0">
            <a:spAutoFit/>
          </a:bodyPr>
          <a:lstStyle/>
          <a:p>
            <a:pPr marL="0" indent="0" algn="l">
              <a:buNone/>
            </a:pPr>
            <a:endParaRPr lang="en-AU" sz="1600" dirty="0">
              <a:latin typeface="Aptos" panose="020B0004020202020204" pitchFamily="34" charset="0"/>
            </a:endParaRPr>
          </a:p>
          <a:p>
            <a:pPr marL="0" indent="0" algn="l">
              <a:buNone/>
            </a:pPr>
            <a:r>
              <a:rPr lang="en-AU" sz="1600" dirty="0">
                <a:latin typeface="Aptos" panose="020B0004020202020204" pitchFamily="34" charset="0"/>
              </a:rPr>
              <a:t>Contact details</a:t>
            </a:r>
          </a:p>
          <a:p>
            <a:pPr marL="0" indent="0" algn="l">
              <a:buNone/>
            </a:pPr>
            <a:r>
              <a:rPr lang="en-AU" sz="1600" dirty="0">
                <a:solidFill>
                  <a:srgbClr val="0070C0"/>
                </a:solidFill>
                <a:latin typeface="Aptos" panose="020B0004020202020204" pitchFamily="34" charset="0"/>
                <a:hlinkClick r:id="rId3">
                  <a:extLst>
                    <a:ext uri="{A12FA001-AC4F-418D-AE19-62706E023703}">
                      <ahyp:hlinkClr xmlns:ahyp="http://schemas.microsoft.com/office/drawing/2018/hyperlinkcolor" val="tx"/>
                    </a:ext>
                  </a:extLst>
                </a:hlinkClick>
              </a:rPr>
              <a:t>Darlene.McLennan@utas.edu.au</a:t>
            </a:r>
            <a:endParaRPr lang="en-AU" sz="1600" dirty="0">
              <a:solidFill>
                <a:srgbClr val="0070C0"/>
              </a:solidFill>
              <a:latin typeface="Aptos" panose="020B0004020202020204" pitchFamily="34" charset="0"/>
            </a:endParaRPr>
          </a:p>
        </p:txBody>
      </p:sp>
      <p:pic>
        <p:nvPicPr>
          <p:cNvPr id="11" name="Picture 10" descr="UTAS logo">
            <a:extLst>
              <a:ext uri="{FF2B5EF4-FFF2-40B4-BE49-F238E27FC236}">
                <a16:creationId xmlns:a16="http://schemas.microsoft.com/office/drawing/2014/main" id="{BF6F8566-16D5-34FF-5B25-0351900B36D5}"/>
              </a:ext>
            </a:extLst>
          </p:cNvPr>
          <p:cNvPicPr>
            <a:picLocks noChangeAspect="1"/>
          </p:cNvPicPr>
          <p:nvPr/>
        </p:nvPicPr>
        <p:blipFill>
          <a:blip r:embed="rId4"/>
          <a:stretch>
            <a:fillRect/>
          </a:stretch>
        </p:blipFill>
        <p:spPr>
          <a:xfrm>
            <a:off x="65057" y="3882127"/>
            <a:ext cx="1237595" cy="268247"/>
          </a:xfrm>
          <a:prstGeom prst="rect">
            <a:avLst/>
          </a:prstGeom>
        </p:spPr>
      </p:pic>
      <p:pic>
        <p:nvPicPr>
          <p:cNvPr id="10" name="Picture 9" descr="ACSES &amp; Curtin university logo">
            <a:extLst>
              <a:ext uri="{FF2B5EF4-FFF2-40B4-BE49-F238E27FC236}">
                <a16:creationId xmlns:a16="http://schemas.microsoft.com/office/drawing/2014/main" id="{EFC65589-8AB5-9725-5F48-1BA37A0A33B7}"/>
              </a:ext>
            </a:extLst>
          </p:cNvPr>
          <p:cNvPicPr>
            <a:picLocks noChangeAspect="1"/>
          </p:cNvPicPr>
          <p:nvPr/>
        </p:nvPicPr>
        <p:blipFill>
          <a:blip r:embed="rId5"/>
          <a:stretch>
            <a:fillRect/>
          </a:stretch>
        </p:blipFill>
        <p:spPr>
          <a:xfrm>
            <a:off x="79017" y="4296488"/>
            <a:ext cx="2353260" cy="219475"/>
          </a:xfrm>
          <a:prstGeom prst="rect">
            <a:avLst/>
          </a:prstGeom>
        </p:spPr>
      </p:pic>
      <p:pic>
        <p:nvPicPr>
          <p:cNvPr id="12" name="Picture 11">
            <a:extLst>
              <a:ext uri="{FF2B5EF4-FFF2-40B4-BE49-F238E27FC236}">
                <a16:creationId xmlns:a16="http://schemas.microsoft.com/office/drawing/2014/main" id="{D5CD4A75-45CD-1DBA-A19B-6BA161D13A0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4539944"/>
            <a:ext cx="8132769" cy="603556"/>
          </a:xfrm>
          <a:prstGeom prst="rect">
            <a:avLst/>
          </a:prstGeom>
        </p:spPr>
      </p:pic>
    </p:spTree>
    <p:extLst>
      <p:ext uri="{BB962C8B-B14F-4D97-AF65-F5344CB8AC3E}">
        <p14:creationId xmlns:p14="http://schemas.microsoft.com/office/powerpoint/2010/main" val="165461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D5B6-8D84-5044-974E-408F79429FEC}"/>
              </a:ext>
            </a:extLst>
          </p:cNvPr>
          <p:cNvSpPr>
            <a:spLocks noGrp="1"/>
          </p:cNvSpPr>
          <p:nvPr>
            <p:ph type="title"/>
          </p:nvPr>
        </p:nvSpPr>
        <p:spPr>
          <a:xfrm>
            <a:off x="391885" y="-586767"/>
            <a:ext cx="3777882" cy="586767"/>
          </a:xfrm>
        </p:spPr>
        <p:txBody>
          <a:bodyPr vert="horz" lIns="0" tIns="0" rIns="0" bIns="0" rtlCol="0" anchor="b">
            <a:noAutofit/>
          </a:bodyPr>
          <a:lstStyle/>
          <a:p>
            <a:r>
              <a:rPr lang="en-AU" dirty="0"/>
              <a:t>Fellowship</a:t>
            </a:r>
          </a:p>
        </p:txBody>
      </p:sp>
      <p:sp>
        <p:nvSpPr>
          <p:cNvPr id="4" name="Content Placeholder 3">
            <a:extLst>
              <a:ext uri="{FF2B5EF4-FFF2-40B4-BE49-F238E27FC236}">
                <a16:creationId xmlns:a16="http://schemas.microsoft.com/office/drawing/2014/main" id="{ADE320F3-7EE7-71CD-B9DF-426983829C64}"/>
              </a:ext>
            </a:extLst>
          </p:cNvPr>
          <p:cNvSpPr>
            <a:spLocks noGrp="1"/>
          </p:cNvSpPr>
          <p:nvPr>
            <p:ph idx="1"/>
          </p:nvPr>
        </p:nvSpPr>
        <p:spPr>
          <a:xfrm>
            <a:off x="515638" y="1069261"/>
            <a:ext cx="3777882" cy="3186480"/>
          </a:xfrm>
        </p:spPr>
        <p:txBody>
          <a:bodyPr/>
          <a:lstStyle/>
          <a:p>
            <a:pPr marL="126000" marR="0" lvl="0" indent="-12600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r>
              <a:rPr kumimoji="0" lang="en-AU"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This fellowship has examined how disability services in Australian universities can better support students with disability as demand grows.</a:t>
            </a:r>
            <a:endParaRPr lang="en-AU" dirty="0"/>
          </a:p>
        </p:txBody>
      </p:sp>
      <p:pic>
        <p:nvPicPr>
          <p:cNvPr id="5" name="Picture Placeholder 4" descr="Photograph of students sitting in a row at a desk, engaged in writing and using laptops and tablets. ">
            <a:extLst>
              <a:ext uri="{FF2B5EF4-FFF2-40B4-BE49-F238E27FC236}">
                <a16:creationId xmlns:a16="http://schemas.microsoft.com/office/drawing/2014/main" id="{E47A795C-9C4B-F51F-EB7B-C85EA419DB6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a:pattFill prst="pct25">
            <a:fgClr>
              <a:srgbClr val="B0C5BE"/>
            </a:fgClr>
            <a:bgClr>
              <a:srgbClr val="FFFFFF"/>
            </a:bgClr>
          </a:pattFill>
        </p:spPr>
      </p:pic>
    </p:spTree>
    <p:extLst>
      <p:ext uri="{BB962C8B-B14F-4D97-AF65-F5344CB8AC3E}">
        <p14:creationId xmlns:p14="http://schemas.microsoft.com/office/powerpoint/2010/main" val="408376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68D45F-7004-F470-B720-7D04C1A2CD48}"/>
              </a:ext>
            </a:extLst>
          </p:cNvPr>
          <p:cNvSpPr>
            <a:spLocks noGrp="1"/>
          </p:cNvSpPr>
          <p:nvPr>
            <p:ph type="title"/>
          </p:nvPr>
        </p:nvSpPr>
        <p:spPr>
          <a:xfrm>
            <a:off x="389268" y="525766"/>
            <a:ext cx="8327004" cy="487056"/>
          </a:xfrm>
        </p:spPr>
        <p:txBody>
          <a:bodyPr/>
          <a:lstStyle/>
          <a:p>
            <a:r>
              <a:rPr lang="en-AU" dirty="0"/>
              <a:t>Students with Disability in Australian Universities</a:t>
            </a:r>
          </a:p>
        </p:txBody>
      </p:sp>
      <p:sp>
        <p:nvSpPr>
          <p:cNvPr id="2" name="Text Placeholder 1">
            <a:extLst>
              <a:ext uri="{FF2B5EF4-FFF2-40B4-BE49-F238E27FC236}">
                <a16:creationId xmlns:a16="http://schemas.microsoft.com/office/drawing/2014/main" id="{FECE55A3-2A86-79C7-F42B-06FB5E40288A}"/>
              </a:ext>
            </a:extLst>
          </p:cNvPr>
          <p:cNvSpPr>
            <a:spLocks noGrp="1"/>
          </p:cNvSpPr>
          <p:nvPr>
            <p:ph type="body" sz="quarter" idx="10"/>
          </p:nvPr>
        </p:nvSpPr>
        <p:spPr>
          <a:xfrm>
            <a:off x="399208" y="1210033"/>
            <a:ext cx="7768515" cy="3162587"/>
          </a:xfrm>
        </p:spPr>
        <p:txBody>
          <a:bodyPr/>
          <a:lstStyle/>
          <a:p>
            <a:pPr marL="171450" indent="-171450">
              <a:spcAft>
                <a:spcPts val="2400"/>
              </a:spcAft>
              <a:buFont typeface="Arial" panose="020B0604020202020204" pitchFamily="34" charset="0"/>
              <a:buChar char="•"/>
            </a:pPr>
            <a:r>
              <a:rPr lang="en-AU" sz="2000" dirty="0"/>
              <a:t>98,061 domestic undergraduate students identified as having a disability in 2024</a:t>
            </a:r>
          </a:p>
          <a:p>
            <a:pPr marL="171450" indent="-171450">
              <a:spcAft>
                <a:spcPts val="2400"/>
              </a:spcAft>
              <a:buFont typeface="Arial" panose="020B0604020202020204" pitchFamily="34" charset="0"/>
              <a:buChar char="•"/>
            </a:pPr>
            <a:r>
              <a:rPr lang="en-AU" sz="2000" dirty="0"/>
              <a:t>That's 13.5% of all undergraduates</a:t>
            </a:r>
          </a:p>
          <a:p>
            <a:pPr marL="171450" indent="-171450">
              <a:spcAft>
                <a:spcPts val="2400"/>
              </a:spcAft>
              <a:buFont typeface="Arial" panose="020B0604020202020204" pitchFamily="34" charset="0"/>
              <a:buChar char="•"/>
            </a:pPr>
            <a:r>
              <a:rPr lang="en-AU" sz="2000" dirty="0"/>
              <a:t>Numbers have more than doubled since 2012 (from ~46,500 to nearly 100,000)</a:t>
            </a:r>
          </a:p>
          <a:p>
            <a:pPr marL="171450" indent="-171450">
              <a:spcAft>
                <a:spcPts val="2400"/>
              </a:spcAft>
              <a:buFont typeface="Arial" panose="020B0604020202020204" pitchFamily="34" charset="0"/>
              <a:buChar char="•"/>
            </a:pPr>
            <a:r>
              <a:rPr lang="en-AU" sz="2000" dirty="0"/>
              <a:t>Rates vary significantly across universities — from 5.1% to 23.3% depending on the institution</a:t>
            </a:r>
          </a:p>
        </p:txBody>
      </p:sp>
      <p:sp>
        <p:nvSpPr>
          <p:cNvPr id="3" name="Text Placeholder 2">
            <a:extLst>
              <a:ext uri="{FF2B5EF4-FFF2-40B4-BE49-F238E27FC236}">
                <a16:creationId xmlns:a16="http://schemas.microsoft.com/office/drawing/2014/main" id="{86C4AAE9-8280-3743-2605-286DBAA9FEA0}"/>
              </a:ext>
            </a:extLst>
          </p:cNvPr>
          <p:cNvSpPr>
            <a:spLocks noGrp="1"/>
          </p:cNvSpPr>
          <p:nvPr>
            <p:ph type="body" sz="quarter" idx="13"/>
          </p:nvPr>
        </p:nvSpPr>
        <p:spPr>
          <a:xfrm>
            <a:off x="120912" y="4785131"/>
            <a:ext cx="8595360" cy="255977"/>
          </a:xfrm>
        </p:spPr>
        <p:txBody>
          <a:bodyPr/>
          <a:lstStyle/>
          <a:p>
            <a:r>
              <a:rPr lang="en-AU" dirty="0"/>
              <a:t>ACSES Data Program. (2025). </a:t>
            </a:r>
            <a:r>
              <a:rPr lang="en-AU" i="1" dirty="0"/>
              <a:t>Students with disability in Australian higher education: Analysis of 2024 data (2025 update)</a:t>
            </a:r>
            <a:r>
              <a:rPr lang="en-AU" dirty="0"/>
              <a:t>. Australian Centre for Student Equity and Success (ACSES), Perth: Curtin University. ISBN 978-0-646-70241-4 - </a:t>
            </a:r>
            <a:r>
              <a:rPr lang="en-AU" dirty="0">
                <a:hlinkClick r:id="rId2"/>
              </a:rPr>
              <a:t>https://www.acses.edu.au/publication/students-with-disability-analysis-of-2024-data-2025-update/</a:t>
            </a:r>
            <a:endParaRPr lang="en-AU" dirty="0"/>
          </a:p>
        </p:txBody>
      </p:sp>
    </p:spTree>
    <p:extLst>
      <p:ext uri="{BB962C8B-B14F-4D97-AF65-F5344CB8AC3E}">
        <p14:creationId xmlns:p14="http://schemas.microsoft.com/office/powerpoint/2010/main" val="288067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18D4F6D-06A5-C54F-8659-10576E6FE490}"/>
              </a:ext>
            </a:extLst>
          </p:cNvPr>
          <p:cNvSpPr>
            <a:spLocks noGrp="1"/>
          </p:cNvSpPr>
          <p:nvPr>
            <p:ph type="title"/>
          </p:nvPr>
        </p:nvSpPr>
        <p:spPr>
          <a:xfrm>
            <a:off x="305861" y="925814"/>
            <a:ext cx="8327004" cy="487056"/>
          </a:xfrm>
        </p:spPr>
        <p:txBody>
          <a:bodyPr/>
          <a:lstStyle/>
          <a:p>
            <a:r>
              <a:rPr lang="en-AU" dirty="0"/>
              <a:t>Drivers for change</a:t>
            </a:r>
          </a:p>
        </p:txBody>
      </p:sp>
      <p:sp>
        <p:nvSpPr>
          <p:cNvPr id="3" name="Text Placeholder 2">
            <a:extLst>
              <a:ext uri="{FF2B5EF4-FFF2-40B4-BE49-F238E27FC236}">
                <a16:creationId xmlns:a16="http://schemas.microsoft.com/office/drawing/2014/main" id="{E147468C-A5A4-C82E-274B-6BE31FFAF46A}"/>
              </a:ext>
            </a:extLst>
          </p:cNvPr>
          <p:cNvSpPr>
            <a:spLocks noGrp="1"/>
          </p:cNvSpPr>
          <p:nvPr>
            <p:ph type="body" sz="quarter" idx="14"/>
          </p:nvPr>
        </p:nvSpPr>
        <p:spPr>
          <a:xfrm>
            <a:off x="925027" y="1521103"/>
            <a:ext cx="3544336" cy="519648"/>
          </a:xfrm>
        </p:spPr>
        <p:txBody>
          <a:bodyPr/>
          <a:lstStyle/>
          <a:p>
            <a:r>
              <a:rPr lang="en-AU" dirty="0"/>
              <a:t>Royal Commission into Violence, Abuse, Exploitation of People with Disability </a:t>
            </a:r>
          </a:p>
        </p:txBody>
      </p:sp>
      <p:sp>
        <p:nvSpPr>
          <p:cNvPr id="4" name="Text Placeholder 3">
            <a:extLst>
              <a:ext uri="{FF2B5EF4-FFF2-40B4-BE49-F238E27FC236}">
                <a16:creationId xmlns:a16="http://schemas.microsoft.com/office/drawing/2014/main" id="{0D83300A-11F9-D5C8-5618-C52EBDAFDC97}"/>
              </a:ext>
            </a:extLst>
          </p:cNvPr>
          <p:cNvSpPr>
            <a:spLocks noGrp="1"/>
          </p:cNvSpPr>
          <p:nvPr>
            <p:ph type="body" sz="quarter" idx="15"/>
          </p:nvPr>
        </p:nvSpPr>
        <p:spPr>
          <a:xfrm>
            <a:off x="925027" y="2210532"/>
            <a:ext cx="3544336" cy="519648"/>
          </a:xfrm>
        </p:spPr>
        <p:txBody>
          <a:bodyPr/>
          <a:lstStyle/>
          <a:p>
            <a:r>
              <a:rPr lang="en-AU" dirty="0"/>
              <a:t> Universities accord</a:t>
            </a:r>
          </a:p>
        </p:txBody>
      </p:sp>
      <p:sp>
        <p:nvSpPr>
          <p:cNvPr id="5" name="Text Placeholder 4">
            <a:extLst>
              <a:ext uri="{FF2B5EF4-FFF2-40B4-BE49-F238E27FC236}">
                <a16:creationId xmlns:a16="http://schemas.microsoft.com/office/drawing/2014/main" id="{EE877F6F-9692-AA0A-D0A7-BCC1A8DDB0B3}"/>
              </a:ext>
            </a:extLst>
          </p:cNvPr>
          <p:cNvSpPr>
            <a:spLocks noGrp="1"/>
          </p:cNvSpPr>
          <p:nvPr>
            <p:ph type="body" sz="quarter" idx="16"/>
          </p:nvPr>
        </p:nvSpPr>
        <p:spPr>
          <a:xfrm>
            <a:off x="925027" y="2899961"/>
            <a:ext cx="3544336" cy="519648"/>
          </a:xfrm>
        </p:spPr>
        <p:txBody>
          <a:bodyPr/>
          <a:lstStyle/>
          <a:p>
            <a:r>
              <a:rPr lang="en-AU" dirty="0"/>
              <a:t>Higher Education Standards Framework consultation</a:t>
            </a:r>
          </a:p>
        </p:txBody>
      </p:sp>
      <p:sp>
        <p:nvSpPr>
          <p:cNvPr id="2" name="Text Placeholder 4">
            <a:extLst>
              <a:ext uri="{FF2B5EF4-FFF2-40B4-BE49-F238E27FC236}">
                <a16:creationId xmlns:a16="http://schemas.microsoft.com/office/drawing/2014/main" id="{FE039F27-4067-B196-DAD2-BAC4A483F341}"/>
              </a:ext>
            </a:extLst>
          </p:cNvPr>
          <p:cNvSpPr txBox="1">
            <a:spLocks/>
          </p:cNvSpPr>
          <p:nvPr/>
        </p:nvSpPr>
        <p:spPr>
          <a:xfrm>
            <a:off x="930811" y="3589390"/>
            <a:ext cx="3544336" cy="519648"/>
          </a:xfrm>
          <a:prstGeom prst="roundRect">
            <a:avLst>
              <a:gd name="adj" fmla="val 15491"/>
            </a:avLst>
          </a:prstGeom>
          <a:noFill/>
          <a:ln w="12700">
            <a:solidFill>
              <a:schemeClr val="accent1"/>
            </a:solidFill>
          </a:ln>
        </p:spPr>
        <p:txBody>
          <a:bodyPr vert="horz" lIns="72000" tIns="72000" rIns="72000" bIns="72000" rtlCol="0" anchor="ctr">
            <a:noAutofit/>
          </a:bodyPr>
          <a:lstStyle>
            <a:lvl1pPr marL="0" indent="0" algn="l" defTabSz="685800" rtl="0" eaLnBrk="1" latinLnBrk="0" hangingPunct="1">
              <a:lnSpc>
                <a:spcPct val="90000"/>
              </a:lnSpc>
              <a:spcBef>
                <a:spcPts val="2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2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78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504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630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dirty="0"/>
              <a:t>Increase funding DSF, NPP &amp; CBF</a:t>
            </a:r>
          </a:p>
        </p:txBody>
      </p:sp>
      <p:sp>
        <p:nvSpPr>
          <p:cNvPr id="8" name="Text Placeholder 7">
            <a:extLst>
              <a:ext uri="{FF2B5EF4-FFF2-40B4-BE49-F238E27FC236}">
                <a16:creationId xmlns:a16="http://schemas.microsoft.com/office/drawing/2014/main" id="{4DB4D2A7-C3B5-4F48-502F-4D473EB59E0A}"/>
              </a:ext>
            </a:extLst>
          </p:cNvPr>
          <p:cNvSpPr>
            <a:spLocks noGrp="1"/>
          </p:cNvSpPr>
          <p:nvPr>
            <p:ph type="body" sz="quarter" idx="19"/>
          </p:nvPr>
        </p:nvSpPr>
        <p:spPr>
          <a:xfrm>
            <a:off x="4731917" y="1521103"/>
            <a:ext cx="3544336" cy="519648"/>
          </a:xfrm>
        </p:spPr>
        <p:txBody>
          <a:bodyPr/>
          <a:lstStyle/>
          <a:p>
            <a:r>
              <a:rPr lang="en-AU" dirty="0"/>
              <a:t>Autism strategy</a:t>
            </a:r>
          </a:p>
        </p:txBody>
      </p:sp>
      <p:sp>
        <p:nvSpPr>
          <p:cNvPr id="9" name="Text Placeholder 8">
            <a:extLst>
              <a:ext uri="{FF2B5EF4-FFF2-40B4-BE49-F238E27FC236}">
                <a16:creationId xmlns:a16="http://schemas.microsoft.com/office/drawing/2014/main" id="{AE0E6FEC-E18E-BC78-D26E-F745C80BD246}"/>
              </a:ext>
            </a:extLst>
          </p:cNvPr>
          <p:cNvSpPr>
            <a:spLocks noGrp="1"/>
          </p:cNvSpPr>
          <p:nvPr>
            <p:ph type="body" sz="quarter" idx="20"/>
          </p:nvPr>
        </p:nvSpPr>
        <p:spPr>
          <a:xfrm>
            <a:off x="4731917" y="2210532"/>
            <a:ext cx="3544336" cy="519648"/>
          </a:xfrm>
        </p:spPr>
        <p:txBody>
          <a:bodyPr/>
          <a:lstStyle/>
          <a:p>
            <a:r>
              <a:rPr lang="en-AU" dirty="0"/>
              <a:t>Disability Discrimination Act review</a:t>
            </a:r>
          </a:p>
        </p:txBody>
      </p:sp>
      <p:sp>
        <p:nvSpPr>
          <p:cNvPr id="10" name="Text Placeholder 9">
            <a:extLst>
              <a:ext uri="{FF2B5EF4-FFF2-40B4-BE49-F238E27FC236}">
                <a16:creationId xmlns:a16="http://schemas.microsoft.com/office/drawing/2014/main" id="{19AFED54-0F3B-4800-5F02-FCD0C10F0B97}"/>
              </a:ext>
            </a:extLst>
          </p:cNvPr>
          <p:cNvSpPr>
            <a:spLocks noGrp="1"/>
          </p:cNvSpPr>
          <p:nvPr>
            <p:ph type="body" sz="quarter" idx="21"/>
          </p:nvPr>
        </p:nvSpPr>
        <p:spPr>
          <a:xfrm>
            <a:off x="4731917" y="2899961"/>
            <a:ext cx="3544336" cy="519648"/>
          </a:xfrm>
        </p:spPr>
        <p:txBody>
          <a:bodyPr/>
          <a:lstStyle/>
          <a:p>
            <a:r>
              <a:rPr lang="en-AU" dirty="0"/>
              <a:t>Higher Education Disability Roundtable</a:t>
            </a:r>
          </a:p>
        </p:txBody>
      </p:sp>
      <p:sp>
        <p:nvSpPr>
          <p:cNvPr id="6" name="Text Placeholder 4">
            <a:extLst>
              <a:ext uri="{FF2B5EF4-FFF2-40B4-BE49-F238E27FC236}">
                <a16:creationId xmlns:a16="http://schemas.microsoft.com/office/drawing/2014/main" id="{BCF86955-63D7-85ED-63B4-07C8BE59905D}"/>
              </a:ext>
            </a:extLst>
          </p:cNvPr>
          <p:cNvSpPr txBox="1">
            <a:spLocks/>
          </p:cNvSpPr>
          <p:nvPr/>
        </p:nvSpPr>
        <p:spPr>
          <a:xfrm>
            <a:off x="4731917" y="3589390"/>
            <a:ext cx="3544336" cy="519648"/>
          </a:xfrm>
          <a:prstGeom prst="roundRect">
            <a:avLst>
              <a:gd name="adj" fmla="val 15491"/>
            </a:avLst>
          </a:prstGeom>
          <a:noFill/>
          <a:ln w="12700">
            <a:solidFill>
              <a:schemeClr val="accent1"/>
            </a:solidFill>
          </a:ln>
        </p:spPr>
        <p:txBody>
          <a:bodyPr vert="horz" lIns="72000" tIns="72000" rIns="72000" bIns="72000" rtlCol="0" anchor="ctr">
            <a:noAutofit/>
          </a:bodyPr>
          <a:lstStyle>
            <a:lvl1pPr marL="0" indent="0" algn="l" defTabSz="685800" rtl="0" eaLnBrk="1" latinLnBrk="0" hangingPunct="1">
              <a:lnSpc>
                <a:spcPct val="90000"/>
              </a:lnSpc>
              <a:spcBef>
                <a:spcPts val="2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52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78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504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630000" indent="-126000" algn="l" defTabSz="685800" rtl="0" eaLnBrk="1" latinLnBrk="0" hangingPunct="1">
              <a:lnSpc>
                <a:spcPct val="90000"/>
              </a:lnSpc>
              <a:spcBef>
                <a:spcPts val="2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dirty="0"/>
              <a:t>Reporting – Student Support Policy </a:t>
            </a:r>
          </a:p>
        </p:txBody>
      </p:sp>
    </p:spTree>
    <p:extLst>
      <p:ext uri="{BB962C8B-B14F-4D97-AF65-F5344CB8AC3E}">
        <p14:creationId xmlns:p14="http://schemas.microsoft.com/office/powerpoint/2010/main" val="23068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A1F369-8BAD-98E2-62F8-20DDE398A1E4}"/>
              </a:ext>
            </a:extLst>
          </p:cNvPr>
          <p:cNvSpPr>
            <a:spLocks noGrp="1"/>
          </p:cNvSpPr>
          <p:nvPr>
            <p:ph type="title"/>
          </p:nvPr>
        </p:nvSpPr>
        <p:spPr>
          <a:xfrm>
            <a:off x="389268" y="751356"/>
            <a:ext cx="8327004" cy="487056"/>
          </a:xfrm>
        </p:spPr>
        <p:txBody>
          <a:bodyPr/>
          <a:lstStyle/>
          <a:p>
            <a:r>
              <a:rPr lang="en-AU" dirty="0"/>
              <a:t>New Oversight and accountability </a:t>
            </a:r>
          </a:p>
        </p:txBody>
      </p:sp>
      <p:sp>
        <p:nvSpPr>
          <p:cNvPr id="3" name="Text Placeholder 2">
            <a:extLst>
              <a:ext uri="{FF2B5EF4-FFF2-40B4-BE49-F238E27FC236}">
                <a16:creationId xmlns:a16="http://schemas.microsoft.com/office/drawing/2014/main" id="{E2491551-F1A6-75D4-EE37-E39A0A3BE95D}"/>
              </a:ext>
            </a:extLst>
          </p:cNvPr>
          <p:cNvSpPr>
            <a:spLocks noGrp="1"/>
          </p:cNvSpPr>
          <p:nvPr>
            <p:ph type="body" sz="quarter" idx="15"/>
          </p:nvPr>
        </p:nvSpPr>
        <p:spPr>
          <a:xfrm>
            <a:off x="1609725" y="1749329"/>
            <a:ext cx="5924550" cy="822421"/>
          </a:xfrm>
        </p:spPr>
        <p:txBody>
          <a:bodyPr/>
          <a:lstStyle/>
          <a:p>
            <a:r>
              <a:rPr lang="en-AU" dirty="0">
                <a:hlinkClick r:id="rId2"/>
              </a:rPr>
              <a:t>Australian Tertiary Education Commission</a:t>
            </a:r>
            <a:r>
              <a:rPr lang="en-AU" dirty="0"/>
              <a:t> </a:t>
            </a:r>
          </a:p>
        </p:txBody>
      </p:sp>
      <p:sp>
        <p:nvSpPr>
          <p:cNvPr id="4" name="Text Placeholder 3">
            <a:extLst>
              <a:ext uri="{FF2B5EF4-FFF2-40B4-BE49-F238E27FC236}">
                <a16:creationId xmlns:a16="http://schemas.microsoft.com/office/drawing/2014/main" id="{42C425F0-E5C7-1366-4602-B2AC968B7E24}"/>
              </a:ext>
            </a:extLst>
          </p:cNvPr>
          <p:cNvSpPr>
            <a:spLocks noGrp="1"/>
          </p:cNvSpPr>
          <p:nvPr>
            <p:ph type="body" sz="quarter" idx="16"/>
          </p:nvPr>
        </p:nvSpPr>
        <p:spPr>
          <a:xfrm>
            <a:off x="1611761" y="2890489"/>
            <a:ext cx="5924550" cy="822421"/>
          </a:xfrm>
        </p:spPr>
        <p:txBody>
          <a:bodyPr/>
          <a:lstStyle/>
          <a:p>
            <a:r>
              <a:rPr lang="en-AU" dirty="0">
                <a:hlinkClick r:id="rId3"/>
              </a:rPr>
              <a:t>National Student Ombudsman Office</a:t>
            </a:r>
            <a:endParaRPr lang="en-AU" dirty="0"/>
          </a:p>
        </p:txBody>
      </p:sp>
    </p:spTree>
    <p:extLst>
      <p:ext uri="{BB962C8B-B14F-4D97-AF65-F5344CB8AC3E}">
        <p14:creationId xmlns:p14="http://schemas.microsoft.com/office/powerpoint/2010/main" val="44227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0F81-FCD1-B9DF-76C6-C0B98F8E4346}"/>
              </a:ext>
            </a:extLst>
          </p:cNvPr>
          <p:cNvSpPr>
            <a:spLocks noGrp="1"/>
          </p:cNvSpPr>
          <p:nvPr>
            <p:ph type="title"/>
          </p:nvPr>
        </p:nvSpPr>
        <p:spPr/>
        <p:txBody>
          <a:bodyPr/>
          <a:lstStyle/>
          <a:p>
            <a:r>
              <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Setting the scene</a:t>
            </a:r>
            <a:endParaRPr lang="en-AU" dirty="0"/>
          </a:p>
        </p:txBody>
      </p:sp>
      <p:sp>
        <p:nvSpPr>
          <p:cNvPr id="4" name="Text Placeholder 3">
            <a:extLst>
              <a:ext uri="{FF2B5EF4-FFF2-40B4-BE49-F238E27FC236}">
                <a16:creationId xmlns:a16="http://schemas.microsoft.com/office/drawing/2014/main" id="{A2C62D92-22CA-3720-BA47-4E5532D1CF47}"/>
              </a:ext>
            </a:extLst>
          </p:cNvPr>
          <p:cNvSpPr>
            <a:spLocks noGrp="1"/>
          </p:cNvSpPr>
          <p:nvPr>
            <p:ph type="body" sz="quarter" idx="14"/>
          </p:nvPr>
        </p:nvSpPr>
        <p:spPr>
          <a:xfrm>
            <a:off x="2063839" y="1168783"/>
            <a:ext cx="5016322" cy="577516"/>
          </a:xfrm>
        </p:spPr>
        <p:txBody>
          <a:bodyPr/>
          <a:lstStyle/>
          <a:p>
            <a:pPr>
              <a:defRPr/>
            </a:pPr>
            <a:endParaRPr lang="en-AU" sz="1800" b="1" dirty="0">
              <a:solidFill>
                <a:srgbClr val="000000"/>
              </a:solidFill>
            </a:endParaRPr>
          </a:p>
          <a:p>
            <a:pPr>
              <a:defRPr/>
            </a:pPr>
            <a:r>
              <a:rPr lang="en-AU" sz="1800" b="1" dirty="0">
                <a:solidFill>
                  <a:srgbClr val="000000"/>
                </a:solidFill>
              </a:rPr>
              <a:t>Students with Disabilities: Code of Practice for Australian Tertiary Institutions - 1998</a:t>
            </a:r>
          </a:p>
          <a:p>
            <a:endParaRPr lang="en-AU" dirty="0"/>
          </a:p>
        </p:txBody>
      </p:sp>
      <p:sp>
        <p:nvSpPr>
          <p:cNvPr id="5" name="Text Placeholder 4">
            <a:extLst>
              <a:ext uri="{FF2B5EF4-FFF2-40B4-BE49-F238E27FC236}">
                <a16:creationId xmlns:a16="http://schemas.microsoft.com/office/drawing/2014/main" id="{FEC3073D-9B06-8D27-1A9E-DD7CDE9866BD}"/>
              </a:ext>
            </a:extLst>
          </p:cNvPr>
          <p:cNvSpPr>
            <a:spLocks noGrp="1"/>
          </p:cNvSpPr>
          <p:nvPr>
            <p:ph type="body" sz="quarter" idx="15"/>
          </p:nvPr>
        </p:nvSpPr>
        <p:spPr>
          <a:xfrm>
            <a:off x="2063839" y="1841609"/>
            <a:ext cx="5016322" cy="519648"/>
          </a:xfrm>
        </p:spPr>
        <p:txBody>
          <a:bodyPr/>
          <a:lstStyle/>
          <a:p>
            <a:pPr marL="0" marR="0" lvl="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endPar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200"/>
              </a:spcBef>
              <a:spcAft>
                <a:spcPts val="0"/>
              </a:spcAft>
              <a:buClrTx/>
              <a:buSzTx/>
              <a:buFont typeface="Arial" panose="020B0604020202020204" pitchFamily="34" charset="0"/>
              <a:buNone/>
              <a:tabLst/>
              <a:defRPr/>
            </a:pPr>
            <a:r>
              <a:rPr kumimoji="0" lang="en-A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Professionalising Disability Services in Tertiary Education - 2002</a:t>
            </a:r>
            <a:endPar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AU" dirty="0"/>
          </a:p>
        </p:txBody>
      </p:sp>
      <p:sp>
        <p:nvSpPr>
          <p:cNvPr id="7" name="Text Placeholder 6">
            <a:extLst>
              <a:ext uri="{FF2B5EF4-FFF2-40B4-BE49-F238E27FC236}">
                <a16:creationId xmlns:a16="http://schemas.microsoft.com/office/drawing/2014/main" id="{DDC5B0A1-685E-7BAB-D890-417813DF0A0D}"/>
              </a:ext>
            </a:extLst>
          </p:cNvPr>
          <p:cNvSpPr>
            <a:spLocks noGrp="1"/>
          </p:cNvSpPr>
          <p:nvPr>
            <p:ph type="body" sz="quarter" idx="17"/>
          </p:nvPr>
        </p:nvSpPr>
        <p:spPr>
          <a:xfrm>
            <a:off x="2063839" y="2443287"/>
            <a:ext cx="5016322" cy="519648"/>
          </a:xfrm>
        </p:spPr>
        <p:txBody>
          <a:bodyPr/>
          <a:lstStyle/>
          <a:p>
            <a:r>
              <a:rPr lang="en-AU" sz="1800" b="1" dirty="0">
                <a:solidFill>
                  <a:srgbClr val="000000"/>
                </a:solidFill>
              </a:rPr>
              <a:t>Universities Australia (AVCC) Guidelines relating to Students with a Disability - 2006</a:t>
            </a:r>
          </a:p>
        </p:txBody>
      </p:sp>
      <p:sp>
        <p:nvSpPr>
          <p:cNvPr id="6" name="Text Placeholder 5">
            <a:extLst>
              <a:ext uri="{FF2B5EF4-FFF2-40B4-BE49-F238E27FC236}">
                <a16:creationId xmlns:a16="http://schemas.microsoft.com/office/drawing/2014/main" id="{9CC545B3-10F3-E0C0-BEC1-49BFCA40FB47}"/>
              </a:ext>
            </a:extLst>
          </p:cNvPr>
          <p:cNvSpPr>
            <a:spLocks noGrp="1"/>
          </p:cNvSpPr>
          <p:nvPr>
            <p:ph type="body" sz="quarter" idx="16"/>
          </p:nvPr>
        </p:nvSpPr>
        <p:spPr>
          <a:xfrm>
            <a:off x="2063839" y="3060371"/>
            <a:ext cx="5016322" cy="519648"/>
          </a:xfrm>
        </p:spPr>
        <p:txBody>
          <a:bodyPr/>
          <a:lstStyle/>
          <a:p>
            <a:r>
              <a:rPr lang="en-AU" sz="1800" b="1" dirty="0">
                <a:solidFill>
                  <a:srgbClr val="000000"/>
                </a:solidFill>
              </a:rPr>
              <a:t>ATEND Members Professional Standards of Practice and Code of Ethics 2013</a:t>
            </a:r>
          </a:p>
        </p:txBody>
      </p:sp>
      <p:sp>
        <p:nvSpPr>
          <p:cNvPr id="10" name="TextBox 9">
            <a:extLst>
              <a:ext uri="{FF2B5EF4-FFF2-40B4-BE49-F238E27FC236}">
                <a16:creationId xmlns:a16="http://schemas.microsoft.com/office/drawing/2014/main" id="{2EA8DB7B-6A80-A3BC-C58F-A9057D7ED9FF}"/>
              </a:ext>
            </a:extLst>
          </p:cNvPr>
          <p:cNvSpPr txBox="1"/>
          <p:nvPr/>
        </p:nvSpPr>
        <p:spPr>
          <a:xfrm>
            <a:off x="240631" y="4091929"/>
            <a:ext cx="8552495" cy="1015663"/>
          </a:xfrm>
          <a:prstGeom prst="rect">
            <a:avLst/>
          </a:prstGeom>
          <a:noFill/>
        </p:spPr>
        <p:txBody>
          <a:bodyPr wrap="square">
            <a:spAutoFit/>
          </a:bodyPr>
          <a:lstStyle/>
          <a:p>
            <a:pPr algn="l">
              <a:buNone/>
            </a:pPr>
            <a:r>
              <a:rPr lang="en-AU" sz="1000" i="0" dirty="0">
                <a:effectLst/>
              </a:rPr>
              <a:t>Students with Disabilities: Code of Practice for Australian Tertiary Institutions - </a:t>
            </a:r>
            <a:r>
              <a:rPr lang="en-AU" sz="1000" dirty="0">
                <a:solidFill>
                  <a:schemeClr val="accent2">
                    <a:lumMod val="50000"/>
                  </a:schemeClr>
                </a:solidFill>
                <a:hlinkClick r:id="rId2">
                  <a:extLst>
                    <a:ext uri="{A12FA001-AC4F-418D-AE19-62706E023703}">
                      <ahyp:hlinkClr xmlns:ahyp="http://schemas.microsoft.com/office/drawing/2018/hyperlinkcolor" val="tx"/>
                    </a:ext>
                  </a:extLst>
                </a:hlinkClick>
              </a:rPr>
              <a:t>https://www.adcet.edu.au/resource/7014/students-with-disabilities-code-of-practice-for-australian-tertiary-institutions</a:t>
            </a:r>
            <a:endParaRPr lang="en-AU" sz="1000" dirty="0">
              <a:solidFill>
                <a:schemeClr val="accent2">
                  <a:lumMod val="50000"/>
                </a:schemeClr>
              </a:solidFill>
            </a:endParaRPr>
          </a:p>
          <a:p>
            <a:pPr algn="l">
              <a:buNone/>
            </a:pPr>
            <a:r>
              <a:rPr lang="en-AU" sz="1000" dirty="0">
                <a:solidFill>
                  <a:schemeClr val="accent2">
                    <a:lumMod val="50000"/>
                  </a:schemeClr>
                </a:solidFill>
              </a:rPr>
              <a:t>Pathways 6 - Professionalising Disability Services - </a:t>
            </a:r>
            <a:r>
              <a:rPr lang="en-AU" sz="1000" dirty="0">
                <a:solidFill>
                  <a:schemeClr val="accent2">
                    <a:lumMod val="50000"/>
                  </a:schemeClr>
                </a:solidFill>
                <a:hlinkClick r:id="rId3">
                  <a:extLst>
                    <a:ext uri="{A12FA001-AC4F-418D-AE19-62706E023703}">
                      <ahyp:hlinkClr xmlns:ahyp="http://schemas.microsoft.com/office/drawing/2018/hyperlinkcolor" val="tx"/>
                    </a:ext>
                  </a:extLst>
                </a:hlinkClick>
              </a:rPr>
              <a:t>https://www.adcet.edu.au/resource/4834/pathways-6-professionalising-disability-services</a:t>
            </a:r>
            <a:endParaRPr lang="en-AU" sz="1000" dirty="0">
              <a:solidFill>
                <a:schemeClr val="accent2">
                  <a:lumMod val="50000"/>
                </a:schemeClr>
              </a:solidFill>
            </a:endParaRPr>
          </a:p>
          <a:p>
            <a:pPr algn="l">
              <a:buNone/>
            </a:pPr>
            <a:r>
              <a:rPr lang="en-AU" sz="1000" dirty="0">
                <a:solidFill>
                  <a:schemeClr val="accent2">
                    <a:lumMod val="50000"/>
                  </a:schemeClr>
                </a:solidFill>
              </a:rPr>
              <a:t>Universities Australia (</a:t>
            </a:r>
            <a:r>
              <a:rPr lang="en-AU" sz="1000" dirty="0" err="1">
                <a:solidFill>
                  <a:schemeClr val="accent2">
                    <a:lumMod val="50000"/>
                  </a:schemeClr>
                </a:solidFill>
              </a:rPr>
              <a:t>AVCC</a:t>
            </a:r>
            <a:r>
              <a:rPr lang="en-AU" sz="1000" dirty="0">
                <a:solidFill>
                  <a:schemeClr val="accent2">
                    <a:lumMod val="50000"/>
                  </a:schemeClr>
                </a:solidFill>
              </a:rPr>
              <a:t>) Guidelines relating to Students with a Disability - 2006 - </a:t>
            </a:r>
            <a:r>
              <a:rPr lang="en-AU" sz="1000" dirty="0">
                <a:solidFill>
                  <a:schemeClr val="accent2">
                    <a:lumMod val="50000"/>
                  </a:schemeClr>
                </a:solidFill>
                <a:hlinkClick r:id="rId4">
                  <a:extLst>
                    <a:ext uri="{A12FA001-AC4F-418D-AE19-62706E023703}">
                      <ahyp:hlinkClr xmlns:ahyp="http://schemas.microsoft.com/office/drawing/2018/hyperlinkcolor" val="tx"/>
                    </a:ext>
                  </a:extLst>
                </a:hlinkClick>
              </a:rPr>
              <a:t>https://www.adcet.edu.au/resource/5351/universities-australia-avcc-guidelines-relating-to-students-with-a-disability-2006</a:t>
            </a:r>
            <a:endParaRPr lang="en-AU" sz="1000" dirty="0">
              <a:solidFill>
                <a:schemeClr val="accent2">
                  <a:lumMod val="50000"/>
                </a:schemeClr>
              </a:solidFill>
            </a:endParaRPr>
          </a:p>
          <a:p>
            <a:r>
              <a:rPr lang="en-AU" sz="1000" dirty="0">
                <a:solidFill>
                  <a:schemeClr val="accent2">
                    <a:lumMod val="50000"/>
                  </a:schemeClr>
                </a:solidFill>
              </a:rPr>
              <a:t>Join the Australian Tertiary Education Network on Disability (</a:t>
            </a:r>
            <a:r>
              <a:rPr lang="en-AU" sz="1000" dirty="0" err="1">
                <a:solidFill>
                  <a:schemeClr val="accent2">
                    <a:lumMod val="50000"/>
                  </a:schemeClr>
                </a:solidFill>
              </a:rPr>
              <a:t>ATEND</a:t>
            </a:r>
            <a:r>
              <a:rPr lang="en-AU" sz="1000" dirty="0">
                <a:solidFill>
                  <a:schemeClr val="accent2">
                    <a:lumMod val="50000"/>
                  </a:schemeClr>
                </a:solidFill>
              </a:rPr>
              <a:t>) Membership - </a:t>
            </a:r>
            <a:r>
              <a:rPr lang="en-AU" sz="1000" dirty="0">
                <a:solidFill>
                  <a:schemeClr val="accent2">
                    <a:lumMod val="50000"/>
                  </a:schemeClr>
                </a:solidFill>
                <a:hlinkClick r:id="rId5">
                  <a:extLst>
                    <a:ext uri="{A12FA001-AC4F-418D-AE19-62706E023703}">
                      <ahyp:hlinkClr xmlns:ahyp="http://schemas.microsoft.com/office/drawing/2018/hyperlinkcolor" val="tx"/>
                    </a:ext>
                  </a:extLst>
                </a:hlinkClick>
              </a:rPr>
              <a:t>https://www.atend.com.au/membership</a:t>
            </a:r>
            <a:r>
              <a:rPr lang="en-AU" sz="1000" dirty="0">
                <a:solidFill>
                  <a:schemeClr val="accent2">
                    <a:lumMod val="50000"/>
                  </a:schemeClr>
                </a:solidFill>
              </a:rPr>
              <a:t> </a:t>
            </a:r>
          </a:p>
        </p:txBody>
      </p:sp>
    </p:spTree>
    <p:extLst>
      <p:ext uri="{BB962C8B-B14F-4D97-AF65-F5344CB8AC3E}">
        <p14:creationId xmlns:p14="http://schemas.microsoft.com/office/powerpoint/2010/main" val="60884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A989-2516-C164-D4B8-58CAF51CBC87}"/>
              </a:ext>
            </a:extLst>
          </p:cNvPr>
          <p:cNvSpPr>
            <a:spLocks noGrp="1"/>
          </p:cNvSpPr>
          <p:nvPr>
            <p:ph type="title"/>
          </p:nvPr>
        </p:nvSpPr>
        <p:spPr>
          <a:xfrm>
            <a:off x="320516" y="565168"/>
            <a:ext cx="8327004" cy="487056"/>
          </a:xfrm>
        </p:spPr>
        <p:txBody>
          <a:bodyPr/>
          <a:lstStyle/>
          <a:p>
            <a:r>
              <a:rPr lang="en-AU" dirty="0"/>
              <a:t>How we collected the evidence</a:t>
            </a:r>
          </a:p>
        </p:txBody>
      </p:sp>
      <p:sp>
        <p:nvSpPr>
          <p:cNvPr id="6" name="Text Placeholder 5">
            <a:extLst>
              <a:ext uri="{FF2B5EF4-FFF2-40B4-BE49-F238E27FC236}">
                <a16:creationId xmlns:a16="http://schemas.microsoft.com/office/drawing/2014/main" id="{546FC183-3A1E-E580-F672-09FC3834D216}"/>
              </a:ext>
            </a:extLst>
          </p:cNvPr>
          <p:cNvSpPr>
            <a:spLocks noGrp="1"/>
          </p:cNvSpPr>
          <p:nvPr>
            <p:ph type="body" sz="quarter" idx="16"/>
          </p:nvPr>
        </p:nvSpPr>
        <p:spPr>
          <a:xfrm>
            <a:off x="1141281" y="1343407"/>
            <a:ext cx="5938880" cy="519648"/>
          </a:xfrm>
        </p:spPr>
        <p:txBody>
          <a:bodyPr/>
          <a:lstStyle/>
          <a:p>
            <a:r>
              <a:rPr lang="en-AU" dirty="0"/>
              <a:t>Manager’s Survey</a:t>
            </a:r>
            <a:endParaRPr lang="en-AU" sz="1000" dirty="0"/>
          </a:p>
        </p:txBody>
      </p:sp>
      <p:sp>
        <p:nvSpPr>
          <p:cNvPr id="4" name="Text Placeholder 3">
            <a:extLst>
              <a:ext uri="{FF2B5EF4-FFF2-40B4-BE49-F238E27FC236}">
                <a16:creationId xmlns:a16="http://schemas.microsoft.com/office/drawing/2014/main" id="{713C5955-FFCD-5A16-B64E-865884B9D069}"/>
              </a:ext>
            </a:extLst>
          </p:cNvPr>
          <p:cNvSpPr>
            <a:spLocks noGrp="1"/>
          </p:cNvSpPr>
          <p:nvPr>
            <p:ph type="body" sz="quarter" idx="14"/>
          </p:nvPr>
        </p:nvSpPr>
        <p:spPr>
          <a:xfrm>
            <a:off x="1141281" y="1958365"/>
            <a:ext cx="5938880" cy="519648"/>
          </a:xfrm>
        </p:spPr>
        <p:txBody>
          <a:bodyPr/>
          <a:lstStyle/>
          <a:p>
            <a:r>
              <a:rPr lang="en-AU" dirty="0"/>
              <a:t>Student and Practitioner Survey</a:t>
            </a:r>
          </a:p>
        </p:txBody>
      </p:sp>
      <p:sp>
        <p:nvSpPr>
          <p:cNvPr id="5" name="Text Placeholder 4">
            <a:extLst>
              <a:ext uri="{FF2B5EF4-FFF2-40B4-BE49-F238E27FC236}">
                <a16:creationId xmlns:a16="http://schemas.microsoft.com/office/drawing/2014/main" id="{472DB7F6-B1C5-86A9-0ED0-5882A63EA0B7}"/>
              </a:ext>
            </a:extLst>
          </p:cNvPr>
          <p:cNvSpPr>
            <a:spLocks noGrp="1"/>
          </p:cNvSpPr>
          <p:nvPr>
            <p:ph type="body" sz="quarter" idx="15"/>
          </p:nvPr>
        </p:nvSpPr>
        <p:spPr>
          <a:xfrm>
            <a:off x="1141281" y="2573323"/>
            <a:ext cx="5938880" cy="519648"/>
          </a:xfrm>
        </p:spPr>
        <p:txBody>
          <a:bodyPr/>
          <a:lstStyle/>
          <a:p>
            <a:r>
              <a:rPr lang="en-AU" dirty="0"/>
              <a:t>In-depth Interviews</a:t>
            </a:r>
            <a:endParaRPr lang="en-AU" sz="1000" dirty="0"/>
          </a:p>
        </p:txBody>
      </p:sp>
      <p:sp>
        <p:nvSpPr>
          <p:cNvPr id="7" name="Text Placeholder 6">
            <a:extLst>
              <a:ext uri="{FF2B5EF4-FFF2-40B4-BE49-F238E27FC236}">
                <a16:creationId xmlns:a16="http://schemas.microsoft.com/office/drawing/2014/main" id="{035F7C4D-5E55-9101-9094-64C393AB9E17}"/>
              </a:ext>
            </a:extLst>
          </p:cNvPr>
          <p:cNvSpPr>
            <a:spLocks noGrp="1"/>
          </p:cNvSpPr>
          <p:nvPr>
            <p:ph type="body" sz="quarter" idx="17"/>
          </p:nvPr>
        </p:nvSpPr>
        <p:spPr>
          <a:xfrm>
            <a:off x="1141281" y="3188281"/>
            <a:ext cx="5938880" cy="519648"/>
          </a:xfrm>
        </p:spPr>
        <p:txBody>
          <a:bodyPr/>
          <a:lstStyle/>
          <a:p>
            <a:r>
              <a:rPr lang="en-AU" dirty="0"/>
              <a:t>Workshops</a:t>
            </a:r>
          </a:p>
        </p:txBody>
      </p:sp>
    </p:spTree>
    <p:extLst>
      <p:ext uri="{BB962C8B-B14F-4D97-AF65-F5344CB8AC3E}">
        <p14:creationId xmlns:p14="http://schemas.microsoft.com/office/powerpoint/2010/main" val="364048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66817D-7C9C-A880-B9C2-FC778D3BD067}"/>
              </a:ext>
            </a:extLst>
          </p:cNvPr>
          <p:cNvSpPr>
            <a:spLocks noGrp="1"/>
          </p:cNvSpPr>
          <p:nvPr>
            <p:ph type="title"/>
          </p:nvPr>
        </p:nvSpPr>
        <p:spPr>
          <a:xfrm>
            <a:off x="391884" y="414548"/>
            <a:ext cx="4769661" cy="586767"/>
          </a:xfrm>
        </p:spPr>
        <p:txBody>
          <a:bodyPr/>
          <a:lstStyle/>
          <a:p>
            <a:r>
              <a:rPr lang="en-AU" sz="2800" dirty="0">
                <a:latin typeface="Aptos" panose="020B0004020202020204" pitchFamily="34" charset="0"/>
              </a:rPr>
              <a:t>Data and insights collected</a:t>
            </a:r>
          </a:p>
        </p:txBody>
      </p:sp>
      <p:sp>
        <p:nvSpPr>
          <p:cNvPr id="4" name="Content Placeholder 3">
            <a:extLst>
              <a:ext uri="{FF2B5EF4-FFF2-40B4-BE49-F238E27FC236}">
                <a16:creationId xmlns:a16="http://schemas.microsoft.com/office/drawing/2014/main" id="{FD963E02-1473-347B-C2FB-CAA425C2D805}"/>
              </a:ext>
            </a:extLst>
          </p:cNvPr>
          <p:cNvSpPr>
            <a:spLocks noGrp="1"/>
          </p:cNvSpPr>
          <p:nvPr>
            <p:ph idx="1"/>
          </p:nvPr>
        </p:nvSpPr>
        <p:spPr>
          <a:xfrm>
            <a:off x="391884" y="1259680"/>
            <a:ext cx="7789590" cy="3336383"/>
          </a:xfrm>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Manager survey: ~90% response rate, collecting data on service operations, leadership, effectiveness, and practitioner/staff capacity and capabilities</a:t>
            </a:r>
          </a:p>
          <a:p>
            <a:pPr marL="342900" lvl="0" indent="-342900">
              <a:lnSpc>
                <a:spcPct val="115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Practitioner and student survey: 220+ responses on student experiences of support provision and practitioner experiences of working contexts and professional development</a:t>
            </a:r>
          </a:p>
          <a:p>
            <a:pPr marL="342900" lvl="0" indent="-342900">
              <a:lnSpc>
                <a:spcPct val="115000"/>
              </a:lnSpc>
              <a:spcAft>
                <a:spcPts val="800"/>
              </a:spcAft>
              <a:buSzPts val="1000"/>
              <a:buFont typeface="Symbol" panose="05050102010706020507" pitchFamily="18" charset="2"/>
              <a:buChar char=""/>
              <a:tabLst>
                <a:tab pos="457200" algn="l"/>
              </a:tabLst>
            </a:pPr>
            <a:r>
              <a:rPr lang="en-AU" sz="1600" kern="100" dirty="0">
                <a:effectLst/>
                <a:latin typeface="Aptos" panose="020B0004020202020204" pitchFamily="34" charset="0"/>
                <a:ea typeface="Aptos" panose="020B0004020202020204" pitchFamily="34" charset="0"/>
                <a:cs typeface="Times New Roman" panose="02020603050405020304" pitchFamily="18" charset="0"/>
              </a:rPr>
              <a:t>In-depth practitioner and student </a:t>
            </a:r>
            <a:r>
              <a:rPr lang="en-AU" sz="1600" kern="100" dirty="0">
                <a:latin typeface="Aptos" panose="020B0004020202020204" pitchFamily="34" charset="0"/>
                <a:ea typeface="Aptos" panose="020B0004020202020204" pitchFamily="34" charset="0"/>
                <a:cs typeface="Times New Roman" panose="02020603050405020304" pitchFamily="18" charset="0"/>
              </a:rPr>
              <a:t>interviews</a:t>
            </a:r>
          </a:p>
          <a:p>
            <a:pPr marL="342900" lvl="0" indent="-342900">
              <a:lnSpc>
                <a:spcPct val="115000"/>
              </a:lnSpc>
              <a:spcAft>
                <a:spcPts val="800"/>
              </a:spcAft>
              <a:buSzPts val="1000"/>
              <a:buFont typeface="Symbol" panose="05050102010706020507" pitchFamily="18" charset="2"/>
              <a:buChar char=""/>
              <a:tabLst>
                <a:tab pos="457200" algn="l"/>
              </a:tabLst>
            </a:pPr>
            <a:r>
              <a:rPr lang="en-AU" sz="1600" kern="100" dirty="0">
                <a:latin typeface="Aptos" panose="020B0004020202020204" pitchFamily="34" charset="0"/>
                <a:ea typeface="Aptos" panose="020B0004020202020204" pitchFamily="34" charset="0"/>
                <a:cs typeface="Times New Roman" panose="02020603050405020304" pitchFamily="18" charset="0"/>
              </a:rPr>
              <a:t>Workshops and engagement: connecting with over 80 participants across several workshops + other stakeholder engagement</a:t>
            </a:r>
          </a:p>
          <a:p>
            <a:pPr marL="342900" marR="0" lvl="0" indent="-342900" algn="l" defTabSz="6858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n-AU" sz="16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Overseen by an advisory group</a:t>
            </a:r>
            <a:endParaRPr lang="en-AU" dirty="0"/>
          </a:p>
        </p:txBody>
      </p:sp>
    </p:spTree>
    <p:extLst>
      <p:ext uri="{BB962C8B-B14F-4D97-AF65-F5344CB8AC3E}">
        <p14:creationId xmlns:p14="http://schemas.microsoft.com/office/powerpoint/2010/main" val="1420048742"/>
      </p:ext>
    </p:extLst>
  </p:cSld>
  <p:clrMapOvr>
    <a:masterClrMapping/>
  </p:clrMapOvr>
</p:sld>
</file>

<file path=ppt/theme/theme1.xml><?xml version="1.0" encoding="utf-8"?>
<a:theme xmlns:a="http://schemas.openxmlformats.org/drawingml/2006/main" name="UniTas_General PPT Template_Theme 2022">
  <a:themeElements>
    <a:clrScheme name="UniTas2022_Eucalyptus Theme">
      <a:dk1>
        <a:srgbClr val="000000"/>
      </a:dk1>
      <a:lt1>
        <a:srgbClr val="FFFFFF"/>
      </a:lt1>
      <a:dk2>
        <a:srgbClr val="5B5B5B"/>
      </a:dk2>
      <a:lt2>
        <a:srgbClr val="FFFFFF"/>
      </a:lt2>
      <a:accent1>
        <a:srgbClr val="B3C3BE"/>
      </a:accent1>
      <a:accent2>
        <a:srgbClr val="858585"/>
      </a:accent2>
      <a:accent3>
        <a:srgbClr val="8AA8A3"/>
      </a:accent3>
      <a:accent4>
        <a:srgbClr val="B3B5B3"/>
      </a:accent4>
      <a:accent5>
        <a:srgbClr val="C0D5D8"/>
      </a:accent5>
      <a:accent6>
        <a:srgbClr val="D1DADA"/>
      </a:accent6>
      <a:hlink>
        <a:srgbClr val="8AA8A3"/>
      </a:hlink>
      <a:folHlink>
        <a:srgbClr val="8585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2"/>
          </a:solidFill>
        </a:ln>
      </a:spPr>
      <a:bodyPr rtlCol="0" anchor="ct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marL="0" indent="0" algn="l">
          <a:buNone/>
          <a:defRPr sz="1200" dirty="0" err="1" smtClean="0"/>
        </a:defPPr>
      </a:lstStyle>
    </a:txDef>
  </a:objectDefaults>
  <a:extraClrSchemeLst/>
  <a:extLst>
    <a:ext uri="{05A4C25C-085E-4340-85A3-A5531E510DB2}">
      <thm15:themeFamily xmlns:thm15="http://schemas.microsoft.com/office/thememl/2012/main" name="UniTas_General PPT Template_Theme 2022" id="{6DD0DFB8-3516-8343-83B4-567D6DDB1B79}" vid="{0D022779-A6A0-DD4F-A7DC-CF0C6D8825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98EC2C2-FC9E-B140-A4D2-BA178AEDB966}">
  <we:reference id="8caa46f3-14c0-4824-9208-8faac4bf2c1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1203954117894995969","enableDocumentContentUpdater":false,"version":"2.0"}]]></TemplafySlideTemplateConfiguration>
</file>

<file path=customXml/item2.xml><?xml version="1.0" encoding="utf-8"?>
<TemplafyTemplateConfiguration><![CDATA[{"elementsMetadata":[],"transformationConfigurations":[],"templateName":"2025_UniTas_General_Blank Presentation_V1","templateDescription":"","enableDocumentContentUpdater":false,"version":"2.0"}]]></Templafy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98ad3dd6-660e-48aa-bf0b-d1460503ebb7">
      <Terms xmlns="http://schemas.microsoft.com/office/infopath/2007/PartnerControls"/>
    </lcf76f155ced4ddcb4097134ff3c332f>
    <TaxCatchAll xmlns="2d221494-178b-4357-bea6-3a87c5967eb4" xsi:nil="true"/>
  </documentManagement>
</p:properties>
</file>

<file path=customXml/item6.xml><?xml version="1.0" encoding="utf-8"?>
<TemplafyFormConfiguration><![CDATA[{"formFields":[],"formDataEntries":[]}]]></TemplafyFormConfiguration>
</file>

<file path=customXml/item7.xml><?xml version="1.0" encoding="utf-8"?>
<TemplafySlideTemplateConfiguration><![CDATA[{"slideVersion":1,"isValidatorEnabled":false,"isLocked":false,"elementsMetadata":[],"slideId":"1203954117894995968","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ct:contentTypeSchema xmlns:ct="http://schemas.microsoft.com/office/2006/metadata/contentType" xmlns:ma="http://schemas.microsoft.com/office/2006/metadata/properties/metaAttributes" ct:_="" ma:_="" ma:contentTypeName="Document" ma:contentTypeID="0x0101001571918AFB59C04D9C2F250EBFF16DE1" ma:contentTypeVersion="17" ma:contentTypeDescription="Create a new document." ma:contentTypeScope="" ma:versionID="e1c68d04dc5ea44c9919c625a3db7d67">
  <xsd:schema xmlns:xsd="http://www.w3.org/2001/XMLSchema" xmlns:xs="http://www.w3.org/2001/XMLSchema" xmlns:p="http://schemas.microsoft.com/office/2006/metadata/properties" xmlns:ns2="98ad3dd6-660e-48aa-bf0b-d1460503ebb7" xmlns:ns3="3fd875e8-9b1b-40cf-a8fa-64e5514540f7" xmlns:ns4="2d221494-178b-4357-bea6-3a87c5967eb4" targetNamespace="http://schemas.microsoft.com/office/2006/metadata/properties" ma:root="true" ma:fieldsID="a3d5c5d9ac7b9233e83bce852eaa7697" ns2:_="" ns3:_="" ns4:_="">
    <xsd:import namespace="98ad3dd6-660e-48aa-bf0b-d1460503ebb7"/>
    <xsd:import namespace="3fd875e8-9b1b-40cf-a8fa-64e5514540f7"/>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d3dd6-660e-48aa-bf0b-d1460503e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d875e8-9b1b-40cf-a8fa-64e5514540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9e32b47-8aae-4876-8fe3-31072078a242}" ma:internalName="TaxCatchAll" ma:showField="CatchAllData" ma:web="3fd875e8-9b1b-40cf-a8fa-64e5514540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FE06CA-5842-4EDD-8F0C-414A41E9F2E4}">
  <ds:schemaRefs/>
</ds:datastoreItem>
</file>

<file path=customXml/itemProps2.xml><?xml version="1.0" encoding="utf-8"?>
<ds:datastoreItem xmlns:ds="http://schemas.openxmlformats.org/officeDocument/2006/customXml" ds:itemID="{528B3418-A63F-425B-8A40-BD0F4985E147}">
  <ds:schemaRefs/>
</ds:datastoreItem>
</file>

<file path=customXml/itemProps3.xml><?xml version="1.0" encoding="utf-8"?>
<ds:datastoreItem xmlns:ds="http://schemas.openxmlformats.org/officeDocument/2006/customXml" ds:itemID="{3227549C-256D-4A87-9403-56E1F6A4D036}">
  <ds:schemaRefs>
    <ds:schemaRef ds:uri="http://schemas.microsoft.com/sharepoint/v3/contenttype/forms"/>
  </ds:schemaRefs>
</ds:datastoreItem>
</file>

<file path=customXml/itemProps4.xml><?xml version="1.0" encoding="utf-8"?>
<ds:datastoreItem xmlns:ds="http://schemas.openxmlformats.org/officeDocument/2006/customXml" ds:itemID="{E6948C18-7A55-4E56-BB49-7E1CED011DD6}">
  <ds:schemaRefs/>
</ds:datastoreItem>
</file>

<file path=customXml/itemProps5.xml><?xml version="1.0" encoding="utf-8"?>
<ds:datastoreItem xmlns:ds="http://schemas.openxmlformats.org/officeDocument/2006/customXml" ds:itemID="{529CE348-1B3E-4A74-A28D-7DA1FCEA6F30}">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2d221494-178b-4357-bea6-3a87c5967eb4"/>
    <ds:schemaRef ds:uri="http://www.w3.org/XML/1998/namespace"/>
    <ds:schemaRef ds:uri="http://schemas.openxmlformats.org/package/2006/metadata/core-properties"/>
    <ds:schemaRef ds:uri="3fd875e8-9b1b-40cf-a8fa-64e5514540f7"/>
    <ds:schemaRef ds:uri="98ad3dd6-660e-48aa-bf0b-d1460503ebb7"/>
    <ds:schemaRef ds:uri="http://purl.org/dc/dcmitype/"/>
  </ds:schemaRefs>
</ds:datastoreItem>
</file>

<file path=customXml/itemProps6.xml><?xml version="1.0" encoding="utf-8"?>
<ds:datastoreItem xmlns:ds="http://schemas.openxmlformats.org/officeDocument/2006/customXml" ds:itemID="{54AECAAC-0B01-486B-935B-1181D699DFB6}">
  <ds:schemaRefs/>
</ds:datastoreItem>
</file>

<file path=customXml/itemProps7.xml><?xml version="1.0" encoding="utf-8"?>
<ds:datastoreItem xmlns:ds="http://schemas.openxmlformats.org/officeDocument/2006/customXml" ds:itemID="{5192A349-16F5-4D9A-9977-B5B2A7A5366C}">
  <ds:schemaRefs/>
</ds:datastoreItem>
</file>

<file path=customXml/itemProps8.xml><?xml version="1.0" encoding="utf-8"?>
<ds:datastoreItem xmlns:ds="http://schemas.openxmlformats.org/officeDocument/2006/customXml" ds:itemID="{4B4F02A6-A601-456B-8420-A7378EBE85E9}">
  <ds:schemaRefs/>
</ds:datastoreItem>
</file>

<file path=customXml/itemProps9.xml><?xml version="1.0" encoding="utf-8"?>
<ds:datastoreItem xmlns:ds="http://schemas.openxmlformats.org/officeDocument/2006/customXml" ds:itemID="{09508342-7601-45AC-8365-0CC324F118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d3dd6-660e-48aa-bf0b-d1460503ebb7"/>
    <ds:schemaRef ds:uri="3fd875e8-9b1b-40cf-a8fa-64e5514540f7"/>
    <ds:schemaRef ds:uri="2d221494-178b-4357-bea6-3a87c5967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5C999360</Template>
  <TotalTime>8437</TotalTime>
  <Words>783</Words>
  <Application>Microsoft Office PowerPoint</Application>
  <PresentationFormat>On-screen Show (16:9)</PresentationFormat>
  <Paragraphs>89</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Lato</vt:lpstr>
      <vt:lpstr>Symbol</vt:lpstr>
      <vt:lpstr>UniTas_General PPT Template_Theme 2022</vt:lpstr>
      <vt:lpstr>Acknowledgement of country</vt:lpstr>
      <vt:lpstr>What We’re Learning-Empowering Disability Services in Australian Higher Education  Darlene McLennan ACSES Equity Fellow </vt:lpstr>
      <vt:lpstr>Fellowship</vt:lpstr>
      <vt:lpstr>Students with Disability in Australian Universities</vt:lpstr>
      <vt:lpstr>Drivers for change</vt:lpstr>
      <vt:lpstr>New Oversight and accountability </vt:lpstr>
      <vt:lpstr>Setting the scene</vt:lpstr>
      <vt:lpstr>How we collected the evidence</vt:lpstr>
      <vt:lpstr>Data and insights collected</vt:lpstr>
      <vt:lpstr>Student Experience </vt:lpstr>
      <vt:lpstr>The documentation burden falls hardest on those least able to carry it</vt:lpstr>
      <vt:lpstr>The documentation burden falls hardest on those least able to carry it cont…</vt:lpstr>
      <vt:lpstr>Students often don't know what support is available, or what to ask for</vt:lpstr>
      <vt:lpstr>The burden of self-advocacy falls on students who are already stretched</vt:lpstr>
      <vt:lpstr>Computer say’s no!</vt:lpstr>
      <vt:lpstr>Experience varies enormously between institutions, and between practitioners at the same institution</vt:lpstr>
      <vt:lpstr>Ableism </vt:lpstr>
      <vt:lpstr>What Disability Practitioners told us</vt:lpstr>
      <vt:lpstr>Practitioners are caught between the values they hold and the systems they operate in</vt:lpstr>
      <vt:lpstr>Documentation is the thing practitioners most struggle to justify</vt:lpstr>
      <vt:lpstr>Academics are the biggest obstacle practitioners face, and practitioners feel powerless to do much about it</vt:lpstr>
      <vt:lpstr>Other themes</vt:lpstr>
      <vt:lpstr>Refining the ideas</vt:lpstr>
      <vt:lpstr>Disability Services Toolkit</vt:lpstr>
      <vt:lpstr>Professional Standards and Professionalisation:</vt:lpstr>
      <vt:lpstr>Next steps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Darlene McLennan</dc:creator>
  <cp:lastModifiedBy>Kylie Geard</cp:lastModifiedBy>
  <cp:revision>19</cp:revision>
  <dcterms:created xsi:type="dcterms:W3CDTF">2025-07-31T03:14:29Z</dcterms:created>
  <dcterms:modified xsi:type="dcterms:W3CDTF">2026-03-25T13:42:24Z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2025-06-11T04:58:26</vt:lpwstr>
  </property>
  <property fmtid="{D5CDD505-2E9C-101B-9397-08002B2CF9AE}" pid="3" name="TemplafyTenantId">
    <vt:lpwstr>utas</vt:lpwstr>
  </property>
  <property fmtid="{D5CDD505-2E9C-101B-9397-08002B2CF9AE}" pid="4" name="TemplafyTemplateId">
    <vt:lpwstr>1203954108641574916</vt:lpwstr>
  </property>
  <property fmtid="{D5CDD505-2E9C-101B-9397-08002B2CF9AE}" pid="5" name="TemplafyUserProfileId">
    <vt:lpwstr>637816298023765168</vt:lpwstr>
  </property>
  <property fmtid="{D5CDD505-2E9C-101B-9397-08002B2CF9AE}" pid="6" name="TemplafyFromBlank">
    <vt:bool>true</vt:bool>
  </property>
  <property fmtid="{D5CDD505-2E9C-101B-9397-08002B2CF9AE}" pid="7" name="ContentTypeId">
    <vt:lpwstr>0x0101001571918AFB59C04D9C2F250EBFF16DE1</vt:lpwstr>
  </property>
  <property fmtid="{D5CDD505-2E9C-101B-9397-08002B2CF9AE}" pid="8" name="MediaServiceImageTags">
    <vt:lpwstr/>
  </property>
</Properties>
</file>