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345" r:id="rId5"/>
    <p:sldId id="259" r:id="rId6"/>
    <p:sldId id="285" r:id="rId7"/>
    <p:sldId id="321" r:id="rId8"/>
    <p:sldId id="258" r:id="rId9"/>
    <p:sldId id="322" r:id="rId10"/>
    <p:sldId id="323" r:id="rId11"/>
    <p:sldId id="281" r:id="rId12"/>
    <p:sldId id="325" r:id="rId13"/>
    <p:sldId id="326" r:id="rId14"/>
    <p:sldId id="327" r:id="rId15"/>
    <p:sldId id="329" r:id="rId16"/>
    <p:sldId id="331" r:id="rId17"/>
    <p:sldId id="333" r:id="rId18"/>
    <p:sldId id="334" r:id="rId19"/>
    <p:sldId id="335" r:id="rId20"/>
    <p:sldId id="336" r:id="rId21"/>
    <p:sldId id="339" r:id="rId22"/>
    <p:sldId id="340" r:id="rId23"/>
    <p:sldId id="341" r:id="rId24"/>
    <p:sldId id="342" r:id="rId25"/>
    <p:sldId id="343" r:id="rId26"/>
    <p:sldId id="344" r:id="rId27"/>
    <p:sldId id="271" r:id="rId28"/>
  </p:sldIdLst>
  <p:sldSz cx="18288000" cy="10287000"/>
  <p:notesSz cx="18288000" cy="10287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A5152B-515C-D7EB-E1FC-528E559F39D8}" name="Damala Ghosh" initials="DG" userId="S::damala.ghosh@deakin.edu.au::aefbcdf0-e5aa-4094-b527-e1489170db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231"/>
    <a:srgbClr val="170230"/>
    <a:srgbClr val="F8F6F3"/>
    <a:srgbClr val="FFFEF8"/>
    <a:srgbClr val="BC95D2"/>
    <a:srgbClr val="D0E2DB"/>
    <a:srgbClr val="1A0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31B7D-0760-4B40-86A9-51E19A8A719D}" v="1246" dt="2026-02-19T23:17:18.1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6056" autoAdjust="0"/>
  </p:normalViewPr>
  <p:slideViewPr>
    <p:cSldViewPr snapToGrid="0">
      <p:cViewPr varScale="1">
        <p:scale>
          <a:sx n="47" d="100"/>
          <a:sy n="47" d="100"/>
        </p:scale>
        <p:origin x="36" y="69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31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Gray" userId="4d0c2252-13b2-474d-a1d4-50dbf3a18f37" providerId="ADAL" clId="{8B1135ED-9430-4467-A5C9-0649B07AD3DE}"/>
    <pc:docChg chg="custSel delSld modSld">
      <pc:chgData name="Laura Gray" userId="4d0c2252-13b2-474d-a1d4-50dbf3a18f37" providerId="ADAL" clId="{8B1135ED-9430-4467-A5C9-0649B07AD3DE}" dt="2026-02-19T23:18:50.833" v="1593" actId="962"/>
      <pc:docMkLst>
        <pc:docMk/>
      </pc:docMkLst>
      <pc:sldChg chg="del">
        <pc:chgData name="Laura Gray" userId="4d0c2252-13b2-474d-a1d4-50dbf3a18f37" providerId="ADAL" clId="{8B1135ED-9430-4467-A5C9-0649B07AD3DE}" dt="2026-02-19T23:10:59.364" v="34" actId="47"/>
        <pc:sldMkLst>
          <pc:docMk/>
          <pc:sldMk cId="0" sldId="257"/>
        </pc:sldMkLst>
      </pc:sldChg>
      <pc:sldChg chg="modNotesTx">
        <pc:chgData name="Laura Gray" userId="4d0c2252-13b2-474d-a1d4-50dbf3a18f37" providerId="ADAL" clId="{8B1135ED-9430-4467-A5C9-0649B07AD3DE}" dt="2026-02-19T23:09:34.631" v="4" actId="6549"/>
        <pc:sldMkLst>
          <pc:docMk/>
          <pc:sldMk cId="0" sldId="258"/>
        </pc:sldMkLst>
      </pc:sldChg>
      <pc:sldChg chg="modNotesTx">
        <pc:chgData name="Laura Gray" userId="4d0c2252-13b2-474d-a1d4-50dbf3a18f37" providerId="ADAL" clId="{8B1135ED-9430-4467-A5C9-0649B07AD3DE}" dt="2026-02-19T23:09:24.509" v="1" actId="6549"/>
        <pc:sldMkLst>
          <pc:docMk/>
          <pc:sldMk cId="0" sldId="259"/>
        </pc:sldMkLst>
      </pc:sldChg>
      <pc:sldChg chg="del">
        <pc:chgData name="Laura Gray" userId="4d0c2252-13b2-474d-a1d4-50dbf3a18f37" providerId="ADAL" clId="{8B1135ED-9430-4467-A5C9-0649B07AD3DE}" dt="2026-02-19T23:10:56.267" v="31" actId="47"/>
        <pc:sldMkLst>
          <pc:docMk/>
          <pc:sldMk cId="0" sldId="260"/>
        </pc:sldMkLst>
      </pc:sldChg>
      <pc:sldChg chg="del">
        <pc:chgData name="Laura Gray" userId="4d0c2252-13b2-474d-a1d4-50dbf3a18f37" providerId="ADAL" clId="{8B1135ED-9430-4467-A5C9-0649B07AD3DE}" dt="2026-02-19T23:10:58.103" v="33" actId="47"/>
        <pc:sldMkLst>
          <pc:docMk/>
          <pc:sldMk cId="0" sldId="261"/>
        </pc:sldMkLst>
      </pc:sldChg>
      <pc:sldChg chg="del">
        <pc:chgData name="Laura Gray" userId="4d0c2252-13b2-474d-a1d4-50dbf3a18f37" providerId="ADAL" clId="{8B1135ED-9430-4467-A5C9-0649B07AD3DE}" dt="2026-02-19T23:10:57.362" v="32" actId="47"/>
        <pc:sldMkLst>
          <pc:docMk/>
          <pc:sldMk cId="0" sldId="262"/>
        </pc:sldMkLst>
      </pc:sldChg>
      <pc:sldChg chg="modNotesTx">
        <pc:chgData name="Laura Gray" userId="4d0c2252-13b2-474d-a1d4-50dbf3a18f37" providerId="ADAL" clId="{8B1135ED-9430-4467-A5C9-0649B07AD3DE}" dt="2026-02-19T23:10:47.515" v="26" actId="6549"/>
        <pc:sldMkLst>
          <pc:docMk/>
          <pc:sldMk cId="1969787568" sldId="271"/>
        </pc:sldMkLst>
      </pc:sldChg>
      <pc:sldChg chg="del">
        <pc:chgData name="Laura Gray" userId="4d0c2252-13b2-474d-a1d4-50dbf3a18f37" providerId="ADAL" clId="{8B1135ED-9430-4467-A5C9-0649B07AD3DE}" dt="2026-02-19T23:10:55.498" v="30" actId="47"/>
        <pc:sldMkLst>
          <pc:docMk/>
          <pc:sldMk cId="4000276457" sldId="276"/>
        </pc:sldMkLst>
      </pc:sldChg>
      <pc:sldChg chg="modSp modNotesTx">
        <pc:chgData name="Laura Gray" userId="4d0c2252-13b2-474d-a1d4-50dbf3a18f37" providerId="ADAL" clId="{8B1135ED-9430-4467-A5C9-0649B07AD3DE}" dt="2026-02-19T23:16:15.370" v="970" actId="962"/>
        <pc:sldMkLst>
          <pc:docMk/>
          <pc:sldMk cId="0" sldId="281"/>
        </pc:sldMkLst>
        <pc:picChg chg="mod">
          <ac:chgData name="Laura Gray" userId="4d0c2252-13b2-474d-a1d4-50dbf3a18f37" providerId="ADAL" clId="{8B1135ED-9430-4467-A5C9-0649B07AD3DE}" dt="2026-02-19T23:16:15.370" v="970" actId="962"/>
          <ac:picMkLst>
            <pc:docMk/>
            <pc:sldMk cId="0" sldId="281"/>
            <ac:picMk id="2050" creationId="{81B99CB4-2AE7-D2B7-99FF-F9C66C23A992}"/>
          </ac:picMkLst>
        </pc:picChg>
      </pc:sldChg>
      <pc:sldChg chg="del">
        <pc:chgData name="Laura Gray" userId="4d0c2252-13b2-474d-a1d4-50dbf3a18f37" providerId="ADAL" clId="{8B1135ED-9430-4467-A5C9-0649B07AD3DE}" dt="2026-02-19T23:10:54.452" v="29" actId="47"/>
        <pc:sldMkLst>
          <pc:docMk/>
          <pc:sldMk cId="0" sldId="283"/>
        </pc:sldMkLst>
      </pc:sldChg>
      <pc:sldChg chg="del">
        <pc:chgData name="Laura Gray" userId="4d0c2252-13b2-474d-a1d4-50dbf3a18f37" providerId="ADAL" clId="{8B1135ED-9430-4467-A5C9-0649B07AD3DE}" dt="2026-02-19T23:10:51.139" v="28" actId="47"/>
        <pc:sldMkLst>
          <pc:docMk/>
          <pc:sldMk cId="3279535524" sldId="284"/>
        </pc:sldMkLst>
      </pc:sldChg>
      <pc:sldChg chg="modNotesTx">
        <pc:chgData name="Laura Gray" userId="4d0c2252-13b2-474d-a1d4-50dbf3a18f37" providerId="ADAL" clId="{8B1135ED-9430-4467-A5C9-0649B07AD3DE}" dt="2026-02-19T23:09:26.929" v="2" actId="6549"/>
        <pc:sldMkLst>
          <pc:docMk/>
          <pc:sldMk cId="1293513246" sldId="285"/>
        </pc:sldMkLst>
      </pc:sldChg>
      <pc:sldChg chg="del">
        <pc:chgData name="Laura Gray" userId="4d0c2252-13b2-474d-a1d4-50dbf3a18f37" providerId="ADAL" clId="{8B1135ED-9430-4467-A5C9-0649B07AD3DE}" dt="2026-02-19T23:10:49.948" v="27" actId="47"/>
        <pc:sldMkLst>
          <pc:docMk/>
          <pc:sldMk cId="254642774" sldId="289"/>
        </pc:sldMkLst>
      </pc:sldChg>
      <pc:sldChg chg="modNotesTx">
        <pc:chgData name="Laura Gray" userId="4d0c2252-13b2-474d-a1d4-50dbf3a18f37" providerId="ADAL" clId="{8B1135ED-9430-4467-A5C9-0649B07AD3DE}" dt="2026-02-19T23:09:31.228" v="3" actId="6549"/>
        <pc:sldMkLst>
          <pc:docMk/>
          <pc:sldMk cId="4110274944" sldId="321"/>
        </pc:sldMkLst>
      </pc:sldChg>
      <pc:sldChg chg="modNotesTx">
        <pc:chgData name="Laura Gray" userId="4d0c2252-13b2-474d-a1d4-50dbf3a18f37" providerId="ADAL" clId="{8B1135ED-9430-4467-A5C9-0649B07AD3DE}" dt="2026-02-19T23:09:39.166" v="5" actId="6549"/>
        <pc:sldMkLst>
          <pc:docMk/>
          <pc:sldMk cId="2710373669" sldId="323"/>
        </pc:sldMkLst>
      </pc:sldChg>
      <pc:sldChg chg="modSp modNotesTx">
        <pc:chgData name="Laura Gray" userId="4d0c2252-13b2-474d-a1d4-50dbf3a18f37" providerId="ADAL" clId="{8B1135ED-9430-4467-A5C9-0649B07AD3DE}" dt="2026-02-19T23:17:18.169" v="1280" actId="962"/>
        <pc:sldMkLst>
          <pc:docMk/>
          <pc:sldMk cId="967122885" sldId="325"/>
        </pc:sldMkLst>
        <pc:picChg chg="mod">
          <ac:chgData name="Laura Gray" userId="4d0c2252-13b2-474d-a1d4-50dbf3a18f37" providerId="ADAL" clId="{8B1135ED-9430-4467-A5C9-0649B07AD3DE}" dt="2026-02-19T23:17:18.169" v="1280" actId="962"/>
          <ac:picMkLst>
            <pc:docMk/>
            <pc:sldMk cId="967122885" sldId="325"/>
            <ac:picMk id="2050" creationId="{17D7C6E5-C0BD-AC57-6D17-F291D32FF71D}"/>
          </ac:picMkLst>
        </pc:picChg>
      </pc:sldChg>
      <pc:sldChg chg="modNotesTx">
        <pc:chgData name="Laura Gray" userId="4d0c2252-13b2-474d-a1d4-50dbf3a18f37" providerId="ADAL" clId="{8B1135ED-9430-4467-A5C9-0649B07AD3DE}" dt="2026-02-19T23:09:51.088" v="8" actId="6549"/>
        <pc:sldMkLst>
          <pc:docMk/>
          <pc:sldMk cId="3427989648" sldId="326"/>
        </pc:sldMkLst>
      </pc:sldChg>
      <pc:sldChg chg="modSp mod modNotesTx">
        <pc:chgData name="Laura Gray" userId="4d0c2252-13b2-474d-a1d4-50dbf3a18f37" providerId="ADAL" clId="{8B1135ED-9430-4467-A5C9-0649B07AD3DE}" dt="2026-02-19T23:17:48.738" v="1281" actId="14100"/>
        <pc:sldMkLst>
          <pc:docMk/>
          <pc:sldMk cId="884362092" sldId="327"/>
        </pc:sldMkLst>
        <pc:spChg chg="mod">
          <ac:chgData name="Laura Gray" userId="4d0c2252-13b2-474d-a1d4-50dbf3a18f37" providerId="ADAL" clId="{8B1135ED-9430-4467-A5C9-0649B07AD3DE}" dt="2026-02-19T23:17:48.738" v="1281" actId="14100"/>
          <ac:spMkLst>
            <pc:docMk/>
            <pc:sldMk cId="884362092" sldId="327"/>
            <ac:spMk id="3" creationId="{347A68C7-D6D5-C363-ED09-1414486EB08E}"/>
          </ac:spMkLst>
        </pc:spChg>
      </pc:sldChg>
      <pc:sldChg chg="modSp mod modNotesTx">
        <pc:chgData name="Laura Gray" userId="4d0c2252-13b2-474d-a1d4-50dbf3a18f37" providerId="ADAL" clId="{8B1135ED-9430-4467-A5C9-0649B07AD3DE}" dt="2026-02-19T23:18:50.833" v="1593" actId="962"/>
        <pc:sldMkLst>
          <pc:docMk/>
          <pc:sldMk cId="4214306948" sldId="329"/>
        </pc:sldMkLst>
        <pc:graphicFrameChg chg="mod">
          <ac:chgData name="Laura Gray" userId="4d0c2252-13b2-474d-a1d4-50dbf3a18f37" providerId="ADAL" clId="{8B1135ED-9430-4467-A5C9-0649B07AD3DE}" dt="2026-02-19T23:18:50.833" v="1593" actId="962"/>
          <ac:graphicFrameMkLst>
            <pc:docMk/>
            <pc:sldMk cId="4214306948" sldId="329"/>
            <ac:graphicFrameMk id="4" creationId="{8B409C8D-7900-B2D3-C27B-0D9E51DE6B50}"/>
          </ac:graphicFrameMkLst>
        </pc:graphicFrameChg>
      </pc:sldChg>
      <pc:sldChg chg="delSp mod delAnim modNotesTx">
        <pc:chgData name="Laura Gray" userId="4d0c2252-13b2-474d-a1d4-50dbf3a18f37" providerId="ADAL" clId="{8B1135ED-9430-4467-A5C9-0649B07AD3DE}" dt="2026-02-19T23:10:05.900" v="13" actId="478"/>
        <pc:sldMkLst>
          <pc:docMk/>
          <pc:sldMk cId="2589611605" sldId="331"/>
        </pc:sldMkLst>
        <pc:spChg chg="del">
          <ac:chgData name="Laura Gray" userId="4d0c2252-13b2-474d-a1d4-50dbf3a18f37" providerId="ADAL" clId="{8B1135ED-9430-4467-A5C9-0649B07AD3DE}" dt="2026-02-19T23:10:05.125" v="12" actId="478"/>
          <ac:spMkLst>
            <pc:docMk/>
            <pc:sldMk cId="2589611605" sldId="331"/>
            <ac:spMk id="5" creationId="{BD3F78B6-98DD-B64B-9843-A32AAFC61DE3}"/>
          </ac:spMkLst>
        </pc:spChg>
        <pc:spChg chg="del">
          <ac:chgData name="Laura Gray" userId="4d0c2252-13b2-474d-a1d4-50dbf3a18f37" providerId="ADAL" clId="{8B1135ED-9430-4467-A5C9-0649B07AD3DE}" dt="2026-02-19T23:10:05.900" v="13" actId="478"/>
          <ac:spMkLst>
            <pc:docMk/>
            <pc:sldMk cId="2589611605" sldId="331"/>
            <ac:spMk id="6" creationId="{3254C325-97FA-DA0C-AADC-96623DEAE4D5}"/>
          </ac:spMkLst>
        </pc:spChg>
      </pc:sldChg>
      <pc:sldChg chg="delSp mod delAnim modNotesTx">
        <pc:chgData name="Laura Gray" userId="4d0c2252-13b2-474d-a1d4-50dbf3a18f37" providerId="ADAL" clId="{8B1135ED-9430-4467-A5C9-0649B07AD3DE}" dt="2026-02-19T23:10:14.514" v="16" actId="478"/>
        <pc:sldMkLst>
          <pc:docMk/>
          <pc:sldMk cId="1061342364" sldId="333"/>
        </pc:sldMkLst>
        <pc:spChg chg="del">
          <ac:chgData name="Laura Gray" userId="4d0c2252-13b2-474d-a1d4-50dbf3a18f37" providerId="ADAL" clId="{8B1135ED-9430-4467-A5C9-0649B07AD3DE}" dt="2026-02-19T23:10:13.964" v="15" actId="478"/>
          <ac:spMkLst>
            <pc:docMk/>
            <pc:sldMk cId="1061342364" sldId="333"/>
            <ac:spMk id="8" creationId="{099F9C3A-60BA-CB39-CC6C-137D532494A8}"/>
          </ac:spMkLst>
        </pc:spChg>
        <pc:spChg chg="del">
          <ac:chgData name="Laura Gray" userId="4d0c2252-13b2-474d-a1d4-50dbf3a18f37" providerId="ADAL" clId="{8B1135ED-9430-4467-A5C9-0649B07AD3DE}" dt="2026-02-19T23:10:14.514" v="16" actId="478"/>
          <ac:spMkLst>
            <pc:docMk/>
            <pc:sldMk cId="1061342364" sldId="333"/>
            <ac:spMk id="9" creationId="{3CE6BF87-761D-14D4-FAC9-24DF23AFB198}"/>
          </ac:spMkLst>
        </pc:spChg>
      </pc:sldChg>
      <pc:sldChg chg="modNotesTx">
        <pc:chgData name="Laura Gray" userId="4d0c2252-13b2-474d-a1d4-50dbf3a18f37" providerId="ADAL" clId="{8B1135ED-9430-4467-A5C9-0649B07AD3DE}" dt="2026-02-19T23:10:18.769" v="17" actId="6549"/>
        <pc:sldMkLst>
          <pc:docMk/>
          <pc:sldMk cId="4105076672" sldId="334"/>
        </pc:sldMkLst>
      </pc:sldChg>
      <pc:sldChg chg="modNotesTx">
        <pc:chgData name="Laura Gray" userId="4d0c2252-13b2-474d-a1d4-50dbf3a18f37" providerId="ADAL" clId="{8B1135ED-9430-4467-A5C9-0649B07AD3DE}" dt="2026-02-19T23:10:21.183" v="18" actId="6549"/>
        <pc:sldMkLst>
          <pc:docMk/>
          <pc:sldMk cId="4160768162" sldId="335"/>
        </pc:sldMkLst>
      </pc:sldChg>
      <pc:sldChg chg="modNotesTx">
        <pc:chgData name="Laura Gray" userId="4d0c2252-13b2-474d-a1d4-50dbf3a18f37" providerId="ADAL" clId="{8B1135ED-9430-4467-A5C9-0649B07AD3DE}" dt="2026-02-19T23:10:25.154" v="19" actId="6549"/>
        <pc:sldMkLst>
          <pc:docMk/>
          <pc:sldMk cId="3456565070" sldId="336"/>
        </pc:sldMkLst>
      </pc:sldChg>
      <pc:sldChg chg="modNotesTx">
        <pc:chgData name="Laura Gray" userId="4d0c2252-13b2-474d-a1d4-50dbf3a18f37" providerId="ADAL" clId="{8B1135ED-9430-4467-A5C9-0649B07AD3DE}" dt="2026-02-19T23:10:28.172" v="20" actId="6549"/>
        <pc:sldMkLst>
          <pc:docMk/>
          <pc:sldMk cId="455645345" sldId="339"/>
        </pc:sldMkLst>
      </pc:sldChg>
      <pc:sldChg chg="modNotesTx">
        <pc:chgData name="Laura Gray" userId="4d0c2252-13b2-474d-a1d4-50dbf3a18f37" providerId="ADAL" clId="{8B1135ED-9430-4467-A5C9-0649B07AD3DE}" dt="2026-02-19T23:10:30.379" v="21" actId="6549"/>
        <pc:sldMkLst>
          <pc:docMk/>
          <pc:sldMk cId="1671957946" sldId="340"/>
        </pc:sldMkLst>
      </pc:sldChg>
      <pc:sldChg chg="modNotesTx">
        <pc:chgData name="Laura Gray" userId="4d0c2252-13b2-474d-a1d4-50dbf3a18f37" providerId="ADAL" clId="{8B1135ED-9430-4467-A5C9-0649B07AD3DE}" dt="2026-02-19T23:10:33.247" v="22" actId="6549"/>
        <pc:sldMkLst>
          <pc:docMk/>
          <pc:sldMk cId="3642736533" sldId="341"/>
        </pc:sldMkLst>
      </pc:sldChg>
      <pc:sldChg chg="modNotesTx">
        <pc:chgData name="Laura Gray" userId="4d0c2252-13b2-474d-a1d4-50dbf3a18f37" providerId="ADAL" clId="{8B1135ED-9430-4467-A5C9-0649B07AD3DE}" dt="2026-02-19T23:10:38.547" v="23" actId="6549"/>
        <pc:sldMkLst>
          <pc:docMk/>
          <pc:sldMk cId="154913001" sldId="342"/>
        </pc:sldMkLst>
      </pc:sldChg>
      <pc:sldChg chg="modNotesTx">
        <pc:chgData name="Laura Gray" userId="4d0c2252-13b2-474d-a1d4-50dbf3a18f37" providerId="ADAL" clId="{8B1135ED-9430-4467-A5C9-0649B07AD3DE}" dt="2026-02-19T23:10:41.200" v="24" actId="6549"/>
        <pc:sldMkLst>
          <pc:docMk/>
          <pc:sldMk cId="2243792652" sldId="343"/>
        </pc:sldMkLst>
      </pc:sldChg>
      <pc:sldChg chg="modNotesTx">
        <pc:chgData name="Laura Gray" userId="4d0c2252-13b2-474d-a1d4-50dbf3a18f37" providerId="ADAL" clId="{8B1135ED-9430-4467-A5C9-0649B07AD3DE}" dt="2026-02-19T23:10:43.759" v="25" actId="6549"/>
        <pc:sldMkLst>
          <pc:docMk/>
          <pc:sldMk cId="2255775936" sldId="344"/>
        </pc:sldMkLst>
      </pc:sldChg>
      <pc:sldChg chg="modNotesTx">
        <pc:chgData name="Laura Gray" userId="4d0c2252-13b2-474d-a1d4-50dbf3a18f37" providerId="ADAL" clId="{8B1135ED-9430-4467-A5C9-0649B07AD3DE}" dt="2026-02-19T23:09:21.112" v="0" actId="6549"/>
        <pc:sldMkLst>
          <pc:docMk/>
          <pc:sldMk cId="2557886237" sldId="345"/>
        </pc:sldMkLst>
      </pc:sldChg>
      <pc:sldMasterChg chg="delSldLayout">
        <pc:chgData name="Laura Gray" userId="4d0c2252-13b2-474d-a1d4-50dbf3a18f37" providerId="ADAL" clId="{8B1135ED-9430-4467-A5C9-0649B07AD3DE}" dt="2026-02-19T23:10:56.267" v="31" actId="47"/>
        <pc:sldMasterMkLst>
          <pc:docMk/>
          <pc:sldMasterMk cId="0" sldId="2147483648"/>
        </pc:sldMasterMkLst>
        <pc:sldLayoutChg chg="del">
          <pc:chgData name="Laura Gray" userId="4d0c2252-13b2-474d-a1d4-50dbf3a18f37" providerId="ADAL" clId="{8B1135ED-9430-4467-A5C9-0649B07AD3DE}" dt="2026-02-19T23:10:56.267" v="31" actId="47"/>
          <pc:sldLayoutMkLst>
            <pc:docMk/>
            <pc:sldMasterMk cId="0" sldId="2147483648"/>
            <pc:sldLayoutMk cId="0"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8D168BE-0275-DA4F-85C0-03155F77019F}" type="datetimeFigureOut">
              <a:rPr lang="en-US" smtClean="0"/>
              <a:t>2/22/2026</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35AA40A5-E503-2C45-A1BB-B1508BB4E4BB}" type="slidenum">
              <a:rPr lang="en-US" smtClean="0"/>
              <a:t>‹#›</a:t>
            </a:fld>
            <a:endParaRPr lang="en-US"/>
          </a:p>
        </p:txBody>
      </p:sp>
    </p:spTree>
    <p:extLst>
      <p:ext uri="{BB962C8B-B14F-4D97-AF65-F5344CB8AC3E}">
        <p14:creationId xmlns:p14="http://schemas.microsoft.com/office/powerpoint/2010/main" val="1205644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1</a:t>
            </a:fld>
            <a:endParaRPr lang="en-US"/>
          </a:p>
        </p:txBody>
      </p:sp>
    </p:spTree>
    <p:extLst>
      <p:ext uri="{BB962C8B-B14F-4D97-AF65-F5344CB8AC3E}">
        <p14:creationId xmlns:p14="http://schemas.microsoft.com/office/powerpoint/2010/main" val="347245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26D33-E907-8EBD-E492-2806F5436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1580D-76C3-82A3-087A-73F40DF66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0BACA-98D7-49D6-E916-72A9F586A1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52E0B9-991E-8148-D182-C8E11512A707}"/>
              </a:ext>
            </a:extLst>
          </p:cNvPr>
          <p:cNvSpPr>
            <a:spLocks noGrp="1"/>
          </p:cNvSpPr>
          <p:nvPr>
            <p:ph type="sldNum" sz="quarter" idx="5"/>
          </p:nvPr>
        </p:nvSpPr>
        <p:spPr/>
        <p:txBody>
          <a:bodyPr/>
          <a:lstStyle/>
          <a:p>
            <a:fld id="{35AA40A5-E503-2C45-A1BB-B1508BB4E4BB}" type="slidenum">
              <a:rPr lang="en-US" smtClean="0"/>
              <a:t>10</a:t>
            </a:fld>
            <a:endParaRPr lang="en-US"/>
          </a:p>
        </p:txBody>
      </p:sp>
    </p:spTree>
    <p:extLst>
      <p:ext uri="{BB962C8B-B14F-4D97-AF65-F5344CB8AC3E}">
        <p14:creationId xmlns:p14="http://schemas.microsoft.com/office/powerpoint/2010/main" val="1370473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11</a:t>
            </a:fld>
            <a:endParaRPr lang="en-US"/>
          </a:p>
        </p:txBody>
      </p:sp>
    </p:spTree>
    <p:extLst>
      <p:ext uri="{BB962C8B-B14F-4D97-AF65-F5344CB8AC3E}">
        <p14:creationId xmlns:p14="http://schemas.microsoft.com/office/powerpoint/2010/main" val="2370577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2AD2-FDA7-55CF-E006-D8EB3C98D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04073-6BA9-C7A3-2731-45D351895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68123-00E8-06A8-1FA5-123BBCFC65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BE1D6B-3881-D2BB-5882-A1A731578010}"/>
              </a:ext>
            </a:extLst>
          </p:cNvPr>
          <p:cNvSpPr>
            <a:spLocks noGrp="1"/>
          </p:cNvSpPr>
          <p:nvPr>
            <p:ph type="sldNum" sz="quarter" idx="5"/>
          </p:nvPr>
        </p:nvSpPr>
        <p:spPr/>
        <p:txBody>
          <a:bodyPr/>
          <a:lstStyle/>
          <a:p>
            <a:fld id="{35AA40A5-E503-2C45-A1BB-B1508BB4E4BB}" type="slidenum">
              <a:rPr lang="en-US" smtClean="0"/>
              <a:t>12</a:t>
            </a:fld>
            <a:endParaRPr lang="en-US"/>
          </a:p>
        </p:txBody>
      </p:sp>
    </p:spTree>
    <p:extLst>
      <p:ext uri="{BB962C8B-B14F-4D97-AF65-F5344CB8AC3E}">
        <p14:creationId xmlns:p14="http://schemas.microsoft.com/office/powerpoint/2010/main" val="3586229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13</a:t>
            </a:fld>
            <a:endParaRPr lang="en-US"/>
          </a:p>
        </p:txBody>
      </p:sp>
    </p:spTree>
    <p:extLst>
      <p:ext uri="{BB962C8B-B14F-4D97-AF65-F5344CB8AC3E}">
        <p14:creationId xmlns:p14="http://schemas.microsoft.com/office/powerpoint/2010/main" val="303486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EB63-E9D2-76EE-6C24-571B396B8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E489C-E0B8-96D0-2CB0-DDABF4389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82558-FCD5-DDFC-0B89-636AC59292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A1E812-124A-CD3E-1E9F-913E73544408}"/>
              </a:ext>
            </a:extLst>
          </p:cNvPr>
          <p:cNvSpPr>
            <a:spLocks noGrp="1"/>
          </p:cNvSpPr>
          <p:nvPr>
            <p:ph type="sldNum" sz="quarter" idx="5"/>
          </p:nvPr>
        </p:nvSpPr>
        <p:spPr/>
        <p:txBody>
          <a:bodyPr/>
          <a:lstStyle/>
          <a:p>
            <a:fld id="{35AA40A5-E503-2C45-A1BB-B1508BB4E4BB}" type="slidenum">
              <a:rPr lang="en-US" smtClean="0"/>
              <a:t>14</a:t>
            </a:fld>
            <a:endParaRPr lang="en-US"/>
          </a:p>
        </p:txBody>
      </p:sp>
    </p:spTree>
    <p:extLst>
      <p:ext uri="{BB962C8B-B14F-4D97-AF65-F5344CB8AC3E}">
        <p14:creationId xmlns:p14="http://schemas.microsoft.com/office/powerpoint/2010/main" val="2861714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693FB-F850-49D1-0F87-F8AC1F0BB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89175-5254-5811-971F-8DBB6F3F15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7F550-B4D1-5F34-E806-0B0EAA4211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394D7F-C9D5-53BA-9C0E-7385DAB523DF}"/>
              </a:ext>
            </a:extLst>
          </p:cNvPr>
          <p:cNvSpPr>
            <a:spLocks noGrp="1"/>
          </p:cNvSpPr>
          <p:nvPr>
            <p:ph type="sldNum" sz="quarter" idx="5"/>
          </p:nvPr>
        </p:nvSpPr>
        <p:spPr/>
        <p:txBody>
          <a:bodyPr/>
          <a:lstStyle/>
          <a:p>
            <a:fld id="{35AA40A5-E503-2C45-A1BB-B1508BB4E4BB}" type="slidenum">
              <a:rPr lang="en-US" smtClean="0"/>
              <a:t>15</a:t>
            </a:fld>
            <a:endParaRPr lang="en-US"/>
          </a:p>
        </p:txBody>
      </p:sp>
    </p:spTree>
    <p:extLst>
      <p:ext uri="{BB962C8B-B14F-4D97-AF65-F5344CB8AC3E}">
        <p14:creationId xmlns:p14="http://schemas.microsoft.com/office/powerpoint/2010/main" val="362032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DB258-23F9-ACB5-FD73-591589F5F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CFCAF-36AB-6CB3-8066-99B21668C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D9147-53FB-8285-38F3-30FCB31056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89296E-D2D5-90F3-583A-D5D7DC14EF39}"/>
              </a:ext>
            </a:extLst>
          </p:cNvPr>
          <p:cNvSpPr>
            <a:spLocks noGrp="1"/>
          </p:cNvSpPr>
          <p:nvPr>
            <p:ph type="sldNum" sz="quarter" idx="5"/>
          </p:nvPr>
        </p:nvSpPr>
        <p:spPr/>
        <p:txBody>
          <a:bodyPr/>
          <a:lstStyle/>
          <a:p>
            <a:fld id="{35AA40A5-E503-2C45-A1BB-B1508BB4E4BB}" type="slidenum">
              <a:rPr lang="en-US" smtClean="0"/>
              <a:t>16</a:t>
            </a:fld>
            <a:endParaRPr lang="en-US"/>
          </a:p>
        </p:txBody>
      </p:sp>
    </p:spTree>
    <p:extLst>
      <p:ext uri="{BB962C8B-B14F-4D97-AF65-F5344CB8AC3E}">
        <p14:creationId xmlns:p14="http://schemas.microsoft.com/office/powerpoint/2010/main" val="144784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C1142-B361-4C12-CFDC-9FC93338F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B1A5E-544C-9A19-2B8D-7AC452DF7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221EC-60F5-D002-D3C1-AC3072CF81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C535C2-C937-4670-059A-6451CD0A83F1}"/>
              </a:ext>
            </a:extLst>
          </p:cNvPr>
          <p:cNvSpPr>
            <a:spLocks noGrp="1"/>
          </p:cNvSpPr>
          <p:nvPr>
            <p:ph type="sldNum" sz="quarter" idx="5"/>
          </p:nvPr>
        </p:nvSpPr>
        <p:spPr/>
        <p:txBody>
          <a:bodyPr/>
          <a:lstStyle/>
          <a:p>
            <a:fld id="{35AA40A5-E503-2C45-A1BB-B1508BB4E4BB}" type="slidenum">
              <a:rPr lang="en-US" smtClean="0"/>
              <a:t>17</a:t>
            </a:fld>
            <a:endParaRPr lang="en-US"/>
          </a:p>
        </p:txBody>
      </p:sp>
    </p:spTree>
    <p:extLst>
      <p:ext uri="{BB962C8B-B14F-4D97-AF65-F5344CB8AC3E}">
        <p14:creationId xmlns:p14="http://schemas.microsoft.com/office/powerpoint/2010/main" val="2629982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18</a:t>
            </a:fld>
            <a:endParaRPr lang="en-US"/>
          </a:p>
        </p:txBody>
      </p:sp>
    </p:spTree>
    <p:extLst>
      <p:ext uri="{BB962C8B-B14F-4D97-AF65-F5344CB8AC3E}">
        <p14:creationId xmlns:p14="http://schemas.microsoft.com/office/powerpoint/2010/main" val="3046439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19</a:t>
            </a:fld>
            <a:endParaRPr lang="en-US"/>
          </a:p>
        </p:txBody>
      </p:sp>
    </p:spTree>
    <p:extLst>
      <p:ext uri="{BB962C8B-B14F-4D97-AF65-F5344CB8AC3E}">
        <p14:creationId xmlns:p14="http://schemas.microsoft.com/office/powerpoint/2010/main" val="41701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2</a:t>
            </a:fld>
            <a:endParaRPr lang="en-US"/>
          </a:p>
        </p:txBody>
      </p:sp>
    </p:spTree>
    <p:extLst>
      <p:ext uri="{BB962C8B-B14F-4D97-AF65-F5344CB8AC3E}">
        <p14:creationId xmlns:p14="http://schemas.microsoft.com/office/powerpoint/2010/main" val="3962019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20</a:t>
            </a:fld>
            <a:endParaRPr lang="en-US"/>
          </a:p>
        </p:txBody>
      </p:sp>
    </p:spTree>
    <p:extLst>
      <p:ext uri="{BB962C8B-B14F-4D97-AF65-F5344CB8AC3E}">
        <p14:creationId xmlns:p14="http://schemas.microsoft.com/office/powerpoint/2010/main" val="2766719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21</a:t>
            </a:fld>
            <a:endParaRPr lang="en-US"/>
          </a:p>
        </p:txBody>
      </p:sp>
    </p:spTree>
    <p:extLst>
      <p:ext uri="{BB962C8B-B14F-4D97-AF65-F5344CB8AC3E}">
        <p14:creationId xmlns:p14="http://schemas.microsoft.com/office/powerpoint/2010/main" val="2492901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22</a:t>
            </a:fld>
            <a:endParaRPr lang="en-US"/>
          </a:p>
        </p:txBody>
      </p:sp>
    </p:spTree>
    <p:extLst>
      <p:ext uri="{BB962C8B-B14F-4D97-AF65-F5344CB8AC3E}">
        <p14:creationId xmlns:p14="http://schemas.microsoft.com/office/powerpoint/2010/main" val="1866710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23</a:t>
            </a:fld>
            <a:endParaRPr lang="en-US"/>
          </a:p>
        </p:txBody>
      </p:sp>
    </p:spTree>
    <p:extLst>
      <p:ext uri="{BB962C8B-B14F-4D97-AF65-F5344CB8AC3E}">
        <p14:creationId xmlns:p14="http://schemas.microsoft.com/office/powerpoint/2010/main" val="1132230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24</a:t>
            </a:fld>
            <a:endParaRPr lang="en-US"/>
          </a:p>
        </p:txBody>
      </p:sp>
    </p:spTree>
    <p:extLst>
      <p:ext uri="{BB962C8B-B14F-4D97-AF65-F5344CB8AC3E}">
        <p14:creationId xmlns:p14="http://schemas.microsoft.com/office/powerpoint/2010/main" val="70268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3</a:t>
            </a:fld>
            <a:endParaRPr lang="en-US"/>
          </a:p>
        </p:txBody>
      </p:sp>
    </p:spTree>
    <p:extLst>
      <p:ext uri="{BB962C8B-B14F-4D97-AF65-F5344CB8AC3E}">
        <p14:creationId xmlns:p14="http://schemas.microsoft.com/office/powerpoint/2010/main" val="1801171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5AA40A5-E503-2C45-A1BB-B1508BB4E4BB}" type="slidenum">
              <a:rPr lang="en-US" smtClean="0"/>
              <a:t>4</a:t>
            </a:fld>
            <a:endParaRPr lang="en-US"/>
          </a:p>
        </p:txBody>
      </p:sp>
    </p:spTree>
    <p:extLst>
      <p:ext uri="{BB962C8B-B14F-4D97-AF65-F5344CB8AC3E}">
        <p14:creationId xmlns:p14="http://schemas.microsoft.com/office/powerpoint/2010/main" val="351037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5</a:t>
            </a:fld>
            <a:endParaRPr lang="en-US"/>
          </a:p>
        </p:txBody>
      </p:sp>
    </p:spTree>
    <p:extLst>
      <p:ext uri="{BB962C8B-B14F-4D97-AF65-F5344CB8AC3E}">
        <p14:creationId xmlns:p14="http://schemas.microsoft.com/office/powerpoint/2010/main" val="18359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5AA40A5-E503-2C45-A1BB-B1508BB4E4BB}" type="slidenum">
              <a:rPr lang="en-US" smtClean="0"/>
              <a:t>6</a:t>
            </a:fld>
            <a:endParaRPr lang="en-US"/>
          </a:p>
        </p:txBody>
      </p:sp>
    </p:spTree>
    <p:extLst>
      <p:ext uri="{BB962C8B-B14F-4D97-AF65-F5344CB8AC3E}">
        <p14:creationId xmlns:p14="http://schemas.microsoft.com/office/powerpoint/2010/main" val="379966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7</a:t>
            </a:fld>
            <a:endParaRPr lang="en-US"/>
          </a:p>
        </p:txBody>
      </p:sp>
    </p:spTree>
    <p:extLst>
      <p:ext uri="{BB962C8B-B14F-4D97-AF65-F5344CB8AC3E}">
        <p14:creationId xmlns:p14="http://schemas.microsoft.com/office/powerpoint/2010/main" val="194268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A40A5-E503-2C45-A1BB-B1508BB4E4BB}" type="slidenum">
              <a:rPr lang="en-US" smtClean="0"/>
              <a:t>8</a:t>
            </a:fld>
            <a:endParaRPr lang="en-US"/>
          </a:p>
        </p:txBody>
      </p:sp>
    </p:spTree>
    <p:extLst>
      <p:ext uri="{BB962C8B-B14F-4D97-AF65-F5344CB8AC3E}">
        <p14:creationId xmlns:p14="http://schemas.microsoft.com/office/powerpoint/2010/main" val="145986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B1BC1-34D1-0FEC-4A3B-33F3B8631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E1646-6E4A-AE82-1671-1B16F667F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9E6C5-2CC6-571F-87AA-0DCC225BF5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750028-4725-6CE8-58DE-46F87CAD6316}"/>
              </a:ext>
            </a:extLst>
          </p:cNvPr>
          <p:cNvSpPr>
            <a:spLocks noGrp="1"/>
          </p:cNvSpPr>
          <p:nvPr>
            <p:ph type="sldNum" sz="quarter" idx="5"/>
          </p:nvPr>
        </p:nvSpPr>
        <p:spPr/>
        <p:txBody>
          <a:bodyPr/>
          <a:lstStyle/>
          <a:p>
            <a:fld id="{35AA40A5-E503-2C45-A1BB-B1508BB4E4BB}" type="slidenum">
              <a:rPr lang="en-US" smtClean="0"/>
              <a:t>9</a:t>
            </a:fld>
            <a:endParaRPr lang="en-US"/>
          </a:p>
        </p:txBody>
      </p:sp>
    </p:spTree>
    <p:extLst>
      <p:ext uri="{BB962C8B-B14F-4D97-AF65-F5344CB8AC3E}">
        <p14:creationId xmlns:p14="http://schemas.microsoft.com/office/powerpoint/2010/main" val="185187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164758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53992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121983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9662877" y="4994685"/>
            <a:ext cx="7412657" cy="4800600"/>
          </a:xfrm>
        </p:spPr>
        <p:txBody>
          <a:bodyPr anchor="ctr">
            <a:noAutofit/>
          </a:bodyPr>
          <a:lstStyle>
            <a:lvl1pPr algn="l">
              <a:defRPr sz="5400" spc="225"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1"/>
            <a:ext cx="14232468" cy="7581485"/>
          </a:xfrm>
          <a:prstGeom prst="rect">
            <a:avLst/>
          </a:prstGeom>
        </p:spPr>
      </p:pic>
    </p:spTree>
    <p:extLst>
      <p:ext uri="{BB962C8B-B14F-4D97-AF65-F5344CB8AC3E}">
        <p14:creationId xmlns:p14="http://schemas.microsoft.com/office/powerpoint/2010/main" val="4168431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10487025" y="731521"/>
            <a:ext cx="6269355" cy="5065037"/>
          </a:xfrm>
        </p:spPr>
        <p:txBody>
          <a:bodyPr anchor="b">
            <a:noAutofit/>
          </a:bodyPr>
          <a:lstStyle>
            <a:lvl1pPr algn="l">
              <a:defRPr sz="5400" spc="225"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5986001" y="1"/>
            <a:ext cx="1689417" cy="37684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1" y="-7620"/>
            <a:ext cx="9864437" cy="10308908"/>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3000">
                <a:solidFill>
                  <a:schemeClr val="bg1"/>
                </a:solidFill>
              </a:defRPr>
            </a:lvl1pPr>
          </a:lstStyle>
          <a:p>
            <a:r>
              <a:rPr lang="en-US"/>
              <a:t>Click icon to add picture</a:t>
            </a:r>
          </a:p>
        </p:txBody>
      </p:sp>
    </p:spTree>
    <p:extLst>
      <p:ext uri="{BB962C8B-B14F-4D97-AF65-F5344CB8AC3E}">
        <p14:creationId xmlns:p14="http://schemas.microsoft.com/office/powerpoint/2010/main" val="220627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983477" y="402541"/>
            <a:ext cx="10932423" cy="3181766"/>
          </a:xfrm>
        </p:spPr>
        <p:txBody>
          <a:bodyPr anchor="b">
            <a:normAutofit/>
          </a:bodyPr>
          <a:lstStyle>
            <a:lvl1pPr>
              <a:defRPr lang="en-US" sz="4200" kern="1200" spc="225"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983582" y="4144618"/>
            <a:ext cx="10932318" cy="5110577"/>
          </a:xfrm>
        </p:spPr>
        <p:txBody>
          <a:bodyPr>
            <a:normAutofit/>
          </a:bodyPr>
          <a:lstStyle>
            <a:lvl1pPr marL="0" indent="0">
              <a:lnSpc>
                <a:spcPct val="100000"/>
              </a:lnSpc>
              <a:buFont typeface="Arial" panose="020B0604020202020204" pitchFamily="34" charset="0"/>
              <a:buNone/>
              <a:defRPr sz="2700" b="1" spc="75" baseline="0"/>
            </a:lvl1pPr>
            <a:lvl2pPr marL="425196" indent="-428625">
              <a:lnSpc>
                <a:spcPct val="100000"/>
              </a:lnSpc>
              <a:spcBef>
                <a:spcPts val="1500"/>
              </a:spcBef>
              <a:buFont typeface="Arial" panose="020B0604020202020204" pitchFamily="34" charset="0"/>
              <a:buChar char="•"/>
              <a:defRPr sz="2700" spc="75" baseline="0"/>
            </a:lvl2pPr>
            <a:lvl3pPr marL="850392" indent="-428625">
              <a:lnSpc>
                <a:spcPct val="100000"/>
              </a:lnSpc>
              <a:spcBef>
                <a:spcPts val="1500"/>
              </a:spcBef>
              <a:buFont typeface="Arial" panose="020B0604020202020204" pitchFamily="34" charset="0"/>
              <a:buChar char="•"/>
              <a:defRPr sz="2700" spc="75" baseline="0"/>
            </a:lvl3pPr>
            <a:lvl4pPr marL="1289304" indent="-428625">
              <a:lnSpc>
                <a:spcPct val="100000"/>
              </a:lnSpc>
              <a:spcBef>
                <a:spcPts val="1500"/>
              </a:spcBef>
              <a:buFont typeface="Arial" panose="020B0604020202020204" pitchFamily="34" charset="0"/>
              <a:buChar char="•"/>
              <a:defRPr sz="2700" spc="75" baseline="0"/>
            </a:lvl4pPr>
            <a:lvl5pPr marL="1714500" indent="-428625">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13644562" y="-38101"/>
            <a:ext cx="4643438" cy="10325102"/>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38104"/>
            <a:ext cx="1815860" cy="3072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2000250" y="9534524"/>
            <a:ext cx="5728842" cy="547688"/>
          </a:xfrm>
        </p:spPr>
        <p:txBody>
          <a:bodyPr/>
          <a:lstStyle>
            <a:lvl1pPr algn="l">
              <a:defRPr sz="135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5560025" y="9534524"/>
            <a:ext cx="1481328" cy="547688"/>
          </a:xfrm>
        </p:spPr>
        <p:txBody>
          <a:bodyPr/>
          <a:lstStyle>
            <a:lvl1pPr>
              <a:defRPr sz="135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643427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10487025" y="730527"/>
            <a:ext cx="6269355" cy="5066031"/>
          </a:xfrm>
        </p:spPr>
        <p:txBody>
          <a:bodyPr anchor="b">
            <a:noAutofit/>
          </a:bodyPr>
          <a:lstStyle>
            <a:lvl1pPr algn="l">
              <a:defRPr sz="5400" spc="225"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9836727" cy="10287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3966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38678" y="0"/>
            <a:ext cx="6140450" cy="5868591"/>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4400550" y="853442"/>
            <a:ext cx="12630150" cy="2671290"/>
          </a:xfrm>
        </p:spPr>
        <p:txBody>
          <a:bodyPr anchor="b">
            <a:normAutofit/>
          </a:bodyPr>
          <a:lstStyle>
            <a:lvl1pPr>
              <a:defRPr lang="en-US" sz="4200" kern="1200" spc="225"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4400550" y="4195883"/>
            <a:ext cx="5886450" cy="696749"/>
          </a:xfrm>
        </p:spPr>
        <p:txBody>
          <a:bodyPr anchor="t">
            <a:normAutofit/>
          </a:bodyPr>
          <a:lstStyle>
            <a:lvl1pPr marL="0" indent="0">
              <a:buNone/>
              <a:defRPr lang="en-US" sz="2700" b="1" kern="1200" spc="75" baseline="0" dirty="0" smtClean="0">
                <a:solidFill>
                  <a:schemeClr val="tx1"/>
                </a:solidFill>
                <a:latin typeface="+mj-lt"/>
                <a:ea typeface="+mj-ea"/>
                <a:cs typeface="+mj-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4400551" y="4877394"/>
            <a:ext cx="5915441" cy="4851396"/>
          </a:xfrm>
        </p:spPr>
        <p:txBody>
          <a:bodyPr tIns="0">
            <a:normAutofit/>
          </a:bodyPr>
          <a:lstStyle>
            <a:lvl1pPr marL="0" indent="0">
              <a:lnSpc>
                <a:spcPct val="100000"/>
              </a:lnSpc>
              <a:buFont typeface="Arial" panose="020B0604020202020204" pitchFamily="34" charset="0"/>
              <a:buNone/>
              <a:defRPr sz="2700" b="0" spc="75" baseline="0"/>
            </a:lvl1pPr>
            <a:lvl2pPr marL="425196" indent="-428625">
              <a:lnSpc>
                <a:spcPct val="100000"/>
              </a:lnSpc>
              <a:spcBef>
                <a:spcPts val="1500"/>
              </a:spcBef>
              <a:buFont typeface="Arial" panose="020B0604020202020204" pitchFamily="34" charset="0"/>
              <a:buChar char="•"/>
              <a:defRPr sz="2700" spc="75" baseline="0"/>
            </a:lvl2pPr>
            <a:lvl3pPr marL="850392" indent="-428625">
              <a:lnSpc>
                <a:spcPct val="100000"/>
              </a:lnSpc>
              <a:spcBef>
                <a:spcPts val="1500"/>
              </a:spcBef>
              <a:buFont typeface="Arial" panose="020B0604020202020204" pitchFamily="34" charset="0"/>
              <a:buChar char="•"/>
              <a:defRPr sz="2700" spc="75" baseline="0"/>
            </a:lvl3pPr>
            <a:lvl4pPr marL="1289304" indent="-428625">
              <a:lnSpc>
                <a:spcPct val="100000"/>
              </a:lnSpc>
              <a:spcBef>
                <a:spcPts val="1500"/>
              </a:spcBef>
              <a:buFont typeface="Arial" panose="020B0604020202020204" pitchFamily="34" charset="0"/>
              <a:buChar char="•"/>
              <a:defRPr sz="2700" spc="75" baseline="0"/>
            </a:lvl4pPr>
            <a:lvl5pPr marL="1714500" indent="-428625">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11115260" y="4195883"/>
            <a:ext cx="5915441" cy="696749"/>
          </a:xfrm>
        </p:spPr>
        <p:txBody>
          <a:bodyPr anchor="t">
            <a:normAutofit/>
          </a:bodyPr>
          <a:lstStyle>
            <a:lvl1pPr marL="0" indent="0">
              <a:buNone/>
              <a:defRPr lang="en-US" sz="2700" b="1" kern="1200" spc="75" baseline="0" dirty="0" smtClean="0">
                <a:solidFill>
                  <a:schemeClr val="tx1"/>
                </a:solidFill>
                <a:latin typeface="+mj-lt"/>
                <a:ea typeface="+mj-ea"/>
                <a:cs typeface="+mj-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11115260" y="4877393"/>
            <a:ext cx="5915441" cy="4851396"/>
          </a:xfrm>
        </p:spPr>
        <p:txBody>
          <a:bodyPr tIns="0">
            <a:normAutofit/>
          </a:bodyPr>
          <a:lstStyle>
            <a:lvl1pPr marL="0" indent="0">
              <a:lnSpc>
                <a:spcPct val="100000"/>
              </a:lnSpc>
              <a:buFont typeface="Arial" panose="020B0604020202020204" pitchFamily="34" charset="0"/>
              <a:buNone/>
              <a:defRPr sz="2700" b="0" spc="75" baseline="0"/>
            </a:lvl1pPr>
            <a:lvl2pPr marL="425196" indent="-428625">
              <a:lnSpc>
                <a:spcPct val="100000"/>
              </a:lnSpc>
              <a:spcBef>
                <a:spcPts val="1500"/>
              </a:spcBef>
              <a:buFont typeface="Arial" panose="020B0604020202020204" pitchFamily="34" charset="0"/>
              <a:buChar char="•"/>
              <a:defRPr sz="2700" spc="75" baseline="0"/>
            </a:lvl2pPr>
            <a:lvl3pPr marL="850392" indent="-428625">
              <a:lnSpc>
                <a:spcPct val="100000"/>
              </a:lnSpc>
              <a:spcBef>
                <a:spcPts val="1500"/>
              </a:spcBef>
              <a:buFont typeface="Arial" panose="020B0604020202020204" pitchFamily="34" charset="0"/>
              <a:buChar char="•"/>
              <a:defRPr sz="2700" spc="75" baseline="0"/>
            </a:lvl3pPr>
            <a:lvl4pPr marL="1289304" indent="-428625">
              <a:lnSpc>
                <a:spcPct val="100000"/>
              </a:lnSpc>
              <a:spcBef>
                <a:spcPts val="1500"/>
              </a:spcBef>
              <a:buFont typeface="Arial" panose="020B0604020202020204" pitchFamily="34" charset="0"/>
              <a:buChar char="•"/>
              <a:defRPr sz="2700" spc="75" baseline="0"/>
            </a:lvl4pPr>
            <a:lvl5pPr marL="1714500" indent="-428625">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4453890" y="9534524"/>
            <a:ext cx="5728842" cy="547688"/>
          </a:xfrm>
        </p:spPr>
        <p:txBody>
          <a:bodyPr/>
          <a:lstStyle>
            <a:lvl1pPr algn="l">
              <a:defRPr sz="135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5560025" y="9534524"/>
            <a:ext cx="1481328" cy="547688"/>
          </a:xfrm>
        </p:spPr>
        <p:txBody>
          <a:bodyPr/>
          <a:lstStyle>
            <a:lvl1pPr>
              <a:defRPr sz="135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49204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1257302" y="1343025"/>
            <a:ext cx="4871493" cy="2876550"/>
          </a:xfrm>
        </p:spPr>
        <p:txBody>
          <a:bodyPr>
            <a:normAutofit/>
          </a:bodyPr>
          <a:lstStyle>
            <a:lvl1pPr algn="l">
              <a:defRPr lang="en-US" sz="3600" kern="1200" spc="225"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1257300" y="4219574"/>
            <a:ext cx="4871493" cy="4857749"/>
          </a:xfrm>
        </p:spPr>
        <p:txBody>
          <a:bodyPr tIns="0">
            <a:normAutofit/>
          </a:bodyPr>
          <a:lstStyle>
            <a:lvl1pPr marL="0" indent="0">
              <a:lnSpc>
                <a:spcPct val="100000"/>
              </a:lnSpc>
              <a:buFont typeface="Arial" panose="020B0604020202020204" pitchFamily="34" charset="0"/>
              <a:buNone/>
              <a:defRPr sz="2700" b="0" spc="75" baseline="0"/>
            </a:lvl1pPr>
            <a:lvl2pPr marL="425196" indent="-428625">
              <a:lnSpc>
                <a:spcPct val="100000"/>
              </a:lnSpc>
              <a:spcBef>
                <a:spcPts val="1500"/>
              </a:spcBef>
              <a:buFont typeface="Arial" panose="020B0604020202020204" pitchFamily="34" charset="0"/>
              <a:buChar char="•"/>
              <a:defRPr sz="2700" spc="75" baseline="0"/>
            </a:lvl2pPr>
            <a:lvl3pPr marL="850392" indent="-428625">
              <a:lnSpc>
                <a:spcPct val="100000"/>
              </a:lnSpc>
              <a:spcBef>
                <a:spcPts val="1500"/>
              </a:spcBef>
              <a:buFont typeface="Arial" panose="020B0604020202020204" pitchFamily="34" charset="0"/>
              <a:buChar char="•"/>
              <a:defRPr sz="2700" spc="75" baseline="0"/>
            </a:lvl3pPr>
            <a:lvl4pPr marL="1289304" indent="-428625">
              <a:lnSpc>
                <a:spcPct val="100000"/>
              </a:lnSpc>
              <a:spcBef>
                <a:spcPts val="1500"/>
              </a:spcBef>
              <a:buFont typeface="Arial" panose="020B0604020202020204" pitchFamily="34" charset="0"/>
              <a:buChar char="•"/>
              <a:defRPr sz="2700" spc="75" baseline="0"/>
            </a:lvl4pPr>
            <a:lvl5pPr marL="1728216" indent="-428625">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6324594" y="1343891"/>
            <a:ext cx="10706106" cy="7673834"/>
          </a:xfrm>
        </p:spPr>
        <p:txBody>
          <a:bodyPr>
            <a:normAutofit/>
          </a:bodyPr>
          <a:lstStyle>
            <a:lvl1pPr marL="0" indent="0" algn="ctr">
              <a:buNone/>
              <a:defRPr sz="3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1097423" y="9534524"/>
            <a:ext cx="5728842" cy="547688"/>
          </a:xfrm>
        </p:spPr>
        <p:txBody>
          <a:bodyPr/>
          <a:lstStyle>
            <a:lvl1pPr algn="l">
              <a:defRPr sz="135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5560025" y="9534524"/>
            <a:ext cx="1481328" cy="547688"/>
          </a:xfrm>
        </p:spPr>
        <p:txBody>
          <a:bodyPr/>
          <a:lstStyle>
            <a:lvl1pPr>
              <a:defRPr sz="135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3491346" cy="2258292"/>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739229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011680" y="838202"/>
            <a:ext cx="14929962" cy="2671290"/>
          </a:xfrm>
        </p:spPr>
        <p:txBody>
          <a:bodyPr anchor="b">
            <a:normAutofit/>
          </a:bodyPr>
          <a:lstStyle>
            <a:lvl1pPr>
              <a:defRPr lang="en-US" sz="4200" kern="1200" spc="225"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6644726" y="0"/>
            <a:ext cx="11643275" cy="4132221"/>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2011680" y="4441316"/>
            <a:ext cx="4084320" cy="526926"/>
          </a:xfrm>
        </p:spPr>
        <p:txBody>
          <a:bodyPr anchor="t">
            <a:normAutofit/>
          </a:bodyPr>
          <a:lstStyle>
            <a:lvl1pPr marL="0" indent="0">
              <a:buNone/>
              <a:defRPr lang="en-US" sz="2700" b="1" kern="1200" spc="75" baseline="0" dirty="0" smtClean="0">
                <a:solidFill>
                  <a:schemeClr val="tx1"/>
                </a:solidFill>
                <a:latin typeface="+mj-lt"/>
                <a:ea typeface="+mj-ea"/>
                <a:cs typeface="+mj-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2011680" y="5088053"/>
            <a:ext cx="4084320" cy="4360746"/>
          </a:xfrm>
        </p:spPr>
        <p:txBody>
          <a:bodyPr tIns="0">
            <a:normAutofit/>
          </a:bodyPr>
          <a:lstStyle>
            <a:lvl1pPr marL="425196" indent="-425196">
              <a:lnSpc>
                <a:spcPct val="100000"/>
              </a:lnSpc>
              <a:buFont typeface="+mj-lt"/>
              <a:buAutoNum type="arabicPeriod"/>
              <a:defRPr sz="2700" b="0" spc="75" baseline="0"/>
            </a:lvl1pPr>
            <a:lvl2pPr marL="850392" indent="-514350">
              <a:lnSpc>
                <a:spcPct val="100000"/>
              </a:lnSpc>
              <a:spcBef>
                <a:spcPts val="1500"/>
              </a:spcBef>
              <a:buFont typeface="+mj-lt"/>
              <a:buAutoNum type="alphaLcPeriod"/>
              <a:defRPr sz="2700" spc="75" baseline="0"/>
            </a:lvl2pPr>
            <a:lvl3pPr marL="1275588" indent="-514350">
              <a:lnSpc>
                <a:spcPct val="100000"/>
              </a:lnSpc>
              <a:spcBef>
                <a:spcPts val="1500"/>
              </a:spcBef>
              <a:buFont typeface="+mj-lt"/>
              <a:buAutoNum type="arabicParenR"/>
              <a:defRPr sz="2700" spc="75" baseline="0"/>
            </a:lvl3pPr>
            <a:lvl4pPr marL="1563624" indent="-514350">
              <a:lnSpc>
                <a:spcPct val="100000"/>
              </a:lnSpc>
              <a:spcBef>
                <a:spcPts val="1500"/>
              </a:spcBef>
              <a:buFont typeface="+mj-lt"/>
              <a:buAutoNum type="alphaLcParenR"/>
              <a:defRPr sz="2700" spc="75" baseline="0"/>
            </a:lvl4pPr>
            <a:lvl5pPr marL="1611630" indent="-600075">
              <a:lnSpc>
                <a:spcPct val="100000"/>
              </a:lnSpc>
              <a:spcBef>
                <a:spcPts val="1500"/>
              </a:spcBef>
              <a:buFont typeface="+mj-lt"/>
              <a:buAutoNum type="romanLcPeriod"/>
              <a:defRPr sz="2700" spc="75"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7132322" y="4441316"/>
            <a:ext cx="8275320" cy="526926"/>
          </a:xfrm>
        </p:spPr>
        <p:txBody>
          <a:bodyPr anchor="t">
            <a:normAutofit/>
          </a:bodyPr>
          <a:lstStyle>
            <a:lvl1pPr marL="0" indent="0">
              <a:buNone/>
              <a:defRPr lang="en-US" sz="2700" b="1" kern="1200" spc="75" baseline="0" dirty="0" smtClean="0">
                <a:solidFill>
                  <a:schemeClr val="tx1"/>
                </a:solidFill>
                <a:latin typeface="+mj-lt"/>
                <a:ea typeface="+mj-ea"/>
                <a:cs typeface="+mj-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7132322" y="4987289"/>
            <a:ext cx="8260080" cy="4547234"/>
          </a:xfrm>
        </p:spPr>
        <p:txBody>
          <a:bodyPr tIns="0">
            <a:normAutofit/>
          </a:bodyPr>
          <a:lstStyle>
            <a:lvl1pPr marL="0" indent="0">
              <a:lnSpc>
                <a:spcPct val="100000"/>
              </a:lnSpc>
              <a:buFont typeface="Arial" panose="020B0604020202020204" pitchFamily="34" charset="0"/>
              <a:buNone/>
              <a:defRPr sz="2700" b="0" spc="75" baseline="0"/>
            </a:lvl1pPr>
            <a:lvl2pPr marL="425196" indent="-428625">
              <a:lnSpc>
                <a:spcPct val="100000"/>
              </a:lnSpc>
              <a:spcBef>
                <a:spcPts val="1500"/>
              </a:spcBef>
              <a:buFont typeface="Arial" panose="020B0604020202020204" pitchFamily="34" charset="0"/>
              <a:buChar char="•"/>
              <a:defRPr sz="2700" spc="75" baseline="0"/>
            </a:lvl2pPr>
            <a:lvl3pPr marL="850392" indent="-428625">
              <a:lnSpc>
                <a:spcPct val="100000"/>
              </a:lnSpc>
              <a:spcBef>
                <a:spcPts val="1500"/>
              </a:spcBef>
              <a:buFont typeface="Arial" panose="020B0604020202020204" pitchFamily="34" charset="0"/>
              <a:buChar char="•"/>
              <a:defRPr sz="2700" spc="75" baseline="0"/>
            </a:lvl3pPr>
            <a:lvl4pPr marL="1289304" indent="-428625">
              <a:lnSpc>
                <a:spcPct val="100000"/>
              </a:lnSpc>
              <a:spcBef>
                <a:spcPts val="1500"/>
              </a:spcBef>
              <a:buFont typeface="Arial" panose="020B0604020202020204" pitchFamily="34" charset="0"/>
              <a:buChar char="•"/>
              <a:defRPr sz="2700" spc="75" baseline="0"/>
            </a:lvl4pPr>
            <a:lvl5pPr marL="1714500" indent="-428625">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2000250" y="9534524"/>
            <a:ext cx="5728842" cy="547688"/>
          </a:xfrm>
        </p:spPr>
        <p:txBody>
          <a:bodyPr/>
          <a:lstStyle>
            <a:lvl1pPr algn="l">
              <a:defRPr sz="135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5560025" y="9534524"/>
            <a:ext cx="1481328" cy="547688"/>
          </a:xfrm>
        </p:spPr>
        <p:txBody>
          <a:bodyPr/>
          <a:lstStyle>
            <a:lvl1pPr>
              <a:defRPr sz="135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7398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4600" baseline="0"/>
            </a:lvl1pPr>
            <a:lvl5pPr>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105819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2/22/2026</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48467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2/22/2026</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26958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2/22/2026</a:t>
            </a:fld>
            <a:endParaRPr lang="en-US"/>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33848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2/22/2026</a:t>
            </a:fld>
            <a:endParaRPr lang="en-US"/>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272115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2/22/2026</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49057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2/22/2026</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140638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6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1D8BD707-D9CF-40AE-B4C6-C98DA3205C09}" type="datetimeFigureOut">
              <a:rPr lang="en-US" smtClean="0"/>
              <a:t>2/22/2026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AU"/>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80"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1371600" rtl="0" eaLnBrk="1" latinLnBrk="0" hangingPunct="1">
        <a:lnSpc>
          <a:spcPct val="90000"/>
        </a:lnSpc>
        <a:spcBef>
          <a:spcPct val="0"/>
        </a:spcBef>
        <a:buNone/>
        <a:defRPr sz="7000" b="1" i="0" kern="1200" baseline="0">
          <a:solidFill>
            <a:srgbClr val="17023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800" kern="1200" baseline="0">
          <a:solidFill>
            <a:schemeClr val="tx2"/>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baseline="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baseline="0">
          <a:solidFill>
            <a:schemeClr val="tx2"/>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200" kern="1200" baseline="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l.gray@deakin.edu.a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mailto:Bryony.mcneill@deakin.edu.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EF2F28C-6023-F441-C7F6-F901CF7DF422}"/>
              </a:ext>
              <a:ext uri="{C183D7F6-B498-43B3-948B-1728B52AA6E4}">
                <adec:decorative xmlns:adec="http://schemas.microsoft.com/office/drawing/2017/decorative" val="1"/>
              </a:ext>
            </a:extLst>
          </p:cNvPr>
          <p:cNvSpPr/>
          <p:nvPr/>
        </p:nvSpPr>
        <p:spPr>
          <a:xfrm>
            <a:off x="0" y="0"/>
            <a:ext cx="12575539" cy="10287000"/>
          </a:xfrm>
          <a:custGeom>
            <a:avLst/>
            <a:gdLst/>
            <a:ahLst/>
            <a:cxnLst/>
            <a:rect l="l" t="t" r="r" b="b"/>
            <a:pathLst>
              <a:path w="11739880" h="10287000">
                <a:moveTo>
                  <a:pt x="11314796" y="0"/>
                </a:moveTo>
                <a:lnTo>
                  <a:pt x="0" y="0"/>
                </a:lnTo>
                <a:lnTo>
                  <a:pt x="0" y="10134600"/>
                </a:lnTo>
                <a:lnTo>
                  <a:pt x="10117" y="10134600"/>
                </a:lnTo>
                <a:lnTo>
                  <a:pt x="52449" y="10172700"/>
                </a:lnTo>
                <a:lnTo>
                  <a:pt x="95285" y="10198100"/>
                </a:lnTo>
                <a:lnTo>
                  <a:pt x="226792" y="10274300"/>
                </a:lnTo>
                <a:lnTo>
                  <a:pt x="258368" y="10287000"/>
                </a:lnTo>
                <a:lnTo>
                  <a:pt x="5852400" y="10287000"/>
                </a:lnTo>
                <a:lnTo>
                  <a:pt x="5888813" y="10274300"/>
                </a:lnTo>
                <a:lnTo>
                  <a:pt x="6044069" y="10223500"/>
                </a:lnTo>
                <a:lnTo>
                  <a:pt x="6200246" y="10147300"/>
                </a:lnTo>
                <a:lnTo>
                  <a:pt x="6278674" y="10121900"/>
                </a:lnTo>
                <a:lnTo>
                  <a:pt x="6433073" y="10045700"/>
                </a:lnTo>
                <a:lnTo>
                  <a:pt x="6508297" y="10020300"/>
                </a:lnTo>
                <a:lnTo>
                  <a:pt x="6654851" y="9944100"/>
                </a:lnTo>
                <a:lnTo>
                  <a:pt x="6726204" y="9906000"/>
                </a:lnTo>
                <a:lnTo>
                  <a:pt x="6796291" y="9880600"/>
                </a:lnTo>
                <a:lnTo>
                  <a:pt x="6865124" y="9842500"/>
                </a:lnTo>
                <a:lnTo>
                  <a:pt x="6932714" y="9804400"/>
                </a:lnTo>
                <a:lnTo>
                  <a:pt x="6999072" y="9766300"/>
                </a:lnTo>
                <a:lnTo>
                  <a:pt x="7064211" y="9728200"/>
                </a:lnTo>
                <a:lnTo>
                  <a:pt x="7128143" y="9690100"/>
                </a:lnTo>
                <a:lnTo>
                  <a:pt x="7190879" y="9652000"/>
                </a:lnTo>
                <a:lnTo>
                  <a:pt x="7252430" y="9613900"/>
                </a:lnTo>
                <a:lnTo>
                  <a:pt x="7312810" y="9575800"/>
                </a:lnTo>
                <a:lnTo>
                  <a:pt x="7372029" y="9537700"/>
                </a:lnTo>
                <a:lnTo>
                  <a:pt x="7430099" y="9499600"/>
                </a:lnTo>
                <a:lnTo>
                  <a:pt x="7487033" y="9461500"/>
                </a:lnTo>
                <a:lnTo>
                  <a:pt x="7542841" y="9423400"/>
                </a:lnTo>
                <a:lnTo>
                  <a:pt x="7597536" y="9385300"/>
                </a:lnTo>
                <a:lnTo>
                  <a:pt x="7651130" y="9347200"/>
                </a:lnTo>
                <a:lnTo>
                  <a:pt x="7703633" y="9309100"/>
                </a:lnTo>
                <a:lnTo>
                  <a:pt x="7755059" y="9271000"/>
                </a:lnTo>
                <a:lnTo>
                  <a:pt x="7805418" y="9220200"/>
                </a:lnTo>
                <a:lnTo>
                  <a:pt x="7854723" y="9182100"/>
                </a:lnTo>
                <a:lnTo>
                  <a:pt x="7902985" y="9144000"/>
                </a:lnTo>
                <a:lnTo>
                  <a:pt x="7950216" y="9105900"/>
                </a:lnTo>
                <a:lnTo>
                  <a:pt x="7996428" y="9067800"/>
                </a:lnTo>
                <a:lnTo>
                  <a:pt x="8041632" y="9017000"/>
                </a:lnTo>
                <a:lnTo>
                  <a:pt x="8085841" y="8978900"/>
                </a:lnTo>
                <a:lnTo>
                  <a:pt x="8129066" y="8940800"/>
                </a:lnTo>
                <a:lnTo>
                  <a:pt x="8171319" y="8902700"/>
                </a:lnTo>
                <a:lnTo>
                  <a:pt x="8212612" y="8851900"/>
                </a:lnTo>
                <a:lnTo>
                  <a:pt x="8252956" y="8813800"/>
                </a:lnTo>
                <a:lnTo>
                  <a:pt x="8292364" y="8775700"/>
                </a:lnTo>
                <a:lnTo>
                  <a:pt x="8330846" y="8724900"/>
                </a:lnTo>
                <a:lnTo>
                  <a:pt x="8368416" y="8686800"/>
                </a:lnTo>
                <a:lnTo>
                  <a:pt x="8405084" y="8648700"/>
                </a:lnTo>
                <a:lnTo>
                  <a:pt x="8440862" y="8597900"/>
                </a:lnTo>
                <a:lnTo>
                  <a:pt x="8475762" y="8559800"/>
                </a:lnTo>
                <a:lnTo>
                  <a:pt x="8509797" y="8509000"/>
                </a:lnTo>
                <a:lnTo>
                  <a:pt x="8542977" y="8470900"/>
                </a:lnTo>
                <a:lnTo>
                  <a:pt x="8575314" y="8432800"/>
                </a:lnTo>
                <a:lnTo>
                  <a:pt x="8606821" y="8382000"/>
                </a:lnTo>
                <a:lnTo>
                  <a:pt x="8637509" y="8343900"/>
                </a:lnTo>
                <a:lnTo>
                  <a:pt x="8667389" y="8293100"/>
                </a:lnTo>
                <a:lnTo>
                  <a:pt x="8696474" y="8255000"/>
                </a:lnTo>
                <a:lnTo>
                  <a:pt x="8724776" y="8204200"/>
                </a:lnTo>
                <a:lnTo>
                  <a:pt x="8752305" y="8166100"/>
                </a:lnTo>
                <a:lnTo>
                  <a:pt x="8779075" y="8115300"/>
                </a:lnTo>
                <a:lnTo>
                  <a:pt x="8805096" y="8077200"/>
                </a:lnTo>
                <a:lnTo>
                  <a:pt x="8830381" y="8026400"/>
                </a:lnTo>
                <a:lnTo>
                  <a:pt x="8854940" y="7988300"/>
                </a:lnTo>
                <a:lnTo>
                  <a:pt x="8878787" y="7937500"/>
                </a:lnTo>
                <a:lnTo>
                  <a:pt x="8901933" y="7899400"/>
                </a:lnTo>
                <a:lnTo>
                  <a:pt x="8924389" y="7848600"/>
                </a:lnTo>
                <a:lnTo>
                  <a:pt x="8946167" y="7810500"/>
                </a:lnTo>
                <a:lnTo>
                  <a:pt x="8967280" y="7759700"/>
                </a:lnTo>
                <a:lnTo>
                  <a:pt x="8987738" y="7721600"/>
                </a:lnTo>
                <a:lnTo>
                  <a:pt x="9007554" y="7670800"/>
                </a:lnTo>
                <a:lnTo>
                  <a:pt x="9026740" y="7632700"/>
                </a:lnTo>
                <a:lnTo>
                  <a:pt x="9045306" y="7581900"/>
                </a:lnTo>
                <a:lnTo>
                  <a:pt x="9063266" y="7531100"/>
                </a:lnTo>
                <a:lnTo>
                  <a:pt x="9080630" y="7493000"/>
                </a:lnTo>
                <a:lnTo>
                  <a:pt x="9097411" y="7442200"/>
                </a:lnTo>
                <a:lnTo>
                  <a:pt x="9113620" y="7404100"/>
                </a:lnTo>
                <a:lnTo>
                  <a:pt x="9129269" y="7353300"/>
                </a:lnTo>
                <a:lnTo>
                  <a:pt x="9144370" y="7315200"/>
                </a:lnTo>
                <a:lnTo>
                  <a:pt x="9158935" y="7264400"/>
                </a:lnTo>
                <a:lnTo>
                  <a:pt x="9172975" y="7213600"/>
                </a:lnTo>
                <a:lnTo>
                  <a:pt x="9186502" y="7175500"/>
                </a:lnTo>
                <a:lnTo>
                  <a:pt x="9199529" y="7124700"/>
                </a:lnTo>
                <a:lnTo>
                  <a:pt x="9212065" y="7086600"/>
                </a:lnTo>
                <a:lnTo>
                  <a:pt x="9224125" y="7035800"/>
                </a:lnTo>
                <a:lnTo>
                  <a:pt x="9235719" y="6985000"/>
                </a:lnTo>
                <a:lnTo>
                  <a:pt x="9246858" y="6946900"/>
                </a:lnTo>
                <a:lnTo>
                  <a:pt x="9257556" y="6896100"/>
                </a:lnTo>
                <a:lnTo>
                  <a:pt x="9267823" y="6858000"/>
                </a:lnTo>
                <a:lnTo>
                  <a:pt x="9277671" y="6807200"/>
                </a:lnTo>
                <a:lnTo>
                  <a:pt x="9287113" y="6756400"/>
                </a:lnTo>
                <a:lnTo>
                  <a:pt x="9296160" y="6718300"/>
                </a:lnTo>
                <a:lnTo>
                  <a:pt x="9304823" y="6667500"/>
                </a:lnTo>
                <a:lnTo>
                  <a:pt x="9313115" y="6629400"/>
                </a:lnTo>
                <a:lnTo>
                  <a:pt x="9321047" y="6578600"/>
                </a:lnTo>
                <a:lnTo>
                  <a:pt x="9328631" y="6527800"/>
                </a:lnTo>
                <a:lnTo>
                  <a:pt x="9335879" y="6489700"/>
                </a:lnTo>
                <a:lnTo>
                  <a:pt x="9342802" y="6438900"/>
                </a:lnTo>
                <a:lnTo>
                  <a:pt x="9349413" y="6400800"/>
                </a:lnTo>
                <a:lnTo>
                  <a:pt x="9355723" y="6350000"/>
                </a:lnTo>
                <a:lnTo>
                  <a:pt x="9361743" y="6311900"/>
                </a:lnTo>
                <a:lnTo>
                  <a:pt x="9367487" y="6261100"/>
                </a:lnTo>
                <a:lnTo>
                  <a:pt x="9372965" y="6210300"/>
                </a:lnTo>
                <a:lnTo>
                  <a:pt x="9378189" y="6172200"/>
                </a:lnTo>
                <a:lnTo>
                  <a:pt x="9383171" y="6121400"/>
                </a:lnTo>
                <a:lnTo>
                  <a:pt x="9387923" y="6083300"/>
                </a:lnTo>
                <a:lnTo>
                  <a:pt x="9392456" y="6032500"/>
                </a:lnTo>
                <a:lnTo>
                  <a:pt x="9396783" y="5994400"/>
                </a:lnTo>
                <a:lnTo>
                  <a:pt x="9400915" y="5943600"/>
                </a:lnTo>
                <a:lnTo>
                  <a:pt x="9404864" y="5905500"/>
                </a:lnTo>
                <a:lnTo>
                  <a:pt x="9408641" y="5854700"/>
                </a:lnTo>
                <a:lnTo>
                  <a:pt x="9412259" y="5816600"/>
                </a:lnTo>
                <a:lnTo>
                  <a:pt x="9415729" y="5765800"/>
                </a:lnTo>
                <a:lnTo>
                  <a:pt x="9419063" y="5727700"/>
                </a:lnTo>
                <a:lnTo>
                  <a:pt x="9422273" y="5676900"/>
                </a:lnTo>
                <a:lnTo>
                  <a:pt x="9425370" y="5638800"/>
                </a:lnTo>
                <a:lnTo>
                  <a:pt x="9428367" y="5588000"/>
                </a:lnTo>
                <a:lnTo>
                  <a:pt x="9431274" y="5549900"/>
                </a:lnTo>
                <a:lnTo>
                  <a:pt x="9434105" y="5511800"/>
                </a:lnTo>
                <a:lnTo>
                  <a:pt x="9436870" y="5461000"/>
                </a:lnTo>
                <a:lnTo>
                  <a:pt x="9439582" y="5422900"/>
                </a:lnTo>
                <a:lnTo>
                  <a:pt x="9442251" y="5372100"/>
                </a:lnTo>
                <a:lnTo>
                  <a:pt x="9452747" y="5207000"/>
                </a:lnTo>
                <a:lnTo>
                  <a:pt x="9455385" y="5168900"/>
                </a:lnTo>
                <a:lnTo>
                  <a:pt x="9458051" y="5118100"/>
                </a:lnTo>
                <a:lnTo>
                  <a:pt x="9460758" y="5080000"/>
                </a:lnTo>
                <a:lnTo>
                  <a:pt x="9463517" y="5041900"/>
                </a:lnTo>
                <a:lnTo>
                  <a:pt x="9466340" y="5003800"/>
                </a:lnTo>
                <a:lnTo>
                  <a:pt x="9469239" y="4953000"/>
                </a:lnTo>
                <a:lnTo>
                  <a:pt x="9472226" y="4914900"/>
                </a:lnTo>
                <a:lnTo>
                  <a:pt x="9475312" y="4876800"/>
                </a:lnTo>
                <a:lnTo>
                  <a:pt x="9478510" y="4838700"/>
                </a:lnTo>
                <a:lnTo>
                  <a:pt x="9481830" y="4787900"/>
                </a:lnTo>
                <a:lnTo>
                  <a:pt x="9485286" y="4749800"/>
                </a:lnTo>
                <a:lnTo>
                  <a:pt x="9488888" y="4711700"/>
                </a:lnTo>
                <a:lnTo>
                  <a:pt x="9492648" y="4673600"/>
                </a:lnTo>
                <a:lnTo>
                  <a:pt x="9496579" y="4635500"/>
                </a:lnTo>
                <a:lnTo>
                  <a:pt x="9500691" y="4597400"/>
                </a:lnTo>
                <a:lnTo>
                  <a:pt x="9504997" y="4559300"/>
                </a:lnTo>
                <a:lnTo>
                  <a:pt x="9509509" y="4521200"/>
                </a:lnTo>
                <a:lnTo>
                  <a:pt x="9514238" y="4483100"/>
                </a:lnTo>
                <a:lnTo>
                  <a:pt x="9519195" y="4445000"/>
                </a:lnTo>
                <a:lnTo>
                  <a:pt x="9524394" y="4406900"/>
                </a:lnTo>
                <a:lnTo>
                  <a:pt x="9529845" y="4368800"/>
                </a:lnTo>
                <a:lnTo>
                  <a:pt x="9535561" y="4330700"/>
                </a:lnTo>
                <a:lnTo>
                  <a:pt x="9541552" y="4292600"/>
                </a:lnTo>
                <a:lnTo>
                  <a:pt x="9547832" y="4254500"/>
                </a:lnTo>
                <a:lnTo>
                  <a:pt x="9554411" y="4216400"/>
                </a:lnTo>
                <a:lnTo>
                  <a:pt x="9561301" y="4178300"/>
                </a:lnTo>
                <a:lnTo>
                  <a:pt x="9568515" y="4140200"/>
                </a:lnTo>
                <a:lnTo>
                  <a:pt x="9576064" y="4102100"/>
                </a:lnTo>
                <a:lnTo>
                  <a:pt x="9583960" y="4064000"/>
                </a:lnTo>
                <a:lnTo>
                  <a:pt x="9592214" y="4038600"/>
                </a:lnTo>
                <a:lnTo>
                  <a:pt x="9600838" y="4000500"/>
                </a:lnTo>
                <a:lnTo>
                  <a:pt x="9609844" y="3962400"/>
                </a:lnTo>
                <a:lnTo>
                  <a:pt x="9619245" y="3924300"/>
                </a:lnTo>
                <a:lnTo>
                  <a:pt x="9629051" y="3898900"/>
                </a:lnTo>
                <a:lnTo>
                  <a:pt x="9639274" y="3860800"/>
                </a:lnTo>
                <a:lnTo>
                  <a:pt x="9649927" y="3822700"/>
                </a:lnTo>
                <a:lnTo>
                  <a:pt x="9661020" y="3797300"/>
                </a:lnTo>
                <a:lnTo>
                  <a:pt x="9672566" y="3759200"/>
                </a:lnTo>
                <a:lnTo>
                  <a:pt x="9684577" y="3733800"/>
                </a:lnTo>
                <a:lnTo>
                  <a:pt x="9697064" y="3695700"/>
                </a:lnTo>
                <a:lnTo>
                  <a:pt x="9710039" y="3657600"/>
                </a:lnTo>
                <a:lnTo>
                  <a:pt x="9723514" y="3632200"/>
                </a:lnTo>
                <a:lnTo>
                  <a:pt x="9737501" y="3606800"/>
                </a:lnTo>
                <a:lnTo>
                  <a:pt x="9752011" y="3568700"/>
                </a:lnTo>
                <a:lnTo>
                  <a:pt x="9767056" y="3543300"/>
                </a:lnTo>
                <a:lnTo>
                  <a:pt x="9782648" y="3505200"/>
                </a:lnTo>
                <a:lnTo>
                  <a:pt x="9798799" y="3479800"/>
                </a:lnTo>
                <a:lnTo>
                  <a:pt x="9815520" y="3454400"/>
                </a:lnTo>
                <a:lnTo>
                  <a:pt x="9832824" y="3416300"/>
                </a:lnTo>
                <a:lnTo>
                  <a:pt x="9850721" y="3390900"/>
                </a:lnTo>
                <a:lnTo>
                  <a:pt x="9869225" y="3365500"/>
                </a:lnTo>
                <a:lnTo>
                  <a:pt x="9888346" y="3340100"/>
                </a:lnTo>
                <a:lnTo>
                  <a:pt x="9908096" y="3302000"/>
                </a:lnTo>
                <a:lnTo>
                  <a:pt x="9949532" y="3251200"/>
                </a:lnTo>
                <a:lnTo>
                  <a:pt x="9993627" y="3200400"/>
                </a:lnTo>
                <a:lnTo>
                  <a:pt x="10040474" y="3149600"/>
                </a:lnTo>
                <a:lnTo>
                  <a:pt x="10090169" y="3098800"/>
                </a:lnTo>
                <a:lnTo>
                  <a:pt x="10142805" y="3048000"/>
                </a:lnTo>
                <a:lnTo>
                  <a:pt x="10170256" y="3035300"/>
                </a:lnTo>
                <a:lnTo>
                  <a:pt x="10198477" y="3009900"/>
                </a:lnTo>
                <a:lnTo>
                  <a:pt x="10227481" y="2984500"/>
                </a:lnTo>
                <a:lnTo>
                  <a:pt x="10257279" y="2959100"/>
                </a:lnTo>
                <a:lnTo>
                  <a:pt x="10287883" y="2946400"/>
                </a:lnTo>
                <a:lnTo>
                  <a:pt x="10319304" y="2921000"/>
                </a:lnTo>
                <a:lnTo>
                  <a:pt x="10351555" y="2908300"/>
                </a:lnTo>
                <a:lnTo>
                  <a:pt x="10384648" y="2882900"/>
                </a:lnTo>
                <a:lnTo>
                  <a:pt x="10418594" y="2857500"/>
                </a:lnTo>
                <a:lnTo>
                  <a:pt x="10453404" y="2844800"/>
                </a:lnTo>
                <a:lnTo>
                  <a:pt x="10489091" y="2819400"/>
                </a:lnTo>
                <a:lnTo>
                  <a:pt x="10563142" y="2794000"/>
                </a:lnTo>
                <a:lnTo>
                  <a:pt x="10601530" y="2768600"/>
                </a:lnTo>
                <a:lnTo>
                  <a:pt x="10681089" y="2743200"/>
                </a:lnTo>
                <a:lnTo>
                  <a:pt x="10722283" y="2730500"/>
                </a:lnTo>
                <a:lnTo>
                  <a:pt x="10764436" y="2705100"/>
                </a:lnTo>
                <a:lnTo>
                  <a:pt x="10896768" y="2667000"/>
                </a:lnTo>
                <a:lnTo>
                  <a:pt x="10988677" y="2641600"/>
                </a:lnTo>
                <a:lnTo>
                  <a:pt x="11075590" y="2616200"/>
                </a:lnTo>
                <a:lnTo>
                  <a:pt x="11116899" y="2590800"/>
                </a:lnTo>
                <a:lnTo>
                  <a:pt x="11156788" y="2578100"/>
                </a:lnTo>
                <a:lnTo>
                  <a:pt x="11195267" y="2565400"/>
                </a:lnTo>
                <a:lnTo>
                  <a:pt x="11232345" y="2540000"/>
                </a:lnTo>
                <a:lnTo>
                  <a:pt x="11268030" y="2514600"/>
                </a:lnTo>
                <a:lnTo>
                  <a:pt x="11302333" y="2501900"/>
                </a:lnTo>
                <a:lnTo>
                  <a:pt x="11335263" y="2476500"/>
                </a:lnTo>
                <a:lnTo>
                  <a:pt x="11366828" y="2451100"/>
                </a:lnTo>
                <a:lnTo>
                  <a:pt x="11397038" y="2425700"/>
                </a:lnTo>
                <a:lnTo>
                  <a:pt x="11425902" y="2400300"/>
                </a:lnTo>
                <a:lnTo>
                  <a:pt x="11479630" y="2336800"/>
                </a:lnTo>
                <a:lnTo>
                  <a:pt x="11504512" y="2311400"/>
                </a:lnTo>
                <a:lnTo>
                  <a:pt x="11528085" y="2286000"/>
                </a:lnTo>
                <a:lnTo>
                  <a:pt x="11550359" y="2247900"/>
                </a:lnTo>
                <a:lnTo>
                  <a:pt x="11571341" y="2222500"/>
                </a:lnTo>
                <a:lnTo>
                  <a:pt x="11591043" y="2184400"/>
                </a:lnTo>
                <a:lnTo>
                  <a:pt x="11609472" y="2159000"/>
                </a:lnTo>
                <a:lnTo>
                  <a:pt x="11626639" y="2120900"/>
                </a:lnTo>
                <a:lnTo>
                  <a:pt x="11642552" y="2082800"/>
                </a:lnTo>
                <a:lnTo>
                  <a:pt x="11657221" y="2044700"/>
                </a:lnTo>
                <a:lnTo>
                  <a:pt x="11670654" y="2006600"/>
                </a:lnTo>
                <a:lnTo>
                  <a:pt x="11682861" y="1968500"/>
                </a:lnTo>
                <a:lnTo>
                  <a:pt x="11693852" y="1930400"/>
                </a:lnTo>
                <a:lnTo>
                  <a:pt x="11703635" y="1892300"/>
                </a:lnTo>
                <a:lnTo>
                  <a:pt x="11712220" y="1854200"/>
                </a:lnTo>
                <a:lnTo>
                  <a:pt x="11719616" y="1816100"/>
                </a:lnTo>
                <a:lnTo>
                  <a:pt x="11725832" y="1765300"/>
                </a:lnTo>
                <a:lnTo>
                  <a:pt x="11730877" y="1727200"/>
                </a:lnTo>
                <a:lnTo>
                  <a:pt x="11734761" y="1676400"/>
                </a:lnTo>
                <a:lnTo>
                  <a:pt x="11737493" y="1638300"/>
                </a:lnTo>
                <a:lnTo>
                  <a:pt x="11739082" y="1587500"/>
                </a:lnTo>
                <a:lnTo>
                  <a:pt x="11739537" y="1549400"/>
                </a:lnTo>
                <a:lnTo>
                  <a:pt x="11738867" y="1498600"/>
                </a:lnTo>
                <a:lnTo>
                  <a:pt x="11737082" y="1447800"/>
                </a:lnTo>
                <a:lnTo>
                  <a:pt x="11734192" y="1409700"/>
                </a:lnTo>
                <a:lnTo>
                  <a:pt x="11730204" y="1358900"/>
                </a:lnTo>
                <a:lnTo>
                  <a:pt x="11725129" y="1308100"/>
                </a:lnTo>
                <a:lnTo>
                  <a:pt x="11718975" y="1257300"/>
                </a:lnTo>
                <a:lnTo>
                  <a:pt x="11711752" y="1206500"/>
                </a:lnTo>
                <a:lnTo>
                  <a:pt x="11703469" y="1155700"/>
                </a:lnTo>
                <a:lnTo>
                  <a:pt x="11694136" y="1104900"/>
                </a:lnTo>
                <a:lnTo>
                  <a:pt x="11683760" y="1054100"/>
                </a:lnTo>
                <a:lnTo>
                  <a:pt x="11672353" y="1003300"/>
                </a:lnTo>
                <a:lnTo>
                  <a:pt x="11659922" y="952500"/>
                </a:lnTo>
                <a:lnTo>
                  <a:pt x="11646478" y="889000"/>
                </a:lnTo>
                <a:lnTo>
                  <a:pt x="11632029" y="838200"/>
                </a:lnTo>
                <a:lnTo>
                  <a:pt x="11616585" y="787400"/>
                </a:lnTo>
                <a:lnTo>
                  <a:pt x="11600154" y="736600"/>
                </a:lnTo>
                <a:lnTo>
                  <a:pt x="11582747" y="673100"/>
                </a:lnTo>
                <a:lnTo>
                  <a:pt x="11564371" y="622300"/>
                </a:lnTo>
                <a:lnTo>
                  <a:pt x="11545038" y="558800"/>
                </a:lnTo>
                <a:lnTo>
                  <a:pt x="11524755" y="508000"/>
                </a:lnTo>
                <a:lnTo>
                  <a:pt x="11503531" y="444500"/>
                </a:lnTo>
                <a:lnTo>
                  <a:pt x="11481377" y="393700"/>
                </a:lnTo>
                <a:lnTo>
                  <a:pt x="11458302" y="330200"/>
                </a:lnTo>
                <a:lnTo>
                  <a:pt x="11434314" y="279400"/>
                </a:lnTo>
                <a:lnTo>
                  <a:pt x="11409422" y="215900"/>
                </a:lnTo>
                <a:lnTo>
                  <a:pt x="11383637" y="152400"/>
                </a:lnTo>
                <a:lnTo>
                  <a:pt x="11356967" y="101600"/>
                </a:lnTo>
                <a:lnTo>
                  <a:pt x="11329422" y="38100"/>
                </a:lnTo>
                <a:lnTo>
                  <a:pt x="11314796" y="0"/>
                </a:lnTo>
                <a:close/>
              </a:path>
            </a:pathLst>
          </a:custGeom>
          <a:solidFill>
            <a:srgbClr val="F8F6F3"/>
          </a:solidFill>
        </p:spPr>
        <p:txBody>
          <a:bodyPr wrap="square" lIns="0" tIns="0" rIns="0" bIns="0" rtlCol="0"/>
          <a:lstStyle/>
          <a:p>
            <a:pPr algn="l" rtl="0"/>
            <a:endParaRPr/>
          </a:p>
        </p:txBody>
      </p:sp>
      <p:sp>
        <p:nvSpPr>
          <p:cNvPr id="2" name="Title 1">
            <a:extLst>
              <a:ext uri="{FF2B5EF4-FFF2-40B4-BE49-F238E27FC236}">
                <a16:creationId xmlns:a16="http://schemas.microsoft.com/office/drawing/2014/main" id="{30F7B6C1-E26B-57FC-DEF6-61A0537220FA}"/>
              </a:ext>
            </a:extLst>
          </p:cNvPr>
          <p:cNvSpPr>
            <a:spLocks noGrp="1"/>
          </p:cNvSpPr>
          <p:nvPr>
            <p:ph type="ctrTitle"/>
          </p:nvPr>
        </p:nvSpPr>
        <p:spPr>
          <a:xfrm>
            <a:off x="1371600" y="1415845"/>
            <a:ext cx="8534400" cy="7949381"/>
          </a:xfrm>
        </p:spPr>
        <p:txBody>
          <a:bodyPr>
            <a:noAutofit/>
          </a:bodyPr>
          <a:lstStyle/>
          <a:p>
            <a:pPr algn="l"/>
            <a:r>
              <a:rPr lang="en-US" sz="11500" spc="-10" dirty="0">
                <a:latin typeface="Candara" panose="020E0502030303020204" pitchFamily="34" charset="0"/>
                <a:ea typeface="+mj-lt"/>
                <a:cs typeface="+mj-lt"/>
              </a:rPr>
              <a:t>Barriers before entry</a:t>
            </a:r>
            <a:br>
              <a:rPr lang="en-US" sz="11500" spc="-10" dirty="0">
                <a:latin typeface="Candara" panose="020E0502030303020204" pitchFamily="34" charset="0"/>
                <a:ea typeface="+mj-lt"/>
                <a:cs typeface="+mj-lt"/>
              </a:rPr>
            </a:br>
            <a:br>
              <a:rPr lang="en-US" sz="11500" spc="-10" dirty="0">
                <a:latin typeface="Candara" panose="020E0502030303020204" pitchFamily="34" charset="0"/>
                <a:ea typeface="+mj-lt"/>
                <a:cs typeface="+mj-lt"/>
              </a:rPr>
            </a:br>
            <a:r>
              <a:rPr lang="en-US" sz="5400" spc="-10" dirty="0">
                <a:latin typeface="Candara" panose="020E0502030303020204" pitchFamily="34" charset="0"/>
                <a:ea typeface="+mj-lt"/>
                <a:cs typeface="+mj-lt"/>
              </a:rPr>
              <a:t>Opportunities to improve pre-admission guidance </a:t>
            </a:r>
            <a:br>
              <a:rPr lang="en-US" sz="5400" spc="-10" dirty="0">
                <a:latin typeface="Candara" panose="020E0502030303020204" pitchFamily="34" charset="0"/>
                <a:ea typeface="+mj-lt"/>
                <a:cs typeface="+mj-lt"/>
              </a:rPr>
            </a:br>
            <a:r>
              <a:rPr lang="en-US" sz="5400" spc="-10" dirty="0">
                <a:latin typeface="Candara" panose="020E0502030303020204" pitchFamily="34" charset="0"/>
                <a:ea typeface="+mj-lt"/>
                <a:cs typeface="+mj-lt"/>
              </a:rPr>
              <a:t>for disabled university applicants</a:t>
            </a:r>
            <a:endParaRPr lang="en-US" sz="11500" dirty="0"/>
          </a:p>
        </p:txBody>
      </p:sp>
      <p:pic>
        <p:nvPicPr>
          <p:cNvPr id="4" name="Picture 3" descr="QR code - https://doi.org/10.1080/10401334.2025.2601205">
            <a:extLst>
              <a:ext uri="{FF2B5EF4-FFF2-40B4-BE49-F238E27FC236}">
                <a16:creationId xmlns:a16="http://schemas.microsoft.com/office/drawing/2014/main" id="{D4ADD26A-20E9-14CE-B8AC-201153406E70}"/>
              </a:ext>
            </a:extLst>
          </p:cNvPr>
          <p:cNvPicPr>
            <a:picLocks noChangeAspect="1"/>
          </p:cNvPicPr>
          <p:nvPr/>
        </p:nvPicPr>
        <p:blipFill>
          <a:blip r:embed="rId3"/>
          <a:stretch>
            <a:fillRect/>
          </a:stretch>
        </p:blipFill>
        <p:spPr>
          <a:xfrm>
            <a:off x="13716000" y="494525"/>
            <a:ext cx="4000319" cy="4000319"/>
          </a:xfrm>
          <a:prstGeom prst="rect">
            <a:avLst/>
          </a:prstGeom>
        </p:spPr>
      </p:pic>
      <p:grpSp>
        <p:nvGrpSpPr>
          <p:cNvPr id="6" name="Group 5">
            <a:extLst>
              <a:ext uri="{FF2B5EF4-FFF2-40B4-BE49-F238E27FC236}">
                <a16:creationId xmlns:a16="http://schemas.microsoft.com/office/drawing/2014/main" id="{481FE4BA-DF86-6262-5E07-C32E6BB4526C}"/>
              </a:ext>
              <a:ext uri="{C183D7F6-B498-43B3-948B-1728B52AA6E4}">
                <adec:decorative xmlns:adec="http://schemas.microsoft.com/office/drawing/2017/decorative" val="1"/>
              </a:ext>
            </a:extLst>
          </p:cNvPr>
          <p:cNvGrpSpPr/>
          <p:nvPr/>
        </p:nvGrpSpPr>
        <p:grpSpPr>
          <a:xfrm>
            <a:off x="12341286" y="4318998"/>
            <a:ext cx="10750066" cy="5982656"/>
            <a:chOff x="14180295" y="3902059"/>
            <a:chExt cx="6311640" cy="6586231"/>
          </a:xfrm>
        </p:grpSpPr>
        <p:sp>
          <p:nvSpPr>
            <p:cNvPr id="7" name="Freeform 6">
              <a:extLst>
                <a:ext uri="{FF2B5EF4-FFF2-40B4-BE49-F238E27FC236}">
                  <a16:creationId xmlns:a16="http://schemas.microsoft.com/office/drawing/2014/main" id="{D35A846E-5571-5AE8-75BF-513BA0B831AB}"/>
                </a:ext>
              </a:extLst>
            </p:cNvPr>
            <p:cNvSpPr/>
            <p:nvPr/>
          </p:nvSpPr>
          <p:spPr>
            <a:xfrm rot="11191527">
              <a:off x="15224503" y="3902059"/>
              <a:ext cx="2697991" cy="6586231"/>
            </a:xfrm>
            <a:custGeom>
              <a:avLst/>
              <a:gdLst>
                <a:gd name="csX0" fmla="*/ 2997200 w 2997200"/>
                <a:gd name="csY0" fmla="*/ 0 h 4051300"/>
                <a:gd name="csX1" fmla="*/ 2984500 w 2997200"/>
                <a:gd name="csY1" fmla="*/ 152400 h 4051300"/>
                <a:gd name="csX2" fmla="*/ 2959100 w 2997200"/>
                <a:gd name="csY2" fmla="*/ 254000 h 4051300"/>
                <a:gd name="csX3" fmla="*/ 2946400 w 2997200"/>
                <a:gd name="csY3" fmla="*/ 304800 h 4051300"/>
                <a:gd name="csX4" fmla="*/ 2921000 w 2997200"/>
                <a:gd name="csY4" fmla="*/ 342900 h 4051300"/>
                <a:gd name="csX5" fmla="*/ 2857500 w 2997200"/>
                <a:gd name="csY5" fmla="*/ 444500 h 4051300"/>
                <a:gd name="csX6" fmla="*/ 2806700 w 2997200"/>
                <a:gd name="csY6" fmla="*/ 520700 h 4051300"/>
                <a:gd name="csX7" fmla="*/ 2743200 w 2997200"/>
                <a:gd name="csY7" fmla="*/ 584200 h 4051300"/>
                <a:gd name="csX8" fmla="*/ 2717800 w 2997200"/>
                <a:gd name="csY8" fmla="*/ 635000 h 4051300"/>
                <a:gd name="csX9" fmla="*/ 2616200 w 2997200"/>
                <a:gd name="csY9" fmla="*/ 736600 h 4051300"/>
                <a:gd name="csX10" fmla="*/ 2527300 w 2997200"/>
                <a:gd name="csY10" fmla="*/ 838200 h 4051300"/>
                <a:gd name="csX11" fmla="*/ 2476500 w 2997200"/>
                <a:gd name="csY11" fmla="*/ 876300 h 4051300"/>
                <a:gd name="csX12" fmla="*/ 2438400 w 2997200"/>
                <a:gd name="csY12" fmla="*/ 914400 h 4051300"/>
                <a:gd name="csX13" fmla="*/ 2400300 w 2997200"/>
                <a:gd name="csY13" fmla="*/ 927100 h 4051300"/>
                <a:gd name="csX14" fmla="*/ 2362200 w 2997200"/>
                <a:gd name="csY14" fmla="*/ 952500 h 4051300"/>
                <a:gd name="csX15" fmla="*/ 2273300 w 2997200"/>
                <a:gd name="csY15" fmla="*/ 1016000 h 4051300"/>
                <a:gd name="csX16" fmla="*/ 2222500 w 2997200"/>
                <a:gd name="csY16" fmla="*/ 1041400 h 4051300"/>
                <a:gd name="csX17" fmla="*/ 2146300 w 2997200"/>
                <a:gd name="csY17" fmla="*/ 1092200 h 4051300"/>
                <a:gd name="csX18" fmla="*/ 2070100 w 2997200"/>
                <a:gd name="csY18" fmla="*/ 1143000 h 4051300"/>
                <a:gd name="csX19" fmla="*/ 2032000 w 2997200"/>
                <a:gd name="csY19" fmla="*/ 1168400 h 4051300"/>
                <a:gd name="csX20" fmla="*/ 1981200 w 2997200"/>
                <a:gd name="csY20" fmla="*/ 1193800 h 4051300"/>
                <a:gd name="csX21" fmla="*/ 1879600 w 2997200"/>
                <a:gd name="csY21" fmla="*/ 1308100 h 4051300"/>
                <a:gd name="csX22" fmla="*/ 1854200 w 2997200"/>
                <a:gd name="csY22" fmla="*/ 1358900 h 4051300"/>
                <a:gd name="csX23" fmla="*/ 1778000 w 2997200"/>
                <a:gd name="csY23" fmla="*/ 1447800 h 4051300"/>
                <a:gd name="csX24" fmla="*/ 1739900 w 2997200"/>
                <a:gd name="csY24" fmla="*/ 1549400 h 4051300"/>
                <a:gd name="csX25" fmla="*/ 1714500 w 2997200"/>
                <a:gd name="csY25" fmla="*/ 1587500 h 4051300"/>
                <a:gd name="csX26" fmla="*/ 1689100 w 2997200"/>
                <a:gd name="csY26" fmla="*/ 1701800 h 4051300"/>
                <a:gd name="csX27" fmla="*/ 1663700 w 2997200"/>
                <a:gd name="csY27" fmla="*/ 1803400 h 4051300"/>
                <a:gd name="csX28" fmla="*/ 1638300 w 2997200"/>
                <a:gd name="csY28" fmla="*/ 1854200 h 4051300"/>
                <a:gd name="csX29" fmla="*/ 1600200 w 2997200"/>
                <a:gd name="csY29" fmla="*/ 2019300 h 4051300"/>
                <a:gd name="csX30" fmla="*/ 1587500 w 2997200"/>
                <a:gd name="csY30" fmla="*/ 2070100 h 4051300"/>
                <a:gd name="csX31" fmla="*/ 1549400 w 2997200"/>
                <a:gd name="csY31" fmla="*/ 2159000 h 4051300"/>
                <a:gd name="csX32" fmla="*/ 1524000 w 2997200"/>
                <a:gd name="csY32" fmla="*/ 2260600 h 4051300"/>
                <a:gd name="csX33" fmla="*/ 1473200 w 2997200"/>
                <a:gd name="csY33" fmla="*/ 2362200 h 4051300"/>
                <a:gd name="csX34" fmla="*/ 1460500 w 2997200"/>
                <a:gd name="csY34" fmla="*/ 2400300 h 4051300"/>
                <a:gd name="csX35" fmla="*/ 1409700 w 2997200"/>
                <a:gd name="csY35" fmla="*/ 2489200 h 4051300"/>
                <a:gd name="csX36" fmla="*/ 1371600 w 2997200"/>
                <a:gd name="csY36" fmla="*/ 2565400 h 4051300"/>
                <a:gd name="csX37" fmla="*/ 1346200 w 2997200"/>
                <a:gd name="csY37" fmla="*/ 2603500 h 4051300"/>
                <a:gd name="csX38" fmla="*/ 1308100 w 2997200"/>
                <a:gd name="csY38" fmla="*/ 2667000 h 4051300"/>
                <a:gd name="csX39" fmla="*/ 1257300 w 2997200"/>
                <a:gd name="csY39" fmla="*/ 2768600 h 4051300"/>
                <a:gd name="csX40" fmla="*/ 1193800 w 2997200"/>
                <a:gd name="csY40" fmla="*/ 2857500 h 4051300"/>
                <a:gd name="csX41" fmla="*/ 1130300 w 2997200"/>
                <a:gd name="csY41" fmla="*/ 2921000 h 4051300"/>
                <a:gd name="csX42" fmla="*/ 977900 w 2997200"/>
                <a:gd name="csY42" fmla="*/ 3086100 h 4051300"/>
                <a:gd name="csX43" fmla="*/ 889000 w 2997200"/>
                <a:gd name="csY43" fmla="*/ 3175000 h 4051300"/>
                <a:gd name="csX44" fmla="*/ 800100 w 2997200"/>
                <a:gd name="csY44" fmla="*/ 3251200 h 4051300"/>
                <a:gd name="csX45" fmla="*/ 762000 w 2997200"/>
                <a:gd name="csY45" fmla="*/ 3302000 h 4051300"/>
                <a:gd name="csX46" fmla="*/ 711200 w 2997200"/>
                <a:gd name="csY46" fmla="*/ 3340100 h 4051300"/>
                <a:gd name="csX47" fmla="*/ 673100 w 2997200"/>
                <a:gd name="csY47" fmla="*/ 3390900 h 4051300"/>
                <a:gd name="csX48" fmla="*/ 622300 w 2997200"/>
                <a:gd name="csY48" fmla="*/ 3429000 h 4051300"/>
                <a:gd name="csX49" fmla="*/ 584200 w 2997200"/>
                <a:gd name="csY49" fmla="*/ 3479800 h 4051300"/>
                <a:gd name="csX50" fmla="*/ 508000 w 2997200"/>
                <a:gd name="csY50" fmla="*/ 3556000 h 4051300"/>
                <a:gd name="csX51" fmla="*/ 444500 w 2997200"/>
                <a:gd name="csY51" fmla="*/ 3644900 h 4051300"/>
                <a:gd name="csX52" fmla="*/ 330200 w 2997200"/>
                <a:gd name="csY52" fmla="*/ 3771900 h 4051300"/>
                <a:gd name="csX53" fmla="*/ 292100 w 2997200"/>
                <a:gd name="csY53" fmla="*/ 3810000 h 4051300"/>
                <a:gd name="csX54" fmla="*/ 203200 w 2997200"/>
                <a:gd name="csY54" fmla="*/ 3886200 h 4051300"/>
                <a:gd name="csX55" fmla="*/ 165100 w 2997200"/>
                <a:gd name="csY55" fmla="*/ 3911600 h 4051300"/>
                <a:gd name="csX56" fmla="*/ 127000 w 2997200"/>
                <a:gd name="csY56" fmla="*/ 3949700 h 4051300"/>
                <a:gd name="csX57" fmla="*/ 50800 w 2997200"/>
                <a:gd name="csY57" fmla="*/ 4000500 h 4051300"/>
                <a:gd name="csX58" fmla="*/ 0 w 2997200"/>
                <a:gd name="csY58" fmla="*/ 4051300 h 4051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2997200" h="4051300">
                  <a:moveTo>
                    <a:pt x="2997200" y="0"/>
                  </a:moveTo>
                  <a:cubicBezTo>
                    <a:pt x="2992967" y="50800"/>
                    <a:pt x="2990456" y="101773"/>
                    <a:pt x="2984500" y="152400"/>
                  </a:cubicBezTo>
                  <a:cubicBezTo>
                    <a:pt x="2976754" y="218242"/>
                    <a:pt x="2973926" y="202111"/>
                    <a:pt x="2959100" y="254000"/>
                  </a:cubicBezTo>
                  <a:cubicBezTo>
                    <a:pt x="2954305" y="270783"/>
                    <a:pt x="2953276" y="288757"/>
                    <a:pt x="2946400" y="304800"/>
                  </a:cubicBezTo>
                  <a:cubicBezTo>
                    <a:pt x="2940387" y="318829"/>
                    <a:pt x="2928573" y="329648"/>
                    <a:pt x="2921000" y="342900"/>
                  </a:cubicBezTo>
                  <a:cubicBezTo>
                    <a:pt x="2845909" y="474310"/>
                    <a:pt x="2951933" y="309596"/>
                    <a:pt x="2857500" y="444500"/>
                  </a:cubicBezTo>
                  <a:cubicBezTo>
                    <a:pt x="2839994" y="469509"/>
                    <a:pt x="2828286" y="499114"/>
                    <a:pt x="2806700" y="520700"/>
                  </a:cubicBezTo>
                  <a:cubicBezTo>
                    <a:pt x="2785533" y="541867"/>
                    <a:pt x="2761578" y="560571"/>
                    <a:pt x="2743200" y="584200"/>
                  </a:cubicBezTo>
                  <a:cubicBezTo>
                    <a:pt x="2731577" y="599144"/>
                    <a:pt x="2729920" y="620456"/>
                    <a:pt x="2717800" y="635000"/>
                  </a:cubicBezTo>
                  <a:cubicBezTo>
                    <a:pt x="2687139" y="671794"/>
                    <a:pt x="2644937" y="698284"/>
                    <a:pt x="2616200" y="736600"/>
                  </a:cubicBezTo>
                  <a:cubicBezTo>
                    <a:pt x="2579585" y="785420"/>
                    <a:pt x="2575131" y="796348"/>
                    <a:pt x="2527300" y="838200"/>
                  </a:cubicBezTo>
                  <a:cubicBezTo>
                    <a:pt x="2511370" y="852138"/>
                    <a:pt x="2492571" y="862525"/>
                    <a:pt x="2476500" y="876300"/>
                  </a:cubicBezTo>
                  <a:cubicBezTo>
                    <a:pt x="2462863" y="887989"/>
                    <a:pt x="2453344" y="904437"/>
                    <a:pt x="2438400" y="914400"/>
                  </a:cubicBezTo>
                  <a:cubicBezTo>
                    <a:pt x="2427261" y="921826"/>
                    <a:pt x="2412274" y="921113"/>
                    <a:pt x="2400300" y="927100"/>
                  </a:cubicBezTo>
                  <a:cubicBezTo>
                    <a:pt x="2386648" y="933926"/>
                    <a:pt x="2374620" y="943628"/>
                    <a:pt x="2362200" y="952500"/>
                  </a:cubicBezTo>
                  <a:cubicBezTo>
                    <a:pt x="2334942" y="971970"/>
                    <a:pt x="2303230" y="998897"/>
                    <a:pt x="2273300" y="1016000"/>
                  </a:cubicBezTo>
                  <a:cubicBezTo>
                    <a:pt x="2256862" y="1025393"/>
                    <a:pt x="2238734" y="1031660"/>
                    <a:pt x="2222500" y="1041400"/>
                  </a:cubicBezTo>
                  <a:cubicBezTo>
                    <a:pt x="2196323" y="1057106"/>
                    <a:pt x="2171700" y="1075267"/>
                    <a:pt x="2146300" y="1092200"/>
                  </a:cubicBezTo>
                  <a:lnTo>
                    <a:pt x="2070100" y="1143000"/>
                  </a:lnTo>
                  <a:cubicBezTo>
                    <a:pt x="2057400" y="1151467"/>
                    <a:pt x="2045652" y="1161574"/>
                    <a:pt x="2032000" y="1168400"/>
                  </a:cubicBezTo>
                  <a:cubicBezTo>
                    <a:pt x="2015067" y="1176867"/>
                    <a:pt x="1995983" y="1181973"/>
                    <a:pt x="1981200" y="1193800"/>
                  </a:cubicBezTo>
                  <a:cubicBezTo>
                    <a:pt x="1940592" y="1226286"/>
                    <a:pt x="1905216" y="1263273"/>
                    <a:pt x="1879600" y="1308100"/>
                  </a:cubicBezTo>
                  <a:cubicBezTo>
                    <a:pt x="1870207" y="1324538"/>
                    <a:pt x="1865204" y="1343494"/>
                    <a:pt x="1854200" y="1358900"/>
                  </a:cubicBezTo>
                  <a:cubicBezTo>
                    <a:pt x="1750296" y="1504366"/>
                    <a:pt x="1886788" y="1273739"/>
                    <a:pt x="1778000" y="1447800"/>
                  </a:cubicBezTo>
                  <a:cubicBezTo>
                    <a:pt x="1720280" y="1540151"/>
                    <a:pt x="1779792" y="1456318"/>
                    <a:pt x="1739900" y="1549400"/>
                  </a:cubicBezTo>
                  <a:cubicBezTo>
                    <a:pt x="1733887" y="1563429"/>
                    <a:pt x="1722967" y="1574800"/>
                    <a:pt x="1714500" y="1587500"/>
                  </a:cubicBezTo>
                  <a:cubicBezTo>
                    <a:pt x="1670490" y="1763539"/>
                    <a:pt x="1737469" y="1492200"/>
                    <a:pt x="1689100" y="1701800"/>
                  </a:cubicBezTo>
                  <a:cubicBezTo>
                    <a:pt x="1681250" y="1735815"/>
                    <a:pt x="1679312" y="1772176"/>
                    <a:pt x="1663700" y="1803400"/>
                  </a:cubicBezTo>
                  <a:cubicBezTo>
                    <a:pt x="1655233" y="1820333"/>
                    <a:pt x="1644287" y="1836239"/>
                    <a:pt x="1638300" y="1854200"/>
                  </a:cubicBezTo>
                  <a:cubicBezTo>
                    <a:pt x="1617551" y="1916446"/>
                    <a:pt x="1613633" y="1958853"/>
                    <a:pt x="1600200" y="2019300"/>
                  </a:cubicBezTo>
                  <a:cubicBezTo>
                    <a:pt x="1596414" y="2036339"/>
                    <a:pt x="1593629" y="2053757"/>
                    <a:pt x="1587500" y="2070100"/>
                  </a:cubicBezTo>
                  <a:cubicBezTo>
                    <a:pt x="1552807" y="2162615"/>
                    <a:pt x="1570425" y="2081909"/>
                    <a:pt x="1549400" y="2159000"/>
                  </a:cubicBezTo>
                  <a:cubicBezTo>
                    <a:pt x="1540215" y="2192679"/>
                    <a:pt x="1539612" y="2229376"/>
                    <a:pt x="1524000" y="2260600"/>
                  </a:cubicBezTo>
                  <a:cubicBezTo>
                    <a:pt x="1507067" y="2294467"/>
                    <a:pt x="1485174" y="2326279"/>
                    <a:pt x="1473200" y="2362200"/>
                  </a:cubicBezTo>
                  <a:cubicBezTo>
                    <a:pt x="1468967" y="2374900"/>
                    <a:pt x="1465773" y="2387995"/>
                    <a:pt x="1460500" y="2400300"/>
                  </a:cubicBezTo>
                  <a:cubicBezTo>
                    <a:pt x="1423367" y="2486944"/>
                    <a:pt x="1449558" y="2417456"/>
                    <a:pt x="1409700" y="2489200"/>
                  </a:cubicBezTo>
                  <a:cubicBezTo>
                    <a:pt x="1395909" y="2514024"/>
                    <a:pt x="1385391" y="2540576"/>
                    <a:pt x="1371600" y="2565400"/>
                  </a:cubicBezTo>
                  <a:cubicBezTo>
                    <a:pt x="1364187" y="2578743"/>
                    <a:pt x="1354290" y="2590557"/>
                    <a:pt x="1346200" y="2603500"/>
                  </a:cubicBezTo>
                  <a:cubicBezTo>
                    <a:pt x="1333117" y="2624432"/>
                    <a:pt x="1319803" y="2645266"/>
                    <a:pt x="1308100" y="2667000"/>
                  </a:cubicBezTo>
                  <a:cubicBezTo>
                    <a:pt x="1290149" y="2700338"/>
                    <a:pt x="1278303" y="2737095"/>
                    <a:pt x="1257300" y="2768600"/>
                  </a:cubicBezTo>
                  <a:cubicBezTo>
                    <a:pt x="1197440" y="2858390"/>
                    <a:pt x="1272564" y="2747231"/>
                    <a:pt x="1193800" y="2857500"/>
                  </a:cubicBezTo>
                  <a:cubicBezTo>
                    <a:pt x="1155315" y="2911379"/>
                    <a:pt x="1185718" y="2884055"/>
                    <a:pt x="1130300" y="2921000"/>
                  </a:cubicBezTo>
                  <a:cubicBezTo>
                    <a:pt x="1071691" y="3008913"/>
                    <a:pt x="1115693" y="2948307"/>
                    <a:pt x="977900" y="3086100"/>
                  </a:cubicBezTo>
                  <a:lnTo>
                    <a:pt x="889000" y="3175000"/>
                  </a:lnTo>
                  <a:cubicBezTo>
                    <a:pt x="848848" y="3205114"/>
                    <a:pt x="831940" y="3214053"/>
                    <a:pt x="800100" y="3251200"/>
                  </a:cubicBezTo>
                  <a:cubicBezTo>
                    <a:pt x="786325" y="3267271"/>
                    <a:pt x="776967" y="3287033"/>
                    <a:pt x="762000" y="3302000"/>
                  </a:cubicBezTo>
                  <a:cubicBezTo>
                    <a:pt x="747033" y="3316967"/>
                    <a:pt x="726167" y="3325133"/>
                    <a:pt x="711200" y="3340100"/>
                  </a:cubicBezTo>
                  <a:cubicBezTo>
                    <a:pt x="696233" y="3355067"/>
                    <a:pt x="688067" y="3375933"/>
                    <a:pt x="673100" y="3390900"/>
                  </a:cubicBezTo>
                  <a:cubicBezTo>
                    <a:pt x="658133" y="3405867"/>
                    <a:pt x="637267" y="3414033"/>
                    <a:pt x="622300" y="3429000"/>
                  </a:cubicBezTo>
                  <a:cubicBezTo>
                    <a:pt x="607333" y="3443967"/>
                    <a:pt x="598360" y="3464067"/>
                    <a:pt x="584200" y="3479800"/>
                  </a:cubicBezTo>
                  <a:cubicBezTo>
                    <a:pt x="560170" y="3506500"/>
                    <a:pt x="524064" y="3523871"/>
                    <a:pt x="508000" y="3556000"/>
                  </a:cubicBezTo>
                  <a:cubicBezTo>
                    <a:pt x="463713" y="3644573"/>
                    <a:pt x="506284" y="3572818"/>
                    <a:pt x="444500" y="3644900"/>
                  </a:cubicBezTo>
                  <a:cubicBezTo>
                    <a:pt x="325195" y="3784089"/>
                    <a:pt x="522601" y="3579499"/>
                    <a:pt x="330200" y="3771900"/>
                  </a:cubicBezTo>
                  <a:cubicBezTo>
                    <a:pt x="317500" y="3784600"/>
                    <a:pt x="307044" y="3800037"/>
                    <a:pt x="292100" y="3810000"/>
                  </a:cubicBezTo>
                  <a:cubicBezTo>
                    <a:pt x="204631" y="3868313"/>
                    <a:pt x="310988" y="3793811"/>
                    <a:pt x="203200" y="3886200"/>
                  </a:cubicBezTo>
                  <a:cubicBezTo>
                    <a:pt x="191611" y="3896133"/>
                    <a:pt x="176826" y="3901829"/>
                    <a:pt x="165100" y="3911600"/>
                  </a:cubicBezTo>
                  <a:cubicBezTo>
                    <a:pt x="151302" y="3923098"/>
                    <a:pt x="141177" y="3938673"/>
                    <a:pt x="127000" y="3949700"/>
                  </a:cubicBezTo>
                  <a:cubicBezTo>
                    <a:pt x="102903" y="3968442"/>
                    <a:pt x="72386" y="3978914"/>
                    <a:pt x="50800" y="4000500"/>
                  </a:cubicBezTo>
                  <a:lnTo>
                    <a:pt x="0" y="405130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8" name="Freeform 7">
              <a:extLst>
                <a:ext uri="{FF2B5EF4-FFF2-40B4-BE49-F238E27FC236}">
                  <a16:creationId xmlns:a16="http://schemas.microsoft.com/office/drawing/2014/main" id="{26D1801D-348F-02C9-CF30-CE62A13848AD}"/>
                </a:ext>
              </a:extLst>
            </p:cNvPr>
            <p:cNvSpPr/>
            <p:nvPr/>
          </p:nvSpPr>
          <p:spPr>
            <a:xfrm rot="10635548">
              <a:off x="14506095" y="5255915"/>
              <a:ext cx="4134806" cy="4961440"/>
            </a:xfrm>
            <a:custGeom>
              <a:avLst/>
              <a:gdLst>
                <a:gd name="csX0" fmla="*/ 4178300 w 4178300"/>
                <a:gd name="csY0" fmla="*/ 0 h 4880211"/>
                <a:gd name="csX1" fmla="*/ 4165600 w 4178300"/>
                <a:gd name="csY1" fmla="*/ 165100 h 4880211"/>
                <a:gd name="csX2" fmla="*/ 4127500 w 4178300"/>
                <a:gd name="csY2" fmla="*/ 292100 h 4880211"/>
                <a:gd name="csX3" fmla="*/ 4114800 w 4178300"/>
                <a:gd name="csY3" fmla="*/ 368300 h 4880211"/>
                <a:gd name="csX4" fmla="*/ 4089400 w 4178300"/>
                <a:gd name="csY4" fmla="*/ 546100 h 4880211"/>
                <a:gd name="csX5" fmla="*/ 4076700 w 4178300"/>
                <a:gd name="csY5" fmla="*/ 596900 h 4880211"/>
                <a:gd name="csX6" fmla="*/ 4064000 w 4178300"/>
                <a:gd name="csY6" fmla="*/ 698500 h 4880211"/>
                <a:gd name="csX7" fmla="*/ 4038600 w 4178300"/>
                <a:gd name="csY7" fmla="*/ 762000 h 4880211"/>
                <a:gd name="csX8" fmla="*/ 4025900 w 4178300"/>
                <a:gd name="csY8" fmla="*/ 812800 h 4880211"/>
                <a:gd name="csX9" fmla="*/ 4000500 w 4178300"/>
                <a:gd name="csY9" fmla="*/ 863600 h 4880211"/>
                <a:gd name="csX10" fmla="*/ 3987800 w 4178300"/>
                <a:gd name="csY10" fmla="*/ 914400 h 4880211"/>
                <a:gd name="csX11" fmla="*/ 3949700 w 4178300"/>
                <a:gd name="csY11" fmla="*/ 977900 h 4880211"/>
                <a:gd name="csX12" fmla="*/ 3886200 w 4178300"/>
                <a:gd name="csY12" fmla="*/ 1104900 h 4880211"/>
                <a:gd name="csX13" fmla="*/ 3835400 w 4178300"/>
                <a:gd name="csY13" fmla="*/ 1168400 h 4880211"/>
                <a:gd name="csX14" fmla="*/ 3810000 w 4178300"/>
                <a:gd name="csY14" fmla="*/ 1231900 h 4880211"/>
                <a:gd name="csX15" fmla="*/ 3721100 w 4178300"/>
                <a:gd name="csY15" fmla="*/ 1333500 h 4880211"/>
                <a:gd name="csX16" fmla="*/ 3644900 w 4178300"/>
                <a:gd name="csY16" fmla="*/ 1447800 h 4880211"/>
                <a:gd name="csX17" fmla="*/ 3594100 w 4178300"/>
                <a:gd name="csY17" fmla="*/ 1511300 h 4880211"/>
                <a:gd name="csX18" fmla="*/ 3556000 w 4178300"/>
                <a:gd name="csY18" fmla="*/ 1574800 h 4880211"/>
                <a:gd name="csX19" fmla="*/ 3467100 w 4178300"/>
                <a:gd name="csY19" fmla="*/ 1676400 h 4880211"/>
                <a:gd name="csX20" fmla="*/ 3429000 w 4178300"/>
                <a:gd name="csY20" fmla="*/ 1739900 h 4880211"/>
                <a:gd name="csX21" fmla="*/ 3352800 w 4178300"/>
                <a:gd name="csY21" fmla="*/ 1841500 h 4880211"/>
                <a:gd name="csX22" fmla="*/ 3289300 w 4178300"/>
                <a:gd name="csY22" fmla="*/ 1955800 h 4880211"/>
                <a:gd name="csX23" fmla="*/ 3238500 w 4178300"/>
                <a:gd name="csY23" fmla="*/ 2057400 h 4880211"/>
                <a:gd name="csX24" fmla="*/ 3200400 w 4178300"/>
                <a:gd name="csY24" fmla="*/ 2120900 h 4880211"/>
                <a:gd name="csX25" fmla="*/ 3111500 w 4178300"/>
                <a:gd name="csY25" fmla="*/ 2324100 h 4880211"/>
                <a:gd name="csX26" fmla="*/ 3060700 w 4178300"/>
                <a:gd name="csY26" fmla="*/ 2413000 h 4880211"/>
                <a:gd name="csX27" fmla="*/ 2921000 w 4178300"/>
                <a:gd name="csY27" fmla="*/ 2641600 h 4880211"/>
                <a:gd name="csX28" fmla="*/ 2844800 w 4178300"/>
                <a:gd name="csY28" fmla="*/ 2794000 h 4880211"/>
                <a:gd name="csX29" fmla="*/ 2806700 w 4178300"/>
                <a:gd name="csY29" fmla="*/ 2857500 h 4880211"/>
                <a:gd name="csX30" fmla="*/ 2781300 w 4178300"/>
                <a:gd name="csY30" fmla="*/ 2933700 h 4880211"/>
                <a:gd name="csX31" fmla="*/ 2743200 w 4178300"/>
                <a:gd name="csY31" fmla="*/ 3022600 h 4880211"/>
                <a:gd name="csX32" fmla="*/ 2692400 w 4178300"/>
                <a:gd name="csY32" fmla="*/ 3187700 h 4880211"/>
                <a:gd name="csX33" fmla="*/ 2616200 w 4178300"/>
                <a:gd name="csY33" fmla="*/ 3340100 h 4880211"/>
                <a:gd name="csX34" fmla="*/ 2565400 w 4178300"/>
                <a:gd name="csY34" fmla="*/ 3416300 h 4880211"/>
                <a:gd name="csX35" fmla="*/ 2501900 w 4178300"/>
                <a:gd name="csY35" fmla="*/ 3479800 h 4880211"/>
                <a:gd name="csX36" fmla="*/ 2336800 w 4178300"/>
                <a:gd name="csY36" fmla="*/ 3606800 h 4880211"/>
                <a:gd name="csX37" fmla="*/ 2235200 w 4178300"/>
                <a:gd name="csY37" fmla="*/ 3657600 h 4880211"/>
                <a:gd name="csX38" fmla="*/ 1993900 w 4178300"/>
                <a:gd name="csY38" fmla="*/ 3746500 h 4880211"/>
                <a:gd name="csX39" fmla="*/ 1854200 w 4178300"/>
                <a:gd name="csY39" fmla="*/ 3810000 h 4880211"/>
                <a:gd name="csX40" fmla="*/ 1790700 w 4178300"/>
                <a:gd name="csY40" fmla="*/ 3822700 h 4880211"/>
                <a:gd name="csX41" fmla="*/ 1752600 w 4178300"/>
                <a:gd name="csY41" fmla="*/ 3848100 h 4880211"/>
                <a:gd name="csX42" fmla="*/ 1638300 w 4178300"/>
                <a:gd name="csY42" fmla="*/ 3886200 h 4880211"/>
                <a:gd name="csX43" fmla="*/ 1524000 w 4178300"/>
                <a:gd name="csY43" fmla="*/ 3962400 h 4880211"/>
                <a:gd name="csX44" fmla="*/ 1473200 w 4178300"/>
                <a:gd name="csY44" fmla="*/ 3987800 h 4880211"/>
                <a:gd name="csX45" fmla="*/ 1422400 w 4178300"/>
                <a:gd name="csY45" fmla="*/ 4025900 h 4880211"/>
                <a:gd name="csX46" fmla="*/ 1371600 w 4178300"/>
                <a:gd name="csY46" fmla="*/ 4051300 h 4880211"/>
                <a:gd name="csX47" fmla="*/ 1333500 w 4178300"/>
                <a:gd name="csY47" fmla="*/ 4089400 h 4880211"/>
                <a:gd name="csX48" fmla="*/ 1231900 w 4178300"/>
                <a:gd name="csY48" fmla="*/ 4165600 h 4880211"/>
                <a:gd name="csX49" fmla="*/ 1193800 w 4178300"/>
                <a:gd name="csY49" fmla="*/ 4216400 h 4880211"/>
                <a:gd name="csX50" fmla="*/ 1092200 w 4178300"/>
                <a:gd name="csY50" fmla="*/ 4318000 h 4880211"/>
                <a:gd name="csX51" fmla="*/ 1016000 w 4178300"/>
                <a:gd name="csY51" fmla="*/ 4406900 h 4880211"/>
                <a:gd name="csX52" fmla="*/ 990600 w 4178300"/>
                <a:gd name="csY52" fmla="*/ 4445000 h 4880211"/>
                <a:gd name="csX53" fmla="*/ 939800 w 4178300"/>
                <a:gd name="csY53" fmla="*/ 4483100 h 4880211"/>
                <a:gd name="csX54" fmla="*/ 863600 w 4178300"/>
                <a:gd name="csY54" fmla="*/ 4546600 h 4880211"/>
                <a:gd name="csX55" fmla="*/ 749300 w 4178300"/>
                <a:gd name="csY55" fmla="*/ 4610100 h 4880211"/>
                <a:gd name="csX56" fmla="*/ 660400 w 4178300"/>
                <a:gd name="csY56" fmla="*/ 4648200 h 4880211"/>
                <a:gd name="csX57" fmla="*/ 495300 w 4178300"/>
                <a:gd name="csY57" fmla="*/ 4724400 h 4880211"/>
                <a:gd name="csX58" fmla="*/ 431800 w 4178300"/>
                <a:gd name="csY58" fmla="*/ 4762500 h 4880211"/>
                <a:gd name="csX59" fmla="*/ 127000 w 4178300"/>
                <a:gd name="csY59" fmla="*/ 4864100 h 4880211"/>
                <a:gd name="csX60" fmla="*/ 0 w 4178300"/>
                <a:gd name="csY60" fmla="*/ 4864100 h 48802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4178300" h="4880211">
                  <a:moveTo>
                    <a:pt x="4178300" y="0"/>
                  </a:moveTo>
                  <a:cubicBezTo>
                    <a:pt x="4174067" y="55033"/>
                    <a:pt x="4172049" y="110282"/>
                    <a:pt x="4165600" y="165100"/>
                  </a:cubicBezTo>
                  <a:cubicBezTo>
                    <a:pt x="4156766" y="240186"/>
                    <a:pt x="4142528" y="201932"/>
                    <a:pt x="4127500" y="292100"/>
                  </a:cubicBezTo>
                  <a:cubicBezTo>
                    <a:pt x="4123267" y="317500"/>
                    <a:pt x="4118620" y="342835"/>
                    <a:pt x="4114800" y="368300"/>
                  </a:cubicBezTo>
                  <a:cubicBezTo>
                    <a:pt x="4105919" y="427506"/>
                    <a:pt x="4103920" y="488019"/>
                    <a:pt x="4089400" y="546100"/>
                  </a:cubicBezTo>
                  <a:cubicBezTo>
                    <a:pt x="4085167" y="563033"/>
                    <a:pt x="4079569" y="579683"/>
                    <a:pt x="4076700" y="596900"/>
                  </a:cubicBezTo>
                  <a:cubicBezTo>
                    <a:pt x="4071089" y="630566"/>
                    <a:pt x="4071675" y="665244"/>
                    <a:pt x="4064000" y="698500"/>
                  </a:cubicBezTo>
                  <a:cubicBezTo>
                    <a:pt x="4058874" y="720713"/>
                    <a:pt x="4045809" y="740373"/>
                    <a:pt x="4038600" y="762000"/>
                  </a:cubicBezTo>
                  <a:cubicBezTo>
                    <a:pt x="4033080" y="778559"/>
                    <a:pt x="4032029" y="796457"/>
                    <a:pt x="4025900" y="812800"/>
                  </a:cubicBezTo>
                  <a:cubicBezTo>
                    <a:pt x="4019253" y="830527"/>
                    <a:pt x="4007147" y="845873"/>
                    <a:pt x="4000500" y="863600"/>
                  </a:cubicBezTo>
                  <a:cubicBezTo>
                    <a:pt x="3994371" y="879943"/>
                    <a:pt x="3994889" y="898450"/>
                    <a:pt x="3987800" y="914400"/>
                  </a:cubicBezTo>
                  <a:cubicBezTo>
                    <a:pt x="3977775" y="936957"/>
                    <a:pt x="3961316" y="956120"/>
                    <a:pt x="3949700" y="977900"/>
                  </a:cubicBezTo>
                  <a:cubicBezTo>
                    <a:pt x="3927427" y="1019662"/>
                    <a:pt x="3915767" y="1067941"/>
                    <a:pt x="3886200" y="1104900"/>
                  </a:cubicBezTo>
                  <a:cubicBezTo>
                    <a:pt x="3869267" y="1126067"/>
                    <a:pt x="3849346" y="1145156"/>
                    <a:pt x="3835400" y="1168400"/>
                  </a:cubicBezTo>
                  <a:cubicBezTo>
                    <a:pt x="3823671" y="1187948"/>
                    <a:pt x="3821071" y="1211972"/>
                    <a:pt x="3810000" y="1231900"/>
                  </a:cubicBezTo>
                  <a:cubicBezTo>
                    <a:pt x="3782155" y="1282022"/>
                    <a:pt x="3759009" y="1290175"/>
                    <a:pt x="3721100" y="1333500"/>
                  </a:cubicBezTo>
                  <a:cubicBezTo>
                    <a:pt x="3668456" y="1393665"/>
                    <a:pt x="3693579" y="1378258"/>
                    <a:pt x="3644900" y="1447800"/>
                  </a:cubicBezTo>
                  <a:cubicBezTo>
                    <a:pt x="3629355" y="1470007"/>
                    <a:pt x="3609645" y="1489093"/>
                    <a:pt x="3594100" y="1511300"/>
                  </a:cubicBezTo>
                  <a:cubicBezTo>
                    <a:pt x="3579944" y="1531522"/>
                    <a:pt x="3571050" y="1555235"/>
                    <a:pt x="3556000" y="1574800"/>
                  </a:cubicBezTo>
                  <a:cubicBezTo>
                    <a:pt x="3528562" y="1610469"/>
                    <a:pt x="3494538" y="1640731"/>
                    <a:pt x="3467100" y="1676400"/>
                  </a:cubicBezTo>
                  <a:cubicBezTo>
                    <a:pt x="3452050" y="1695965"/>
                    <a:pt x="3443051" y="1719605"/>
                    <a:pt x="3429000" y="1739900"/>
                  </a:cubicBezTo>
                  <a:cubicBezTo>
                    <a:pt x="3404903" y="1774706"/>
                    <a:pt x="3371732" y="1803636"/>
                    <a:pt x="3352800" y="1841500"/>
                  </a:cubicBezTo>
                  <a:cubicBezTo>
                    <a:pt x="3267438" y="2012224"/>
                    <a:pt x="3400928" y="1748491"/>
                    <a:pt x="3289300" y="1955800"/>
                  </a:cubicBezTo>
                  <a:cubicBezTo>
                    <a:pt x="3271349" y="1989138"/>
                    <a:pt x="3257981" y="2024932"/>
                    <a:pt x="3238500" y="2057400"/>
                  </a:cubicBezTo>
                  <a:cubicBezTo>
                    <a:pt x="3225800" y="2078567"/>
                    <a:pt x="3210911" y="2098565"/>
                    <a:pt x="3200400" y="2120900"/>
                  </a:cubicBezTo>
                  <a:cubicBezTo>
                    <a:pt x="3145955" y="2236596"/>
                    <a:pt x="3155892" y="2242715"/>
                    <a:pt x="3111500" y="2324100"/>
                  </a:cubicBezTo>
                  <a:cubicBezTo>
                    <a:pt x="3095157" y="2354063"/>
                    <a:pt x="3078588" y="2383933"/>
                    <a:pt x="3060700" y="2413000"/>
                  </a:cubicBezTo>
                  <a:cubicBezTo>
                    <a:pt x="2990711" y="2526732"/>
                    <a:pt x="2999401" y="2484798"/>
                    <a:pt x="2921000" y="2641600"/>
                  </a:cubicBezTo>
                  <a:cubicBezTo>
                    <a:pt x="2895600" y="2692400"/>
                    <a:pt x="2874021" y="2745298"/>
                    <a:pt x="2844800" y="2794000"/>
                  </a:cubicBezTo>
                  <a:cubicBezTo>
                    <a:pt x="2832100" y="2815167"/>
                    <a:pt x="2816914" y="2835028"/>
                    <a:pt x="2806700" y="2857500"/>
                  </a:cubicBezTo>
                  <a:cubicBezTo>
                    <a:pt x="2795621" y="2881874"/>
                    <a:pt x="2790911" y="2908711"/>
                    <a:pt x="2781300" y="2933700"/>
                  </a:cubicBezTo>
                  <a:cubicBezTo>
                    <a:pt x="2769726" y="2963791"/>
                    <a:pt x="2754774" y="2992509"/>
                    <a:pt x="2743200" y="3022600"/>
                  </a:cubicBezTo>
                  <a:cubicBezTo>
                    <a:pt x="2678750" y="3190171"/>
                    <a:pt x="2758887" y="3001536"/>
                    <a:pt x="2692400" y="3187700"/>
                  </a:cubicBezTo>
                  <a:cubicBezTo>
                    <a:pt x="2668279" y="3255239"/>
                    <a:pt x="2652740" y="3282680"/>
                    <a:pt x="2616200" y="3340100"/>
                  </a:cubicBezTo>
                  <a:cubicBezTo>
                    <a:pt x="2599811" y="3365854"/>
                    <a:pt x="2584731" y="3392673"/>
                    <a:pt x="2565400" y="3416300"/>
                  </a:cubicBezTo>
                  <a:cubicBezTo>
                    <a:pt x="2546445" y="3439468"/>
                    <a:pt x="2524050" y="3459664"/>
                    <a:pt x="2501900" y="3479800"/>
                  </a:cubicBezTo>
                  <a:cubicBezTo>
                    <a:pt x="2462133" y="3515951"/>
                    <a:pt x="2381663" y="3579882"/>
                    <a:pt x="2336800" y="3606800"/>
                  </a:cubicBezTo>
                  <a:cubicBezTo>
                    <a:pt x="2304332" y="3626281"/>
                    <a:pt x="2269670" y="3641932"/>
                    <a:pt x="2235200" y="3657600"/>
                  </a:cubicBezTo>
                  <a:cubicBezTo>
                    <a:pt x="2057727" y="3738270"/>
                    <a:pt x="2113877" y="3722505"/>
                    <a:pt x="1993900" y="3746500"/>
                  </a:cubicBezTo>
                  <a:cubicBezTo>
                    <a:pt x="1953282" y="3766809"/>
                    <a:pt x="1899133" y="3796520"/>
                    <a:pt x="1854200" y="3810000"/>
                  </a:cubicBezTo>
                  <a:cubicBezTo>
                    <a:pt x="1833525" y="3816203"/>
                    <a:pt x="1811867" y="3818467"/>
                    <a:pt x="1790700" y="3822700"/>
                  </a:cubicBezTo>
                  <a:cubicBezTo>
                    <a:pt x="1778000" y="3831167"/>
                    <a:pt x="1766629" y="3842087"/>
                    <a:pt x="1752600" y="3848100"/>
                  </a:cubicBezTo>
                  <a:cubicBezTo>
                    <a:pt x="1582829" y="3920859"/>
                    <a:pt x="1844507" y="3783096"/>
                    <a:pt x="1638300" y="3886200"/>
                  </a:cubicBezTo>
                  <a:cubicBezTo>
                    <a:pt x="1539698" y="3935501"/>
                    <a:pt x="1609083" y="3909223"/>
                    <a:pt x="1524000" y="3962400"/>
                  </a:cubicBezTo>
                  <a:cubicBezTo>
                    <a:pt x="1507946" y="3972434"/>
                    <a:pt x="1489254" y="3977766"/>
                    <a:pt x="1473200" y="3987800"/>
                  </a:cubicBezTo>
                  <a:cubicBezTo>
                    <a:pt x="1455251" y="3999018"/>
                    <a:pt x="1440349" y="4014682"/>
                    <a:pt x="1422400" y="4025900"/>
                  </a:cubicBezTo>
                  <a:cubicBezTo>
                    <a:pt x="1406346" y="4035934"/>
                    <a:pt x="1387006" y="4040296"/>
                    <a:pt x="1371600" y="4051300"/>
                  </a:cubicBezTo>
                  <a:cubicBezTo>
                    <a:pt x="1356985" y="4061739"/>
                    <a:pt x="1347401" y="4078027"/>
                    <a:pt x="1333500" y="4089400"/>
                  </a:cubicBezTo>
                  <a:cubicBezTo>
                    <a:pt x="1300736" y="4116207"/>
                    <a:pt x="1257300" y="4131733"/>
                    <a:pt x="1231900" y="4165600"/>
                  </a:cubicBezTo>
                  <a:cubicBezTo>
                    <a:pt x="1219200" y="4182533"/>
                    <a:pt x="1208103" y="4200797"/>
                    <a:pt x="1193800" y="4216400"/>
                  </a:cubicBezTo>
                  <a:cubicBezTo>
                    <a:pt x="1161436" y="4251706"/>
                    <a:pt x="1120937" y="4279684"/>
                    <a:pt x="1092200" y="4318000"/>
                  </a:cubicBezTo>
                  <a:cubicBezTo>
                    <a:pt x="949513" y="4508249"/>
                    <a:pt x="1148668" y="4247699"/>
                    <a:pt x="1016000" y="4406900"/>
                  </a:cubicBezTo>
                  <a:cubicBezTo>
                    <a:pt x="1006229" y="4418626"/>
                    <a:pt x="1001393" y="4434207"/>
                    <a:pt x="990600" y="4445000"/>
                  </a:cubicBezTo>
                  <a:cubicBezTo>
                    <a:pt x="975633" y="4459967"/>
                    <a:pt x="956328" y="4469877"/>
                    <a:pt x="939800" y="4483100"/>
                  </a:cubicBezTo>
                  <a:cubicBezTo>
                    <a:pt x="913982" y="4503755"/>
                    <a:pt x="890340" y="4527153"/>
                    <a:pt x="863600" y="4546600"/>
                  </a:cubicBezTo>
                  <a:cubicBezTo>
                    <a:pt x="836912" y="4566009"/>
                    <a:pt x="781494" y="4595466"/>
                    <a:pt x="749300" y="4610100"/>
                  </a:cubicBezTo>
                  <a:cubicBezTo>
                    <a:pt x="719950" y="4623441"/>
                    <a:pt x="688248" y="4631955"/>
                    <a:pt x="660400" y="4648200"/>
                  </a:cubicBezTo>
                  <a:cubicBezTo>
                    <a:pt x="510647" y="4735556"/>
                    <a:pt x="699172" y="4673432"/>
                    <a:pt x="495300" y="4724400"/>
                  </a:cubicBezTo>
                  <a:cubicBezTo>
                    <a:pt x="474133" y="4737100"/>
                    <a:pt x="454135" y="4751989"/>
                    <a:pt x="431800" y="4762500"/>
                  </a:cubicBezTo>
                  <a:cubicBezTo>
                    <a:pt x="340615" y="4805411"/>
                    <a:pt x="228554" y="4851406"/>
                    <a:pt x="127000" y="4864100"/>
                  </a:cubicBezTo>
                  <a:cubicBezTo>
                    <a:pt x="16007" y="4877974"/>
                    <a:pt x="55927" y="4892064"/>
                    <a:pt x="0" y="4864100"/>
                  </a:cubicBez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0" name="Freeform 9">
              <a:extLst>
                <a:ext uri="{FF2B5EF4-FFF2-40B4-BE49-F238E27FC236}">
                  <a16:creationId xmlns:a16="http://schemas.microsoft.com/office/drawing/2014/main" id="{91AF70CD-F35C-C178-8A17-8204530D6AB1}"/>
                </a:ext>
              </a:extLst>
            </p:cNvPr>
            <p:cNvSpPr/>
            <p:nvPr/>
          </p:nvSpPr>
          <p:spPr>
            <a:xfrm>
              <a:off x="14675335" y="5740643"/>
              <a:ext cx="5816600" cy="4648273"/>
            </a:xfrm>
            <a:custGeom>
              <a:avLst/>
              <a:gdLst>
                <a:gd name="csX0" fmla="*/ 5816600 w 5816600"/>
                <a:gd name="csY0" fmla="*/ 0 h 4648273"/>
                <a:gd name="csX1" fmla="*/ 5727700 w 5816600"/>
                <a:gd name="csY1" fmla="*/ 25400 h 4648273"/>
                <a:gd name="csX2" fmla="*/ 5651500 w 5816600"/>
                <a:gd name="csY2" fmla="*/ 50800 h 4648273"/>
                <a:gd name="csX3" fmla="*/ 5600700 w 5816600"/>
                <a:gd name="csY3" fmla="*/ 88900 h 4648273"/>
                <a:gd name="csX4" fmla="*/ 5499100 w 5816600"/>
                <a:gd name="csY4" fmla="*/ 165100 h 4648273"/>
                <a:gd name="csX5" fmla="*/ 5448300 w 5816600"/>
                <a:gd name="csY5" fmla="*/ 215900 h 4648273"/>
                <a:gd name="csX6" fmla="*/ 5372100 w 5816600"/>
                <a:gd name="csY6" fmla="*/ 266700 h 4648273"/>
                <a:gd name="csX7" fmla="*/ 5334000 w 5816600"/>
                <a:gd name="csY7" fmla="*/ 292100 h 4648273"/>
                <a:gd name="csX8" fmla="*/ 5207000 w 5816600"/>
                <a:gd name="csY8" fmla="*/ 419100 h 4648273"/>
                <a:gd name="csX9" fmla="*/ 5181600 w 5816600"/>
                <a:gd name="csY9" fmla="*/ 457200 h 4648273"/>
                <a:gd name="csX10" fmla="*/ 5105400 w 5816600"/>
                <a:gd name="csY10" fmla="*/ 533400 h 4648273"/>
                <a:gd name="csX11" fmla="*/ 5080000 w 5816600"/>
                <a:gd name="csY11" fmla="*/ 584200 h 4648273"/>
                <a:gd name="csX12" fmla="*/ 5003800 w 5816600"/>
                <a:gd name="csY12" fmla="*/ 673100 h 4648273"/>
                <a:gd name="csX13" fmla="*/ 4978400 w 5816600"/>
                <a:gd name="csY13" fmla="*/ 711200 h 4648273"/>
                <a:gd name="csX14" fmla="*/ 4889500 w 5816600"/>
                <a:gd name="csY14" fmla="*/ 825500 h 4648273"/>
                <a:gd name="csX15" fmla="*/ 4826000 w 5816600"/>
                <a:gd name="csY15" fmla="*/ 939800 h 4648273"/>
                <a:gd name="csX16" fmla="*/ 4762500 w 5816600"/>
                <a:gd name="csY16" fmla="*/ 1028700 h 4648273"/>
                <a:gd name="csX17" fmla="*/ 4648200 w 5816600"/>
                <a:gd name="csY17" fmla="*/ 1270000 h 4648273"/>
                <a:gd name="csX18" fmla="*/ 4584700 w 5816600"/>
                <a:gd name="csY18" fmla="*/ 1397000 h 4648273"/>
                <a:gd name="csX19" fmla="*/ 4559300 w 5816600"/>
                <a:gd name="csY19" fmla="*/ 1473200 h 4648273"/>
                <a:gd name="csX20" fmla="*/ 4508500 w 5816600"/>
                <a:gd name="csY20" fmla="*/ 1549400 h 4648273"/>
                <a:gd name="csX21" fmla="*/ 4483100 w 5816600"/>
                <a:gd name="csY21" fmla="*/ 1612900 h 4648273"/>
                <a:gd name="csX22" fmla="*/ 4432300 w 5816600"/>
                <a:gd name="csY22" fmla="*/ 1676400 h 4648273"/>
                <a:gd name="csX23" fmla="*/ 4406900 w 5816600"/>
                <a:gd name="csY23" fmla="*/ 1739900 h 4648273"/>
                <a:gd name="csX24" fmla="*/ 4356100 w 5816600"/>
                <a:gd name="csY24" fmla="*/ 1790700 h 4648273"/>
                <a:gd name="csX25" fmla="*/ 4305300 w 5816600"/>
                <a:gd name="csY25" fmla="*/ 1879600 h 4648273"/>
                <a:gd name="csX26" fmla="*/ 4254500 w 5816600"/>
                <a:gd name="csY26" fmla="*/ 1930400 h 4648273"/>
                <a:gd name="csX27" fmla="*/ 4203700 w 5816600"/>
                <a:gd name="csY27" fmla="*/ 1993900 h 4648273"/>
                <a:gd name="csX28" fmla="*/ 3962400 w 5816600"/>
                <a:gd name="csY28" fmla="*/ 2197100 h 4648273"/>
                <a:gd name="csX29" fmla="*/ 3810000 w 5816600"/>
                <a:gd name="csY29" fmla="*/ 2324100 h 4648273"/>
                <a:gd name="csX30" fmla="*/ 3759200 w 5816600"/>
                <a:gd name="csY30" fmla="*/ 2362200 h 4648273"/>
                <a:gd name="csX31" fmla="*/ 3632200 w 5816600"/>
                <a:gd name="csY31" fmla="*/ 2463800 h 4648273"/>
                <a:gd name="csX32" fmla="*/ 3581400 w 5816600"/>
                <a:gd name="csY32" fmla="*/ 2489200 h 4648273"/>
                <a:gd name="csX33" fmla="*/ 3416300 w 5816600"/>
                <a:gd name="csY33" fmla="*/ 2603500 h 4648273"/>
                <a:gd name="csX34" fmla="*/ 3340100 w 5816600"/>
                <a:gd name="csY34" fmla="*/ 2641600 h 4648273"/>
                <a:gd name="csX35" fmla="*/ 3187700 w 5816600"/>
                <a:gd name="csY35" fmla="*/ 2730500 h 4648273"/>
                <a:gd name="csX36" fmla="*/ 3111500 w 5816600"/>
                <a:gd name="csY36" fmla="*/ 2755900 h 4648273"/>
                <a:gd name="csX37" fmla="*/ 3022600 w 5816600"/>
                <a:gd name="csY37" fmla="*/ 2781300 h 4648273"/>
                <a:gd name="csX38" fmla="*/ 2933700 w 5816600"/>
                <a:gd name="csY38" fmla="*/ 2819400 h 4648273"/>
                <a:gd name="csX39" fmla="*/ 2730500 w 5816600"/>
                <a:gd name="csY39" fmla="*/ 2870200 h 4648273"/>
                <a:gd name="csX40" fmla="*/ 2514600 w 5816600"/>
                <a:gd name="csY40" fmla="*/ 2921000 h 4648273"/>
                <a:gd name="csX41" fmla="*/ 2336800 w 5816600"/>
                <a:gd name="csY41" fmla="*/ 2946400 h 4648273"/>
                <a:gd name="csX42" fmla="*/ 2273300 w 5816600"/>
                <a:gd name="csY42" fmla="*/ 2959100 h 4648273"/>
                <a:gd name="csX43" fmla="*/ 2197100 w 5816600"/>
                <a:gd name="csY43" fmla="*/ 2971800 h 4648273"/>
                <a:gd name="csX44" fmla="*/ 2108200 w 5816600"/>
                <a:gd name="csY44" fmla="*/ 2984500 h 4648273"/>
                <a:gd name="csX45" fmla="*/ 1981200 w 5816600"/>
                <a:gd name="csY45" fmla="*/ 3009900 h 4648273"/>
                <a:gd name="csX46" fmla="*/ 1905000 w 5816600"/>
                <a:gd name="csY46" fmla="*/ 3022600 h 4648273"/>
                <a:gd name="csX47" fmla="*/ 1778000 w 5816600"/>
                <a:gd name="csY47" fmla="*/ 3060700 h 4648273"/>
                <a:gd name="csX48" fmla="*/ 1714500 w 5816600"/>
                <a:gd name="csY48" fmla="*/ 3073400 h 4648273"/>
                <a:gd name="csX49" fmla="*/ 1600200 w 5816600"/>
                <a:gd name="csY49" fmla="*/ 3124200 h 4648273"/>
                <a:gd name="csX50" fmla="*/ 1562100 w 5816600"/>
                <a:gd name="csY50" fmla="*/ 3136900 h 4648273"/>
                <a:gd name="csX51" fmla="*/ 1485900 w 5816600"/>
                <a:gd name="csY51" fmla="*/ 3187700 h 4648273"/>
                <a:gd name="csX52" fmla="*/ 1409700 w 5816600"/>
                <a:gd name="csY52" fmla="*/ 3225800 h 4648273"/>
                <a:gd name="csX53" fmla="*/ 1358900 w 5816600"/>
                <a:gd name="csY53" fmla="*/ 3263900 h 4648273"/>
                <a:gd name="csX54" fmla="*/ 1282700 w 5816600"/>
                <a:gd name="csY54" fmla="*/ 3314700 h 4648273"/>
                <a:gd name="csX55" fmla="*/ 1231900 w 5816600"/>
                <a:gd name="csY55" fmla="*/ 3352800 h 4648273"/>
                <a:gd name="csX56" fmla="*/ 1181100 w 5816600"/>
                <a:gd name="csY56" fmla="*/ 3378200 h 4648273"/>
                <a:gd name="csX57" fmla="*/ 1079500 w 5816600"/>
                <a:gd name="csY57" fmla="*/ 3441700 h 4648273"/>
                <a:gd name="csX58" fmla="*/ 977900 w 5816600"/>
                <a:gd name="csY58" fmla="*/ 3517900 h 4648273"/>
                <a:gd name="csX59" fmla="*/ 838200 w 5816600"/>
                <a:gd name="csY59" fmla="*/ 3632200 h 4648273"/>
                <a:gd name="csX60" fmla="*/ 774700 w 5816600"/>
                <a:gd name="csY60" fmla="*/ 3670300 h 4648273"/>
                <a:gd name="csX61" fmla="*/ 673100 w 5816600"/>
                <a:gd name="csY61" fmla="*/ 3746500 h 4648273"/>
                <a:gd name="csX62" fmla="*/ 622300 w 5816600"/>
                <a:gd name="csY62" fmla="*/ 3771900 h 4648273"/>
                <a:gd name="csX63" fmla="*/ 508000 w 5816600"/>
                <a:gd name="csY63" fmla="*/ 3886200 h 4648273"/>
                <a:gd name="csX64" fmla="*/ 457200 w 5816600"/>
                <a:gd name="csY64" fmla="*/ 3937000 h 4648273"/>
                <a:gd name="csX65" fmla="*/ 406400 w 5816600"/>
                <a:gd name="csY65" fmla="*/ 4013200 h 4648273"/>
                <a:gd name="csX66" fmla="*/ 368300 w 5816600"/>
                <a:gd name="csY66" fmla="*/ 4064000 h 4648273"/>
                <a:gd name="csX67" fmla="*/ 342900 w 5816600"/>
                <a:gd name="csY67" fmla="*/ 4102100 h 4648273"/>
                <a:gd name="csX68" fmla="*/ 304800 w 5816600"/>
                <a:gd name="csY68" fmla="*/ 4140200 h 4648273"/>
                <a:gd name="csX69" fmla="*/ 241300 w 5816600"/>
                <a:gd name="csY69" fmla="*/ 4241800 h 4648273"/>
                <a:gd name="csX70" fmla="*/ 190500 w 5816600"/>
                <a:gd name="csY70" fmla="*/ 4305300 h 4648273"/>
                <a:gd name="csX71" fmla="*/ 152400 w 5816600"/>
                <a:gd name="csY71" fmla="*/ 4394200 h 4648273"/>
                <a:gd name="csX72" fmla="*/ 88900 w 5816600"/>
                <a:gd name="csY72" fmla="*/ 4483100 h 4648273"/>
                <a:gd name="csX73" fmla="*/ 63500 w 5816600"/>
                <a:gd name="csY73" fmla="*/ 4533900 h 4648273"/>
                <a:gd name="csX74" fmla="*/ 38100 w 5816600"/>
                <a:gd name="csY74" fmla="*/ 4610100 h 4648273"/>
                <a:gd name="csX75" fmla="*/ 0 w 5816600"/>
                <a:gd name="csY75" fmla="*/ 4648200 h 4648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Lst>
              <a:rect l="l" t="t" r="r" b="b"/>
              <a:pathLst>
                <a:path w="5816600" h="4648273">
                  <a:moveTo>
                    <a:pt x="5816600" y="0"/>
                  </a:moveTo>
                  <a:cubicBezTo>
                    <a:pt x="5786967" y="8467"/>
                    <a:pt x="5757156" y="16337"/>
                    <a:pt x="5727700" y="25400"/>
                  </a:cubicBezTo>
                  <a:cubicBezTo>
                    <a:pt x="5702110" y="33274"/>
                    <a:pt x="5651500" y="50800"/>
                    <a:pt x="5651500" y="50800"/>
                  </a:cubicBezTo>
                  <a:cubicBezTo>
                    <a:pt x="5634567" y="63500"/>
                    <a:pt x="5617924" y="76597"/>
                    <a:pt x="5600700" y="88900"/>
                  </a:cubicBezTo>
                  <a:cubicBezTo>
                    <a:pt x="5545124" y="128597"/>
                    <a:pt x="5565501" y="106077"/>
                    <a:pt x="5499100" y="165100"/>
                  </a:cubicBezTo>
                  <a:cubicBezTo>
                    <a:pt x="5481202" y="181010"/>
                    <a:pt x="5467000" y="200940"/>
                    <a:pt x="5448300" y="215900"/>
                  </a:cubicBezTo>
                  <a:cubicBezTo>
                    <a:pt x="5424462" y="234970"/>
                    <a:pt x="5397500" y="249767"/>
                    <a:pt x="5372100" y="266700"/>
                  </a:cubicBezTo>
                  <a:cubicBezTo>
                    <a:pt x="5359400" y="275167"/>
                    <a:pt x="5344793" y="281307"/>
                    <a:pt x="5334000" y="292100"/>
                  </a:cubicBezTo>
                  <a:cubicBezTo>
                    <a:pt x="5291667" y="334433"/>
                    <a:pt x="5240209" y="369287"/>
                    <a:pt x="5207000" y="419100"/>
                  </a:cubicBezTo>
                  <a:cubicBezTo>
                    <a:pt x="5198533" y="431800"/>
                    <a:pt x="5191741" y="445792"/>
                    <a:pt x="5181600" y="457200"/>
                  </a:cubicBezTo>
                  <a:cubicBezTo>
                    <a:pt x="5157735" y="484048"/>
                    <a:pt x="5121464" y="501271"/>
                    <a:pt x="5105400" y="533400"/>
                  </a:cubicBezTo>
                  <a:cubicBezTo>
                    <a:pt x="5096933" y="550333"/>
                    <a:pt x="5091135" y="568889"/>
                    <a:pt x="5080000" y="584200"/>
                  </a:cubicBezTo>
                  <a:cubicBezTo>
                    <a:pt x="5057044" y="615764"/>
                    <a:pt x="5028181" y="642623"/>
                    <a:pt x="5003800" y="673100"/>
                  </a:cubicBezTo>
                  <a:cubicBezTo>
                    <a:pt x="4994265" y="685019"/>
                    <a:pt x="4987558" y="698989"/>
                    <a:pt x="4978400" y="711200"/>
                  </a:cubicBezTo>
                  <a:cubicBezTo>
                    <a:pt x="4949440" y="749814"/>
                    <a:pt x="4911086" y="782328"/>
                    <a:pt x="4889500" y="825500"/>
                  </a:cubicBezTo>
                  <a:cubicBezTo>
                    <a:pt x="4865291" y="873917"/>
                    <a:pt x="4857894" y="891960"/>
                    <a:pt x="4826000" y="939800"/>
                  </a:cubicBezTo>
                  <a:cubicBezTo>
                    <a:pt x="4805800" y="970100"/>
                    <a:pt x="4780964" y="997311"/>
                    <a:pt x="4762500" y="1028700"/>
                  </a:cubicBezTo>
                  <a:cubicBezTo>
                    <a:pt x="4713444" y="1112095"/>
                    <a:pt x="4689073" y="1183712"/>
                    <a:pt x="4648200" y="1270000"/>
                  </a:cubicBezTo>
                  <a:cubicBezTo>
                    <a:pt x="4627939" y="1312774"/>
                    <a:pt x="4599667" y="1352099"/>
                    <a:pt x="4584700" y="1397000"/>
                  </a:cubicBezTo>
                  <a:cubicBezTo>
                    <a:pt x="4576233" y="1422400"/>
                    <a:pt x="4571274" y="1449253"/>
                    <a:pt x="4559300" y="1473200"/>
                  </a:cubicBezTo>
                  <a:cubicBezTo>
                    <a:pt x="4545648" y="1500504"/>
                    <a:pt x="4523118" y="1522600"/>
                    <a:pt x="4508500" y="1549400"/>
                  </a:cubicBezTo>
                  <a:cubicBezTo>
                    <a:pt x="4497584" y="1569414"/>
                    <a:pt x="4494829" y="1593352"/>
                    <a:pt x="4483100" y="1612900"/>
                  </a:cubicBezTo>
                  <a:cubicBezTo>
                    <a:pt x="4469154" y="1636144"/>
                    <a:pt x="4446246" y="1653156"/>
                    <a:pt x="4432300" y="1676400"/>
                  </a:cubicBezTo>
                  <a:cubicBezTo>
                    <a:pt x="4420571" y="1695948"/>
                    <a:pt x="4419546" y="1720932"/>
                    <a:pt x="4406900" y="1739900"/>
                  </a:cubicBezTo>
                  <a:cubicBezTo>
                    <a:pt x="4393616" y="1759825"/>
                    <a:pt x="4370185" y="1771333"/>
                    <a:pt x="4356100" y="1790700"/>
                  </a:cubicBezTo>
                  <a:cubicBezTo>
                    <a:pt x="4336026" y="1818302"/>
                    <a:pt x="4325374" y="1851998"/>
                    <a:pt x="4305300" y="1879600"/>
                  </a:cubicBezTo>
                  <a:cubicBezTo>
                    <a:pt x="4291215" y="1898967"/>
                    <a:pt x="4270410" y="1912502"/>
                    <a:pt x="4254500" y="1930400"/>
                  </a:cubicBezTo>
                  <a:cubicBezTo>
                    <a:pt x="4236491" y="1950660"/>
                    <a:pt x="4222278" y="1974161"/>
                    <a:pt x="4203700" y="1993900"/>
                  </a:cubicBezTo>
                  <a:cubicBezTo>
                    <a:pt x="3899306" y="2317319"/>
                    <a:pt x="4174420" y="2040875"/>
                    <a:pt x="3962400" y="2197100"/>
                  </a:cubicBezTo>
                  <a:cubicBezTo>
                    <a:pt x="3909164" y="2236326"/>
                    <a:pt x="3861322" y="2282401"/>
                    <a:pt x="3810000" y="2324100"/>
                  </a:cubicBezTo>
                  <a:cubicBezTo>
                    <a:pt x="3793572" y="2337448"/>
                    <a:pt x="3775461" y="2348649"/>
                    <a:pt x="3759200" y="2362200"/>
                  </a:cubicBezTo>
                  <a:cubicBezTo>
                    <a:pt x="3739141" y="2378916"/>
                    <a:pt x="3663100" y="2444487"/>
                    <a:pt x="3632200" y="2463800"/>
                  </a:cubicBezTo>
                  <a:cubicBezTo>
                    <a:pt x="3616146" y="2473834"/>
                    <a:pt x="3597295" y="2478915"/>
                    <a:pt x="3581400" y="2489200"/>
                  </a:cubicBezTo>
                  <a:cubicBezTo>
                    <a:pt x="3525203" y="2525562"/>
                    <a:pt x="3476168" y="2573566"/>
                    <a:pt x="3416300" y="2603500"/>
                  </a:cubicBezTo>
                  <a:cubicBezTo>
                    <a:pt x="3390900" y="2616200"/>
                    <a:pt x="3364924" y="2627809"/>
                    <a:pt x="3340100" y="2641600"/>
                  </a:cubicBezTo>
                  <a:cubicBezTo>
                    <a:pt x="3288690" y="2670161"/>
                    <a:pt x="3243493" y="2711902"/>
                    <a:pt x="3187700" y="2730500"/>
                  </a:cubicBezTo>
                  <a:cubicBezTo>
                    <a:pt x="3162300" y="2738967"/>
                    <a:pt x="3137090" y="2748026"/>
                    <a:pt x="3111500" y="2755900"/>
                  </a:cubicBezTo>
                  <a:cubicBezTo>
                    <a:pt x="3082044" y="2764963"/>
                    <a:pt x="3051624" y="2770934"/>
                    <a:pt x="3022600" y="2781300"/>
                  </a:cubicBezTo>
                  <a:cubicBezTo>
                    <a:pt x="2992238" y="2792144"/>
                    <a:pt x="2964543" y="2810013"/>
                    <a:pt x="2933700" y="2819400"/>
                  </a:cubicBezTo>
                  <a:cubicBezTo>
                    <a:pt x="2866907" y="2839728"/>
                    <a:pt x="2798233" y="2853267"/>
                    <a:pt x="2730500" y="2870200"/>
                  </a:cubicBezTo>
                  <a:cubicBezTo>
                    <a:pt x="2675298" y="2884000"/>
                    <a:pt x="2568770" y="2911579"/>
                    <a:pt x="2514600" y="2921000"/>
                  </a:cubicBezTo>
                  <a:cubicBezTo>
                    <a:pt x="2455617" y="2931258"/>
                    <a:pt x="2395936" y="2937063"/>
                    <a:pt x="2336800" y="2946400"/>
                  </a:cubicBezTo>
                  <a:cubicBezTo>
                    <a:pt x="2315478" y="2949767"/>
                    <a:pt x="2294538" y="2955239"/>
                    <a:pt x="2273300" y="2959100"/>
                  </a:cubicBezTo>
                  <a:cubicBezTo>
                    <a:pt x="2247965" y="2963706"/>
                    <a:pt x="2222551" y="2967884"/>
                    <a:pt x="2197100" y="2971800"/>
                  </a:cubicBezTo>
                  <a:cubicBezTo>
                    <a:pt x="2167514" y="2976352"/>
                    <a:pt x="2137679" y="2979298"/>
                    <a:pt x="2108200" y="2984500"/>
                  </a:cubicBezTo>
                  <a:cubicBezTo>
                    <a:pt x="2065685" y="2992003"/>
                    <a:pt x="2023784" y="3002803"/>
                    <a:pt x="1981200" y="3009900"/>
                  </a:cubicBezTo>
                  <a:cubicBezTo>
                    <a:pt x="1955800" y="3014133"/>
                    <a:pt x="1930250" y="3017550"/>
                    <a:pt x="1905000" y="3022600"/>
                  </a:cubicBezTo>
                  <a:cubicBezTo>
                    <a:pt x="1830615" y="3037477"/>
                    <a:pt x="1867093" y="3036402"/>
                    <a:pt x="1778000" y="3060700"/>
                  </a:cubicBezTo>
                  <a:cubicBezTo>
                    <a:pt x="1757175" y="3066380"/>
                    <a:pt x="1735667" y="3069167"/>
                    <a:pt x="1714500" y="3073400"/>
                  </a:cubicBezTo>
                  <a:cubicBezTo>
                    <a:pt x="1656776" y="3102262"/>
                    <a:pt x="1665062" y="3099877"/>
                    <a:pt x="1600200" y="3124200"/>
                  </a:cubicBezTo>
                  <a:cubicBezTo>
                    <a:pt x="1587665" y="3128900"/>
                    <a:pt x="1573802" y="3130399"/>
                    <a:pt x="1562100" y="3136900"/>
                  </a:cubicBezTo>
                  <a:cubicBezTo>
                    <a:pt x="1535415" y="3151725"/>
                    <a:pt x="1514860" y="3178047"/>
                    <a:pt x="1485900" y="3187700"/>
                  </a:cubicBezTo>
                  <a:cubicBezTo>
                    <a:pt x="1438718" y="3203427"/>
                    <a:pt x="1452784" y="3195026"/>
                    <a:pt x="1409700" y="3225800"/>
                  </a:cubicBezTo>
                  <a:cubicBezTo>
                    <a:pt x="1392476" y="3238103"/>
                    <a:pt x="1376240" y="3251762"/>
                    <a:pt x="1358900" y="3263900"/>
                  </a:cubicBezTo>
                  <a:cubicBezTo>
                    <a:pt x="1333891" y="3281406"/>
                    <a:pt x="1307122" y="3296384"/>
                    <a:pt x="1282700" y="3314700"/>
                  </a:cubicBezTo>
                  <a:cubicBezTo>
                    <a:pt x="1265767" y="3327400"/>
                    <a:pt x="1249849" y="3341582"/>
                    <a:pt x="1231900" y="3352800"/>
                  </a:cubicBezTo>
                  <a:cubicBezTo>
                    <a:pt x="1215846" y="3362834"/>
                    <a:pt x="1197453" y="3368661"/>
                    <a:pt x="1181100" y="3378200"/>
                  </a:cubicBezTo>
                  <a:cubicBezTo>
                    <a:pt x="1146603" y="3398323"/>
                    <a:pt x="1112410" y="3419074"/>
                    <a:pt x="1079500" y="3441700"/>
                  </a:cubicBezTo>
                  <a:cubicBezTo>
                    <a:pt x="1044616" y="3465683"/>
                    <a:pt x="1011127" y="3491668"/>
                    <a:pt x="977900" y="3517900"/>
                  </a:cubicBezTo>
                  <a:cubicBezTo>
                    <a:pt x="930676" y="3555182"/>
                    <a:pt x="889793" y="3601244"/>
                    <a:pt x="838200" y="3632200"/>
                  </a:cubicBezTo>
                  <a:cubicBezTo>
                    <a:pt x="817033" y="3644900"/>
                    <a:pt x="794995" y="3656249"/>
                    <a:pt x="774700" y="3670300"/>
                  </a:cubicBezTo>
                  <a:cubicBezTo>
                    <a:pt x="739894" y="3694397"/>
                    <a:pt x="710964" y="3727568"/>
                    <a:pt x="673100" y="3746500"/>
                  </a:cubicBezTo>
                  <a:cubicBezTo>
                    <a:pt x="656167" y="3754967"/>
                    <a:pt x="636752" y="3759671"/>
                    <a:pt x="622300" y="3771900"/>
                  </a:cubicBezTo>
                  <a:cubicBezTo>
                    <a:pt x="581168" y="3806704"/>
                    <a:pt x="546100" y="3848100"/>
                    <a:pt x="508000" y="3886200"/>
                  </a:cubicBezTo>
                  <a:cubicBezTo>
                    <a:pt x="491067" y="3903133"/>
                    <a:pt x="470484" y="3917075"/>
                    <a:pt x="457200" y="3937000"/>
                  </a:cubicBezTo>
                  <a:cubicBezTo>
                    <a:pt x="440267" y="3962400"/>
                    <a:pt x="424716" y="3988778"/>
                    <a:pt x="406400" y="4013200"/>
                  </a:cubicBezTo>
                  <a:cubicBezTo>
                    <a:pt x="393700" y="4030133"/>
                    <a:pt x="380603" y="4046776"/>
                    <a:pt x="368300" y="4064000"/>
                  </a:cubicBezTo>
                  <a:cubicBezTo>
                    <a:pt x="359428" y="4076420"/>
                    <a:pt x="352671" y="4090374"/>
                    <a:pt x="342900" y="4102100"/>
                  </a:cubicBezTo>
                  <a:cubicBezTo>
                    <a:pt x="331402" y="4115898"/>
                    <a:pt x="316298" y="4126402"/>
                    <a:pt x="304800" y="4140200"/>
                  </a:cubicBezTo>
                  <a:cubicBezTo>
                    <a:pt x="287418" y="4161059"/>
                    <a:pt x="252143" y="4226309"/>
                    <a:pt x="241300" y="4241800"/>
                  </a:cubicBezTo>
                  <a:cubicBezTo>
                    <a:pt x="225755" y="4264007"/>
                    <a:pt x="205536" y="4282746"/>
                    <a:pt x="190500" y="4305300"/>
                  </a:cubicBezTo>
                  <a:cubicBezTo>
                    <a:pt x="137646" y="4384582"/>
                    <a:pt x="186267" y="4326467"/>
                    <a:pt x="152400" y="4394200"/>
                  </a:cubicBezTo>
                  <a:cubicBezTo>
                    <a:pt x="138966" y="4421067"/>
                    <a:pt x="103282" y="4460089"/>
                    <a:pt x="88900" y="4483100"/>
                  </a:cubicBezTo>
                  <a:cubicBezTo>
                    <a:pt x="78866" y="4499154"/>
                    <a:pt x="70531" y="4516322"/>
                    <a:pt x="63500" y="4533900"/>
                  </a:cubicBezTo>
                  <a:cubicBezTo>
                    <a:pt x="53556" y="4558759"/>
                    <a:pt x="52952" y="4587823"/>
                    <a:pt x="38100" y="4610100"/>
                  </a:cubicBezTo>
                  <a:cubicBezTo>
                    <a:pt x="10352" y="4651722"/>
                    <a:pt x="27964" y="4648200"/>
                    <a:pt x="0" y="4648200"/>
                  </a:cubicBez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1" name="Freeform 10">
              <a:extLst>
                <a:ext uri="{FF2B5EF4-FFF2-40B4-BE49-F238E27FC236}">
                  <a16:creationId xmlns:a16="http://schemas.microsoft.com/office/drawing/2014/main" id="{7EF51B3E-FBF2-0E96-82AC-19DD47D7F659}"/>
                </a:ext>
              </a:extLst>
            </p:cNvPr>
            <p:cNvSpPr/>
            <p:nvPr/>
          </p:nvSpPr>
          <p:spPr>
            <a:xfrm>
              <a:off x="14180295" y="5981700"/>
              <a:ext cx="4107705" cy="4296507"/>
            </a:xfrm>
            <a:custGeom>
              <a:avLst/>
              <a:gdLst>
                <a:gd name="csX0" fmla="*/ 4864100 w 4864100"/>
                <a:gd name="csY0" fmla="*/ 0 h 3520157"/>
                <a:gd name="csX1" fmla="*/ 4813300 w 4864100"/>
                <a:gd name="csY1" fmla="*/ 127000 h 3520157"/>
                <a:gd name="csX2" fmla="*/ 4800600 w 4864100"/>
                <a:gd name="csY2" fmla="*/ 165100 h 3520157"/>
                <a:gd name="csX3" fmla="*/ 4749800 w 4864100"/>
                <a:gd name="csY3" fmla="*/ 292100 h 3520157"/>
                <a:gd name="csX4" fmla="*/ 4724400 w 4864100"/>
                <a:gd name="csY4" fmla="*/ 355600 h 3520157"/>
                <a:gd name="csX5" fmla="*/ 4686300 w 4864100"/>
                <a:gd name="csY5" fmla="*/ 457200 h 3520157"/>
                <a:gd name="csX6" fmla="*/ 4648200 w 4864100"/>
                <a:gd name="csY6" fmla="*/ 520700 h 3520157"/>
                <a:gd name="csX7" fmla="*/ 4610100 w 4864100"/>
                <a:gd name="csY7" fmla="*/ 609600 h 3520157"/>
                <a:gd name="csX8" fmla="*/ 4572000 w 4864100"/>
                <a:gd name="csY8" fmla="*/ 660400 h 3520157"/>
                <a:gd name="csX9" fmla="*/ 4546600 w 4864100"/>
                <a:gd name="csY9" fmla="*/ 698500 h 3520157"/>
                <a:gd name="csX10" fmla="*/ 4495800 w 4864100"/>
                <a:gd name="csY10" fmla="*/ 749300 h 3520157"/>
                <a:gd name="csX11" fmla="*/ 4419600 w 4864100"/>
                <a:gd name="csY11" fmla="*/ 850900 h 3520157"/>
                <a:gd name="csX12" fmla="*/ 4330700 w 4864100"/>
                <a:gd name="csY12" fmla="*/ 939800 h 3520157"/>
                <a:gd name="csX13" fmla="*/ 4292600 w 4864100"/>
                <a:gd name="csY13" fmla="*/ 990600 h 3520157"/>
                <a:gd name="csX14" fmla="*/ 4254500 w 4864100"/>
                <a:gd name="csY14" fmla="*/ 1016000 h 3520157"/>
                <a:gd name="csX15" fmla="*/ 4165600 w 4864100"/>
                <a:gd name="csY15" fmla="*/ 1104900 h 3520157"/>
                <a:gd name="csX16" fmla="*/ 4051300 w 4864100"/>
                <a:gd name="csY16" fmla="*/ 1193800 h 3520157"/>
                <a:gd name="csX17" fmla="*/ 4013200 w 4864100"/>
                <a:gd name="csY17" fmla="*/ 1231900 h 3520157"/>
                <a:gd name="csX18" fmla="*/ 3898900 w 4864100"/>
                <a:gd name="csY18" fmla="*/ 1320800 h 3520157"/>
                <a:gd name="csX19" fmla="*/ 3810000 w 4864100"/>
                <a:gd name="csY19" fmla="*/ 1409700 h 3520157"/>
                <a:gd name="csX20" fmla="*/ 3771900 w 4864100"/>
                <a:gd name="csY20" fmla="*/ 1447800 h 3520157"/>
                <a:gd name="csX21" fmla="*/ 3683000 w 4864100"/>
                <a:gd name="csY21" fmla="*/ 1511300 h 3520157"/>
                <a:gd name="csX22" fmla="*/ 3644900 w 4864100"/>
                <a:gd name="csY22" fmla="*/ 1536700 h 3520157"/>
                <a:gd name="csX23" fmla="*/ 3492500 w 4864100"/>
                <a:gd name="csY23" fmla="*/ 1638300 h 3520157"/>
                <a:gd name="csX24" fmla="*/ 3314700 w 4864100"/>
                <a:gd name="csY24" fmla="*/ 1739900 h 3520157"/>
                <a:gd name="csX25" fmla="*/ 3263900 w 4864100"/>
                <a:gd name="csY25" fmla="*/ 1765300 h 3520157"/>
                <a:gd name="csX26" fmla="*/ 3213100 w 4864100"/>
                <a:gd name="csY26" fmla="*/ 1790700 h 3520157"/>
                <a:gd name="csX27" fmla="*/ 3086100 w 4864100"/>
                <a:gd name="csY27" fmla="*/ 1841500 h 3520157"/>
                <a:gd name="csX28" fmla="*/ 3009900 w 4864100"/>
                <a:gd name="csY28" fmla="*/ 1866900 h 3520157"/>
                <a:gd name="csX29" fmla="*/ 2857500 w 4864100"/>
                <a:gd name="csY29" fmla="*/ 1930400 h 3520157"/>
                <a:gd name="csX30" fmla="*/ 2806700 w 4864100"/>
                <a:gd name="csY30" fmla="*/ 1943100 h 3520157"/>
                <a:gd name="csX31" fmla="*/ 2705100 w 4864100"/>
                <a:gd name="csY31" fmla="*/ 1981200 h 3520157"/>
                <a:gd name="csX32" fmla="*/ 2667000 w 4864100"/>
                <a:gd name="csY32" fmla="*/ 1993900 h 3520157"/>
                <a:gd name="csX33" fmla="*/ 2565400 w 4864100"/>
                <a:gd name="csY33" fmla="*/ 2019300 h 3520157"/>
                <a:gd name="csX34" fmla="*/ 2501900 w 4864100"/>
                <a:gd name="csY34" fmla="*/ 2044700 h 3520157"/>
                <a:gd name="csX35" fmla="*/ 2336800 w 4864100"/>
                <a:gd name="csY35" fmla="*/ 2095500 h 3520157"/>
                <a:gd name="csX36" fmla="*/ 2247900 w 4864100"/>
                <a:gd name="csY36" fmla="*/ 2133600 h 3520157"/>
                <a:gd name="csX37" fmla="*/ 2120900 w 4864100"/>
                <a:gd name="csY37" fmla="*/ 2171700 h 3520157"/>
                <a:gd name="csX38" fmla="*/ 1930400 w 4864100"/>
                <a:gd name="csY38" fmla="*/ 2235200 h 3520157"/>
                <a:gd name="csX39" fmla="*/ 1841500 w 4864100"/>
                <a:gd name="csY39" fmla="*/ 2260600 h 3520157"/>
                <a:gd name="csX40" fmla="*/ 1689100 w 4864100"/>
                <a:gd name="csY40" fmla="*/ 2311400 h 3520157"/>
                <a:gd name="csX41" fmla="*/ 1600200 w 4864100"/>
                <a:gd name="csY41" fmla="*/ 2336800 h 3520157"/>
                <a:gd name="csX42" fmla="*/ 1447800 w 4864100"/>
                <a:gd name="csY42" fmla="*/ 2400300 h 3520157"/>
                <a:gd name="csX43" fmla="*/ 1320800 w 4864100"/>
                <a:gd name="csY43" fmla="*/ 2438400 h 3520157"/>
                <a:gd name="csX44" fmla="*/ 1257300 w 4864100"/>
                <a:gd name="csY44" fmla="*/ 2451100 h 3520157"/>
                <a:gd name="csX45" fmla="*/ 1193800 w 4864100"/>
                <a:gd name="csY45" fmla="*/ 2476500 h 3520157"/>
                <a:gd name="csX46" fmla="*/ 990600 w 4864100"/>
                <a:gd name="csY46" fmla="*/ 2540000 h 3520157"/>
                <a:gd name="csX47" fmla="*/ 876300 w 4864100"/>
                <a:gd name="csY47" fmla="*/ 2590800 h 3520157"/>
                <a:gd name="csX48" fmla="*/ 723900 w 4864100"/>
                <a:gd name="csY48" fmla="*/ 2679700 h 3520157"/>
                <a:gd name="csX49" fmla="*/ 622300 w 4864100"/>
                <a:gd name="csY49" fmla="*/ 2768600 h 3520157"/>
                <a:gd name="csX50" fmla="*/ 571500 w 4864100"/>
                <a:gd name="csY50" fmla="*/ 2806700 h 3520157"/>
                <a:gd name="csX51" fmla="*/ 444500 w 4864100"/>
                <a:gd name="csY51" fmla="*/ 2908300 h 3520157"/>
                <a:gd name="csX52" fmla="*/ 368300 w 4864100"/>
                <a:gd name="csY52" fmla="*/ 2997200 h 3520157"/>
                <a:gd name="csX53" fmla="*/ 317500 w 4864100"/>
                <a:gd name="csY53" fmla="*/ 3073400 h 3520157"/>
                <a:gd name="csX54" fmla="*/ 266700 w 4864100"/>
                <a:gd name="csY54" fmla="*/ 3136900 h 3520157"/>
                <a:gd name="csX55" fmla="*/ 177800 w 4864100"/>
                <a:gd name="csY55" fmla="*/ 3276600 h 3520157"/>
                <a:gd name="csX56" fmla="*/ 152400 w 4864100"/>
                <a:gd name="csY56" fmla="*/ 3314700 h 3520157"/>
                <a:gd name="csX57" fmla="*/ 127000 w 4864100"/>
                <a:gd name="csY57" fmla="*/ 3365500 h 3520157"/>
                <a:gd name="csX58" fmla="*/ 88900 w 4864100"/>
                <a:gd name="csY58" fmla="*/ 3403600 h 3520157"/>
                <a:gd name="csX59" fmla="*/ 63500 w 4864100"/>
                <a:gd name="csY59" fmla="*/ 3441700 h 3520157"/>
                <a:gd name="csX60" fmla="*/ 25400 w 4864100"/>
                <a:gd name="csY60" fmla="*/ 3517900 h 3520157"/>
                <a:gd name="csX61" fmla="*/ 0 w 4864100"/>
                <a:gd name="csY61" fmla="*/ 3517900 h 35201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Lst>
              <a:rect l="l" t="t" r="r" b="b"/>
              <a:pathLst>
                <a:path w="4864100" h="3520157">
                  <a:moveTo>
                    <a:pt x="4864100" y="0"/>
                  </a:moveTo>
                  <a:cubicBezTo>
                    <a:pt x="4806286" y="173442"/>
                    <a:pt x="4869361" y="-3808"/>
                    <a:pt x="4813300" y="127000"/>
                  </a:cubicBezTo>
                  <a:cubicBezTo>
                    <a:pt x="4808027" y="139305"/>
                    <a:pt x="4805406" y="152605"/>
                    <a:pt x="4800600" y="165100"/>
                  </a:cubicBezTo>
                  <a:cubicBezTo>
                    <a:pt x="4784233" y="207655"/>
                    <a:pt x="4766733" y="249767"/>
                    <a:pt x="4749800" y="292100"/>
                  </a:cubicBezTo>
                  <a:cubicBezTo>
                    <a:pt x="4741333" y="313267"/>
                    <a:pt x="4731609" y="333973"/>
                    <a:pt x="4724400" y="355600"/>
                  </a:cubicBezTo>
                  <a:cubicBezTo>
                    <a:pt x="4713408" y="388575"/>
                    <a:pt x="4701486" y="426828"/>
                    <a:pt x="4686300" y="457200"/>
                  </a:cubicBezTo>
                  <a:cubicBezTo>
                    <a:pt x="4675261" y="479278"/>
                    <a:pt x="4659239" y="498622"/>
                    <a:pt x="4648200" y="520700"/>
                  </a:cubicBezTo>
                  <a:cubicBezTo>
                    <a:pt x="4604990" y="607120"/>
                    <a:pt x="4676168" y="503891"/>
                    <a:pt x="4610100" y="609600"/>
                  </a:cubicBezTo>
                  <a:cubicBezTo>
                    <a:pt x="4598882" y="627549"/>
                    <a:pt x="4584303" y="643176"/>
                    <a:pt x="4572000" y="660400"/>
                  </a:cubicBezTo>
                  <a:cubicBezTo>
                    <a:pt x="4563128" y="672820"/>
                    <a:pt x="4556533" y="686911"/>
                    <a:pt x="4546600" y="698500"/>
                  </a:cubicBezTo>
                  <a:cubicBezTo>
                    <a:pt x="4531015" y="716682"/>
                    <a:pt x="4511131" y="730903"/>
                    <a:pt x="4495800" y="749300"/>
                  </a:cubicBezTo>
                  <a:cubicBezTo>
                    <a:pt x="4468699" y="781821"/>
                    <a:pt x="4449534" y="820966"/>
                    <a:pt x="4419600" y="850900"/>
                  </a:cubicBezTo>
                  <a:cubicBezTo>
                    <a:pt x="4389967" y="880533"/>
                    <a:pt x="4355845" y="906274"/>
                    <a:pt x="4330700" y="939800"/>
                  </a:cubicBezTo>
                  <a:cubicBezTo>
                    <a:pt x="4318000" y="956733"/>
                    <a:pt x="4307567" y="975633"/>
                    <a:pt x="4292600" y="990600"/>
                  </a:cubicBezTo>
                  <a:cubicBezTo>
                    <a:pt x="4281807" y="1001393"/>
                    <a:pt x="4265845" y="1005789"/>
                    <a:pt x="4254500" y="1016000"/>
                  </a:cubicBezTo>
                  <a:cubicBezTo>
                    <a:pt x="4223350" y="1044035"/>
                    <a:pt x="4198680" y="1079171"/>
                    <a:pt x="4165600" y="1104900"/>
                  </a:cubicBezTo>
                  <a:cubicBezTo>
                    <a:pt x="4127500" y="1134533"/>
                    <a:pt x="4085430" y="1159670"/>
                    <a:pt x="4051300" y="1193800"/>
                  </a:cubicBezTo>
                  <a:cubicBezTo>
                    <a:pt x="4038600" y="1206500"/>
                    <a:pt x="4026998" y="1220402"/>
                    <a:pt x="4013200" y="1231900"/>
                  </a:cubicBezTo>
                  <a:cubicBezTo>
                    <a:pt x="3976120" y="1262800"/>
                    <a:pt x="3933030" y="1286670"/>
                    <a:pt x="3898900" y="1320800"/>
                  </a:cubicBezTo>
                  <a:lnTo>
                    <a:pt x="3810000" y="1409700"/>
                  </a:lnTo>
                  <a:cubicBezTo>
                    <a:pt x="3797300" y="1422400"/>
                    <a:pt x="3786844" y="1437837"/>
                    <a:pt x="3771900" y="1447800"/>
                  </a:cubicBezTo>
                  <a:cubicBezTo>
                    <a:pt x="3682110" y="1507660"/>
                    <a:pt x="3793269" y="1432536"/>
                    <a:pt x="3683000" y="1511300"/>
                  </a:cubicBezTo>
                  <a:cubicBezTo>
                    <a:pt x="3670580" y="1520172"/>
                    <a:pt x="3657111" y="1527542"/>
                    <a:pt x="3644900" y="1536700"/>
                  </a:cubicBezTo>
                  <a:cubicBezTo>
                    <a:pt x="3511708" y="1636594"/>
                    <a:pt x="3578699" y="1609567"/>
                    <a:pt x="3492500" y="1638300"/>
                  </a:cubicBezTo>
                  <a:cubicBezTo>
                    <a:pt x="3403836" y="1704798"/>
                    <a:pt x="3460632" y="1666934"/>
                    <a:pt x="3314700" y="1739900"/>
                  </a:cubicBezTo>
                  <a:lnTo>
                    <a:pt x="3263900" y="1765300"/>
                  </a:lnTo>
                  <a:cubicBezTo>
                    <a:pt x="3246967" y="1773767"/>
                    <a:pt x="3230678" y="1783669"/>
                    <a:pt x="3213100" y="1790700"/>
                  </a:cubicBezTo>
                  <a:cubicBezTo>
                    <a:pt x="3170767" y="1807633"/>
                    <a:pt x="3128791" y="1825491"/>
                    <a:pt x="3086100" y="1841500"/>
                  </a:cubicBezTo>
                  <a:cubicBezTo>
                    <a:pt x="3061031" y="1850901"/>
                    <a:pt x="3034853" y="1857196"/>
                    <a:pt x="3009900" y="1866900"/>
                  </a:cubicBezTo>
                  <a:cubicBezTo>
                    <a:pt x="2958609" y="1886847"/>
                    <a:pt x="2910890" y="1917052"/>
                    <a:pt x="2857500" y="1930400"/>
                  </a:cubicBezTo>
                  <a:cubicBezTo>
                    <a:pt x="2840567" y="1934633"/>
                    <a:pt x="2823259" y="1937580"/>
                    <a:pt x="2806700" y="1943100"/>
                  </a:cubicBezTo>
                  <a:cubicBezTo>
                    <a:pt x="2772386" y="1954538"/>
                    <a:pt x="2739092" y="1968839"/>
                    <a:pt x="2705100" y="1981200"/>
                  </a:cubicBezTo>
                  <a:cubicBezTo>
                    <a:pt x="2692519" y="1985775"/>
                    <a:pt x="2679915" y="1990378"/>
                    <a:pt x="2667000" y="1993900"/>
                  </a:cubicBezTo>
                  <a:cubicBezTo>
                    <a:pt x="2633321" y="2003085"/>
                    <a:pt x="2598765" y="2009034"/>
                    <a:pt x="2565400" y="2019300"/>
                  </a:cubicBezTo>
                  <a:cubicBezTo>
                    <a:pt x="2543611" y="2026004"/>
                    <a:pt x="2523527" y="2037491"/>
                    <a:pt x="2501900" y="2044700"/>
                  </a:cubicBezTo>
                  <a:cubicBezTo>
                    <a:pt x="2402169" y="2077944"/>
                    <a:pt x="2429282" y="2059930"/>
                    <a:pt x="2336800" y="2095500"/>
                  </a:cubicBezTo>
                  <a:cubicBezTo>
                    <a:pt x="2306709" y="2107074"/>
                    <a:pt x="2277991" y="2122026"/>
                    <a:pt x="2247900" y="2133600"/>
                  </a:cubicBezTo>
                  <a:cubicBezTo>
                    <a:pt x="2111684" y="2185991"/>
                    <a:pt x="2226005" y="2138509"/>
                    <a:pt x="2120900" y="2171700"/>
                  </a:cubicBezTo>
                  <a:cubicBezTo>
                    <a:pt x="2057072" y="2191856"/>
                    <a:pt x="1994759" y="2216812"/>
                    <a:pt x="1930400" y="2235200"/>
                  </a:cubicBezTo>
                  <a:cubicBezTo>
                    <a:pt x="1900767" y="2243667"/>
                    <a:pt x="1870889" y="2251319"/>
                    <a:pt x="1841500" y="2260600"/>
                  </a:cubicBezTo>
                  <a:cubicBezTo>
                    <a:pt x="1790438" y="2276725"/>
                    <a:pt x="1740588" y="2296689"/>
                    <a:pt x="1689100" y="2311400"/>
                  </a:cubicBezTo>
                  <a:cubicBezTo>
                    <a:pt x="1659467" y="2319867"/>
                    <a:pt x="1629119" y="2326146"/>
                    <a:pt x="1600200" y="2336800"/>
                  </a:cubicBezTo>
                  <a:cubicBezTo>
                    <a:pt x="1548560" y="2355825"/>
                    <a:pt x="1501765" y="2389507"/>
                    <a:pt x="1447800" y="2400300"/>
                  </a:cubicBezTo>
                  <a:cubicBezTo>
                    <a:pt x="1282843" y="2433291"/>
                    <a:pt x="1487884" y="2388275"/>
                    <a:pt x="1320800" y="2438400"/>
                  </a:cubicBezTo>
                  <a:cubicBezTo>
                    <a:pt x="1300125" y="2444603"/>
                    <a:pt x="1277975" y="2444897"/>
                    <a:pt x="1257300" y="2451100"/>
                  </a:cubicBezTo>
                  <a:cubicBezTo>
                    <a:pt x="1235464" y="2457651"/>
                    <a:pt x="1215269" y="2468832"/>
                    <a:pt x="1193800" y="2476500"/>
                  </a:cubicBezTo>
                  <a:cubicBezTo>
                    <a:pt x="1098108" y="2510676"/>
                    <a:pt x="1081399" y="2514057"/>
                    <a:pt x="990600" y="2540000"/>
                  </a:cubicBezTo>
                  <a:cubicBezTo>
                    <a:pt x="878527" y="2614715"/>
                    <a:pt x="1057660" y="2500120"/>
                    <a:pt x="876300" y="2590800"/>
                  </a:cubicBezTo>
                  <a:cubicBezTo>
                    <a:pt x="823698" y="2617101"/>
                    <a:pt x="770949" y="2644413"/>
                    <a:pt x="723900" y="2679700"/>
                  </a:cubicBezTo>
                  <a:cubicBezTo>
                    <a:pt x="595812" y="2775766"/>
                    <a:pt x="753834" y="2653508"/>
                    <a:pt x="622300" y="2768600"/>
                  </a:cubicBezTo>
                  <a:cubicBezTo>
                    <a:pt x="606370" y="2782538"/>
                    <a:pt x="587233" y="2792540"/>
                    <a:pt x="571500" y="2806700"/>
                  </a:cubicBezTo>
                  <a:cubicBezTo>
                    <a:pt x="459516" y="2907485"/>
                    <a:pt x="539233" y="2860934"/>
                    <a:pt x="444500" y="2908300"/>
                  </a:cubicBezTo>
                  <a:cubicBezTo>
                    <a:pt x="366558" y="3025212"/>
                    <a:pt x="491486" y="2843218"/>
                    <a:pt x="368300" y="2997200"/>
                  </a:cubicBezTo>
                  <a:cubicBezTo>
                    <a:pt x="349230" y="3021038"/>
                    <a:pt x="336570" y="3049562"/>
                    <a:pt x="317500" y="3073400"/>
                  </a:cubicBezTo>
                  <a:cubicBezTo>
                    <a:pt x="300567" y="3094567"/>
                    <a:pt x="282643" y="3114978"/>
                    <a:pt x="266700" y="3136900"/>
                  </a:cubicBezTo>
                  <a:cubicBezTo>
                    <a:pt x="218321" y="3203422"/>
                    <a:pt x="218577" y="3211357"/>
                    <a:pt x="177800" y="3276600"/>
                  </a:cubicBezTo>
                  <a:cubicBezTo>
                    <a:pt x="169710" y="3289543"/>
                    <a:pt x="159973" y="3301448"/>
                    <a:pt x="152400" y="3314700"/>
                  </a:cubicBezTo>
                  <a:cubicBezTo>
                    <a:pt x="143007" y="3331138"/>
                    <a:pt x="138004" y="3350094"/>
                    <a:pt x="127000" y="3365500"/>
                  </a:cubicBezTo>
                  <a:cubicBezTo>
                    <a:pt x="116561" y="3380115"/>
                    <a:pt x="100398" y="3389802"/>
                    <a:pt x="88900" y="3403600"/>
                  </a:cubicBezTo>
                  <a:cubicBezTo>
                    <a:pt x="79129" y="3415326"/>
                    <a:pt x="70326" y="3428048"/>
                    <a:pt x="63500" y="3441700"/>
                  </a:cubicBezTo>
                  <a:cubicBezTo>
                    <a:pt x="49226" y="3470248"/>
                    <a:pt x="54517" y="3496062"/>
                    <a:pt x="25400" y="3517900"/>
                  </a:cubicBezTo>
                  <a:cubicBezTo>
                    <a:pt x="18627" y="3522980"/>
                    <a:pt x="8467" y="3517900"/>
                    <a:pt x="0" y="351790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2" name="Freeform 11">
              <a:extLst>
                <a:ext uri="{FF2B5EF4-FFF2-40B4-BE49-F238E27FC236}">
                  <a16:creationId xmlns:a16="http://schemas.microsoft.com/office/drawing/2014/main" id="{7A537C63-3D0C-EC57-B99D-40562DC2532C}"/>
                </a:ext>
              </a:extLst>
            </p:cNvPr>
            <p:cNvSpPr/>
            <p:nvPr/>
          </p:nvSpPr>
          <p:spPr>
            <a:xfrm>
              <a:off x="14946920" y="7355423"/>
              <a:ext cx="4787900" cy="3048147"/>
            </a:xfrm>
            <a:custGeom>
              <a:avLst/>
              <a:gdLst>
                <a:gd name="csX0" fmla="*/ 4787900 w 4787900"/>
                <a:gd name="csY0" fmla="*/ 0 h 3048147"/>
                <a:gd name="csX1" fmla="*/ 4775200 w 4787900"/>
                <a:gd name="csY1" fmla="*/ 152400 h 3048147"/>
                <a:gd name="csX2" fmla="*/ 4749800 w 4787900"/>
                <a:gd name="csY2" fmla="*/ 228600 h 3048147"/>
                <a:gd name="csX3" fmla="*/ 4724400 w 4787900"/>
                <a:gd name="csY3" fmla="*/ 317500 h 3048147"/>
                <a:gd name="csX4" fmla="*/ 4660900 w 4787900"/>
                <a:gd name="csY4" fmla="*/ 444500 h 3048147"/>
                <a:gd name="csX5" fmla="*/ 4648200 w 4787900"/>
                <a:gd name="csY5" fmla="*/ 482600 h 3048147"/>
                <a:gd name="csX6" fmla="*/ 4572000 w 4787900"/>
                <a:gd name="csY6" fmla="*/ 584200 h 3048147"/>
                <a:gd name="csX7" fmla="*/ 4521200 w 4787900"/>
                <a:gd name="csY7" fmla="*/ 635000 h 3048147"/>
                <a:gd name="csX8" fmla="*/ 4457700 w 4787900"/>
                <a:gd name="csY8" fmla="*/ 723900 h 3048147"/>
                <a:gd name="csX9" fmla="*/ 4406900 w 4787900"/>
                <a:gd name="csY9" fmla="*/ 762000 h 3048147"/>
                <a:gd name="csX10" fmla="*/ 4356100 w 4787900"/>
                <a:gd name="csY10" fmla="*/ 825500 h 3048147"/>
                <a:gd name="csX11" fmla="*/ 4318000 w 4787900"/>
                <a:gd name="csY11" fmla="*/ 863600 h 3048147"/>
                <a:gd name="csX12" fmla="*/ 4267200 w 4787900"/>
                <a:gd name="csY12" fmla="*/ 927100 h 3048147"/>
                <a:gd name="csX13" fmla="*/ 4165600 w 4787900"/>
                <a:gd name="csY13" fmla="*/ 1016000 h 3048147"/>
                <a:gd name="csX14" fmla="*/ 4114800 w 4787900"/>
                <a:gd name="csY14" fmla="*/ 1066800 h 3048147"/>
                <a:gd name="csX15" fmla="*/ 3962400 w 4787900"/>
                <a:gd name="csY15" fmla="*/ 1155700 h 3048147"/>
                <a:gd name="csX16" fmla="*/ 3898900 w 4787900"/>
                <a:gd name="csY16" fmla="*/ 1206500 h 3048147"/>
                <a:gd name="csX17" fmla="*/ 3683000 w 4787900"/>
                <a:gd name="csY17" fmla="*/ 1308100 h 3048147"/>
                <a:gd name="csX18" fmla="*/ 3378200 w 4787900"/>
                <a:gd name="csY18" fmla="*/ 1447800 h 3048147"/>
                <a:gd name="csX19" fmla="*/ 3327400 w 4787900"/>
                <a:gd name="csY19" fmla="*/ 1460500 h 3048147"/>
                <a:gd name="csX20" fmla="*/ 3136900 w 4787900"/>
                <a:gd name="csY20" fmla="*/ 1524000 h 3048147"/>
                <a:gd name="csX21" fmla="*/ 2984500 w 4787900"/>
                <a:gd name="csY21" fmla="*/ 1562100 h 3048147"/>
                <a:gd name="csX22" fmla="*/ 2933700 w 4787900"/>
                <a:gd name="csY22" fmla="*/ 1587500 h 3048147"/>
                <a:gd name="csX23" fmla="*/ 2844800 w 4787900"/>
                <a:gd name="csY23" fmla="*/ 1612900 h 3048147"/>
                <a:gd name="csX24" fmla="*/ 2768600 w 4787900"/>
                <a:gd name="csY24" fmla="*/ 1638300 h 3048147"/>
                <a:gd name="csX25" fmla="*/ 2679700 w 4787900"/>
                <a:gd name="csY25" fmla="*/ 1651000 h 3048147"/>
                <a:gd name="csX26" fmla="*/ 2590800 w 4787900"/>
                <a:gd name="csY26" fmla="*/ 1676400 h 3048147"/>
                <a:gd name="csX27" fmla="*/ 2501900 w 4787900"/>
                <a:gd name="csY27" fmla="*/ 1689100 h 3048147"/>
                <a:gd name="csX28" fmla="*/ 2425700 w 4787900"/>
                <a:gd name="csY28" fmla="*/ 1701800 h 3048147"/>
                <a:gd name="csX29" fmla="*/ 2336800 w 4787900"/>
                <a:gd name="csY29" fmla="*/ 1714500 h 3048147"/>
                <a:gd name="csX30" fmla="*/ 2260600 w 4787900"/>
                <a:gd name="csY30" fmla="*/ 1727200 h 3048147"/>
                <a:gd name="csX31" fmla="*/ 2070100 w 4787900"/>
                <a:gd name="csY31" fmla="*/ 1752600 h 3048147"/>
                <a:gd name="csX32" fmla="*/ 1892300 w 4787900"/>
                <a:gd name="csY32" fmla="*/ 1778000 h 3048147"/>
                <a:gd name="csX33" fmla="*/ 1803400 w 4787900"/>
                <a:gd name="csY33" fmla="*/ 1790700 h 3048147"/>
                <a:gd name="csX34" fmla="*/ 1752600 w 4787900"/>
                <a:gd name="csY34" fmla="*/ 1803400 h 3048147"/>
                <a:gd name="csX35" fmla="*/ 1625600 w 4787900"/>
                <a:gd name="csY35" fmla="*/ 1841500 h 3048147"/>
                <a:gd name="csX36" fmla="*/ 1435100 w 4787900"/>
                <a:gd name="csY36" fmla="*/ 1879600 h 3048147"/>
                <a:gd name="csX37" fmla="*/ 1384300 w 4787900"/>
                <a:gd name="csY37" fmla="*/ 1892300 h 3048147"/>
                <a:gd name="csX38" fmla="*/ 1193800 w 4787900"/>
                <a:gd name="csY38" fmla="*/ 1955800 h 3048147"/>
                <a:gd name="csX39" fmla="*/ 1092200 w 4787900"/>
                <a:gd name="csY39" fmla="*/ 2006600 h 3048147"/>
                <a:gd name="csX40" fmla="*/ 914400 w 4787900"/>
                <a:gd name="csY40" fmla="*/ 2120900 h 3048147"/>
                <a:gd name="csX41" fmla="*/ 800100 w 4787900"/>
                <a:gd name="csY41" fmla="*/ 2197100 h 3048147"/>
                <a:gd name="csX42" fmla="*/ 723900 w 4787900"/>
                <a:gd name="csY42" fmla="*/ 2247900 h 3048147"/>
                <a:gd name="csX43" fmla="*/ 673100 w 4787900"/>
                <a:gd name="csY43" fmla="*/ 2311400 h 3048147"/>
                <a:gd name="csX44" fmla="*/ 546100 w 4787900"/>
                <a:gd name="csY44" fmla="*/ 2438400 h 3048147"/>
                <a:gd name="csX45" fmla="*/ 457200 w 4787900"/>
                <a:gd name="csY45" fmla="*/ 2527300 h 3048147"/>
                <a:gd name="csX46" fmla="*/ 406400 w 4787900"/>
                <a:gd name="csY46" fmla="*/ 2578100 h 3048147"/>
                <a:gd name="csX47" fmla="*/ 254000 w 4787900"/>
                <a:gd name="csY47" fmla="*/ 2755900 h 3048147"/>
                <a:gd name="csX48" fmla="*/ 190500 w 4787900"/>
                <a:gd name="csY48" fmla="*/ 2844800 h 3048147"/>
                <a:gd name="csX49" fmla="*/ 139700 w 4787900"/>
                <a:gd name="csY49" fmla="*/ 2895600 h 3048147"/>
                <a:gd name="csX50" fmla="*/ 76200 w 4787900"/>
                <a:gd name="csY50" fmla="*/ 2971800 h 3048147"/>
                <a:gd name="csX51" fmla="*/ 0 w 4787900"/>
                <a:gd name="csY51" fmla="*/ 3048000 h 30481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4787900" h="3048147">
                  <a:moveTo>
                    <a:pt x="4787900" y="0"/>
                  </a:moveTo>
                  <a:cubicBezTo>
                    <a:pt x="4783667" y="50800"/>
                    <a:pt x="4783580" y="102118"/>
                    <a:pt x="4775200" y="152400"/>
                  </a:cubicBezTo>
                  <a:cubicBezTo>
                    <a:pt x="4770798" y="178810"/>
                    <a:pt x="4757674" y="203010"/>
                    <a:pt x="4749800" y="228600"/>
                  </a:cubicBezTo>
                  <a:cubicBezTo>
                    <a:pt x="4740737" y="258056"/>
                    <a:pt x="4736134" y="289002"/>
                    <a:pt x="4724400" y="317500"/>
                  </a:cubicBezTo>
                  <a:cubicBezTo>
                    <a:pt x="4706379" y="361265"/>
                    <a:pt x="4675867" y="399599"/>
                    <a:pt x="4660900" y="444500"/>
                  </a:cubicBezTo>
                  <a:cubicBezTo>
                    <a:pt x="4656667" y="457200"/>
                    <a:pt x="4654187" y="470626"/>
                    <a:pt x="4648200" y="482600"/>
                  </a:cubicBezTo>
                  <a:cubicBezTo>
                    <a:pt x="4635724" y="507553"/>
                    <a:pt x="4582681" y="572184"/>
                    <a:pt x="4572000" y="584200"/>
                  </a:cubicBezTo>
                  <a:cubicBezTo>
                    <a:pt x="4556090" y="602098"/>
                    <a:pt x="4536785" y="616818"/>
                    <a:pt x="4521200" y="635000"/>
                  </a:cubicBezTo>
                  <a:cubicBezTo>
                    <a:pt x="4477933" y="685478"/>
                    <a:pt x="4513453" y="668147"/>
                    <a:pt x="4457700" y="723900"/>
                  </a:cubicBezTo>
                  <a:cubicBezTo>
                    <a:pt x="4442733" y="738867"/>
                    <a:pt x="4421867" y="747033"/>
                    <a:pt x="4406900" y="762000"/>
                  </a:cubicBezTo>
                  <a:cubicBezTo>
                    <a:pt x="4387733" y="781167"/>
                    <a:pt x="4373950" y="805100"/>
                    <a:pt x="4356100" y="825500"/>
                  </a:cubicBezTo>
                  <a:cubicBezTo>
                    <a:pt x="4344273" y="839017"/>
                    <a:pt x="4329827" y="850083"/>
                    <a:pt x="4318000" y="863600"/>
                  </a:cubicBezTo>
                  <a:cubicBezTo>
                    <a:pt x="4300150" y="884000"/>
                    <a:pt x="4285050" y="906700"/>
                    <a:pt x="4267200" y="927100"/>
                  </a:cubicBezTo>
                  <a:cubicBezTo>
                    <a:pt x="4224167" y="976280"/>
                    <a:pt x="4221642" y="966185"/>
                    <a:pt x="4165600" y="1016000"/>
                  </a:cubicBezTo>
                  <a:cubicBezTo>
                    <a:pt x="4147702" y="1031910"/>
                    <a:pt x="4133500" y="1051840"/>
                    <a:pt x="4114800" y="1066800"/>
                  </a:cubicBezTo>
                  <a:cubicBezTo>
                    <a:pt x="4003594" y="1155765"/>
                    <a:pt x="4076489" y="1083098"/>
                    <a:pt x="3962400" y="1155700"/>
                  </a:cubicBezTo>
                  <a:cubicBezTo>
                    <a:pt x="3939531" y="1170253"/>
                    <a:pt x="3922264" y="1192756"/>
                    <a:pt x="3898900" y="1206500"/>
                  </a:cubicBezTo>
                  <a:cubicBezTo>
                    <a:pt x="3705792" y="1320093"/>
                    <a:pt x="3807389" y="1250690"/>
                    <a:pt x="3683000" y="1308100"/>
                  </a:cubicBezTo>
                  <a:cubicBezTo>
                    <a:pt x="3592767" y="1349746"/>
                    <a:pt x="3464778" y="1426156"/>
                    <a:pt x="3378200" y="1447800"/>
                  </a:cubicBezTo>
                  <a:cubicBezTo>
                    <a:pt x="3361267" y="1452033"/>
                    <a:pt x="3343959" y="1454980"/>
                    <a:pt x="3327400" y="1460500"/>
                  </a:cubicBezTo>
                  <a:cubicBezTo>
                    <a:pt x="3193922" y="1504993"/>
                    <a:pt x="3263152" y="1492437"/>
                    <a:pt x="3136900" y="1524000"/>
                  </a:cubicBezTo>
                  <a:cubicBezTo>
                    <a:pt x="3054607" y="1544573"/>
                    <a:pt x="3077839" y="1528158"/>
                    <a:pt x="2984500" y="1562100"/>
                  </a:cubicBezTo>
                  <a:cubicBezTo>
                    <a:pt x="2966708" y="1568570"/>
                    <a:pt x="2951492" y="1581030"/>
                    <a:pt x="2933700" y="1587500"/>
                  </a:cubicBezTo>
                  <a:cubicBezTo>
                    <a:pt x="2904736" y="1598032"/>
                    <a:pt x="2874256" y="1603837"/>
                    <a:pt x="2844800" y="1612900"/>
                  </a:cubicBezTo>
                  <a:cubicBezTo>
                    <a:pt x="2819210" y="1620774"/>
                    <a:pt x="2794688" y="1632280"/>
                    <a:pt x="2768600" y="1638300"/>
                  </a:cubicBezTo>
                  <a:cubicBezTo>
                    <a:pt x="2739432" y="1645031"/>
                    <a:pt x="2708970" y="1644728"/>
                    <a:pt x="2679700" y="1651000"/>
                  </a:cubicBezTo>
                  <a:cubicBezTo>
                    <a:pt x="2649565" y="1657458"/>
                    <a:pt x="2620935" y="1669942"/>
                    <a:pt x="2590800" y="1676400"/>
                  </a:cubicBezTo>
                  <a:cubicBezTo>
                    <a:pt x="2561530" y="1682672"/>
                    <a:pt x="2531486" y="1684548"/>
                    <a:pt x="2501900" y="1689100"/>
                  </a:cubicBezTo>
                  <a:cubicBezTo>
                    <a:pt x="2476449" y="1693016"/>
                    <a:pt x="2451151" y="1697884"/>
                    <a:pt x="2425700" y="1701800"/>
                  </a:cubicBezTo>
                  <a:cubicBezTo>
                    <a:pt x="2396114" y="1706352"/>
                    <a:pt x="2366386" y="1709948"/>
                    <a:pt x="2336800" y="1714500"/>
                  </a:cubicBezTo>
                  <a:cubicBezTo>
                    <a:pt x="2311349" y="1718416"/>
                    <a:pt x="2286051" y="1723284"/>
                    <a:pt x="2260600" y="1727200"/>
                  </a:cubicBezTo>
                  <a:cubicBezTo>
                    <a:pt x="2140176" y="1745727"/>
                    <a:pt x="2198822" y="1735047"/>
                    <a:pt x="2070100" y="1752600"/>
                  </a:cubicBezTo>
                  <a:lnTo>
                    <a:pt x="1892300" y="1778000"/>
                  </a:lnTo>
                  <a:cubicBezTo>
                    <a:pt x="1862667" y="1782233"/>
                    <a:pt x="1832440" y="1783440"/>
                    <a:pt x="1803400" y="1790700"/>
                  </a:cubicBezTo>
                  <a:cubicBezTo>
                    <a:pt x="1786467" y="1794933"/>
                    <a:pt x="1769318" y="1798384"/>
                    <a:pt x="1752600" y="1803400"/>
                  </a:cubicBezTo>
                  <a:cubicBezTo>
                    <a:pt x="1677240" y="1826008"/>
                    <a:pt x="1691032" y="1827725"/>
                    <a:pt x="1625600" y="1841500"/>
                  </a:cubicBezTo>
                  <a:cubicBezTo>
                    <a:pt x="1562232" y="1854841"/>
                    <a:pt x="1497924" y="1863894"/>
                    <a:pt x="1435100" y="1879600"/>
                  </a:cubicBezTo>
                  <a:cubicBezTo>
                    <a:pt x="1418167" y="1883833"/>
                    <a:pt x="1401339" y="1888514"/>
                    <a:pt x="1384300" y="1892300"/>
                  </a:cubicBezTo>
                  <a:cubicBezTo>
                    <a:pt x="1292495" y="1912701"/>
                    <a:pt x="1306192" y="1899604"/>
                    <a:pt x="1193800" y="1955800"/>
                  </a:cubicBezTo>
                  <a:cubicBezTo>
                    <a:pt x="1159933" y="1972733"/>
                    <a:pt x="1122491" y="1983882"/>
                    <a:pt x="1092200" y="2006600"/>
                  </a:cubicBezTo>
                  <a:cubicBezTo>
                    <a:pt x="1001905" y="2074321"/>
                    <a:pt x="1059550" y="2033810"/>
                    <a:pt x="914400" y="2120900"/>
                  </a:cubicBezTo>
                  <a:cubicBezTo>
                    <a:pt x="791614" y="2194572"/>
                    <a:pt x="905921" y="2123025"/>
                    <a:pt x="800100" y="2197100"/>
                  </a:cubicBezTo>
                  <a:cubicBezTo>
                    <a:pt x="775091" y="2214606"/>
                    <a:pt x="746591" y="2227479"/>
                    <a:pt x="723900" y="2247900"/>
                  </a:cubicBezTo>
                  <a:cubicBezTo>
                    <a:pt x="703752" y="2266033"/>
                    <a:pt x="691595" y="2291584"/>
                    <a:pt x="673100" y="2311400"/>
                  </a:cubicBezTo>
                  <a:cubicBezTo>
                    <a:pt x="632251" y="2355167"/>
                    <a:pt x="588433" y="2396067"/>
                    <a:pt x="546100" y="2438400"/>
                  </a:cubicBezTo>
                  <a:lnTo>
                    <a:pt x="457200" y="2527300"/>
                  </a:lnTo>
                  <a:cubicBezTo>
                    <a:pt x="440267" y="2544233"/>
                    <a:pt x="421985" y="2559918"/>
                    <a:pt x="406400" y="2578100"/>
                  </a:cubicBezTo>
                  <a:cubicBezTo>
                    <a:pt x="355600" y="2637367"/>
                    <a:pt x="299371" y="2692381"/>
                    <a:pt x="254000" y="2755900"/>
                  </a:cubicBezTo>
                  <a:cubicBezTo>
                    <a:pt x="232833" y="2785533"/>
                    <a:pt x="213560" y="2816615"/>
                    <a:pt x="190500" y="2844800"/>
                  </a:cubicBezTo>
                  <a:cubicBezTo>
                    <a:pt x="175336" y="2863334"/>
                    <a:pt x="154068" y="2876442"/>
                    <a:pt x="139700" y="2895600"/>
                  </a:cubicBezTo>
                  <a:cubicBezTo>
                    <a:pt x="75248" y="2981536"/>
                    <a:pt x="156034" y="2918577"/>
                    <a:pt x="76200" y="2971800"/>
                  </a:cubicBezTo>
                  <a:cubicBezTo>
                    <a:pt x="20704" y="3055045"/>
                    <a:pt x="55927" y="3048000"/>
                    <a:pt x="0" y="304800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grpSp>
    </p:spTree>
    <p:extLst>
      <p:ext uri="{BB962C8B-B14F-4D97-AF65-F5344CB8AC3E}">
        <p14:creationId xmlns:p14="http://schemas.microsoft.com/office/powerpoint/2010/main" val="2557886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E4077-332D-2417-4070-2B3E0C326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752D1-053C-C106-7944-EE28639B816C}"/>
              </a:ext>
            </a:extLst>
          </p:cNvPr>
          <p:cNvSpPr>
            <a:spLocks noGrp="1"/>
          </p:cNvSpPr>
          <p:nvPr>
            <p:ph type="title" idx="4294967295"/>
          </p:nvPr>
        </p:nvSpPr>
        <p:spPr>
          <a:xfrm>
            <a:off x="1257300" y="-1988345"/>
            <a:ext cx="15773400" cy="1988345"/>
          </a:xfrm>
        </p:spPr>
        <p:txBody>
          <a:bodyPr vert="horz" lIns="91440" tIns="45720" rIns="91440" bIns="45720" rtlCol="0" anchor="b">
            <a:normAutofit/>
          </a:bodyPr>
          <a:lstStyle/>
          <a:p>
            <a:r>
              <a:rPr lang="en-US" dirty="0"/>
              <a:t>Ashley’s experience</a:t>
            </a:r>
          </a:p>
        </p:txBody>
      </p:sp>
      <p:pic>
        <p:nvPicPr>
          <p:cNvPr id="5" name="Picture Placeholder 15" descr="Young woman sitting in front of a window typing on her laptop computer">
            <a:extLst>
              <a:ext uri="{FF2B5EF4-FFF2-40B4-BE49-F238E27FC236}">
                <a16:creationId xmlns:a16="http://schemas.microsoft.com/office/drawing/2014/main" id="{8F904C2D-5B83-6FAC-81CA-2C376C312A16}"/>
              </a:ext>
            </a:extLst>
          </p:cNvPr>
          <p:cNvPicPr>
            <a:picLocks noChangeAspect="1"/>
          </p:cNvPicPr>
          <p:nvPr/>
        </p:nvPicPr>
        <p:blipFill>
          <a:blip r:embed="rId3"/>
          <a:srcRect l="18104" r="18104"/>
          <a:stretch/>
        </p:blipFill>
        <p:spPr>
          <a:xfrm>
            <a:off x="28575" y="-1"/>
            <a:ext cx="9841195" cy="10284619"/>
          </a:xfrm>
          <a:prstGeom prst="rect">
            <a:avLst/>
          </a:prstGeom>
        </p:spPr>
      </p:pic>
      <p:sp>
        <p:nvSpPr>
          <p:cNvPr id="8" name="object 2">
            <a:extLst>
              <a:ext uri="{FF2B5EF4-FFF2-40B4-BE49-F238E27FC236}">
                <a16:creationId xmlns:a16="http://schemas.microsoft.com/office/drawing/2014/main" id="{1F8C7E1B-169F-5E4F-01F0-8B7D44F814A0}"/>
              </a:ext>
              <a:ext uri="{C183D7F6-B498-43B3-948B-1728B52AA6E4}">
                <adec:decorative xmlns:adec="http://schemas.microsoft.com/office/drawing/2017/decorative" val="1"/>
              </a:ext>
            </a:extLst>
          </p:cNvPr>
          <p:cNvSpPr/>
          <p:nvPr/>
        </p:nvSpPr>
        <p:spPr>
          <a:xfrm rot="10800000">
            <a:off x="8839198" y="8792"/>
            <a:ext cx="1676401" cy="10287000"/>
          </a:xfrm>
          <a:custGeom>
            <a:avLst/>
            <a:gdLst/>
            <a:ahLst/>
            <a:cxnLst/>
            <a:rect l="l" t="t" r="r" b="b"/>
            <a:pathLst>
              <a:path w="4485640" h="10287000">
                <a:moveTo>
                  <a:pt x="2107970" y="0"/>
                </a:moveTo>
                <a:lnTo>
                  <a:pt x="0" y="0"/>
                </a:lnTo>
                <a:lnTo>
                  <a:pt x="0" y="10287000"/>
                </a:lnTo>
                <a:lnTo>
                  <a:pt x="4485514" y="10287000"/>
                </a:lnTo>
                <a:lnTo>
                  <a:pt x="4483818" y="10273284"/>
                </a:lnTo>
                <a:lnTo>
                  <a:pt x="4474083" y="10198494"/>
                </a:lnTo>
                <a:lnTo>
                  <a:pt x="4463851" y="10123584"/>
                </a:lnTo>
                <a:lnTo>
                  <a:pt x="4453133" y="10048554"/>
                </a:lnTo>
                <a:lnTo>
                  <a:pt x="4441936" y="9973404"/>
                </a:lnTo>
                <a:lnTo>
                  <a:pt x="4430268" y="9898137"/>
                </a:lnTo>
                <a:lnTo>
                  <a:pt x="4418139" y="9822751"/>
                </a:lnTo>
                <a:lnTo>
                  <a:pt x="4405557" y="9747249"/>
                </a:lnTo>
                <a:lnTo>
                  <a:pt x="4392531" y="9671631"/>
                </a:lnTo>
                <a:lnTo>
                  <a:pt x="4379069" y="9595898"/>
                </a:lnTo>
                <a:lnTo>
                  <a:pt x="4365180" y="9520051"/>
                </a:lnTo>
                <a:lnTo>
                  <a:pt x="4350872" y="9444089"/>
                </a:lnTo>
                <a:lnTo>
                  <a:pt x="4336154" y="9368015"/>
                </a:lnTo>
                <a:lnTo>
                  <a:pt x="4321035" y="9291829"/>
                </a:lnTo>
                <a:lnTo>
                  <a:pt x="4305524" y="9215532"/>
                </a:lnTo>
                <a:lnTo>
                  <a:pt x="4289628" y="9139124"/>
                </a:lnTo>
                <a:lnTo>
                  <a:pt x="4273356" y="9062606"/>
                </a:lnTo>
                <a:lnTo>
                  <a:pt x="4256718" y="8985979"/>
                </a:lnTo>
                <a:lnTo>
                  <a:pt x="4239721" y="8909245"/>
                </a:lnTo>
                <a:lnTo>
                  <a:pt x="4222375" y="8832402"/>
                </a:lnTo>
                <a:lnTo>
                  <a:pt x="4204687" y="8755454"/>
                </a:lnTo>
                <a:lnTo>
                  <a:pt x="4186667" y="8678399"/>
                </a:lnTo>
                <a:lnTo>
                  <a:pt x="4168323" y="8601239"/>
                </a:lnTo>
                <a:lnTo>
                  <a:pt x="4149663" y="8523976"/>
                </a:lnTo>
                <a:lnTo>
                  <a:pt x="4130697" y="8446608"/>
                </a:lnTo>
                <a:lnTo>
                  <a:pt x="4111433" y="8369138"/>
                </a:lnTo>
                <a:lnTo>
                  <a:pt x="4091879" y="8291566"/>
                </a:lnTo>
                <a:lnTo>
                  <a:pt x="4072044" y="8213893"/>
                </a:lnTo>
                <a:lnTo>
                  <a:pt x="4051936" y="8136119"/>
                </a:lnTo>
                <a:lnTo>
                  <a:pt x="4031565" y="8058246"/>
                </a:lnTo>
                <a:lnTo>
                  <a:pt x="4010939" y="7980275"/>
                </a:lnTo>
                <a:lnTo>
                  <a:pt x="3990066" y="7902205"/>
                </a:lnTo>
                <a:lnTo>
                  <a:pt x="3968956" y="7824038"/>
                </a:lnTo>
                <a:lnTo>
                  <a:pt x="3947615" y="7745774"/>
                </a:lnTo>
                <a:lnTo>
                  <a:pt x="3926055" y="7667415"/>
                </a:lnTo>
                <a:lnTo>
                  <a:pt x="3904281" y="7588961"/>
                </a:lnTo>
                <a:lnTo>
                  <a:pt x="3882305" y="7510413"/>
                </a:lnTo>
                <a:lnTo>
                  <a:pt x="3860133" y="7431771"/>
                </a:lnTo>
                <a:lnTo>
                  <a:pt x="3837775" y="7353037"/>
                </a:lnTo>
                <a:lnTo>
                  <a:pt x="3815240" y="7274212"/>
                </a:lnTo>
                <a:lnTo>
                  <a:pt x="3792535" y="7195295"/>
                </a:lnTo>
                <a:lnTo>
                  <a:pt x="3769669" y="7116288"/>
                </a:lnTo>
                <a:lnTo>
                  <a:pt x="3746652" y="7037192"/>
                </a:lnTo>
                <a:lnTo>
                  <a:pt x="3723491" y="6958007"/>
                </a:lnTo>
                <a:lnTo>
                  <a:pt x="3700195" y="6878734"/>
                </a:lnTo>
                <a:lnTo>
                  <a:pt x="3676774" y="6799374"/>
                </a:lnTo>
                <a:lnTo>
                  <a:pt x="3653234" y="6719928"/>
                </a:lnTo>
                <a:lnTo>
                  <a:pt x="3629586" y="6640396"/>
                </a:lnTo>
                <a:lnTo>
                  <a:pt x="3581997" y="6481080"/>
                </a:lnTo>
                <a:lnTo>
                  <a:pt x="3510010" y="6241483"/>
                </a:lnTo>
                <a:lnTo>
                  <a:pt x="3291882" y="5518413"/>
                </a:lnTo>
                <a:lnTo>
                  <a:pt x="3243408" y="5356900"/>
                </a:lnTo>
                <a:lnTo>
                  <a:pt x="3195083" y="5195097"/>
                </a:lnTo>
                <a:lnTo>
                  <a:pt x="3170998" y="5114089"/>
                </a:lnTo>
                <a:lnTo>
                  <a:pt x="3146976" y="5033012"/>
                </a:lnTo>
                <a:lnTo>
                  <a:pt x="3123025" y="4951865"/>
                </a:lnTo>
                <a:lnTo>
                  <a:pt x="3099155" y="4870650"/>
                </a:lnTo>
                <a:lnTo>
                  <a:pt x="3075373" y="4789368"/>
                </a:lnTo>
                <a:lnTo>
                  <a:pt x="3051689" y="4708018"/>
                </a:lnTo>
                <a:lnTo>
                  <a:pt x="3028111" y="4626603"/>
                </a:lnTo>
                <a:lnTo>
                  <a:pt x="3004648" y="4545123"/>
                </a:lnTo>
                <a:lnTo>
                  <a:pt x="2981307" y="4463578"/>
                </a:lnTo>
                <a:lnTo>
                  <a:pt x="2958099" y="4381970"/>
                </a:lnTo>
                <a:lnTo>
                  <a:pt x="2935031" y="4300298"/>
                </a:lnTo>
                <a:lnTo>
                  <a:pt x="2912111" y="4218565"/>
                </a:lnTo>
                <a:lnTo>
                  <a:pt x="2889350" y="4136771"/>
                </a:lnTo>
                <a:lnTo>
                  <a:pt x="2866754" y="4054915"/>
                </a:lnTo>
                <a:lnTo>
                  <a:pt x="2844334" y="3973001"/>
                </a:lnTo>
                <a:lnTo>
                  <a:pt x="2822097" y="3891027"/>
                </a:lnTo>
                <a:lnTo>
                  <a:pt x="2800051" y="3808995"/>
                </a:lnTo>
                <a:lnTo>
                  <a:pt x="2778207" y="3726906"/>
                </a:lnTo>
                <a:lnTo>
                  <a:pt x="2756571" y="3644760"/>
                </a:lnTo>
                <a:lnTo>
                  <a:pt x="2735154" y="3562559"/>
                </a:lnTo>
                <a:lnTo>
                  <a:pt x="2713962" y="3480302"/>
                </a:lnTo>
                <a:lnTo>
                  <a:pt x="2693006" y="3397991"/>
                </a:lnTo>
                <a:lnTo>
                  <a:pt x="2672293" y="3315627"/>
                </a:lnTo>
                <a:lnTo>
                  <a:pt x="2651833" y="3233210"/>
                </a:lnTo>
                <a:lnTo>
                  <a:pt x="2631633" y="3150741"/>
                </a:lnTo>
                <a:lnTo>
                  <a:pt x="2611702" y="3068221"/>
                </a:lnTo>
                <a:lnTo>
                  <a:pt x="2592050" y="2985651"/>
                </a:lnTo>
                <a:lnTo>
                  <a:pt x="2572684" y="2903031"/>
                </a:lnTo>
                <a:lnTo>
                  <a:pt x="2553613" y="2820362"/>
                </a:lnTo>
                <a:lnTo>
                  <a:pt x="2534847" y="2737645"/>
                </a:lnTo>
                <a:lnTo>
                  <a:pt x="2516392" y="2654882"/>
                </a:lnTo>
                <a:lnTo>
                  <a:pt x="2498259" y="2572071"/>
                </a:lnTo>
                <a:lnTo>
                  <a:pt x="2480455" y="2489215"/>
                </a:lnTo>
                <a:lnTo>
                  <a:pt x="2462989" y="2406315"/>
                </a:lnTo>
                <a:lnTo>
                  <a:pt x="2445870" y="2323370"/>
                </a:lnTo>
                <a:lnTo>
                  <a:pt x="2429106" y="2240381"/>
                </a:lnTo>
                <a:lnTo>
                  <a:pt x="2412706" y="2157351"/>
                </a:lnTo>
                <a:lnTo>
                  <a:pt x="2396679" y="2074278"/>
                </a:lnTo>
                <a:lnTo>
                  <a:pt x="2381033" y="1991165"/>
                </a:lnTo>
                <a:lnTo>
                  <a:pt x="2365777" y="1908011"/>
                </a:lnTo>
                <a:lnTo>
                  <a:pt x="2350919" y="1824819"/>
                </a:lnTo>
                <a:lnTo>
                  <a:pt x="2336468" y="1741587"/>
                </a:lnTo>
                <a:lnTo>
                  <a:pt x="2322433" y="1658318"/>
                </a:lnTo>
                <a:lnTo>
                  <a:pt x="2308822" y="1575011"/>
                </a:lnTo>
                <a:lnTo>
                  <a:pt x="2295643" y="1491668"/>
                </a:lnTo>
                <a:lnTo>
                  <a:pt x="2282906" y="1408290"/>
                </a:lnTo>
                <a:lnTo>
                  <a:pt x="2270619" y="1324877"/>
                </a:lnTo>
                <a:lnTo>
                  <a:pt x="2258791" y="1241431"/>
                </a:lnTo>
                <a:lnTo>
                  <a:pt x="2247429" y="1157951"/>
                </a:lnTo>
                <a:lnTo>
                  <a:pt x="2236543" y="1074438"/>
                </a:lnTo>
                <a:lnTo>
                  <a:pt x="2226142" y="990895"/>
                </a:lnTo>
                <a:lnTo>
                  <a:pt x="2216234" y="907320"/>
                </a:lnTo>
                <a:lnTo>
                  <a:pt x="2206827" y="823715"/>
                </a:lnTo>
                <a:lnTo>
                  <a:pt x="2197930" y="740081"/>
                </a:lnTo>
                <a:lnTo>
                  <a:pt x="2189553" y="656419"/>
                </a:lnTo>
                <a:lnTo>
                  <a:pt x="2181702" y="572729"/>
                </a:lnTo>
                <a:lnTo>
                  <a:pt x="2173702" y="489372"/>
                </a:lnTo>
                <a:lnTo>
                  <a:pt x="2164874" y="406665"/>
                </a:lnTo>
                <a:lnTo>
                  <a:pt x="2155222" y="324610"/>
                </a:lnTo>
                <a:lnTo>
                  <a:pt x="2144752" y="243209"/>
                </a:lnTo>
                <a:lnTo>
                  <a:pt x="2133469" y="162464"/>
                </a:lnTo>
                <a:lnTo>
                  <a:pt x="2121377" y="82377"/>
                </a:lnTo>
                <a:lnTo>
                  <a:pt x="2108482" y="2949"/>
                </a:lnTo>
                <a:lnTo>
                  <a:pt x="2107970" y="0"/>
                </a:lnTo>
                <a:close/>
              </a:path>
            </a:pathLst>
          </a:custGeom>
          <a:solidFill>
            <a:schemeClr val="bg2"/>
          </a:solidFill>
        </p:spPr>
        <p:txBody>
          <a:bodyPr wrap="square" lIns="0" tIns="0" rIns="0" bIns="0" rtlCol="0"/>
          <a:lstStyle/>
          <a:p>
            <a:endParaRPr/>
          </a:p>
        </p:txBody>
      </p:sp>
      <p:sp>
        <p:nvSpPr>
          <p:cNvPr id="6" name="object 6">
            <a:extLst>
              <a:ext uri="{FF2B5EF4-FFF2-40B4-BE49-F238E27FC236}">
                <a16:creationId xmlns:a16="http://schemas.microsoft.com/office/drawing/2014/main" id="{6168F905-4987-4D09-7EB7-E18FC9151758}"/>
              </a:ext>
              <a:ext uri="{C183D7F6-B498-43B3-948B-1728B52AA6E4}">
                <adec:decorative xmlns:adec="http://schemas.microsoft.com/office/drawing/2017/decorative" val="1"/>
              </a:ext>
            </a:extLst>
          </p:cNvPr>
          <p:cNvSpPr/>
          <p:nvPr/>
        </p:nvSpPr>
        <p:spPr>
          <a:xfrm rot="7771098">
            <a:off x="10402275" y="1052488"/>
            <a:ext cx="7594804" cy="6982197"/>
          </a:xfrm>
          <a:custGeom>
            <a:avLst/>
            <a:gdLst/>
            <a:ahLst/>
            <a:cxnLst/>
            <a:rect l="l" t="t" r="r" b="b"/>
            <a:pathLst>
              <a:path w="3138805" h="2846070">
                <a:moveTo>
                  <a:pt x="1581082" y="0"/>
                </a:moveTo>
                <a:lnTo>
                  <a:pt x="1519096" y="2569"/>
                </a:lnTo>
                <a:lnTo>
                  <a:pt x="1453046" y="10288"/>
                </a:lnTo>
                <a:lnTo>
                  <a:pt x="1383453" y="22957"/>
                </a:lnTo>
                <a:lnTo>
                  <a:pt x="1310836" y="40373"/>
                </a:lnTo>
                <a:lnTo>
                  <a:pt x="1273556" y="50798"/>
                </a:lnTo>
                <a:lnTo>
                  <a:pt x="1235715" y="62335"/>
                </a:lnTo>
                <a:lnTo>
                  <a:pt x="1197378" y="74957"/>
                </a:lnTo>
                <a:lnTo>
                  <a:pt x="1158610" y="88640"/>
                </a:lnTo>
                <a:lnTo>
                  <a:pt x="1119477" y="103359"/>
                </a:lnTo>
                <a:lnTo>
                  <a:pt x="1080042" y="119088"/>
                </a:lnTo>
                <a:lnTo>
                  <a:pt x="1040370" y="135803"/>
                </a:lnTo>
                <a:lnTo>
                  <a:pt x="1000528" y="153477"/>
                </a:lnTo>
                <a:lnTo>
                  <a:pt x="960580" y="172086"/>
                </a:lnTo>
                <a:lnTo>
                  <a:pt x="920591" y="191605"/>
                </a:lnTo>
                <a:lnTo>
                  <a:pt x="880625" y="212008"/>
                </a:lnTo>
                <a:lnTo>
                  <a:pt x="840749" y="233270"/>
                </a:lnTo>
                <a:lnTo>
                  <a:pt x="801026" y="255367"/>
                </a:lnTo>
                <a:lnTo>
                  <a:pt x="761522" y="278272"/>
                </a:lnTo>
                <a:lnTo>
                  <a:pt x="722302" y="301960"/>
                </a:lnTo>
                <a:lnTo>
                  <a:pt x="683431" y="326407"/>
                </a:lnTo>
                <a:lnTo>
                  <a:pt x="644973" y="351587"/>
                </a:lnTo>
                <a:lnTo>
                  <a:pt x="606995" y="377475"/>
                </a:lnTo>
                <a:lnTo>
                  <a:pt x="569560" y="404045"/>
                </a:lnTo>
                <a:lnTo>
                  <a:pt x="532733" y="431273"/>
                </a:lnTo>
                <a:lnTo>
                  <a:pt x="496581" y="459134"/>
                </a:lnTo>
                <a:lnTo>
                  <a:pt x="461167" y="487601"/>
                </a:lnTo>
                <a:lnTo>
                  <a:pt x="426557" y="516650"/>
                </a:lnTo>
                <a:lnTo>
                  <a:pt x="392816" y="546256"/>
                </a:lnTo>
                <a:lnTo>
                  <a:pt x="360008" y="576394"/>
                </a:lnTo>
                <a:lnTo>
                  <a:pt x="328199" y="607038"/>
                </a:lnTo>
                <a:lnTo>
                  <a:pt x="297453" y="638162"/>
                </a:lnTo>
                <a:lnTo>
                  <a:pt x="267837" y="669743"/>
                </a:lnTo>
                <a:lnTo>
                  <a:pt x="239413" y="701755"/>
                </a:lnTo>
                <a:lnTo>
                  <a:pt x="212249" y="734171"/>
                </a:lnTo>
                <a:lnTo>
                  <a:pt x="186408" y="766968"/>
                </a:lnTo>
                <a:lnTo>
                  <a:pt x="161955" y="800120"/>
                </a:lnTo>
                <a:lnTo>
                  <a:pt x="138956" y="833602"/>
                </a:lnTo>
                <a:lnTo>
                  <a:pt x="117476" y="867389"/>
                </a:lnTo>
                <a:lnTo>
                  <a:pt x="97579" y="901455"/>
                </a:lnTo>
                <a:lnTo>
                  <a:pt x="79330" y="935775"/>
                </a:lnTo>
                <a:lnTo>
                  <a:pt x="62795" y="970324"/>
                </a:lnTo>
                <a:lnTo>
                  <a:pt x="35126" y="1040009"/>
                </a:lnTo>
                <a:lnTo>
                  <a:pt x="15090" y="1110307"/>
                </a:lnTo>
                <a:lnTo>
                  <a:pt x="3208" y="1181017"/>
                </a:lnTo>
                <a:lnTo>
                  <a:pt x="0" y="1251937"/>
                </a:lnTo>
                <a:lnTo>
                  <a:pt x="1810" y="1287413"/>
                </a:lnTo>
                <a:lnTo>
                  <a:pt x="14063" y="1369272"/>
                </a:lnTo>
                <a:lnTo>
                  <a:pt x="23945" y="1414048"/>
                </a:lnTo>
                <a:lnTo>
                  <a:pt x="35585" y="1457242"/>
                </a:lnTo>
                <a:lnTo>
                  <a:pt x="48935" y="1498901"/>
                </a:lnTo>
                <a:lnTo>
                  <a:pt x="63950" y="1539074"/>
                </a:lnTo>
                <a:lnTo>
                  <a:pt x="80582" y="1577808"/>
                </a:lnTo>
                <a:lnTo>
                  <a:pt x="98785" y="1615151"/>
                </a:lnTo>
                <a:lnTo>
                  <a:pt x="118513" y="1651151"/>
                </a:lnTo>
                <a:lnTo>
                  <a:pt x="139720" y="1685856"/>
                </a:lnTo>
                <a:lnTo>
                  <a:pt x="162358" y="1719312"/>
                </a:lnTo>
                <a:lnTo>
                  <a:pt x="186382" y="1751570"/>
                </a:lnTo>
                <a:lnTo>
                  <a:pt x="211744" y="1782675"/>
                </a:lnTo>
                <a:lnTo>
                  <a:pt x="238399" y="1812676"/>
                </a:lnTo>
                <a:lnTo>
                  <a:pt x="266300" y="1841621"/>
                </a:lnTo>
                <a:lnTo>
                  <a:pt x="295401" y="1869557"/>
                </a:lnTo>
                <a:lnTo>
                  <a:pt x="325654" y="1896532"/>
                </a:lnTo>
                <a:lnTo>
                  <a:pt x="357014" y="1922595"/>
                </a:lnTo>
                <a:lnTo>
                  <a:pt x="389434" y="1947792"/>
                </a:lnTo>
                <a:lnTo>
                  <a:pt x="422867" y="1972172"/>
                </a:lnTo>
                <a:lnTo>
                  <a:pt x="457267" y="1995783"/>
                </a:lnTo>
                <a:lnTo>
                  <a:pt x="492588" y="2018672"/>
                </a:lnTo>
                <a:lnTo>
                  <a:pt x="528783" y="2040887"/>
                </a:lnTo>
                <a:lnTo>
                  <a:pt x="565806" y="2062475"/>
                </a:lnTo>
                <a:lnTo>
                  <a:pt x="603610" y="2083486"/>
                </a:lnTo>
                <a:lnTo>
                  <a:pt x="642148" y="2103966"/>
                </a:lnTo>
                <a:lnTo>
                  <a:pt x="681375" y="2123963"/>
                </a:lnTo>
                <a:lnTo>
                  <a:pt x="721244" y="2143526"/>
                </a:lnTo>
                <a:lnTo>
                  <a:pt x="761707" y="2162701"/>
                </a:lnTo>
                <a:lnTo>
                  <a:pt x="802720" y="2181537"/>
                </a:lnTo>
                <a:lnTo>
                  <a:pt x="844234" y="2200082"/>
                </a:lnTo>
                <a:lnTo>
                  <a:pt x="886205" y="2218383"/>
                </a:lnTo>
                <a:lnTo>
                  <a:pt x="928585" y="2236488"/>
                </a:lnTo>
                <a:lnTo>
                  <a:pt x="1014387" y="2272302"/>
                </a:lnTo>
                <a:lnTo>
                  <a:pt x="1232801" y="2361756"/>
                </a:lnTo>
                <a:lnTo>
                  <a:pt x="1320755" y="2398509"/>
                </a:lnTo>
                <a:lnTo>
                  <a:pt x="1364672" y="2417285"/>
                </a:lnTo>
                <a:lnTo>
                  <a:pt x="1408487" y="2436391"/>
                </a:lnTo>
                <a:lnTo>
                  <a:pt x="1452153" y="2455874"/>
                </a:lnTo>
                <a:lnTo>
                  <a:pt x="1495625" y="2475784"/>
                </a:lnTo>
                <a:lnTo>
                  <a:pt x="1538856" y="2496166"/>
                </a:lnTo>
                <a:lnTo>
                  <a:pt x="1581798" y="2517070"/>
                </a:lnTo>
                <a:lnTo>
                  <a:pt x="1624407" y="2538543"/>
                </a:lnTo>
                <a:lnTo>
                  <a:pt x="1666634" y="2560633"/>
                </a:lnTo>
                <a:lnTo>
                  <a:pt x="1708434" y="2583387"/>
                </a:lnTo>
                <a:lnTo>
                  <a:pt x="1749761" y="2606854"/>
                </a:lnTo>
                <a:lnTo>
                  <a:pt x="1790567" y="2631081"/>
                </a:lnTo>
                <a:lnTo>
                  <a:pt x="1830807" y="2656116"/>
                </a:lnTo>
                <a:lnTo>
                  <a:pt x="1870433" y="2682007"/>
                </a:lnTo>
                <a:lnTo>
                  <a:pt x="1907032" y="2705568"/>
                </a:lnTo>
                <a:lnTo>
                  <a:pt x="1943639" y="2727237"/>
                </a:lnTo>
                <a:lnTo>
                  <a:pt x="1980225" y="2747032"/>
                </a:lnTo>
                <a:lnTo>
                  <a:pt x="2016761" y="2764971"/>
                </a:lnTo>
                <a:lnTo>
                  <a:pt x="2053218" y="2781070"/>
                </a:lnTo>
                <a:lnTo>
                  <a:pt x="2089566" y="2795345"/>
                </a:lnTo>
                <a:lnTo>
                  <a:pt x="2125776" y="2807815"/>
                </a:lnTo>
                <a:lnTo>
                  <a:pt x="2197666" y="2827406"/>
                </a:lnTo>
                <a:lnTo>
                  <a:pt x="2268654" y="2839978"/>
                </a:lnTo>
                <a:lnTo>
                  <a:pt x="2338504" y="2845667"/>
                </a:lnTo>
                <a:lnTo>
                  <a:pt x="2372930" y="2845973"/>
                </a:lnTo>
                <a:lnTo>
                  <a:pt x="2406983" y="2844610"/>
                </a:lnTo>
                <a:lnTo>
                  <a:pt x="2473857" y="2836943"/>
                </a:lnTo>
                <a:lnTo>
                  <a:pt x="2538892" y="2822802"/>
                </a:lnTo>
                <a:lnTo>
                  <a:pt x="2601854" y="2802323"/>
                </a:lnTo>
                <a:lnTo>
                  <a:pt x="2662507" y="2775643"/>
                </a:lnTo>
                <a:lnTo>
                  <a:pt x="2720619" y="2742898"/>
                </a:lnTo>
                <a:lnTo>
                  <a:pt x="2775955" y="2704224"/>
                </a:lnTo>
                <a:lnTo>
                  <a:pt x="2828281" y="2659757"/>
                </a:lnTo>
                <a:lnTo>
                  <a:pt x="2877363" y="2609634"/>
                </a:lnTo>
                <a:lnTo>
                  <a:pt x="2922967" y="2553991"/>
                </a:lnTo>
                <a:lnTo>
                  <a:pt x="2964858" y="2492964"/>
                </a:lnTo>
                <a:lnTo>
                  <a:pt x="3002802" y="2426689"/>
                </a:lnTo>
                <a:lnTo>
                  <a:pt x="3020221" y="2391626"/>
                </a:lnTo>
                <a:lnTo>
                  <a:pt x="3036566" y="2355303"/>
                </a:lnTo>
                <a:lnTo>
                  <a:pt x="3051806" y="2317736"/>
                </a:lnTo>
                <a:lnTo>
                  <a:pt x="3065914" y="2278942"/>
                </a:lnTo>
                <a:lnTo>
                  <a:pt x="3078860" y="2238938"/>
                </a:lnTo>
                <a:lnTo>
                  <a:pt x="3090614" y="2197742"/>
                </a:lnTo>
                <a:lnTo>
                  <a:pt x="3101147" y="2155369"/>
                </a:lnTo>
                <a:lnTo>
                  <a:pt x="3110430" y="2111839"/>
                </a:lnTo>
                <a:lnTo>
                  <a:pt x="3118434" y="2067166"/>
                </a:lnTo>
                <a:lnTo>
                  <a:pt x="3125129" y="2021370"/>
                </a:lnTo>
                <a:lnTo>
                  <a:pt x="3130486" y="1974465"/>
                </a:lnTo>
                <a:lnTo>
                  <a:pt x="3134476" y="1926470"/>
                </a:lnTo>
                <a:lnTo>
                  <a:pt x="3137069" y="1877402"/>
                </a:lnTo>
                <a:lnTo>
                  <a:pt x="3138237" y="1827277"/>
                </a:lnTo>
                <a:lnTo>
                  <a:pt x="3137950" y="1776113"/>
                </a:lnTo>
                <a:lnTo>
                  <a:pt x="3136179" y="1723926"/>
                </a:lnTo>
                <a:lnTo>
                  <a:pt x="3132894" y="1670734"/>
                </a:lnTo>
                <a:lnTo>
                  <a:pt x="3128067" y="1616554"/>
                </a:lnTo>
                <a:lnTo>
                  <a:pt x="3121667" y="1561402"/>
                </a:lnTo>
                <a:lnTo>
                  <a:pt x="3113666" y="1505296"/>
                </a:lnTo>
                <a:lnTo>
                  <a:pt x="3104035" y="1448253"/>
                </a:lnTo>
                <a:lnTo>
                  <a:pt x="3092663" y="1391234"/>
                </a:lnTo>
                <a:lnTo>
                  <a:pt x="3079863" y="1337130"/>
                </a:lnTo>
                <a:lnTo>
                  <a:pt x="3065692" y="1285851"/>
                </a:lnTo>
                <a:lnTo>
                  <a:pt x="3050208" y="1237308"/>
                </a:lnTo>
                <a:lnTo>
                  <a:pt x="3033470" y="1191410"/>
                </a:lnTo>
                <a:lnTo>
                  <a:pt x="3015534" y="1148066"/>
                </a:lnTo>
                <a:lnTo>
                  <a:pt x="2996459" y="1107187"/>
                </a:lnTo>
                <a:lnTo>
                  <a:pt x="2976303" y="1068683"/>
                </a:lnTo>
                <a:lnTo>
                  <a:pt x="2955124" y="1032464"/>
                </a:lnTo>
                <a:lnTo>
                  <a:pt x="2932980" y="998439"/>
                </a:lnTo>
                <a:lnTo>
                  <a:pt x="2909928" y="966518"/>
                </a:lnTo>
                <a:lnTo>
                  <a:pt x="2886026" y="936612"/>
                </a:lnTo>
                <a:lnTo>
                  <a:pt x="2835907" y="882483"/>
                </a:lnTo>
                <a:lnTo>
                  <a:pt x="2783085" y="835329"/>
                </a:lnTo>
                <a:lnTo>
                  <a:pt x="2728023" y="794430"/>
                </a:lnTo>
                <a:lnTo>
                  <a:pt x="2671185" y="759066"/>
                </a:lnTo>
                <a:lnTo>
                  <a:pt x="2613034" y="728516"/>
                </a:lnTo>
                <a:lnTo>
                  <a:pt x="2554034" y="702058"/>
                </a:lnTo>
                <a:lnTo>
                  <a:pt x="2494648" y="678972"/>
                </a:lnTo>
                <a:lnTo>
                  <a:pt x="2435339" y="658538"/>
                </a:lnTo>
                <a:lnTo>
                  <a:pt x="2376571" y="640033"/>
                </a:lnTo>
                <a:lnTo>
                  <a:pt x="2235057" y="597487"/>
                </a:lnTo>
                <a:lnTo>
                  <a:pt x="2208144" y="588894"/>
                </a:lnTo>
                <a:lnTo>
                  <a:pt x="2156172" y="570903"/>
                </a:lnTo>
                <a:lnTo>
                  <a:pt x="2107057" y="551239"/>
                </a:lnTo>
                <a:lnTo>
                  <a:pt x="2061264" y="529179"/>
                </a:lnTo>
                <a:lnTo>
                  <a:pt x="2019254" y="504005"/>
                </a:lnTo>
                <a:lnTo>
                  <a:pt x="1981492" y="474994"/>
                </a:lnTo>
                <a:lnTo>
                  <a:pt x="1948441" y="441426"/>
                </a:lnTo>
                <a:lnTo>
                  <a:pt x="1920565" y="402580"/>
                </a:lnTo>
                <a:lnTo>
                  <a:pt x="1898326" y="357736"/>
                </a:lnTo>
                <a:lnTo>
                  <a:pt x="1882187" y="306173"/>
                </a:lnTo>
                <a:lnTo>
                  <a:pt x="1872614" y="247169"/>
                </a:lnTo>
                <a:lnTo>
                  <a:pt x="1870433" y="214613"/>
                </a:lnTo>
                <a:lnTo>
                  <a:pt x="1868298" y="189066"/>
                </a:lnTo>
                <a:lnTo>
                  <a:pt x="1857536" y="143171"/>
                </a:lnTo>
                <a:lnTo>
                  <a:pt x="1838551" y="104040"/>
                </a:lnTo>
                <a:lnTo>
                  <a:pt x="1811863" y="71471"/>
                </a:lnTo>
                <a:lnTo>
                  <a:pt x="1777993" y="45262"/>
                </a:lnTo>
                <a:lnTo>
                  <a:pt x="1737460" y="25212"/>
                </a:lnTo>
                <a:lnTo>
                  <a:pt x="1690784" y="11120"/>
                </a:lnTo>
                <a:lnTo>
                  <a:pt x="1638484" y="2783"/>
                </a:lnTo>
                <a:lnTo>
                  <a:pt x="1610388" y="709"/>
                </a:lnTo>
                <a:lnTo>
                  <a:pt x="1581082" y="0"/>
                </a:lnTo>
                <a:close/>
              </a:path>
            </a:pathLst>
          </a:custGeom>
          <a:solidFill>
            <a:srgbClr val="BED4DC"/>
          </a:solidFill>
        </p:spPr>
        <p:txBody>
          <a:bodyPr wrap="square" lIns="0" tIns="0" rIns="0" bIns="0" rtlCol="0"/>
          <a:lstStyle/>
          <a:p>
            <a:pPr algn="l" rtl="0"/>
            <a:endParaRPr/>
          </a:p>
        </p:txBody>
      </p:sp>
      <p:sp>
        <p:nvSpPr>
          <p:cNvPr id="3" name="TextBox 2">
            <a:extLst>
              <a:ext uri="{FF2B5EF4-FFF2-40B4-BE49-F238E27FC236}">
                <a16:creationId xmlns:a16="http://schemas.microsoft.com/office/drawing/2014/main" id="{DB37EB7A-F496-8220-6EB0-10B0D781F8B5}"/>
              </a:ext>
            </a:extLst>
          </p:cNvPr>
          <p:cNvSpPr txBox="1"/>
          <p:nvPr/>
        </p:nvSpPr>
        <p:spPr>
          <a:xfrm>
            <a:off x="11582400" y="3924300"/>
            <a:ext cx="4800600" cy="1754326"/>
          </a:xfrm>
          <a:prstGeom prst="rect">
            <a:avLst/>
          </a:prstGeom>
          <a:noFill/>
        </p:spPr>
        <p:txBody>
          <a:bodyPr wrap="square" rtlCol="0">
            <a:spAutoFit/>
          </a:bodyPr>
          <a:lstStyle/>
          <a:p>
            <a:r>
              <a:rPr lang="en-US" sz="3600" dirty="0">
                <a:latin typeface="PT Sans" panose="020B0503020203020204" pitchFamily="34" charset="77"/>
              </a:rPr>
              <a:t>Is the way we frame information about our courses truly inclusive?</a:t>
            </a:r>
          </a:p>
        </p:txBody>
      </p:sp>
    </p:spTree>
    <p:extLst>
      <p:ext uri="{BB962C8B-B14F-4D97-AF65-F5344CB8AC3E}">
        <p14:creationId xmlns:p14="http://schemas.microsoft.com/office/powerpoint/2010/main" val="342798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9E0A-D3B9-973F-AE50-F711C90A038F}"/>
              </a:ext>
            </a:extLst>
          </p:cNvPr>
          <p:cNvSpPr>
            <a:spLocks noGrp="1"/>
          </p:cNvSpPr>
          <p:nvPr>
            <p:ph type="title"/>
          </p:nvPr>
        </p:nvSpPr>
        <p:spPr/>
        <p:txBody>
          <a:bodyPr/>
          <a:lstStyle/>
          <a:p>
            <a:r>
              <a:rPr lang="en-US"/>
              <a:t>Methods</a:t>
            </a:r>
          </a:p>
        </p:txBody>
      </p:sp>
      <p:sp>
        <p:nvSpPr>
          <p:cNvPr id="3" name="object 2">
            <a:extLst>
              <a:ext uri="{FF2B5EF4-FFF2-40B4-BE49-F238E27FC236}">
                <a16:creationId xmlns:a16="http://schemas.microsoft.com/office/drawing/2014/main" id="{347A68C7-D6D5-C363-ED09-1414486EB08E}"/>
              </a:ext>
            </a:extLst>
          </p:cNvPr>
          <p:cNvSpPr txBox="1"/>
          <p:nvPr/>
        </p:nvSpPr>
        <p:spPr>
          <a:xfrm>
            <a:off x="1263926" y="2564193"/>
            <a:ext cx="9186360" cy="6440866"/>
          </a:xfrm>
          <a:prstGeom prst="rect">
            <a:avLst/>
          </a:prstGeom>
        </p:spPr>
        <p:txBody>
          <a:bodyPr vert="horz" wrap="square" lIns="0" tIns="23495" rIns="0" bIns="0" rtlCol="0">
            <a:spAutoFit/>
          </a:bodyPr>
          <a:lstStyle/>
          <a:p>
            <a:pPr marL="342900" indent="-342900" fontAlgn="base">
              <a:lnSpc>
                <a:spcPct val="150000"/>
              </a:lnSpc>
              <a:spcAft>
                <a:spcPts val="1800"/>
              </a:spcAft>
              <a:buFont typeface="Arial" panose="020B0604020202020204" pitchFamily="34" charset="0"/>
              <a:buChar char="•"/>
            </a:pPr>
            <a:r>
              <a:rPr lang="en-US" sz="2400" dirty="0">
                <a:latin typeface="PT Sans" panose="020B0503020203020204" pitchFamily="34" charset="77"/>
              </a:rPr>
              <a:t>We reviewed the public-facing websites of the 23 medical schools across Australia and New Zealand </a:t>
            </a:r>
          </a:p>
          <a:p>
            <a:pPr marL="342900" indent="-342900" fontAlgn="base">
              <a:lnSpc>
                <a:spcPct val="150000"/>
              </a:lnSpc>
              <a:spcAft>
                <a:spcPts val="1800"/>
              </a:spcAft>
              <a:buFont typeface="Arial" panose="020B0604020202020204" pitchFamily="34" charset="0"/>
              <a:buChar char="•"/>
            </a:pPr>
            <a:r>
              <a:rPr lang="en-US" sz="2400" dirty="0">
                <a:latin typeface="PT Sans" panose="020B0503020203020204" pitchFamily="34" charset="77"/>
              </a:rPr>
              <a:t>Data extracted and coded using a framework approach​</a:t>
            </a:r>
          </a:p>
          <a:p>
            <a:pPr marL="342900" indent="-342900" fontAlgn="base">
              <a:lnSpc>
                <a:spcPct val="150000"/>
              </a:lnSpc>
              <a:spcAft>
                <a:spcPts val="1800"/>
              </a:spcAft>
              <a:buFont typeface="Arial" panose="020B0604020202020204" pitchFamily="34" charset="0"/>
              <a:buChar char="•"/>
            </a:pPr>
            <a:r>
              <a:rPr lang="en-US" sz="2400" dirty="0">
                <a:latin typeface="PT Sans" panose="020B0503020203020204" pitchFamily="34" charset="77"/>
              </a:rPr>
              <a:t>Looked at domains​:</a:t>
            </a:r>
          </a:p>
          <a:p>
            <a:pPr marL="914400" lvl="1" indent="-457200" fontAlgn="base">
              <a:lnSpc>
                <a:spcPct val="150000"/>
              </a:lnSpc>
              <a:spcAft>
                <a:spcPts val="1800"/>
              </a:spcAft>
              <a:buFont typeface="Arial" panose="020B0604020202020204" pitchFamily="34" charset="0"/>
              <a:buChar char="•"/>
            </a:pPr>
            <a:r>
              <a:rPr lang="en-US" sz="2400" dirty="0">
                <a:latin typeface="PT Sans" panose="020B0503020203020204" pitchFamily="34" charset="77"/>
              </a:rPr>
              <a:t>Framing of disability​</a:t>
            </a:r>
          </a:p>
          <a:p>
            <a:pPr marL="914400" lvl="1" indent="-457200" fontAlgn="base">
              <a:lnSpc>
                <a:spcPct val="150000"/>
              </a:lnSpc>
              <a:spcAft>
                <a:spcPts val="1800"/>
              </a:spcAft>
              <a:buFont typeface="Arial" panose="020B0604020202020204" pitchFamily="34" charset="0"/>
              <a:buChar char="•"/>
            </a:pPr>
            <a:r>
              <a:rPr lang="en-US" sz="2400" dirty="0">
                <a:latin typeface="PT Sans" panose="020B0503020203020204" pitchFamily="34" charset="77"/>
              </a:rPr>
              <a:t>Ease of finding information​</a:t>
            </a:r>
          </a:p>
          <a:p>
            <a:pPr marL="914400" lvl="1" indent="-457200" fontAlgn="base">
              <a:lnSpc>
                <a:spcPct val="150000"/>
              </a:lnSpc>
              <a:spcAft>
                <a:spcPts val="1800"/>
              </a:spcAft>
              <a:buFont typeface="Arial" panose="020B0604020202020204" pitchFamily="34" charset="0"/>
              <a:buChar char="•"/>
            </a:pPr>
            <a:r>
              <a:rPr lang="en-US" sz="2400" dirty="0">
                <a:latin typeface="PT Sans" panose="020B0503020203020204" pitchFamily="34" charset="77"/>
              </a:rPr>
              <a:t>Clarity regarding disclosure​</a:t>
            </a:r>
          </a:p>
          <a:p>
            <a:pPr marL="914400" lvl="1" indent="-457200" fontAlgn="base">
              <a:lnSpc>
                <a:spcPct val="150000"/>
              </a:lnSpc>
              <a:spcAft>
                <a:spcPts val="1800"/>
              </a:spcAft>
              <a:buFont typeface="Arial" panose="020B0604020202020204" pitchFamily="34" charset="0"/>
              <a:buChar char="•"/>
            </a:pPr>
            <a:r>
              <a:rPr lang="en-US" sz="2400" dirty="0">
                <a:latin typeface="PT Sans" panose="020B0503020203020204" pitchFamily="34" charset="77"/>
              </a:rPr>
              <a:t>Information source &amp; framing​</a:t>
            </a:r>
          </a:p>
          <a:p>
            <a:pPr fontAlgn="base">
              <a:spcAft>
                <a:spcPts val="1800"/>
              </a:spcAft>
            </a:pPr>
            <a:endParaRPr lang="en-US" sz="2400" dirty="0"/>
          </a:p>
        </p:txBody>
      </p:sp>
      <p:sp>
        <p:nvSpPr>
          <p:cNvPr id="4" name="object 2">
            <a:extLst>
              <a:ext uri="{FF2B5EF4-FFF2-40B4-BE49-F238E27FC236}">
                <a16:creationId xmlns:a16="http://schemas.microsoft.com/office/drawing/2014/main" id="{D1926A69-641B-054D-1B8C-BEBD235A902A}"/>
              </a:ext>
              <a:ext uri="{C183D7F6-B498-43B3-948B-1728B52AA6E4}">
                <adec:decorative xmlns:adec="http://schemas.microsoft.com/office/drawing/2017/decorative" val="1"/>
              </a:ext>
            </a:extLst>
          </p:cNvPr>
          <p:cNvSpPr/>
          <p:nvPr/>
        </p:nvSpPr>
        <p:spPr>
          <a:xfrm>
            <a:off x="10787743" y="0"/>
            <a:ext cx="7500257" cy="10287000"/>
          </a:xfrm>
          <a:custGeom>
            <a:avLst/>
            <a:gdLst/>
            <a:ahLst/>
            <a:cxnLst/>
            <a:rect l="l" t="t" r="r" b="b"/>
            <a:pathLst>
              <a:path w="9306560" h="10287000">
                <a:moveTo>
                  <a:pt x="9306034" y="0"/>
                </a:moveTo>
                <a:lnTo>
                  <a:pt x="761046" y="0"/>
                </a:lnTo>
                <a:lnTo>
                  <a:pt x="720642" y="72651"/>
                </a:lnTo>
                <a:lnTo>
                  <a:pt x="678941" y="149864"/>
                </a:lnTo>
                <a:lnTo>
                  <a:pt x="638665" y="226719"/>
                </a:lnTo>
                <a:lnTo>
                  <a:pt x="599796" y="303218"/>
                </a:lnTo>
                <a:lnTo>
                  <a:pt x="562318" y="379362"/>
                </a:lnTo>
                <a:lnTo>
                  <a:pt x="526215" y="455155"/>
                </a:lnTo>
                <a:lnTo>
                  <a:pt x="491472" y="530596"/>
                </a:lnTo>
                <a:lnTo>
                  <a:pt x="458071" y="605689"/>
                </a:lnTo>
                <a:lnTo>
                  <a:pt x="425997" y="680435"/>
                </a:lnTo>
                <a:lnTo>
                  <a:pt x="395233" y="754835"/>
                </a:lnTo>
                <a:lnTo>
                  <a:pt x="365763" y="828892"/>
                </a:lnTo>
                <a:lnTo>
                  <a:pt x="337572" y="902607"/>
                </a:lnTo>
                <a:lnTo>
                  <a:pt x="310641" y="975982"/>
                </a:lnTo>
                <a:lnTo>
                  <a:pt x="284957" y="1049019"/>
                </a:lnTo>
                <a:lnTo>
                  <a:pt x="260501" y="1121720"/>
                </a:lnTo>
                <a:lnTo>
                  <a:pt x="237259" y="1194086"/>
                </a:lnTo>
                <a:lnTo>
                  <a:pt x="215213" y="1266119"/>
                </a:lnTo>
                <a:lnTo>
                  <a:pt x="194348" y="1337821"/>
                </a:lnTo>
                <a:lnTo>
                  <a:pt x="174647" y="1409194"/>
                </a:lnTo>
                <a:lnTo>
                  <a:pt x="156095" y="1480239"/>
                </a:lnTo>
                <a:lnTo>
                  <a:pt x="138674" y="1550959"/>
                </a:lnTo>
                <a:lnTo>
                  <a:pt x="122370" y="1621354"/>
                </a:lnTo>
                <a:lnTo>
                  <a:pt x="107164" y="1691428"/>
                </a:lnTo>
                <a:lnTo>
                  <a:pt x="93042" y="1761181"/>
                </a:lnTo>
                <a:lnTo>
                  <a:pt x="79987" y="1830616"/>
                </a:lnTo>
                <a:lnTo>
                  <a:pt x="67983" y="1899733"/>
                </a:lnTo>
                <a:lnTo>
                  <a:pt x="57014" y="1968536"/>
                </a:lnTo>
                <a:lnTo>
                  <a:pt x="47063" y="2037026"/>
                </a:lnTo>
                <a:lnTo>
                  <a:pt x="38114" y="2105203"/>
                </a:lnTo>
                <a:lnTo>
                  <a:pt x="30152" y="2173072"/>
                </a:lnTo>
                <a:lnTo>
                  <a:pt x="23159" y="2240632"/>
                </a:lnTo>
                <a:lnTo>
                  <a:pt x="17119" y="2307886"/>
                </a:lnTo>
                <a:lnTo>
                  <a:pt x="12017" y="2374836"/>
                </a:lnTo>
                <a:lnTo>
                  <a:pt x="7836" y="2441484"/>
                </a:lnTo>
                <a:lnTo>
                  <a:pt x="4560" y="2507830"/>
                </a:lnTo>
                <a:lnTo>
                  <a:pt x="2173" y="2573878"/>
                </a:lnTo>
                <a:lnTo>
                  <a:pt x="658" y="2639628"/>
                </a:lnTo>
                <a:lnTo>
                  <a:pt x="0" y="2705083"/>
                </a:lnTo>
                <a:lnTo>
                  <a:pt x="181" y="2770244"/>
                </a:lnTo>
                <a:lnTo>
                  <a:pt x="1186" y="2835113"/>
                </a:lnTo>
                <a:lnTo>
                  <a:pt x="2999" y="2899693"/>
                </a:lnTo>
                <a:lnTo>
                  <a:pt x="5604" y="2963984"/>
                </a:lnTo>
                <a:lnTo>
                  <a:pt x="8983" y="3027988"/>
                </a:lnTo>
                <a:lnTo>
                  <a:pt x="13121" y="3091707"/>
                </a:lnTo>
                <a:lnTo>
                  <a:pt x="18003" y="3155144"/>
                </a:lnTo>
                <a:lnTo>
                  <a:pt x="23610" y="3218300"/>
                </a:lnTo>
                <a:lnTo>
                  <a:pt x="29929" y="3281175"/>
                </a:lnTo>
                <a:lnTo>
                  <a:pt x="36941" y="3343774"/>
                </a:lnTo>
                <a:lnTo>
                  <a:pt x="44631" y="3406096"/>
                </a:lnTo>
                <a:lnTo>
                  <a:pt x="52982" y="3468145"/>
                </a:lnTo>
                <a:lnTo>
                  <a:pt x="61980" y="3529921"/>
                </a:lnTo>
                <a:lnTo>
                  <a:pt x="71606" y="3591426"/>
                </a:lnTo>
                <a:lnTo>
                  <a:pt x="81845" y="3652663"/>
                </a:lnTo>
                <a:lnTo>
                  <a:pt x="92682" y="3713633"/>
                </a:lnTo>
                <a:lnTo>
                  <a:pt x="104098" y="3774338"/>
                </a:lnTo>
                <a:lnTo>
                  <a:pt x="116079" y="3834779"/>
                </a:lnTo>
                <a:lnTo>
                  <a:pt x="128609" y="3894959"/>
                </a:lnTo>
                <a:lnTo>
                  <a:pt x="141670" y="3954879"/>
                </a:lnTo>
                <a:lnTo>
                  <a:pt x="155247" y="4014541"/>
                </a:lnTo>
                <a:lnTo>
                  <a:pt x="169323" y="4073946"/>
                </a:lnTo>
                <a:lnTo>
                  <a:pt x="183883" y="4133097"/>
                </a:lnTo>
                <a:lnTo>
                  <a:pt x="198910" y="4191996"/>
                </a:lnTo>
                <a:lnTo>
                  <a:pt x="214387" y="4250643"/>
                </a:lnTo>
                <a:lnTo>
                  <a:pt x="230300" y="4309041"/>
                </a:lnTo>
                <a:lnTo>
                  <a:pt x="246630" y="4367192"/>
                </a:lnTo>
                <a:lnTo>
                  <a:pt x="263363" y="4425097"/>
                </a:lnTo>
                <a:lnTo>
                  <a:pt x="280482" y="4482759"/>
                </a:lnTo>
                <a:lnTo>
                  <a:pt x="297971" y="4540178"/>
                </a:lnTo>
                <a:lnTo>
                  <a:pt x="315813" y="4597358"/>
                </a:lnTo>
                <a:lnTo>
                  <a:pt x="333992" y="4654298"/>
                </a:lnTo>
                <a:lnTo>
                  <a:pt x="352493" y="4711002"/>
                </a:lnTo>
                <a:lnTo>
                  <a:pt x="371298" y="4767472"/>
                </a:lnTo>
                <a:lnTo>
                  <a:pt x="390393" y="4823708"/>
                </a:lnTo>
                <a:lnTo>
                  <a:pt x="409759" y="4879712"/>
                </a:lnTo>
                <a:lnTo>
                  <a:pt x="429382" y="4935487"/>
                </a:lnTo>
                <a:lnTo>
                  <a:pt x="449245" y="4991035"/>
                </a:lnTo>
                <a:lnTo>
                  <a:pt x="469332" y="5046356"/>
                </a:lnTo>
                <a:lnTo>
                  <a:pt x="489626" y="5101453"/>
                </a:lnTo>
                <a:lnTo>
                  <a:pt x="510112" y="5156328"/>
                </a:lnTo>
                <a:lnTo>
                  <a:pt x="530773" y="5210982"/>
                </a:lnTo>
                <a:lnTo>
                  <a:pt x="551593" y="5265417"/>
                </a:lnTo>
                <a:lnTo>
                  <a:pt x="572555" y="5319635"/>
                </a:lnTo>
                <a:lnTo>
                  <a:pt x="593644" y="5373638"/>
                </a:lnTo>
                <a:lnTo>
                  <a:pt x="614844" y="5427427"/>
                </a:lnTo>
                <a:lnTo>
                  <a:pt x="636137" y="5481004"/>
                </a:lnTo>
                <a:lnTo>
                  <a:pt x="657509" y="5534371"/>
                </a:lnTo>
                <a:lnTo>
                  <a:pt x="678942" y="5587531"/>
                </a:lnTo>
                <a:lnTo>
                  <a:pt x="700420" y="5640483"/>
                </a:lnTo>
                <a:lnTo>
                  <a:pt x="721928" y="5693232"/>
                </a:lnTo>
                <a:lnTo>
                  <a:pt x="764966" y="5798121"/>
                </a:lnTo>
                <a:lnTo>
                  <a:pt x="914135" y="6159050"/>
                </a:lnTo>
                <a:lnTo>
                  <a:pt x="955802" y="6260464"/>
                </a:lnTo>
                <a:lnTo>
                  <a:pt x="976395" y="6310896"/>
                </a:lnTo>
                <a:lnTo>
                  <a:pt x="996807" y="6361146"/>
                </a:lnTo>
                <a:lnTo>
                  <a:pt x="1017021" y="6411216"/>
                </a:lnTo>
                <a:lnTo>
                  <a:pt x="1037020" y="6461108"/>
                </a:lnTo>
                <a:lnTo>
                  <a:pt x="1056790" y="6510824"/>
                </a:lnTo>
                <a:lnTo>
                  <a:pt x="1076313" y="6560366"/>
                </a:lnTo>
                <a:lnTo>
                  <a:pt x="1095574" y="6609735"/>
                </a:lnTo>
                <a:lnTo>
                  <a:pt x="1114555" y="6658933"/>
                </a:lnTo>
                <a:lnTo>
                  <a:pt x="1133242" y="6707963"/>
                </a:lnTo>
                <a:lnTo>
                  <a:pt x="1151617" y="6756825"/>
                </a:lnTo>
                <a:lnTo>
                  <a:pt x="1169664" y="6805521"/>
                </a:lnTo>
                <a:lnTo>
                  <a:pt x="1187368" y="6854054"/>
                </a:lnTo>
                <a:lnTo>
                  <a:pt x="1204712" y="6902425"/>
                </a:lnTo>
                <a:lnTo>
                  <a:pt x="1221679" y="6950636"/>
                </a:lnTo>
                <a:lnTo>
                  <a:pt x="1238255" y="6998689"/>
                </a:lnTo>
                <a:lnTo>
                  <a:pt x="1254421" y="7046585"/>
                </a:lnTo>
                <a:lnTo>
                  <a:pt x="1270163" y="7094326"/>
                </a:lnTo>
                <a:lnTo>
                  <a:pt x="1285463" y="7141914"/>
                </a:lnTo>
                <a:lnTo>
                  <a:pt x="1300307" y="7189351"/>
                </a:lnTo>
                <a:lnTo>
                  <a:pt x="1314677" y="7236638"/>
                </a:lnTo>
                <a:lnTo>
                  <a:pt x="1328557" y="7283778"/>
                </a:lnTo>
                <a:lnTo>
                  <a:pt x="1341931" y="7330772"/>
                </a:lnTo>
                <a:lnTo>
                  <a:pt x="1354783" y="7377622"/>
                </a:lnTo>
                <a:lnTo>
                  <a:pt x="1367097" y="7424330"/>
                </a:lnTo>
                <a:lnTo>
                  <a:pt x="1378856" y="7470897"/>
                </a:lnTo>
                <a:lnTo>
                  <a:pt x="1390044" y="7517325"/>
                </a:lnTo>
                <a:lnTo>
                  <a:pt x="1400645" y="7563616"/>
                </a:lnTo>
                <a:lnTo>
                  <a:pt x="1410643" y="7609772"/>
                </a:lnTo>
                <a:lnTo>
                  <a:pt x="1420022" y="7655795"/>
                </a:lnTo>
                <a:lnTo>
                  <a:pt x="1428765" y="7701686"/>
                </a:lnTo>
                <a:lnTo>
                  <a:pt x="1436856" y="7747447"/>
                </a:lnTo>
                <a:lnTo>
                  <a:pt x="1444279" y="7793080"/>
                </a:lnTo>
                <a:lnTo>
                  <a:pt x="1451017" y="7838587"/>
                </a:lnTo>
                <a:lnTo>
                  <a:pt x="1457055" y="7883969"/>
                </a:lnTo>
                <a:lnTo>
                  <a:pt x="1462377" y="7929229"/>
                </a:lnTo>
                <a:lnTo>
                  <a:pt x="1466965" y="7974368"/>
                </a:lnTo>
                <a:lnTo>
                  <a:pt x="1470804" y="8019387"/>
                </a:lnTo>
                <a:lnTo>
                  <a:pt x="1473878" y="8064289"/>
                </a:lnTo>
                <a:lnTo>
                  <a:pt x="1476170" y="8109075"/>
                </a:lnTo>
                <a:lnTo>
                  <a:pt x="1477664" y="8153748"/>
                </a:lnTo>
                <a:lnTo>
                  <a:pt x="1478344" y="8198309"/>
                </a:lnTo>
                <a:lnTo>
                  <a:pt x="1478194" y="8242759"/>
                </a:lnTo>
                <a:lnTo>
                  <a:pt x="1477198" y="8287101"/>
                </a:lnTo>
                <a:lnTo>
                  <a:pt x="1475339" y="8331336"/>
                </a:lnTo>
                <a:lnTo>
                  <a:pt x="1472601" y="8375466"/>
                </a:lnTo>
                <a:lnTo>
                  <a:pt x="1468967" y="8419493"/>
                </a:lnTo>
                <a:lnTo>
                  <a:pt x="1464423" y="8463419"/>
                </a:lnTo>
                <a:lnTo>
                  <a:pt x="1458951" y="8507245"/>
                </a:lnTo>
                <a:lnTo>
                  <a:pt x="1452535" y="8550973"/>
                </a:lnTo>
                <a:lnTo>
                  <a:pt x="1445159" y="8594605"/>
                </a:lnTo>
                <a:lnTo>
                  <a:pt x="1436806" y="8638143"/>
                </a:lnTo>
                <a:lnTo>
                  <a:pt x="1427462" y="8681589"/>
                </a:lnTo>
                <a:lnTo>
                  <a:pt x="1417109" y="8724944"/>
                </a:lnTo>
                <a:lnTo>
                  <a:pt x="1405730" y="8768209"/>
                </a:lnTo>
                <a:lnTo>
                  <a:pt x="1393311" y="8811388"/>
                </a:lnTo>
                <a:lnTo>
                  <a:pt x="1379835" y="8854482"/>
                </a:lnTo>
                <a:lnTo>
                  <a:pt x="1365285" y="8897492"/>
                </a:lnTo>
                <a:lnTo>
                  <a:pt x="1349645" y="8940420"/>
                </a:lnTo>
                <a:lnTo>
                  <a:pt x="1332899" y="8983268"/>
                </a:lnTo>
                <a:lnTo>
                  <a:pt x="1315031" y="9026038"/>
                </a:lnTo>
                <a:lnTo>
                  <a:pt x="1296025" y="9068731"/>
                </a:lnTo>
                <a:lnTo>
                  <a:pt x="1275864" y="9111350"/>
                </a:lnTo>
                <a:lnTo>
                  <a:pt x="1254533" y="9153896"/>
                </a:lnTo>
                <a:lnTo>
                  <a:pt x="1232014" y="9196371"/>
                </a:lnTo>
                <a:lnTo>
                  <a:pt x="1208292" y="9238776"/>
                </a:lnTo>
                <a:lnTo>
                  <a:pt x="1183350" y="9281114"/>
                </a:lnTo>
                <a:lnTo>
                  <a:pt x="1157173" y="9323387"/>
                </a:lnTo>
                <a:lnTo>
                  <a:pt x="1129744" y="9365595"/>
                </a:lnTo>
                <a:lnTo>
                  <a:pt x="1101047" y="9407741"/>
                </a:lnTo>
                <a:lnTo>
                  <a:pt x="1071066" y="9449826"/>
                </a:lnTo>
                <a:lnTo>
                  <a:pt x="1039784" y="9491853"/>
                </a:lnTo>
                <a:lnTo>
                  <a:pt x="1007185" y="9533824"/>
                </a:lnTo>
                <a:lnTo>
                  <a:pt x="973253" y="9575739"/>
                </a:lnTo>
                <a:lnTo>
                  <a:pt x="937972" y="9617600"/>
                </a:lnTo>
                <a:lnTo>
                  <a:pt x="901326" y="9659411"/>
                </a:lnTo>
                <a:lnTo>
                  <a:pt x="863298" y="9701171"/>
                </a:lnTo>
                <a:lnTo>
                  <a:pt x="823872" y="9742884"/>
                </a:lnTo>
                <a:lnTo>
                  <a:pt x="783032" y="9784550"/>
                </a:lnTo>
                <a:lnTo>
                  <a:pt x="740762" y="9826172"/>
                </a:lnTo>
                <a:lnTo>
                  <a:pt x="697045" y="9867752"/>
                </a:lnTo>
                <a:lnTo>
                  <a:pt x="651865" y="9909290"/>
                </a:lnTo>
                <a:lnTo>
                  <a:pt x="605207" y="9950790"/>
                </a:lnTo>
                <a:lnTo>
                  <a:pt x="605029" y="9950930"/>
                </a:lnTo>
                <a:lnTo>
                  <a:pt x="559093" y="9992470"/>
                </a:lnTo>
                <a:lnTo>
                  <a:pt x="515516" y="10034542"/>
                </a:lnTo>
                <a:lnTo>
                  <a:pt x="474281" y="10077137"/>
                </a:lnTo>
                <a:lnTo>
                  <a:pt x="435368" y="10120244"/>
                </a:lnTo>
                <a:lnTo>
                  <a:pt x="398760" y="10163851"/>
                </a:lnTo>
                <a:lnTo>
                  <a:pt x="364436" y="10207949"/>
                </a:lnTo>
                <a:lnTo>
                  <a:pt x="332380" y="10252526"/>
                </a:lnTo>
                <a:lnTo>
                  <a:pt x="309569" y="10287000"/>
                </a:lnTo>
                <a:lnTo>
                  <a:pt x="9306034" y="10287000"/>
                </a:lnTo>
                <a:lnTo>
                  <a:pt x="9306034" y="0"/>
                </a:lnTo>
                <a:close/>
              </a:path>
            </a:pathLst>
          </a:custGeom>
          <a:solidFill>
            <a:srgbClr val="D0E1DB"/>
          </a:solidFill>
        </p:spPr>
        <p:txBody>
          <a:bodyPr wrap="square" lIns="0" tIns="0" rIns="0" bIns="0" rtlCol="0"/>
          <a:lstStyle/>
          <a:p>
            <a:pPr algn="l" rtl="0"/>
            <a:endParaRPr/>
          </a:p>
        </p:txBody>
      </p:sp>
    </p:spTree>
    <p:extLst>
      <p:ext uri="{BB962C8B-B14F-4D97-AF65-F5344CB8AC3E}">
        <p14:creationId xmlns:p14="http://schemas.microsoft.com/office/powerpoint/2010/main" val="88436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18DB3-8A87-3309-6A0B-37785840E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97F60-98E6-992B-FDF3-C7158D6CAC1E}"/>
              </a:ext>
            </a:extLst>
          </p:cNvPr>
          <p:cNvSpPr>
            <a:spLocks noGrp="1"/>
          </p:cNvSpPr>
          <p:nvPr>
            <p:ph type="title"/>
          </p:nvPr>
        </p:nvSpPr>
        <p:spPr>
          <a:xfrm>
            <a:off x="1257300" y="152401"/>
            <a:ext cx="15773400" cy="1943099"/>
          </a:xfrm>
        </p:spPr>
        <p:txBody>
          <a:bodyPr>
            <a:normAutofit/>
          </a:bodyPr>
          <a:lstStyle/>
          <a:p>
            <a:r>
              <a:rPr lang="en-US" dirty="0"/>
              <a:t>Overall outcomes</a:t>
            </a:r>
          </a:p>
        </p:txBody>
      </p:sp>
      <p:graphicFrame>
        <p:nvGraphicFramePr>
          <p:cNvPr id="4" name="Table 3" descr="The table provides an overview of the pattern of findings across the 23 medical schools, with sections colour coded from white to dark blue.">
            <a:extLst>
              <a:ext uri="{FF2B5EF4-FFF2-40B4-BE49-F238E27FC236}">
                <a16:creationId xmlns:a16="http://schemas.microsoft.com/office/drawing/2014/main" id="{8B409C8D-7900-B2D3-C27B-0D9E51DE6B50}"/>
              </a:ext>
            </a:extLst>
          </p:cNvPr>
          <p:cNvGraphicFramePr>
            <a:graphicFrameLocks noGrp="1"/>
          </p:cNvGraphicFramePr>
          <p:nvPr>
            <p:extLst>
              <p:ext uri="{D42A27DB-BD31-4B8C-83A1-F6EECF244321}">
                <p14:modId xmlns:p14="http://schemas.microsoft.com/office/powerpoint/2010/main" val="972317912"/>
              </p:ext>
            </p:extLst>
          </p:nvPr>
        </p:nvGraphicFramePr>
        <p:xfrm>
          <a:off x="1257300" y="1866900"/>
          <a:ext cx="15773399" cy="7772399"/>
        </p:xfrm>
        <a:graphic>
          <a:graphicData uri="http://schemas.openxmlformats.org/drawingml/2006/table">
            <a:tbl>
              <a:tblPr firstRow="1" firstCol="1" bandRow="1"/>
              <a:tblGrid>
                <a:gridCol w="941943">
                  <a:extLst>
                    <a:ext uri="{9D8B030D-6E8A-4147-A177-3AD203B41FA5}">
                      <a16:colId xmlns:a16="http://schemas.microsoft.com/office/drawing/2014/main" val="935583563"/>
                    </a:ext>
                  </a:extLst>
                </a:gridCol>
                <a:gridCol w="3707864">
                  <a:extLst>
                    <a:ext uri="{9D8B030D-6E8A-4147-A177-3AD203B41FA5}">
                      <a16:colId xmlns:a16="http://schemas.microsoft.com/office/drawing/2014/main" val="1770955890"/>
                    </a:ext>
                  </a:extLst>
                </a:gridCol>
                <a:gridCol w="3707864">
                  <a:extLst>
                    <a:ext uri="{9D8B030D-6E8A-4147-A177-3AD203B41FA5}">
                      <a16:colId xmlns:a16="http://schemas.microsoft.com/office/drawing/2014/main" val="467481710"/>
                    </a:ext>
                  </a:extLst>
                </a:gridCol>
                <a:gridCol w="3707864">
                  <a:extLst>
                    <a:ext uri="{9D8B030D-6E8A-4147-A177-3AD203B41FA5}">
                      <a16:colId xmlns:a16="http://schemas.microsoft.com/office/drawing/2014/main" val="4214403788"/>
                    </a:ext>
                  </a:extLst>
                </a:gridCol>
                <a:gridCol w="3707864">
                  <a:extLst>
                    <a:ext uri="{9D8B030D-6E8A-4147-A177-3AD203B41FA5}">
                      <a16:colId xmlns:a16="http://schemas.microsoft.com/office/drawing/2014/main" val="2253115709"/>
                    </a:ext>
                  </a:extLst>
                </a:gridCol>
              </a:tblGrid>
              <a:tr h="484680">
                <a:tc>
                  <a:txBody>
                    <a:bodyPr/>
                    <a:lstStyle/>
                    <a:p>
                      <a:pPr algn="ctr">
                        <a:lnSpc>
                          <a:spcPct val="115000"/>
                        </a:lnSpc>
                        <a:spcAft>
                          <a:spcPts val="800"/>
                        </a:spcAft>
                        <a:buNone/>
                      </a:pPr>
                      <a:r>
                        <a:rPr lang="en-AU" sz="18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School</a:t>
                      </a: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8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 Framing of Disability</a:t>
                      </a: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8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2. Ease of finding information</a:t>
                      </a: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8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3. Clarity regarding disclosure</a:t>
                      </a: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AU" sz="18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5. Information framing</a:t>
                      </a: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3714864"/>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965499820"/>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2</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4082998002"/>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3</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1583767953"/>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4</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587212747"/>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5</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436283003"/>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6</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603520872"/>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7</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148593576"/>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8</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90309758"/>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9</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762394040"/>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10</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945295121"/>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11</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916245124"/>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12</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2439305790"/>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13</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146856112"/>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14</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15354424"/>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15</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62856510"/>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16</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617517238"/>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17</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1834315363"/>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18</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167368277"/>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19</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526920097"/>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20</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794355321"/>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21</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4C6E7"/>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2371535080"/>
                  </a:ext>
                </a:extLst>
              </a:tr>
              <a:tr h="317305">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22</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endParaRPr lang="en-AU" sz="1800" b="1" i="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524593305"/>
                  </a:ext>
                </a:extLst>
              </a:tr>
              <a:tr h="307009">
                <a:tc>
                  <a:txBody>
                    <a:bodyPr/>
                    <a:lstStyle/>
                    <a:p>
                      <a:pPr algn="ctr">
                        <a:lnSpc>
                          <a:spcPct val="115000"/>
                        </a:lnSpc>
                        <a:spcAft>
                          <a:spcPts val="800"/>
                        </a:spcAft>
                        <a:buNone/>
                      </a:pPr>
                      <a:r>
                        <a:rPr lang="en-AU" sz="1400" b="1" i="0" kern="0">
                          <a:solidFill>
                            <a:srgbClr val="000000"/>
                          </a:solidFill>
                          <a:effectLst/>
                          <a:latin typeface="PT Sans" panose="020B0503020203020204" pitchFamily="34" charset="77"/>
                          <a:ea typeface="Times New Roman" panose="02020603050405020304" pitchFamily="18" charset="0"/>
                          <a:cs typeface="Arial" panose="020B0604020202020204" pitchFamily="34" charset="0"/>
                        </a:rPr>
                        <a:t>23</a:t>
                      </a:r>
                      <a:endParaRPr lang="en-AU" sz="14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endParaRPr lang="en-AU" sz="1800" b="1" i="0" kern="100">
                        <a:effectLst/>
                        <a:latin typeface="PT Sans" panose="020B0503020203020204" pitchFamily="34" charset="77"/>
                        <a:ea typeface="Aptos" panose="020B0004020202020204" pitchFamily="34" charset="0"/>
                        <a:cs typeface="Arial" panose="020B0604020202020204" pitchFamily="34" charset="0"/>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800" b="1" i="0" dirty="0">
                        <a:latin typeface="PT Sans" panose="020B0503020203020204" pitchFamily="34" charset="77"/>
                      </a:endParaRPr>
                    </a:p>
                  </a:txBody>
                  <a:tcPr marL="75818" marR="75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06865"/>
                  </a:ext>
                </a:extLst>
              </a:tr>
            </a:tbl>
          </a:graphicData>
        </a:graphic>
      </p:graphicFrame>
    </p:spTree>
    <p:extLst>
      <p:ext uri="{BB962C8B-B14F-4D97-AF65-F5344CB8AC3E}">
        <p14:creationId xmlns:p14="http://schemas.microsoft.com/office/powerpoint/2010/main" val="421430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EBE0-44BE-8785-18D5-15E9EDAC92A6}"/>
              </a:ext>
            </a:extLst>
          </p:cNvPr>
          <p:cNvSpPr>
            <a:spLocks noGrp="1"/>
          </p:cNvSpPr>
          <p:nvPr>
            <p:ph type="title"/>
          </p:nvPr>
        </p:nvSpPr>
        <p:spPr>
          <a:xfrm>
            <a:off x="1283804" y="141027"/>
            <a:ext cx="15773400" cy="1988345"/>
          </a:xfrm>
        </p:spPr>
        <p:txBody>
          <a:bodyPr>
            <a:normAutofit/>
          </a:bodyPr>
          <a:lstStyle/>
          <a:p>
            <a:r>
              <a:rPr lang="en-US"/>
              <a:t>Framing of disability</a:t>
            </a:r>
          </a:p>
        </p:txBody>
      </p:sp>
      <p:graphicFrame>
        <p:nvGraphicFramePr>
          <p:cNvPr id="4" name="Content Placeholder 12">
            <a:extLst>
              <a:ext uri="{FF2B5EF4-FFF2-40B4-BE49-F238E27FC236}">
                <a16:creationId xmlns:a16="http://schemas.microsoft.com/office/drawing/2014/main" id="{E1238ACE-7EA1-AD38-9209-02E3AB33A0C5}"/>
              </a:ext>
            </a:extLst>
          </p:cNvPr>
          <p:cNvGraphicFramePr>
            <a:graphicFrameLocks/>
          </p:cNvGraphicFramePr>
          <p:nvPr>
            <p:extLst>
              <p:ext uri="{D42A27DB-BD31-4B8C-83A1-F6EECF244321}">
                <p14:modId xmlns:p14="http://schemas.microsoft.com/office/powerpoint/2010/main" val="1104915037"/>
              </p:ext>
            </p:extLst>
          </p:nvPr>
        </p:nvGraphicFramePr>
        <p:xfrm>
          <a:off x="1283803" y="1943100"/>
          <a:ext cx="16054597" cy="7587576"/>
        </p:xfrm>
        <a:graphic>
          <a:graphicData uri="http://schemas.openxmlformats.org/drawingml/2006/table">
            <a:tbl>
              <a:tblPr firstRow="1" firstCol="1" bandRow="1">
                <a:tableStyleId>{21E4AEA4-8DFA-4A89-87EB-49C32662AFE0}</a:tableStyleId>
              </a:tblPr>
              <a:tblGrid>
                <a:gridCol w="2557766">
                  <a:extLst>
                    <a:ext uri="{9D8B030D-6E8A-4147-A177-3AD203B41FA5}">
                      <a16:colId xmlns:a16="http://schemas.microsoft.com/office/drawing/2014/main" val="2374732796"/>
                    </a:ext>
                  </a:extLst>
                </a:gridCol>
                <a:gridCol w="5818331">
                  <a:extLst>
                    <a:ext uri="{9D8B030D-6E8A-4147-A177-3AD203B41FA5}">
                      <a16:colId xmlns:a16="http://schemas.microsoft.com/office/drawing/2014/main" val="3158983476"/>
                    </a:ext>
                  </a:extLst>
                </a:gridCol>
                <a:gridCol w="7678500">
                  <a:extLst>
                    <a:ext uri="{9D8B030D-6E8A-4147-A177-3AD203B41FA5}">
                      <a16:colId xmlns:a16="http://schemas.microsoft.com/office/drawing/2014/main" val="2715466742"/>
                    </a:ext>
                  </a:extLst>
                </a:gridCol>
              </a:tblGrid>
              <a:tr h="986361">
                <a:tc>
                  <a:txBody>
                    <a:bodyPr/>
                    <a:lstStyle/>
                    <a:p>
                      <a:pPr algn="l">
                        <a:lnSpc>
                          <a:spcPct val="115000"/>
                        </a:lnSpc>
                      </a:pPr>
                      <a:r>
                        <a:rPr lang="en-AU" sz="2200" b="1" i="0" kern="100" dirty="0">
                          <a:solidFill>
                            <a:schemeClr val="tx1"/>
                          </a:solidFill>
                          <a:effectLst/>
                          <a:latin typeface="PT Sans" panose="020B0503020203020204" pitchFamily="34" charset="77"/>
                        </a:rPr>
                        <a:t>Rating</a:t>
                      </a:r>
                    </a:p>
                  </a:txBody>
                  <a:tcPr marL="137160" marR="137160" marT="137160" marB="137160"/>
                </a:tc>
                <a:tc>
                  <a:txBody>
                    <a:bodyPr/>
                    <a:lstStyle/>
                    <a:p>
                      <a:pPr algn="l">
                        <a:lnSpc>
                          <a:spcPct val="115000"/>
                        </a:lnSpc>
                        <a:spcAft>
                          <a:spcPts val="800"/>
                        </a:spcAft>
                      </a:pPr>
                      <a:r>
                        <a:rPr lang="en-AU" sz="2200" b="1" i="0" kern="0">
                          <a:solidFill>
                            <a:schemeClr val="tx1"/>
                          </a:solidFill>
                          <a:effectLst/>
                          <a:latin typeface="PT Sans" panose="020B0503020203020204" pitchFamily="34" charset="77"/>
                        </a:rPr>
                        <a:t>Definitions</a:t>
                      </a:r>
                      <a:endParaRPr lang="en-AU" sz="2200" b="1" i="0" kern="100">
                        <a:solidFill>
                          <a:schemeClr val="tx1"/>
                        </a:solidFill>
                        <a:effectLst/>
                        <a:latin typeface="PT Sans" panose="020B0503020203020204" pitchFamily="34" charset="77"/>
                        <a:ea typeface="Aptos" panose="020B0004020202020204" pitchFamily="34" charset="0"/>
                        <a:cs typeface="Arial" panose="020B0604020202020204" pitchFamily="34" charset="0"/>
                      </a:endParaRPr>
                    </a:p>
                  </a:txBody>
                  <a:tcPr marL="137160" marR="137160" marT="137160" marB="137160"/>
                </a:tc>
                <a:tc>
                  <a:txBody>
                    <a:bodyPr/>
                    <a:lstStyle/>
                    <a:p>
                      <a:pPr algn="l">
                        <a:lnSpc>
                          <a:spcPct val="115000"/>
                        </a:lnSpc>
                        <a:spcAft>
                          <a:spcPts val="800"/>
                        </a:spcAft>
                      </a:pPr>
                      <a:r>
                        <a:rPr lang="en-AU" sz="2200" b="1" i="0" kern="0">
                          <a:solidFill>
                            <a:schemeClr val="tx1"/>
                          </a:solidFill>
                          <a:effectLst/>
                          <a:latin typeface="PT Sans" panose="020B0503020203020204" pitchFamily="34" charset="77"/>
                        </a:rPr>
                        <a:t>Examples</a:t>
                      </a:r>
                      <a:endParaRPr lang="en-AU" sz="2200" b="1" i="0" kern="100">
                        <a:solidFill>
                          <a:schemeClr val="tx1"/>
                        </a:solidFill>
                        <a:effectLst/>
                        <a:latin typeface="PT Sans" panose="020B0503020203020204" pitchFamily="34" charset="77"/>
                        <a:ea typeface="Aptos" panose="020B000402020202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val="3556015340"/>
                  </a:ext>
                </a:extLst>
              </a:tr>
              <a:tr h="2191411">
                <a:tc>
                  <a:txBody>
                    <a:bodyPr/>
                    <a:lstStyle/>
                    <a:p>
                      <a:pPr algn="l">
                        <a:lnSpc>
                          <a:spcPct val="115000"/>
                        </a:lnSpc>
                        <a:spcAft>
                          <a:spcPts val="800"/>
                        </a:spcAft>
                      </a:pPr>
                      <a:r>
                        <a:rPr lang="en-AU" sz="2200" b="1" i="0" kern="0">
                          <a:solidFill>
                            <a:schemeClr val="tx1"/>
                          </a:solidFill>
                          <a:effectLst/>
                          <a:latin typeface="PT Sans" panose="020B0503020203020204" pitchFamily="34" charset="77"/>
                        </a:rPr>
                        <a:t>No mention of disability</a:t>
                      </a:r>
                      <a:endParaRPr lang="en-AU" sz="2200" b="1" i="0" kern="100">
                        <a:solidFill>
                          <a:schemeClr val="tx1"/>
                        </a:solidFill>
                        <a:effectLst/>
                        <a:latin typeface="PT Sans" panose="020B0503020203020204" pitchFamily="34" charset="77"/>
                        <a:ea typeface="Aptos" panose="020B0004020202020204" pitchFamily="34" charset="0"/>
                        <a:cs typeface="Arial" panose="020B0604020202020204" pitchFamily="34" charset="0"/>
                      </a:endParaRPr>
                    </a:p>
                  </a:txBody>
                  <a:tcPr marL="137160" marR="137160" marT="137160" marB="137160"/>
                </a:tc>
                <a:tc>
                  <a:txBody>
                    <a:bodyPr/>
                    <a:lstStyle/>
                    <a:p>
                      <a:pPr algn="l">
                        <a:lnSpc>
                          <a:spcPct val="115000"/>
                        </a:lnSpc>
                        <a:spcAft>
                          <a:spcPts val="800"/>
                        </a:spcAft>
                      </a:pPr>
                      <a:r>
                        <a:rPr lang="en-AU" sz="2200" b="0" i="0" kern="0">
                          <a:effectLst/>
                          <a:latin typeface="PT Sans" panose="020B0503020203020204" pitchFamily="34" charset="77"/>
                        </a:rPr>
                        <a:t>”Disability" not mentioned on course page or linked pages </a:t>
                      </a:r>
                      <a:br>
                        <a:rPr lang="en-AU" sz="2200" b="0" i="0" kern="0">
                          <a:effectLst/>
                          <a:latin typeface="PT Sans" panose="020B0503020203020204" pitchFamily="34" charset="77"/>
                        </a:rPr>
                      </a:br>
                      <a:r>
                        <a:rPr lang="en-AU" sz="2200" b="0" i="0" kern="0">
                          <a:effectLst/>
                          <a:latin typeface="PT Sans" panose="020B0503020203020204" pitchFamily="34" charset="77"/>
                        </a:rPr>
                        <a:t>(</a:t>
                      </a:r>
                      <a:r>
                        <a:rPr lang="en-AU" sz="2200" b="0" i="0" kern="0" err="1">
                          <a:effectLst/>
                          <a:latin typeface="PT Sans" panose="020B0503020203020204" pitchFamily="34" charset="77"/>
                        </a:rPr>
                        <a:t>eg</a:t>
                      </a:r>
                      <a:r>
                        <a:rPr lang="en-AU" sz="2200" b="0" i="0" kern="0">
                          <a:effectLst/>
                          <a:latin typeface="PT Sans" panose="020B0503020203020204" pitchFamily="34" charset="77"/>
                        </a:rPr>
                        <a:t> admissions)</a:t>
                      </a:r>
                      <a:endParaRPr lang="en-AU" sz="2200" b="0" i="0" kern="100">
                        <a:effectLst/>
                        <a:latin typeface="PT Sans" panose="020B0503020203020204" pitchFamily="34" charset="77"/>
                        <a:ea typeface="Aptos" panose="020B0004020202020204" pitchFamily="34" charset="0"/>
                        <a:cs typeface="Arial" panose="020B0604020202020204" pitchFamily="34" charset="0"/>
                      </a:endParaRPr>
                    </a:p>
                  </a:txBody>
                  <a:tcPr marL="137160" marR="137160" marT="137160" marB="137160"/>
                </a:tc>
                <a:tc>
                  <a:txBody>
                    <a:bodyPr/>
                    <a:lstStyle/>
                    <a:p>
                      <a:pPr algn="l">
                        <a:lnSpc>
                          <a:spcPct val="115000"/>
                        </a:lnSpc>
                        <a:spcAft>
                          <a:spcPts val="800"/>
                        </a:spcAft>
                      </a:pPr>
                      <a:r>
                        <a:rPr lang="en-AU" sz="2200" b="0" i="0" kern="0">
                          <a:effectLst/>
                          <a:latin typeface="PT Sans" panose="020B0503020203020204" pitchFamily="34" charset="77"/>
                        </a:rPr>
                        <a:t>The inherent requirements outline the essential skills and qualities necessary to start the Medical program. This information will help you determine if you are suited to pursue this degree. </a:t>
                      </a:r>
                      <a:endParaRPr lang="en-AU" sz="2200" b="0" i="0" kern="100">
                        <a:effectLst/>
                        <a:latin typeface="PT Sans" panose="020B0503020203020204" pitchFamily="34" charset="77"/>
                        <a:ea typeface="Aptos" panose="020B000402020202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val="757589419"/>
                  </a:ext>
                </a:extLst>
              </a:tr>
              <a:tr h="2705406">
                <a:tc>
                  <a:txBody>
                    <a:bodyPr/>
                    <a:lstStyle/>
                    <a:p>
                      <a:pPr algn="l">
                        <a:lnSpc>
                          <a:spcPct val="115000"/>
                        </a:lnSpc>
                        <a:spcAft>
                          <a:spcPts val="800"/>
                        </a:spcAft>
                      </a:pPr>
                      <a:r>
                        <a:rPr lang="en-AU" sz="2200" b="1" i="0" kern="0">
                          <a:solidFill>
                            <a:schemeClr val="tx1"/>
                          </a:solidFill>
                          <a:effectLst/>
                          <a:latin typeface="PT Sans" panose="020B0503020203020204" pitchFamily="34" charset="77"/>
                        </a:rPr>
                        <a:t>Deficit framing</a:t>
                      </a:r>
                      <a:endParaRPr lang="en-AU" sz="2200" b="1" i="0" kern="100">
                        <a:solidFill>
                          <a:schemeClr val="tx1"/>
                        </a:solidFill>
                        <a:effectLst/>
                        <a:latin typeface="PT Sans" panose="020B0503020203020204" pitchFamily="34" charset="77"/>
                        <a:ea typeface="Aptos" panose="020B0004020202020204" pitchFamily="34" charset="0"/>
                        <a:cs typeface="Arial" panose="020B0604020202020204" pitchFamily="34" charset="0"/>
                      </a:endParaRPr>
                    </a:p>
                  </a:txBody>
                  <a:tcPr marL="137160" marR="137160" marT="137160" marB="137160"/>
                </a:tc>
                <a:tc>
                  <a:txBody>
                    <a:bodyPr/>
                    <a:lstStyle/>
                    <a:p>
                      <a:pPr algn="l">
                        <a:lnSpc>
                          <a:spcPct val="115000"/>
                        </a:lnSpc>
                        <a:spcAft>
                          <a:spcPts val="800"/>
                        </a:spcAft>
                      </a:pPr>
                      <a:r>
                        <a:rPr lang="en-AU" sz="2200" b="0" i="0" kern="0">
                          <a:effectLst/>
                          <a:latin typeface="PT Sans" panose="020B0503020203020204" pitchFamily="34" charset="77"/>
                        </a:rPr>
                        <a:t>”Disability" mentioned only in the context of referring to the potential challenges of studying or the availability of reasonable adjustments</a:t>
                      </a:r>
                      <a:endParaRPr lang="en-AU" sz="2200" b="0" i="0" kern="100">
                        <a:effectLst/>
                        <a:latin typeface="PT Sans" panose="020B0503020203020204" pitchFamily="34" charset="77"/>
                        <a:ea typeface="Aptos" panose="020B0004020202020204" pitchFamily="34" charset="0"/>
                        <a:cs typeface="Arial" panose="020B0604020202020204" pitchFamily="34" charset="0"/>
                      </a:endParaRPr>
                    </a:p>
                  </a:txBody>
                  <a:tcPr marL="137160" marR="137160" marT="137160" marB="137160"/>
                </a:tc>
                <a:tc>
                  <a:txBody>
                    <a:bodyPr/>
                    <a:lstStyle/>
                    <a:p>
                      <a:pPr algn="l">
                        <a:lnSpc>
                          <a:spcPct val="115000"/>
                        </a:lnSpc>
                        <a:spcAft>
                          <a:spcPts val="800"/>
                        </a:spcAft>
                      </a:pPr>
                      <a:r>
                        <a:rPr lang="en-AU" sz="2200" b="0" i="0" kern="0">
                          <a:effectLst/>
                          <a:latin typeface="PT Sans" panose="020B0503020203020204" pitchFamily="34" charset="77"/>
                        </a:rPr>
                        <a:t>Students with disabilities may not be able to complete their program if they cannot meet the essential requirements of core or compulsory courses. Before enrolling, we encourage students to review these requirements and the available support services.</a:t>
                      </a:r>
                      <a:endParaRPr lang="en-AU" sz="2200" b="0" i="0" kern="100">
                        <a:effectLst/>
                        <a:latin typeface="PT Sans" panose="020B0503020203020204" pitchFamily="34" charset="77"/>
                        <a:ea typeface="Aptos" panose="020B000402020202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val="3673918401"/>
                  </a:ext>
                </a:extLst>
              </a:tr>
              <a:tr h="1704398">
                <a:tc>
                  <a:txBody>
                    <a:bodyPr/>
                    <a:lstStyle/>
                    <a:p>
                      <a:pPr algn="l">
                        <a:lnSpc>
                          <a:spcPct val="115000"/>
                        </a:lnSpc>
                        <a:spcAft>
                          <a:spcPts val="800"/>
                        </a:spcAft>
                      </a:pPr>
                      <a:r>
                        <a:rPr lang="en-AU" sz="2200" b="1" i="0" kern="0">
                          <a:solidFill>
                            <a:schemeClr val="tx1"/>
                          </a:solidFill>
                          <a:effectLst/>
                          <a:latin typeface="PT Sans" panose="020B0503020203020204" pitchFamily="34" charset="77"/>
                        </a:rPr>
                        <a:t>Positive framing</a:t>
                      </a:r>
                      <a:endParaRPr lang="en-AU" sz="2200" b="1" i="0" kern="100">
                        <a:solidFill>
                          <a:schemeClr val="tx1"/>
                        </a:solidFill>
                        <a:effectLst/>
                        <a:latin typeface="PT Sans" panose="020B0503020203020204" pitchFamily="34" charset="77"/>
                        <a:ea typeface="Aptos" panose="020B0004020202020204" pitchFamily="34" charset="0"/>
                        <a:cs typeface="Arial" panose="020B0604020202020204" pitchFamily="34" charset="0"/>
                      </a:endParaRPr>
                    </a:p>
                  </a:txBody>
                  <a:tcPr marL="137160" marR="137160" marT="137160" marB="137160"/>
                </a:tc>
                <a:tc>
                  <a:txBody>
                    <a:bodyPr/>
                    <a:lstStyle/>
                    <a:p>
                      <a:pPr algn="l">
                        <a:lnSpc>
                          <a:spcPct val="115000"/>
                        </a:lnSpc>
                        <a:spcAft>
                          <a:spcPts val="800"/>
                        </a:spcAft>
                      </a:pPr>
                      <a:r>
                        <a:rPr lang="en-AU" sz="2200" b="0" i="0" kern="0">
                          <a:effectLst/>
                          <a:latin typeface="PT Sans" panose="020B0503020203020204" pitchFamily="34" charset="77"/>
                        </a:rPr>
                        <a:t>Affirmative statement regarding inclusion of students with a disability</a:t>
                      </a:r>
                      <a:endParaRPr lang="en-AU" sz="2200" b="0" i="0" kern="100">
                        <a:effectLst/>
                        <a:latin typeface="PT Sans" panose="020B0503020203020204" pitchFamily="34" charset="77"/>
                        <a:ea typeface="Aptos" panose="020B0004020202020204" pitchFamily="34" charset="0"/>
                        <a:cs typeface="Arial" panose="020B0604020202020204" pitchFamily="34" charset="0"/>
                      </a:endParaRPr>
                    </a:p>
                  </a:txBody>
                  <a:tcPr marL="137160" marR="137160" marT="137160" marB="137160"/>
                </a:tc>
                <a:tc>
                  <a:txBody>
                    <a:bodyPr/>
                    <a:lstStyle/>
                    <a:p>
                      <a:pPr algn="l">
                        <a:lnSpc>
                          <a:spcPct val="115000"/>
                        </a:lnSpc>
                        <a:spcAft>
                          <a:spcPts val="800"/>
                        </a:spcAft>
                      </a:pPr>
                      <a:r>
                        <a:rPr lang="en-AU" sz="2200" b="0" i="0" kern="0" dirty="0">
                          <a:effectLst/>
                          <a:latin typeface="PT Sans" panose="020B0503020203020204" pitchFamily="34" charset="77"/>
                        </a:rPr>
                        <a:t>XXX University is committed to inclusivity and encourages applications from students with disabilities and from diverse social and cultural groups.</a:t>
                      </a:r>
                      <a:endParaRPr lang="en-AU" sz="2200" b="0" i="0" kern="100" dirty="0">
                        <a:effectLst/>
                        <a:latin typeface="PT Sans" panose="020B0503020203020204" pitchFamily="34" charset="77"/>
                        <a:ea typeface="Aptos" panose="020B000402020202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val="9945718"/>
                  </a:ext>
                </a:extLst>
              </a:tr>
            </a:tbl>
          </a:graphicData>
        </a:graphic>
      </p:graphicFrame>
    </p:spTree>
    <p:extLst>
      <p:ext uri="{BB962C8B-B14F-4D97-AF65-F5344CB8AC3E}">
        <p14:creationId xmlns:p14="http://schemas.microsoft.com/office/powerpoint/2010/main" val="258961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3672D-676E-C5D9-9E45-5347BC746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3D918-D505-C56F-2C3A-95FC8E791120}"/>
              </a:ext>
            </a:extLst>
          </p:cNvPr>
          <p:cNvSpPr>
            <a:spLocks noGrp="1"/>
          </p:cNvSpPr>
          <p:nvPr>
            <p:ph type="title"/>
          </p:nvPr>
        </p:nvSpPr>
        <p:spPr>
          <a:xfrm>
            <a:off x="1283804" y="141027"/>
            <a:ext cx="16623196" cy="1988345"/>
          </a:xfrm>
        </p:spPr>
        <p:txBody>
          <a:bodyPr>
            <a:normAutofit/>
          </a:bodyPr>
          <a:lstStyle/>
          <a:p>
            <a:r>
              <a:rPr lang="en-US"/>
              <a:t>How are course requirements presented?</a:t>
            </a:r>
          </a:p>
        </p:txBody>
      </p:sp>
      <p:sp>
        <p:nvSpPr>
          <p:cNvPr id="5" name="Rectangle 4">
            <a:extLst>
              <a:ext uri="{FF2B5EF4-FFF2-40B4-BE49-F238E27FC236}">
                <a16:creationId xmlns:a16="http://schemas.microsoft.com/office/drawing/2014/main" id="{2AF3D042-FCE2-C969-D734-13C13852479E}"/>
              </a:ext>
              <a:ext uri="{C183D7F6-B498-43B3-948B-1728B52AA6E4}">
                <adec:decorative xmlns:adec="http://schemas.microsoft.com/office/drawing/2017/decorative" val="1"/>
              </a:ext>
            </a:extLst>
          </p:cNvPr>
          <p:cNvSpPr/>
          <p:nvPr/>
        </p:nvSpPr>
        <p:spPr>
          <a:xfrm>
            <a:off x="1283803" y="5372100"/>
            <a:ext cx="16054597" cy="27557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p>
        </p:txBody>
      </p:sp>
      <p:graphicFrame>
        <p:nvGraphicFramePr>
          <p:cNvPr id="7" name="Content Placeholder 12">
            <a:extLst>
              <a:ext uri="{FF2B5EF4-FFF2-40B4-BE49-F238E27FC236}">
                <a16:creationId xmlns:a16="http://schemas.microsoft.com/office/drawing/2014/main" id="{89AFD705-E0D2-C614-3DD1-D51333A239AE}"/>
              </a:ext>
            </a:extLst>
          </p:cNvPr>
          <p:cNvGraphicFramePr>
            <a:graphicFrameLocks/>
          </p:cNvGraphicFramePr>
          <p:nvPr>
            <p:extLst>
              <p:ext uri="{D42A27DB-BD31-4B8C-83A1-F6EECF244321}">
                <p14:modId xmlns:p14="http://schemas.microsoft.com/office/powerpoint/2010/main" val="1378045942"/>
              </p:ext>
            </p:extLst>
          </p:nvPr>
        </p:nvGraphicFramePr>
        <p:xfrm>
          <a:off x="1395204" y="2067436"/>
          <a:ext cx="15608992" cy="6888126"/>
        </p:xfrm>
        <a:graphic>
          <a:graphicData uri="http://schemas.openxmlformats.org/drawingml/2006/table">
            <a:tbl>
              <a:tblPr firstRow="1" firstCol="1" bandRow="1">
                <a:tableStyleId>{00A15C55-8517-42AA-B614-E9B94910E393}</a:tableStyleId>
              </a:tblPr>
              <a:tblGrid>
                <a:gridCol w="2879512">
                  <a:extLst>
                    <a:ext uri="{9D8B030D-6E8A-4147-A177-3AD203B41FA5}">
                      <a16:colId xmlns:a16="http://schemas.microsoft.com/office/drawing/2014/main" val="2374732796"/>
                    </a:ext>
                  </a:extLst>
                </a:gridCol>
                <a:gridCol w="5264101">
                  <a:extLst>
                    <a:ext uri="{9D8B030D-6E8A-4147-A177-3AD203B41FA5}">
                      <a16:colId xmlns:a16="http://schemas.microsoft.com/office/drawing/2014/main" val="3158983476"/>
                    </a:ext>
                  </a:extLst>
                </a:gridCol>
                <a:gridCol w="7465379">
                  <a:extLst>
                    <a:ext uri="{9D8B030D-6E8A-4147-A177-3AD203B41FA5}">
                      <a16:colId xmlns:a16="http://schemas.microsoft.com/office/drawing/2014/main" val="2715466742"/>
                    </a:ext>
                  </a:extLst>
                </a:gridCol>
              </a:tblGrid>
              <a:tr h="621404">
                <a:tc>
                  <a:txBody>
                    <a:bodyPr/>
                    <a:lstStyle/>
                    <a:p>
                      <a:pPr algn="l">
                        <a:lnSpc>
                          <a:spcPct val="115000"/>
                        </a:lnSpc>
                      </a:pPr>
                      <a:r>
                        <a:rPr lang="en-AU" sz="2200" b="1" i="0" kern="100" dirty="0">
                          <a:solidFill>
                            <a:schemeClr val="tx1"/>
                          </a:solidFill>
                          <a:effectLst/>
                          <a:latin typeface="PT Sans" panose="020B0503020203020204" pitchFamily="34" charset="77"/>
                        </a:rPr>
                        <a:t>Rating</a:t>
                      </a:r>
                    </a:p>
                  </a:txBody>
                  <a:tcPr marL="65313" marR="65313" marT="0" marB="0" anchor="ctr"/>
                </a:tc>
                <a:tc>
                  <a:txBody>
                    <a:bodyPr/>
                    <a:lstStyle/>
                    <a:p>
                      <a:pPr algn="l">
                        <a:lnSpc>
                          <a:spcPct val="115000"/>
                        </a:lnSpc>
                        <a:spcAft>
                          <a:spcPts val="800"/>
                        </a:spcAft>
                      </a:pPr>
                      <a:r>
                        <a:rPr lang="en-AU" sz="2200" b="1" i="0" kern="0">
                          <a:solidFill>
                            <a:schemeClr val="tx1"/>
                          </a:solidFill>
                          <a:effectLst/>
                          <a:latin typeface="PT Sans" panose="020B0503020203020204" pitchFamily="34" charset="77"/>
                        </a:rPr>
                        <a:t>Definitions</a:t>
                      </a:r>
                      <a:endParaRPr lang="en-AU" sz="2200" b="1" i="0" kern="100">
                        <a:solidFill>
                          <a:schemeClr val="tx1"/>
                        </a:solidFill>
                        <a:effectLst/>
                        <a:latin typeface="PT Sans" panose="020B0503020203020204" pitchFamily="34" charset="77"/>
                        <a:ea typeface="Aptos" panose="020B0004020202020204" pitchFamily="34" charset="0"/>
                        <a:cs typeface="Arial" panose="020B0604020202020204" pitchFamily="34" charset="0"/>
                      </a:endParaRPr>
                    </a:p>
                  </a:txBody>
                  <a:tcPr marL="65313" marR="65313" marT="0" marB="0" anchor="ctr"/>
                </a:tc>
                <a:tc>
                  <a:txBody>
                    <a:bodyPr/>
                    <a:lstStyle/>
                    <a:p>
                      <a:pPr algn="l">
                        <a:lnSpc>
                          <a:spcPct val="115000"/>
                        </a:lnSpc>
                        <a:spcAft>
                          <a:spcPts val="800"/>
                        </a:spcAft>
                      </a:pPr>
                      <a:r>
                        <a:rPr lang="en-AU" sz="2200" b="1" i="0" kern="0">
                          <a:solidFill>
                            <a:schemeClr val="tx1"/>
                          </a:solidFill>
                          <a:effectLst/>
                          <a:latin typeface="PT Sans" panose="020B0503020203020204" pitchFamily="34" charset="77"/>
                        </a:rPr>
                        <a:t>Examples</a:t>
                      </a:r>
                      <a:endParaRPr lang="en-AU" sz="2200" b="1" i="0" kern="100">
                        <a:solidFill>
                          <a:schemeClr val="tx1"/>
                        </a:solidFill>
                        <a:effectLst/>
                        <a:latin typeface="PT Sans" panose="020B0503020203020204" pitchFamily="34" charset="77"/>
                        <a:ea typeface="Aptos" panose="020B0004020202020204" pitchFamily="34" charset="0"/>
                        <a:cs typeface="Arial" panose="020B0604020202020204" pitchFamily="34" charset="0"/>
                      </a:endParaRPr>
                    </a:p>
                  </a:txBody>
                  <a:tcPr marL="65313" marR="65313" marT="0" marB="0" anchor="ctr"/>
                </a:tc>
                <a:extLst>
                  <a:ext uri="{0D108BD9-81ED-4DB2-BD59-A6C34878D82A}">
                    <a16:rowId xmlns:a16="http://schemas.microsoft.com/office/drawing/2014/main" val="3556015340"/>
                  </a:ext>
                </a:extLst>
              </a:tr>
              <a:tr h="3238655">
                <a:tc>
                  <a:txBody>
                    <a:bodyPr/>
                    <a:lstStyle/>
                    <a:p>
                      <a:pPr algn="l">
                        <a:lnSpc>
                          <a:spcPct val="115000"/>
                        </a:lnSpc>
                        <a:spcAft>
                          <a:spcPts val="800"/>
                        </a:spcAft>
                      </a:pPr>
                      <a:r>
                        <a:rPr lang="en-AU" sz="2200" b="1" i="0" kern="0">
                          <a:solidFill>
                            <a:srgbClr val="000000"/>
                          </a:solidFill>
                          <a:effectLst/>
                          <a:latin typeface="PT Sans" panose="020B0503020203020204" pitchFamily="34" charset="77"/>
                        </a:rPr>
                        <a:t>Focusing on </a:t>
                      </a:r>
                      <a:r>
                        <a:rPr lang="en-AU" sz="2200" b="1" i="0" u="sng" kern="0">
                          <a:solidFill>
                            <a:srgbClr val="000000"/>
                          </a:solidFill>
                          <a:effectLst/>
                          <a:latin typeface="PT Sans" panose="020B0503020203020204" pitchFamily="34" charset="77"/>
                        </a:rPr>
                        <a:t>how</a:t>
                      </a:r>
                      <a:r>
                        <a:rPr lang="en-AU" sz="2200" b="1" i="0" kern="0">
                          <a:solidFill>
                            <a:srgbClr val="000000"/>
                          </a:solidFill>
                          <a:effectLst/>
                          <a:latin typeface="PT Sans" panose="020B0503020203020204" pitchFamily="34" charset="77"/>
                        </a:rPr>
                        <a:t> students undertake tasks</a:t>
                      </a:r>
                      <a:endParaRPr lang="en-AU" sz="2200" b="1" i="0" kern="100">
                        <a:effectLst/>
                        <a:latin typeface="PT Sans" panose="020B0503020203020204" pitchFamily="34" charset="77"/>
                        <a:ea typeface="Aptos" panose="020B0004020202020204" pitchFamily="34" charset="0"/>
                        <a:cs typeface="Arial" panose="020B0604020202020204" pitchFamily="34" charset="0"/>
                      </a:endParaRPr>
                    </a:p>
                  </a:txBody>
                  <a:tcPr marL="102870" marR="102870" marT="0" marB="0" anchor="ctr"/>
                </a:tc>
                <a:tc>
                  <a:txBody>
                    <a:bodyPr/>
                    <a:lstStyle/>
                    <a:p>
                      <a:pPr algn="l">
                        <a:lnSpc>
                          <a:spcPct val="115000"/>
                        </a:lnSpc>
                        <a:spcAft>
                          <a:spcPts val="800"/>
                        </a:spcAft>
                      </a:pPr>
                      <a:r>
                        <a:rPr lang="en-AU" sz="2200" b="0" i="0" kern="0">
                          <a:solidFill>
                            <a:srgbClr val="000000"/>
                          </a:solidFill>
                          <a:effectLst/>
                          <a:latin typeface="PT Sans" panose="020B0503020203020204" pitchFamily="34" charset="77"/>
                        </a:rPr>
                        <a:t>Information framed around specific abilities or tasks, with no reference to adjustments</a:t>
                      </a:r>
                      <a:endParaRPr lang="en-AU" sz="2200" b="0" i="0" kern="100">
                        <a:effectLst/>
                        <a:latin typeface="PT Sans" panose="020B0503020203020204" pitchFamily="34" charset="77"/>
                        <a:ea typeface="Aptos" panose="020B0004020202020204" pitchFamily="34" charset="0"/>
                        <a:cs typeface="Arial" panose="020B0604020202020204" pitchFamily="34" charset="0"/>
                      </a:endParaRPr>
                    </a:p>
                  </a:txBody>
                  <a:tcPr marL="102870" marR="102870" marT="0" marB="0" anchor="ctr"/>
                </a:tc>
                <a:tc>
                  <a:txBody>
                    <a:bodyPr/>
                    <a:lstStyle/>
                    <a:p>
                      <a:pPr algn="l">
                        <a:lnSpc>
                          <a:spcPct val="115000"/>
                        </a:lnSpc>
                        <a:spcAft>
                          <a:spcPts val="800"/>
                        </a:spcAft>
                      </a:pPr>
                      <a:r>
                        <a:rPr lang="en-AU" sz="2200" b="0" i="0" kern="0">
                          <a:solidFill>
                            <a:srgbClr val="000000"/>
                          </a:solidFill>
                          <a:effectLst/>
                          <a:latin typeface="PT Sans" panose="020B0503020203020204" pitchFamily="34" charset="77"/>
                        </a:rPr>
                        <a:t>Good gross motor skills are essential for performing healthcare tasks efficiently and safely. These skills include lifting, carrying, pushing, pulling, standing, twisting, and bending. Students must be able to consistently and safely perform these tasks to prevent injuries to themselves and others.</a:t>
                      </a:r>
                    </a:p>
                    <a:p>
                      <a:pPr algn="l">
                        <a:lnSpc>
                          <a:spcPct val="115000"/>
                        </a:lnSpc>
                        <a:spcAft>
                          <a:spcPts val="800"/>
                        </a:spcAft>
                      </a:pPr>
                      <a:endParaRPr lang="en-AU" sz="2200" b="0" i="0" kern="100">
                        <a:effectLst/>
                        <a:latin typeface="PT Sans" panose="020B0503020203020204" pitchFamily="34" charset="77"/>
                        <a:ea typeface="Aptos" panose="020B000402020202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757589419"/>
                  </a:ext>
                </a:extLst>
              </a:tr>
              <a:tr h="3028067">
                <a:tc>
                  <a:txBody>
                    <a:bodyPr/>
                    <a:lstStyle/>
                    <a:p>
                      <a:pPr algn="l">
                        <a:lnSpc>
                          <a:spcPct val="115000"/>
                        </a:lnSpc>
                        <a:spcAft>
                          <a:spcPts val="800"/>
                        </a:spcAft>
                      </a:pPr>
                      <a:r>
                        <a:rPr lang="en-AU" sz="2200" b="1" i="0" kern="0">
                          <a:solidFill>
                            <a:srgbClr val="000000"/>
                          </a:solidFill>
                          <a:effectLst/>
                          <a:latin typeface="PT Sans" panose="020B0503020203020204" pitchFamily="34" charset="77"/>
                        </a:rPr>
                        <a:t>Focusing on the outcome of tasks</a:t>
                      </a:r>
                      <a:endParaRPr lang="en-AU" sz="2200" b="1" i="0" kern="100">
                        <a:effectLst/>
                        <a:latin typeface="PT Sans" panose="020B0503020203020204" pitchFamily="34" charset="77"/>
                        <a:ea typeface="Aptos" panose="020B0004020202020204" pitchFamily="34" charset="0"/>
                        <a:cs typeface="Arial" panose="020B0604020202020204" pitchFamily="34" charset="0"/>
                      </a:endParaRPr>
                    </a:p>
                  </a:txBody>
                  <a:tcPr marL="102870" marR="102870" marT="0" marB="0" anchor="ctr"/>
                </a:tc>
                <a:tc>
                  <a:txBody>
                    <a:bodyPr/>
                    <a:lstStyle/>
                    <a:p>
                      <a:pPr algn="l">
                        <a:lnSpc>
                          <a:spcPct val="115000"/>
                        </a:lnSpc>
                        <a:spcAft>
                          <a:spcPts val="800"/>
                        </a:spcAft>
                      </a:pPr>
                      <a:r>
                        <a:rPr lang="en-AU" sz="2200" b="0" i="0" kern="0">
                          <a:solidFill>
                            <a:srgbClr val="000000"/>
                          </a:solidFill>
                          <a:effectLst/>
                          <a:latin typeface="PT Sans" panose="020B0503020203020204" pitchFamily="34" charset="77"/>
                        </a:rPr>
                        <a:t>Information framed around what the task is intended to achieve, with flexibility in how students meet these requirements; accommodations are referenced</a:t>
                      </a:r>
                      <a:endParaRPr lang="en-AU" sz="2200" b="0" i="0" kern="100">
                        <a:effectLst/>
                        <a:latin typeface="PT Sans" panose="020B0503020203020204" pitchFamily="34" charset="77"/>
                        <a:ea typeface="Aptos" panose="020B0004020202020204" pitchFamily="34" charset="0"/>
                        <a:cs typeface="Arial" panose="020B0604020202020204" pitchFamily="34" charset="0"/>
                      </a:endParaRPr>
                    </a:p>
                  </a:txBody>
                  <a:tcPr marL="102870" marR="102870" marT="0" marB="0" anchor="ctr"/>
                </a:tc>
                <a:tc>
                  <a:txBody>
                    <a:bodyPr/>
                    <a:lstStyle/>
                    <a:p>
                      <a:pPr algn="l">
                        <a:lnSpc>
                          <a:spcPct val="115000"/>
                        </a:lnSpc>
                        <a:spcAft>
                          <a:spcPts val="800"/>
                        </a:spcAft>
                      </a:pPr>
                      <a:r>
                        <a:rPr lang="en-AU" sz="2200" b="0" i="0" kern="0" dirty="0">
                          <a:solidFill>
                            <a:srgbClr val="000000"/>
                          </a:solidFill>
                          <a:effectLst/>
                          <a:latin typeface="PT Sans" panose="020B0503020203020204" pitchFamily="34" charset="77"/>
                        </a:rPr>
                        <a:t>"Medical students will be required to show their ability to gather information, perform appropriate procedures for their level of skill, and understand and fulfill their role in assisting during medical emergencies.  They may access appropriate adjustments or assistive technologies in order to meet these requirements.</a:t>
                      </a:r>
                      <a:endParaRPr lang="en-AU" sz="2200" b="0" i="0" kern="100" dirty="0">
                        <a:effectLst/>
                        <a:latin typeface="PT Sans" panose="020B0503020203020204" pitchFamily="34" charset="77"/>
                        <a:ea typeface="Aptos" panose="020B0004020202020204" pitchFamily="34" charset="0"/>
                        <a:cs typeface="Arial" panose="020B0604020202020204" pitchFamily="34" charset="0"/>
                      </a:endParaRPr>
                    </a:p>
                  </a:txBody>
                  <a:tcPr marL="102870" marR="102870" marT="0" marB="0" anchor="ctr"/>
                </a:tc>
                <a:extLst>
                  <a:ext uri="{0D108BD9-81ED-4DB2-BD59-A6C34878D82A}">
                    <a16:rowId xmlns:a16="http://schemas.microsoft.com/office/drawing/2014/main" val="3673918401"/>
                  </a:ext>
                </a:extLst>
              </a:tr>
            </a:tbl>
          </a:graphicData>
        </a:graphic>
      </p:graphicFrame>
    </p:spTree>
    <p:extLst>
      <p:ext uri="{BB962C8B-B14F-4D97-AF65-F5344CB8AC3E}">
        <p14:creationId xmlns:p14="http://schemas.microsoft.com/office/powerpoint/2010/main" val="106134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856BA-53E9-91DE-475C-302943141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E80EC-820D-3D45-98E2-4F8707A35D76}"/>
              </a:ext>
            </a:extLst>
          </p:cNvPr>
          <p:cNvSpPr>
            <a:spLocks noGrp="1"/>
          </p:cNvSpPr>
          <p:nvPr>
            <p:ph type="title"/>
          </p:nvPr>
        </p:nvSpPr>
        <p:spPr>
          <a:xfrm>
            <a:off x="618575" y="126278"/>
            <a:ext cx="16623196" cy="1988345"/>
          </a:xfrm>
        </p:spPr>
        <p:txBody>
          <a:bodyPr>
            <a:normAutofit/>
          </a:bodyPr>
          <a:lstStyle/>
          <a:p>
            <a:r>
              <a:rPr lang="en-US" dirty="0"/>
              <a:t>Clarity and transparency</a:t>
            </a:r>
          </a:p>
        </p:txBody>
      </p:sp>
      <p:graphicFrame>
        <p:nvGraphicFramePr>
          <p:cNvPr id="4" name="Content Placeholder 12">
            <a:extLst>
              <a:ext uri="{FF2B5EF4-FFF2-40B4-BE49-F238E27FC236}">
                <a16:creationId xmlns:a16="http://schemas.microsoft.com/office/drawing/2014/main" id="{9BBCD331-ABD6-A6AC-A5B7-FF181E6BA90B}"/>
              </a:ext>
            </a:extLst>
          </p:cNvPr>
          <p:cNvGraphicFramePr>
            <a:graphicFrameLocks/>
          </p:cNvGraphicFramePr>
          <p:nvPr>
            <p:extLst>
              <p:ext uri="{D42A27DB-BD31-4B8C-83A1-F6EECF244321}">
                <p14:modId xmlns:p14="http://schemas.microsoft.com/office/powerpoint/2010/main" val="2145030407"/>
              </p:ext>
            </p:extLst>
          </p:nvPr>
        </p:nvGraphicFramePr>
        <p:xfrm>
          <a:off x="618575" y="1629099"/>
          <a:ext cx="17050849" cy="8418842"/>
        </p:xfrm>
        <a:graphic>
          <a:graphicData uri="http://schemas.openxmlformats.org/drawingml/2006/table">
            <a:tbl>
              <a:tblPr firstRow="1" firstCol="1" bandRow="1">
                <a:tableStyleId>{5C22544A-7EE6-4342-B048-85BDC9FD1C3A}</a:tableStyleId>
              </a:tblPr>
              <a:tblGrid>
                <a:gridCol w="1336400">
                  <a:extLst>
                    <a:ext uri="{9D8B030D-6E8A-4147-A177-3AD203B41FA5}">
                      <a16:colId xmlns:a16="http://schemas.microsoft.com/office/drawing/2014/main" val="2374732796"/>
                    </a:ext>
                  </a:extLst>
                </a:gridCol>
                <a:gridCol w="7631477">
                  <a:extLst>
                    <a:ext uri="{9D8B030D-6E8A-4147-A177-3AD203B41FA5}">
                      <a16:colId xmlns:a16="http://schemas.microsoft.com/office/drawing/2014/main" val="3158983476"/>
                    </a:ext>
                  </a:extLst>
                </a:gridCol>
                <a:gridCol w="8082972">
                  <a:extLst>
                    <a:ext uri="{9D8B030D-6E8A-4147-A177-3AD203B41FA5}">
                      <a16:colId xmlns:a16="http://schemas.microsoft.com/office/drawing/2014/main" val="2715466742"/>
                    </a:ext>
                  </a:extLst>
                </a:gridCol>
              </a:tblGrid>
              <a:tr h="581282">
                <a:tc>
                  <a:txBody>
                    <a:bodyPr/>
                    <a:lstStyle/>
                    <a:p>
                      <a:pPr algn="l">
                        <a:lnSpc>
                          <a:spcPct val="115000"/>
                        </a:lnSpc>
                      </a:pPr>
                      <a:endParaRPr lang="en-AU" sz="2200" b="0" i="0" kern="100">
                        <a:solidFill>
                          <a:schemeClr val="tx1"/>
                        </a:solidFill>
                        <a:effectLst/>
                        <a:latin typeface="PT Sans" panose="020B0503020203020204" pitchFamily="34" charset="77"/>
                      </a:endParaRPr>
                    </a:p>
                  </a:txBody>
                  <a:tcPr marL="65313" marR="65313" marT="0" marB="0" anchor="ctr"/>
                </a:tc>
                <a:tc>
                  <a:txBody>
                    <a:bodyPr/>
                    <a:lstStyle/>
                    <a:p>
                      <a:pPr algn="l">
                        <a:lnSpc>
                          <a:spcPct val="115000"/>
                        </a:lnSpc>
                        <a:spcAft>
                          <a:spcPts val="800"/>
                        </a:spcAft>
                      </a:pPr>
                      <a:r>
                        <a:rPr lang="en-AU" sz="2200" b="1" kern="0" dirty="0">
                          <a:solidFill>
                            <a:schemeClr val="tx1"/>
                          </a:solidFill>
                          <a:effectLst/>
                        </a:rPr>
                        <a:t>Definitions</a:t>
                      </a:r>
                      <a:endParaRPr lang="en-AU" sz="2200" b="1" i="0" kern="100" dirty="0">
                        <a:solidFill>
                          <a:schemeClr val="tx1"/>
                        </a:solidFill>
                        <a:effectLst/>
                        <a:latin typeface="PT Sans" panose="020B0503020203020204" pitchFamily="34" charset="77"/>
                        <a:ea typeface="+mn-ea"/>
                        <a:cs typeface="Arial" panose="020B0604020202020204" pitchFamily="34" charset="0"/>
                      </a:endParaRPr>
                    </a:p>
                  </a:txBody>
                  <a:tcPr marL="65313" marR="65313" marT="0" marB="0" anchor="ctr"/>
                </a:tc>
                <a:tc>
                  <a:txBody>
                    <a:bodyPr/>
                    <a:lstStyle/>
                    <a:p>
                      <a:pPr algn="l">
                        <a:lnSpc>
                          <a:spcPct val="115000"/>
                        </a:lnSpc>
                        <a:spcAft>
                          <a:spcPts val="800"/>
                        </a:spcAft>
                      </a:pPr>
                      <a:r>
                        <a:rPr lang="en-AU" sz="2200" b="1" kern="0">
                          <a:solidFill>
                            <a:schemeClr val="tx1"/>
                          </a:solidFill>
                          <a:effectLst/>
                        </a:rPr>
                        <a:t>Examples</a:t>
                      </a:r>
                      <a:endParaRPr lang="en-AU" sz="2200" b="1" i="0" kern="100">
                        <a:solidFill>
                          <a:schemeClr val="tx1"/>
                        </a:solidFill>
                        <a:effectLst/>
                        <a:latin typeface="PT Sans" panose="020B0503020203020204" pitchFamily="34" charset="77"/>
                        <a:ea typeface="+mn-ea"/>
                        <a:cs typeface="Arial" panose="020B0604020202020204" pitchFamily="34" charset="0"/>
                      </a:endParaRPr>
                    </a:p>
                  </a:txBody>
                  <a:tcPr marL="65313" marR="65313" marT="0" marB="0" anchor="ctr"/>
                </a:tc>
                <a:extLst>
                  <a:ext uri="{0D108BD9-81ED-4DB2-BD59-A6C34878D82A}">
                    <a16:rowId xmlns:a16="http://schemas.microsoft.com/office/drawing/2014/main" val="3556015340"/>
                  </a:ext>
                </a:extLst>
              </a:tr>
              <a:tr h="528277">
                <a:tc>
                  <a:txBody>
                    <a:bodyPr/>
                    <a:lstStyle/>
                    <a:p>
                      <a:pPr algn="l">
                        <a:lnSpc>
                          <a:spcPct val="115000"/>
                        </a:lnSpc>
                        <a:spcAft>
                          <a:spcPts val="800"/>
                        </a:spcAft>
                      </a:pPr>
                      <a:r>
                        <a:rPr lang="en-AU" sz="2200" b="1" kern="0">
                          <a:solidFill>
                            <a:srgbClr val="000000"/>
                          </a:solidFill>
                          <a:effectLst/>
                        </a:rPr>
                        <a:t>None</a:t>
                      </a:r>
                      <a:endParaRPr lang="en-AU" sz="2200" b="1" i="0" kern="100">
                        <a:effectLst/>
                        <a:latin typeface="PT Sans" panose="020B0503020203020204" pitchFamily="34" charset="77"/>
                        <a:ea typeface="+mn-ea"/>
                        <a:cs typeface="Arial" panose="020B0604020202020204" pitchFamily="34" charset="0"/>
                      </a:endParaRPr>
                    </a:p>
                  </a:txBody>
                  <a:tcPr marL="102870" marR="102870" marT="0" marB="0" anchor="ctr"/>
                </a:tc>
                <a:tc>
                  <a:txBody>
                    <a:bodyPr/>
                    <a:lstStyle/>
                    <a:p>
                      <a:pPr algn="l">
                        <a:lnSpc>
                          <a:spcPct val="115000"/>
                        </a:lnSpc>
                        <a:spcAft>
                          <a:spcPts val="800"/>
                        </a:spcAft>
                      </a:pPr>
                      <a:r>
                        <a:rPr lang="en-AU" sz="2200" b="0" u="none" strike="noStrike" kern="1200" baseline="0">
                          <a:solidFill>
                            <a:schemeClr val="dk1"/>
                          </a:solidFill>
                        </a:rPr>
                        <a:t>No information provided</a:t>
                      </a:r>
                      <a:endParaRPr lang="en-AU" sz="2200" b="0" i="0" kern="100">
                        <a:effectLst/>
                        <a:latin typeface="PT Sans" panose="020B0503020203020204" pitchFamily="34" charset="77"/>
                        <a:ea typeface="+mn-ea"/>
                        <a:cs typeface="Arial" panose="020B0604020202020204" pitchFamily="34" charset="0"/>
                      </a:endParaRPr>
                    </a:p>
                  </a:txBody>
                  <a:tcPr marL="102870" marR="102870" marT="0" marB="0" anchor="ctr"/>
                </a:tc>
                <a:tc>
                  <a:txBody>
                    <a:bodyPr/>
                    <a:lstStyle/>
                    <a:p>
                      <a:pPr algn="l">
                        <a:lnSpc>
                          <a:spcPct val="115000"/>
                        </a:lnSpc>
                        <a:spcAft>
                          <a:spcPts val="800"/>
                        </a:spcAft>
                      </a:pPr>
                      <a:endParaRPr lang="en-AU" sz="2200" b="0" i="0" kern="100">
                        <a:effectLst/>
                        <a:latin typeface="PT Sans" panose="020B0503020203020204" pitchFamily="34" charset="77"/>
                        <a:ea typeface="+mn-ea"/>
                        <a:cs typeface="Arial" panose="020B0604020202020204" pitchFamily="34" charset="0"/>
                      </a:endParaRPr>
                    </a:p>
                  </a:txBody>
                  <a:tcPr marL="102870" marR="102870" marT="0" marB="0" anchor="ctr"/>
                </a:tc>
                <a:extLst>
                  <a:ext uri="{0D108BD9-81ED-4DB2-BD59-A6C34878D82A}">
                    <a16:rowId xmlns:a16="http://schemas.microsoft.com/office/drawing/2014/main" val="757589419"/>
                  </a:ext>
                </a:extLst>
              </a:tr>
              <a:tr h="1030322">
                <a:tc>
                  <a:txBody>
                    <a:bodyPr/>
                    <a:lstStyle/>
                    <a:p>
                      <a:pPr algn="l">
                        <a:lnSpc>
                          <a:spcPct val="115000"/>
                        </a:lnSpc>
                        <a:spcAft>
                          <a:spcPts val="800"/>
                        </a:spcAft>
                      </a:pPr>
                      <a:r>
                        <a:rPr lang="en-US" sz="2200" b="1" kern="100">
                          <a:solidFill>
                            <a:schemeClr val="tx1"/>
                          </a:solidFill>
                          <a:effectLst/>
                        </a:rPr>
                        <a:t>Low</a:t>
                      </a:r>
                      <a:endParaRPr lang="en-AU" sz="2200" b="1" i="0" kern="100">
                        <a:solidFill>
                          <a:schemeClr val="tx1"/>
                        </a:solidFill>
                        <a:effectLst/>
                        <a:latin typeface="PT Sans" panose="020B0503020203020204" pitchFamily="34" charset="77"/>
                        <a:ea typeface="+mn-ea"/>
                        <a:cs typeface="Arial" panose="020B0604020202020204" pitchFamily="34" charset="0"/>
                      </a:endParaRPr>
                    </a:p>
                  </a:txBody>
                  <a:tcPr marL="102870" marR="102870" marT="0" marB="0" anchor="ctr"/>
                </a:tc>
                <a:tc>
                  <a:txBody>
                    <a:bodyPr/>
                    <a:lstStyle/>
                    <a:p>
                      <a:pPr algn="l"/>
                      <a:r>
                        <a:rPr lang="en-US" sz="2200" b="0" u="none" strike="noStrike" kern="1200" baseline="0">
                          <a:solidFill>
                            <a:schemeClr val="dk1"/>
                          </a:solidFill>
                        </a:rPr>
                        <a:t>Applicants recommended to engage with IR or</a:t>
                      </a:r>
                    </a:p>
                    <a:p>
                      <a:pPr algn="l"/>
                      <a:r>
                        <a:rPr lang="en-US" sz="2200" b="0" u="none" strike="noStrike" kern="1200" baseline="0">
                          <a:solidFill>
                            <a:schemeClr val="dk1"/>
                          </a:solidFill>
                        </a:rPr>
                        <a:t>guidelines and/or reach out to the school</a:t>
                      </a:r>
                      <a:endParaRPr lang="en-AU" sz="2200" b="0" i="0" kern="100">
                        <a:effectLst/>
                        <a:latin typeface="PT Sans" panose="020B0503020203020204" pitchFamily="34" charset="77"/>
                        <a:ea typeface="+mn-ea"/>
                        <a:cs typeface="Arial" panose="020B0604020202020204" pitchFamily="34" charset="0"/>
                      </a:endParaRPr>
                    </a:p>
                  </a:txBody>
                  <a:tcPr marL="102870" marR="102870" marT="0" marB="0" anchor="ctr"/>
                </a:tc>
                <a:tc>
                  <a:txBody>
                    <a:bodyPr/>
                    <a:lstStyle/>
                    <a:p>
                      <a:pPr algn="l"/>
                      <a:r>
                        <a:rPr lang="en-US" sz="2200" b="0" u="none" strike="noStrike" kern="1200" baseline="0">
                          <a:solidFill>
                            <a:schemeClr val="dk1"/>
                          </a:solidFill>
                        </a:rPr>
                        <a:t>We encourage prospective students with disabilities or ongoing health conditions to reach out to XXX University.</a:t>
                      </a:r>
                      <a:endParaRPr lang="en-AU" sz="2200" b="0" i="0" kern="100">
                        <a:effectLst/>
                        <a:latin typeface="PT Sans" panose="020B0503020203020204" pitchFamily="34" charset="77"/>
                        <a:ea typeface="+mn-ea"/>
                        <a:cs typeface="Arial" panose="020B0604020202020204" pitchFamily="34" charset="0"/>
                      </a:endParaRPr>
                    </a:p>
                  </a:txBody>
                  <a:tcPr marL="102870" marR="102870" marT="0" marB="0" anchor="ctr"/>
                </a:tc>
                <a:extLst>
                  <a:ext uri="{0D108BD9-81ED-4DB2-BD59-A6C34878D82A}">
                    <a16:rowId xmlns:a16="http://schemas.microsoft.com/office/drawing/2014/main" val="2184114855"/>
                  </a:ext>
                </a:extLst>
              </a:tr>
              <a:tr h="2926161">
                <a:tc>
                  <a:txBody>
                    <a:bodyPr/>
                    <a:lstStyle/>
                    <a:p>
                      <a:pPr algn="l">
                        <a:lnSpc>
                          <a:spcPct val="115000"/>
                        </a:lnSpc>
                        <a:spcAft>
                          <a:spcPts val="800"/>
                        </a:spcAft>
                      </a:pPr>
                      <a:r>
                        <a:rPr lang="en-US" sz="2200" b="1" kern="100">
                          <a:solidFill>
                            <a:schemeClr val="tx1"/>
                          </a:solidFill>
                          <a:effectLst/>
                        </a:rPr>
                        <a:t>Medium</a:t>
                      </a:r>
                      <a:endParaRPr lang="en-AU" sz="2200" b="1" i="0" kern="100">
                        <a:solidFill>
                          <a:schemeClr val="tx1"/>
                        </a:solidFill>
                        <a:effectLst/>
                        <a:latin typeface="PT Sans" panose="020B0503020203020204" pitchFamily="34" charset="77"/>
                        <a:ea typeface="+mn-ea"/>
                        <a:cs typeface="Arial" panose="020B0604020202020204" pitchFamily="34" charset="0"/>
                      </a:endParaRPr>
                    </a:p>
                  </a:txBody>
                  <a:tcPr marL="102870" marR="102870" marT="0" marB="0" anchor="ctr"/>
                </a:tc>
                <a:tc>
                  <a:txBody>
                    <a:bodyPr/>
                    <a:lstStyle/>
                    <a:p>
                      <a:pPr algn="l"/>
                      <a:r>
                        <a:rPr lang="en-US" sz="2200" b="0" u="none" strike="noStrike" kern="1200" baseline="0" dirty="0">
                          <a:solidFill>
                            <a:schemeClr val="dk1"/>
                          </a:solidFill>
                        </a:rPr>
                        <a:t>Applicants requested to engage with IR or guidelines and reach out to the school; contact details are provided or process is </a:t>
                      </a:r>
                      <a:r>
                        <a:rPr lang="en-AU" sz="2200" b="0" u="none" strike="noStrike" kern="1200" baseline="0" dirty="0">
                          <a:solidFill>
                            <a:schemeClr val="dk1"/>
                          </a:solidFill>
                        </a:rPr>
                        <a:t>detailed</a:t>
                      </a:r>
                      <a:endParaRPr lang="en-AU" sz="2200" b="0" i="0" kern="100" dirty="0">
                        <a:effectLst/>
                        <a:latin typeface="PT Sans" panose="020B0503020203020204" pitchFamily="34" charset="77"/>
                        <a:ea typeface="+mn-ea"/>
                        <a:cs typeface="Arial" panose="020B0604020202020204" pitchFamily="34" charset="0"/>
                      </a:endParaRPr>
                    </a:p>
                  </a:txBody>
                  <a:tcPr marL="102870" marR="102870" marT="0" marB="0" anchor="ctr"/>
                </a:tc>
                <a:tc>
                  <a:txBody>
                    <a:bodyPr/>
                    <a:lstStyle/>
                    <a:p>
                      <a:pPr algn="l"/>
                      <a:r>
                        <a:rPr lang="en-US" sz="2200" b="0" u="none" strike="noStrike" kern="1200" baseline="0">
                          <a:solidFill>
                            <a:schemeClr val="dk1"/>
                          </a:solidFill>
                        </a:rPr>
                        <a:t>We offer reasonable adjustments to support students with disabilities. If you have concerns about completing a medical program due to a disability, please contact us early for advice. This will help you make an informed decision about applying. Students must meet the inherent requirements for graduation from</a:t>
                      </a:r>
                    </a:p>
                    <a:p>
                      <a:pPr algn="l"/>
                      <a:r>
                        <a:rPr lang="en-US" sz="2200" b="0" u="none" strike="noStrike" kern="1200" baseline="0">
                          <a:solidFill>
                            <a:schemeClr val="dk1"/>
                          </a:solidFill>
                        </a:rPr>
                        <a:t>the medical program, with appropriate support and reasonable adjustments provided when possible. </a:t>
                      </a:r>
                      <a:endParaRPr lang="en-US" sz="2200" b="0" i="0" u="none" strike="noStrike" kern="1200" baseline="0">
                        <a:solidFill>
                          <a:schemeClr val="dk1"/>
                        </a:solidFill>
                        <a:latin typeface="PT Sans" panose="020B0503020203020204" pitchFamily="34" charset="77"/>
                        <a:ea typeface="+mn-ea"/>
                        <a:cs typeface="+mn-cs"/>
                      </a:endParaRPr>
                    </a:p>
                  </a:txBody>
                  <a:tcPr marL="102870" marR="102870" marT="0" marB="0" anchor="ctr"/>
                </a:tc>
                <a:extLst>
                  <a:ext uri="{0D108BD9-81ED-4DB2-BD59-A6C34878D82A}">
                    <a16:rowId xmlns:a16="http://schemas.microsoft.com/office/drawing/2014/main" val="3001393358"/>
                  </a:ext>
                </a:extLst>
              </a:tr>
              <a:tr h="3100683">
                <a:tc>
                  <a:txBody>
                    <a:bodyPr/>
                    <a:lstStyle/>
                    <a:p>
                      <a:pPr algn="l">
                        <a:lnSpc>
                          <a:spcPct val="115000"/>
                        </a:lnSpc>
                        <a:spcAft>
                          <a:spcPts val="800"/>
                        </a:spcAft>
                      </a:pPr>
                      <a:r>
                        <a:rPr lang="en-US" sz="2200" b="1" kern="100">
                          <a:solidFill>
                            <a:schemeClr val="tx1"/>
                          </a:solidFill>
                          <a:effectLst/>
                        </a:rPr>
                        <a:t>High</a:t>
                      </a:r>
                      <a:endParaRPr lang="en-AU" sz="2200" b="1" i="0" kern="100">
                        <a:solidFill>
                          <a:schemeClr val="tx1"/>
                        </a:solidFill>
                        <a:effectLst/>
                        <a:latin typeface="PT Sans" panose="020B0503020203020204" pitchFamily="34" charset="77"/>
                        <a:ea typeface="+mn-ea"/>
                        <a:cs typeface="Arial" panose="020B0604020202020204" pitchFamily="34" charset="0"/>
                      </a:endParaRPr>
                    </a:p>
                  </a:txBody>
                  <a:tcPr marL="102870" marR="102870" marT="0" marB="0" anchor="ctr"/>
                </a:tc>
                <a:tc>
                  <a:txBody>
                    <a:bodyPr/>
                    <a:lstStyle/>
                    <a:p>
                      <a:pPr algn="l"/>
                      <a:r>
                        <a:rPr lang="en-US" sz="2200" b="0" u="none" strike="noStrike" kern="1200" baseline="0">
                          <a:solidFill>
                            <a:schemeClr val="dk1"/>
                          </a:solidFill>
                        </a:rPr>
                        <a:t>Applicants requested to engage with IR or Guidelines and reach out to the school, contact details are provided or process is detailed, and transparency is provided regarding:</a:t>
                      </a:r>
                    </a:p>
                    <a:p>
                      <a:pPr algn="l"/>
                      <a:r>
                        <a:rPr lang="en-US" sz="2200" b="0" u="none" strike="noStrike" kern="1200" baseline="0">
                          <a:solidFill>
                            <a:schemeClr val="dk1"/>
                          </a:solidFill>
                        </a:rPr>
                        <a:t>- the rationale for disclosure (for example, to an admissions committee or a disability </a:t>
                      </a:r>
                      <a:r>
                        <a:rPr lang="en-AU" sz="2200" b="0" u="none" strike="noStrike" kern="1200" baseline="0">
                          <a:solidFill>
                            <a:schemeClr val="dk1"/>
                          </a:solidFill>
                        </a:rPr>
                        <a:t>support service);</a:t>
                      </a:r>
                    </a:p>
                    <a:p>
                      <a:pPr algn="l"/>
                      <a:r>
                        <a:rPr lang="en-US" sz="2200" b="0" u="none" strike="noStrike" kern="1200" baseline="0">
                          <a:solidFill>
                            <a:schemeClr val="dk1"/>
                          </a:solidFill>
                        </a:rPr>
                        <a:t>- whether disclosure was a requirement of </a:t>
                      </a:r>
                      <a:r>
                        <a:rPr lang="en-AU" sz="2200" b="0" u="none" strike="noStrike" kern="1200" baseline="0">
                          <a:solidFill>
                            <a:schemeClr val="dk1"/>
                          </a:solidFill>
                        </a:rPr>
                        <a:t>application;</a:t>
                      </a:r>
                    </a:p>
                    <a:p>
                      <a:pPr algn="l"/>
                      <a:r>
                        <a:rPr lang="en-US" sz="2200" b="0" u="none" strike="noStrike" kern="1200" baseline="0">
                          <a:solidFill>
                            <a:schemeClr val="dk1"/>
                          </a:solidFill>
                        </a:rPr>
                        <a:t>- whether disclosure was separate to the </a:t>
                      </a:r>
                      <a:r>
                        <a:rPr lang="en-AU" sz="2200" b="0" u="none" strike="noStrike" kern="1200" baseline="0">
                          <a:solidFill>
                            <a:schemeClr val="dk1"/>
                          </a:solidFill>
                        </a:rPr>
                        <a:t>admissions process; and,</a:t>
                      </a:r>
                    </a:p>
                    <a:p>
                      <a:pPr algn="l"/>
                      <a:r>
                        <a:rPr lang="en-US" sz="2200" b="0" u="none" strike="noStrike" kern="1200" baseline="0">
                          <a:solidFill>
                            <a:schemeClr val="dk1"/>
                          </a:solidFill>
                        </a:rPr>
                        <a:t>- whether the institution would work in </a:t>
                      </a:r>
                      <a:r>
                        <a:rPr lang="en-AU" sz="2200" b="0" u="none" strike="noStrike" kern="1200" baseline="0">
                          <a:solidFill>
                            <a:schemeClr val="dk1"/>
                          </a:solidFill>
                        </a:rPr>
                        <a:t>partnership with the applicant</a:t>
                      </a:r>
                      <a:endParaRPr lang="en-AU" sz="2200" b="0" i="0" kern="100">
                        <a:effectLst/>
                        <a:latin typeface="PT Sans" panose="020B0503020203020204" pitchFamily="34" charset="77"/>
                        <a:ea typeface="+mn-ea"/>
                        <a:cs typeface="Arial" panose="020B0604020202020204" pitchFamily="34" charset="0"/>
                      </a:endParaRPr>
                    </a:p>
                  </a:txBody>
                  <a:tcPr marL="102870" marR="102870" marT="0" marB="0" anchor="ctr"/>
                </a:tc>
                <a:tc>
                  <a:txBody>
                    <a:bodyPr/>
                    <a:lstStyle/>
                    <a:p>
                      <a:pPr algn="l"/>
                      <a:r>
                        <a:rPr lang="en-US" sz="2200" b="0" u="none" strike="noStrike" kern="1200" baseline="0" dirty="0">
                          <a:solidFill>
                            <a:schemeClr val="dk1"/>
                          </a:solidFill>
                        </a:rPr>
                        <a:t>You can </a:t>
                      </a:r>
                      <a:r>
                        <a:rPr lang="en-US" sz="2200" b="0" u="none" strike="noStrike" kern="1200" baseline="0" dirty="0" err="1">
                          <a:solidFill>
                            <a:schemeClr val="dk1"/>
                          </a:solidFill>
                        </a:rPr>
                        <a:t>enrol</a:t>
                      </a:r>
                      <a:r>
                        <a:rPr lang="en-US" sz="2200" b="0" u="none" strike="noStrike" kern="1200" baseline="0" dirty="0">
                          <a:solidFill>
                            <a:schemeClr val="dk1"/>
                          </a:solidFill>
                        </a:rPr>
                        <a:t> even if you are unsure about meeting all the inherent requirements. It’s important to note that the University cannot restrict enrolment or discriminate against students based on their disability. If you’re concerned about meeting a listed inherent requirement, you can contact Disability Services to discuss your specific situation. We will work with you to address your needs </a:t>
                      </a:r>
                      <a:r>
                        <a:rPr lang="en-AU" sz="2200" b="0" u="none" strike="noStrike" kern="1200" baseline="0" dirty="0">
                          <a:solidFill>
                            <a:schemeClr val="dk1"/>
                          </a:solidFill>
                        </a:rPr>
                        <a:t>while protecting your </a:t>
                      </a:r>
                      <a:r>
                        <a:rPr lang="en-AU" sz="2200" b="0" u="none" strike="noStrike" kern="1200" baseline="0" dirty="0" err="1">
                          <a:solidFill>
                            <a:schemeClr val="dk1"/>
                          </a:solidFill>
                        </a:rPr>
                        <a:t>pivacy</a:t>
                      </a:r>
                      <a:r>
                        <a:rPr lang="en-AU" sz="2200" b="0" u="none" strike="noStrike" kern="1200" baseline="0" dirty="0">
                          <a:solidFill>
                            <a:schemeClr val="dk1"/>
                          </a:solidFill>
                        </a:rPr>
                        <a:t>.</a:t>
                      </a:r>
                      <a:endParaRPr lang="en-AU" sz="2200" b="0" i="0" kern="100" dirty="0">
                        <a:effectLst/>
                        <a:latin typeface="PT Sans" panose="020B0503020203020204" pitchFamily="34" charset="77"/>
                        <a:ea typeface="+mn-ea"/>
                        <a:cs typeface="Arial" panose="020B0604020202020204" pitchFamily="34" charset="0"/>
                      </a:endParaRPr>
                    </a:p>
                  </a:txBody>
                  <a:tcPr marL="102870" marR="102870" marT="0" marB="0" anchor="ctr"/>
                </a:tc>
                <a:extLst>
                  <a:ext uri="{0D108BD9-81ED-4DB2-BD59-A6C34878D82A}">
                    <a16:rowId xmlns:a16="http://schemas.microsoft.com/office/drawing/2014/main" val="2128642483"/>
                  </a:ext>
                </a:extLst>
              </a:tr>
            </a:tbl>
          </a:graphicData>
        </a:graphic>
      </p:graphicFrame>
    </p:spTree>
    <p:extLst>
      <p:ext uri="{BB962C8B-B14F-4D97-AF65-F5344CB8AC3E}">
        <p14:creationId xmlns:p14="http://schemas.microsoft.com/office/powerpoint/2010/main" val="410507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6E19088-0C08-A9AB-0FCD-FE7EE91A6862}"/>
            </a:ext>
          </a:extLst>
        </p:cNvPr>
        <p:cNvGrpSpPr/>
        <p:nvPr/>
      </p:nvGrpSpPr>
      <p:grpSpPr>
        <a:xfrm>
          <a:off x="0" y="0"/>
          <a:ext cx="0" cy="0"/>
          <a:chOff x="0" y="0"/>
          <a:chExt cx="0" cy="0"/>
        </a:xfrm>
      </p:grpSpPr>
      <p:sp>
        <p:nvSpPr>
          <p:cNvPr id="7" name="object 7" descr="$PPTXTitle">
            <a:extLst>
              <a:ext uri="{FF2B5EF4-FFF2-40B4-BE49-F238E27FC236}">
                <a16:creationId xmlns:a16="http://schemas.microsoft.com/office/drawing/2014/main" id="{9F150DEC-9D33-8C2E-D5A8-624CCD10D699}"/>
              </a:ext>
            </a:extLst>
          </p:cNvPr>
          <p:cNvSpPr txBox="1">
            <a:spLocks noGrp="1"/>
          </p:cNvSpPr>
          <p:nvPr>
            <p:ph type="title"/>
          </p:nvPr>
        </p:nvSpPr>
        <p:spPr>
          <a:xfrm>
            <a:off x="1598988" y="943440"/>
            <a:ext cx="9082290" cy="1093248"/>
          </a:xfrm>
          <a:prstGeom prst="rect">
            <a:avLst/>
          </a:prstGeom>
        </p:spPr>
        <p:txBody>
          <a:bodyPr vert="horz" wrap="square" lIns="0" tIns="15875" rIns="0" bIns="0" rtlCol="0">
            <a:spAutoFit/>
          </a:bodyPr>
          <a:lstStyle/>
          <a:p>
            <a:pPr marL="12700">
              <a:lnSpc>
                <a:spcPct val="100000"/>
              </a:lnSpc>
              <a:spcBef>
                <a:spcPts val="125"/>
              </a:spcBef>
            </a:pPr>
            <a:r>
              <a:rPr lang="en-AU" spc="-10">
                <a:solidFill>
                  <a:schemeClr val="tx2"/>
                </a:solidFill>
              </a:rPr>
              <a:t>Outcomes</a:t>
            </a:r>
            <a:endParaRPr spc="-10">
              <a:solidFill>
                <a:schemeClr val="tx2"/>
              </a:solidFill>
            </a:endParaRPr>
          </a:p>
        </p:txBody>
      </p:sp>
      <p:grpSp>
        <p:nvGrpSpPr>
          <p:cNvPr id="12" name="Group 11">
            <a:extLst>
              <a:ext uri="{FF2B5EF4-FFF2-40B4-BE49-F238E27FC236}">
                <a16:creationId xmlns:a16="http://schemas.microsoft.com/office/drawing/2014/main" id="{D3D225E5-F1E0-AB0B-06DA-C6058849D617}"/>
              </a:ext>
              <a:ext uri="{C183D7F6-B498-43B3-948B-1728B52AA6E4}">
                <adec:decorative xmlns:adec="http://schemas.microsoft.com/office/drawing/2017/decorative" val="1"/>
              </a:ext>
            </a:extLst>
          </p:cNvPr>
          <p:cNvGrpSpPr/>
          <p:nvPr/>
        </p:nvGrpSpPr>
        <p:grpSpPr>
          <a:xfrm>
            <a:off x="924148" y="2625290"/>
            <a:ext cx="3942249" cy="3943844"/>
            <a:chOff x="9920920" y="1320196"/>
            <a:chExt cx="3500791" cy="3502208"/>
          </a:xfrm>
          <a:solidFill>
            <a:schemeClr val="bg1"/>
          </a:solidFill>
        </p:grpSpPr>
        <p:sp>
          <p:nvSpPr>
            <p:cNvPr id="8" name="object 7">
              <a:extLst>
                <a:ext uri="{FF2B5EF4-FFF2-40B4-BE49-F238E27FC236}">
                  <a16:creationId xmlns:a16="http://schemas.microsoft.com/office/drawing/2014/main" id="{6C3F09C4-9F9D-E11B-BF07-729E1E5E31E7}"/>
                </a:ext>
              </a:extLst>
            </p:cNvPr>
            <p:cNvSpPr/>
            <p:nvPr/>
          </p:nvSpPr>
          <p:spPr>
            <a:xfrm rot="18663721">
              <a:off x="9920212" y="1320904"/>
              <a:ext cx="3502208" cy="3500791"/>
            </a:xfrm>
            <a:custGeom>
              <a:avLst/>
              <a:gdLst/>
              <a:ahLst/>
              <a:cxnLst/>
              <a:rect l="l" t="t" r="r" b="b"/>
              <a:pathLst>
                <a:path w="3009265" h="3097529">
                  <a:moveTo>
                    <a:pt x="1369017" y="0"/>
                  </a:moveTo>
                  <a:lnTo>
                    <a:pt x="1326437" y="471"/>
                  </a:lnTo>
                  <a:lnTo>
                    <a:pt x="1284556" y="1878"/>
                  </a:lnTo>
                  <a:lnTo>
                    <a:pt x="1243372" y="4205"/>
                  </a:lnTo>
                  <a:lnTo>
                    <a:pt x="1202886" y="7441"/>
                  </a:lnTo>
                  <a:lnTo>
                    <a:pt x="1163095" y="11570"/>
                  </a:lnTo>
                  <a:lnTo>
                    <a:pt x="1123998" y="16580"/>
                  </a:lnTo>
                  <a:lnTo>
                    <a:pt x="1085594" y="22456"/>
                  </a:lnTo>
                  <a:lnTo>
                    <a:pt x="1047882" y="29186"/>
                  </a:lnTo>
                  <a:lnTo>
                    <a:pt x="974527" y="45152"/>
                  </a:lnTo>
                  <a:lnTo>
                    <a:pt x="903923" y="64370"/>
                  </a:lnTo>
                  <a:lnTo>
                    <a:pt x="836060" y="86729"/>
                  </a:lnTo>
                  <a:lnTo>
                    <a:pt x="770928" y="112123"/>
                  </a:lnTo>
                  <a:lnTo>
                    <a:pt x="708517" y="140443"/>
                  </a:lnTo>
                  <a:lnTo>
                    <a:pt x="648815" y="171581"/>
                  </a:lnTo>
                  <a:lnTo>
                    <a:pt x="591814" y="205427"/>
                  </a:lnTo>
                  <a:lnTo>
                    <a:pt x="537502" y="241875"/>
                  </a:lnTo>
                  <a:lnTo>
                    <a:pt x="485870" y="280815"/>
                  </a:lnTo>
                  <a:lnTo>
                    <a:pt x="436908" y="322139"/>
                  </a:lnTo>
                  <a:lnTo>
                    <a:pt x="390605" y="365738"/>
                  </a:lnTo>
                  <a:lnTo>
                    <a:pt x="346950" y="411505"/>
                  </a:lnTo>
                  <a:lnTo>
                    <a:pt x="305935" y="459331"/>
                  </a:lnTo>
                  <a:lnTo>
                    <a:pt x="267547" y="509108"/>
                  </a:lnTo>
                  <a:lnTo>
                    <a:pt x="231779" y="560727"/>
                  </a:lnTo>
                  <a:lnTo>
                    <a:pt x="198618" y="614080"/>
                  </a:lnTo>
                  <a:lnTo>
                    <a:pt x="168055" y="669058"/>
                  </a:lnTo>
                  <a:lnTo>
                    <a:pt x="140080" y="725553"/>
                  </a:lnTo>
                  <a:lnTo>
                    <a:pt x="114682" y="783457"/>
                  </a:lnTo>
                  <a:lnTo>
                    <a:pt x="91852" y="842662"/>
                  </a:lnTo>
                  <a:lnTo>
                    <a:pt x="71578" y="903058"/>
                  </a:lnTo>
                  <a:lnTo>
                    <a:pt x="53851" y="964539"/>
                  </a:lnTo>
                  <a:lnTo>
                    <a:pt x="38661" y="1026994"/>
                  </a:lnTo>
                  <a:lnTo>
                    <a:pt x="25997" y="1090317"/>
                  </a:lnTo>
                  <a:lnTo>
                    <a:pt x="15850" y="1154398"/>
                  </a:lnTo>
                  <a:lnTo>
                    <a:pt x="8208" y="1219129"/>
                  </a:lnTo>
                  <a:lnTo>
                    <a:pt x="3062" y="1284402"/>
                  </a:lnTo>
                  <a:lnTo>
                    <a:pt x="401" y="1350109"/>
                  </a:lnTo>
                  <a:lnTo>
                    <a:pt x="0" y="1383091"/>
                  </a:lnTo>
                  <a:lnTo>
                    <a:pt x="216" y="1416140"/>
                  </a:lnTo>
                  <a:lnTo>
                    <a:pt x="2495" y="1482389"/>
                  </a:lnTo>
                  <a:lnTo>
                    <a:pt x="7230" y="1548745"/>
                  </a:lnTo>
                  <a:lnTo>
                    <a:pt x="14409" y="1615102"/>
                  </a:lnTo>
                  <a:lnTo>
                    <a:pt x="24022" y="1681351"/>
                  </a:lnTo>
                  <a:lnTo>
                    <a:pt x="36060" y="1747382"/>
                  </a:lnTo>
                  <a:lnTo>
                    <a:pt x="50511" y="1813089"/>
                  </a:lnTo>
                  <a:lnTo>
                    <a:pt x="67366" y="1878362"/>
                  </a:lnTo>
                  <a:lnTo>
                    <a:pt x="86615" y="1943093"/>
                  </a:lnTo>
                  <a:lnTo>
                    <a:pt x="108247" y="2007174"/>
                  </a:lnTo>
                  <a:lnTo>
                    <a:pt x="132252" y="2070497"/>
                  </a:lnTo>
                  <a:lnTo>
                    <a:pt x="158620" y="2132952"/>
                  </a:lnTo>
                  <a:lnTo>
                    <a:pt x="187341" y="2194433"/>
                  </a:lnTo>
                  <a:lnTo>
                    <a:pt x="218404" y="2254829"/>
                  </a:lnTo>
                  <a:lnTo>
                    <a:pt x="251799" y="2314034"/>
                  </a:lnTo>
                  <a:lnTo>
                    <a:pt x="287516" y="2371938"/>
                  </a:lnTo>
                  <a:lnTo>
                    <a:pt x="325545" y="2428433"/>
                  </a:lnTo>
                  <a:lnTo>
                    <a:pt x="365876" y="2483411"/>
                  </a:lnTo>
                  <a:lnTo>
                    <a:pt x="408497" y="2536764"/>
                  </a:lnTo>
                  <a:lnTo>
                    <a:pt x="453400" y="2588383"/>
                  </a:lnTo>
                  <a:lnTo>
                    <a:pt x="500574" y="2638160"/>
                  </a:lnTo>
                  <a:lnTo>
                    <a:pt x="550009" y="2685986"/>
                  </a:lnTo>
                  <a:lnTo>
                    <a:pt x="601693" y="2731753"/>
                  </a:lnTo>
                  <a:lnTo>
                    <a:pt x="655619" y="2775352"/>
                  </a:lnTo>
                  <a:lnTo>
                    <a:pt x="711774" y="2816676"/>
                  </a:lnTo>
                  <a:lnTo>
                    <a:pt x="770149" y="2855616"/>
                  </a:lnTo>
                  <a:lnTo>
                    <a:pt x="830733" y="2892064"/>
                  </a:lnTo>
                  <a:lnTo>
                    <a:pt x="893517" y="2925910"/>
                  </a:lnTo>
                  <a:lnTo>
                    <a:pt x="958490" y="2957048"/>
                  </a:lnTo>
                  <a:lnTo>
                    <a:pt x="1025642" y="2985368"/>
                  </a:lnTo>
                  <a:lnTo>
                    <a:pt x="1094963" y="3010762"/>
                  </a:lnTo>
                  <a:lnTo>
                    <a:pt x="1166442" y="3033121"/>
                  </a:lnTo>
                  <a:lnTo>
                    <a:pt x="1240070" y="3052338"/>
                  </a:lnTo>
                  <a:lnTo>
                    <a:pt x="1277686" y="3060735"/>
                  </a:lnTo>
                  <a:lnTo>
                    <a:pt x="1315835" y="3068305"/>
                  </a:lnTo>
                  <a:lnTo>
                    <a:pt x="1354516" y="3075035"/>
                  </a:lnTo>
                  <a:lnTo>
                    <a:pt x="1393729" y="3080911"/>
                  </a:lnTo>
                  <a:lnTo>
                    <a:pt x="1433470" y="3085921"/>
                  </a:lnTo>
                  <a:lnTo>
                    <a:pt x="1473739" y="3090050"/>
                  </a:lnTo>
                  <a:lnTo>
                    <a:pt x="1514536" y="3093285"/>
                  </a:lnTo>
                  <a:lnTo>
                    <a:pt x="1555858" y="3095613"/>
                  </a:lnTo>
                  <a:lnTo>
                    <a:pt x="1597704" y="3097020"/>
                  </a:lnTo>
                  <a:lnTo>
                    <a:pt x="1640073" y="3097491"/>
                  </a:lnTo>
                  <a:lnTo>
                    <a:pt x="1682654" y="3097020"/>
                  </a:lnTo>
                  <a:lnTo>
                    <a:pt x="1724535" y="3095613"/>
                  </a:lnTo>
                  <a:lnTo>
                    <a:pt x="1765718" y="3093285"/>
                  </a:lnTo>
                  <a:lnTo>
                    <a:pt x="1806205" y="3090050"/>
                  </a:lnTo>
                  <a:lnTo>
                    <a:pt x="1845996" y="3085921"/>
                  </a:lnTo>
                  <a:lnTo>
                    <a:pt x="1885093" y="3080911"/>
                  </a:lnTo>
                  <a:lnTo>
                    <a:pt x="1923496" y="3075035"/>
                  </a:lnTo>
                  <a:lnTo>
                    <a:pt x="1961209" y="3068305"/>
                  </a:lnTo>
                  <a:lnTo>
                    <a:pt x="2034564" y="3052338"/>
                  </a:lnTo>
                  <a:lnTo>
                    <a:pt x="2105167" y="3033121"/>
                  </a:lnTo>
                  <a:lnTo>
                    <a:pt x="2173030" y="3010762"/>
                  </a:lnTo>
                  <a:lnTo>
                    <a:pt x="2238162" y="2985368"/>
                  </a:lnTo>
                  <a:lnTo>
                    <a:pt x="2300574" y="2957048"/>
                  </a:lnTo>
                  <a:lnTo>
                    <a:pt x="2360276" y="2925910"/>
                  </a:lnTo>
                  <a:lnTo>
                    <a:pt x="2417277" y="2892064"/>
                  </a:lnTo>
                  <a:lnTo>
                    <a:pt x="2471588" y="2855616"/>
                  </a:lnTo>
                  <a:lnTo>
                    <a:pt x="2523220" y="2816676"/>
                  </a:lnTo>
                  <a:lnTo>
                    <a:pt x="2572183" y="2775352"/>
                  </a:lnTo>
                  <a:lnTo>
                    <a:pt x="2618486" y="2731753"/>
                  </a:lnTo>
                  <a:lnTo>
                    <a:pt x="2662140" y="2685986"/>
                  </a:lnTo>
                  <a:lnTo>
                    <a:pt x="2703156" y="2638160"/>
                  </a:lnTo>
                  <a:lnTo>
                    <a:pt x="2741543" y="2588383"/>
                  </a:lnTo>
                  <a:lnTo>
                    <a:pt x="2777312" y="2536764"/>
                  </a:lnTo>
                  <a:lnTo>
                    <a:pt x="2810473" y="2483411"/>
                  </a:lnTo>
                  <a:lnTo>
                    <a:pt x="2841035" y="2428433"/>
                  </a:lnTo>
                  <a:lnTo>
                    <a:pt x="2869011" y="2371938"/>
                  </a:lnTo>
                  <a:lnTo>
                    <a:pt x="2894408" y="2314034"/>
                  </a:lnTo>
                  <a:lnTo>
                    <a:pt x="2917239" y="2254829"/>
                  </a:lnTo>
                  <a:lnTo>
                    <a:pt x="2937512" y="2194433"/>
                  </a:lnTo>
                  <a:lnTo>
                    <a:pt x="2955239" y="2132952"/>
                  </a:lnTo>
                  <a:lnTo>
                    <a:pt x="2970429" y="2070497"/>
                  </a:lnTo>
                  <a:lnTo>
                    <a:pt x="2983093" y="2007174"/>
                  </a:lnTo>
                  <a:lnTo>
                    <a:pt x="2993241" y="1943093"/>
                  </a:lnTo>
                  <a:lnTo>
                    <a:pt x="3000883" y="1878362"/>
                  </a:lnTo>
                  <a:lnTo>
                    <a:pt x="3006029" y="1813089"/>
                  </a:lnTo>
                  <a:lnTo>
                    <a:pt x="3008690" y="1747382"/>
                  </a:lnTo>
                  <a:lnTo>
                    <a:pt x="3009091" y="1714400"/>
                  </a:lnTo>
                  <a:lnTo>
                    <a:pt x="3008875" y="1681351"/>
                  </a:lnTo>
                  <a:lnTo>
                    <a:pt x="3006595" y="1615102"/>
                  </a:lnTo>
                  <a:lnTo>
                    <a:pt x="3001861" y="1548745"/>
                  </a:lnTo>
                  <a:lnTo>
                    <a:pt x="2994682" y="1482389"/>
                  </a:lnTo>
                  <a:lnTo>
                    <a:pt x="2985069" y="1416140"/>
                  </a:lnTo>
                  <a:lnTo>
                    <a:pt x="2973031" y="1350109"/>
                  </a:lnTo>
                  <a:lnTo>
                    <a:pt x="2958580" y="1284402"/>
                  </a:lnTo>
                  <a:lnTo>
                    <a:pt x="2941724" y="1219129"/>
                  </a:lnTo>
                  <a:lnTo>
                    <a:pt x="2922476" y="1154398"/>
                  </a:lnTo>
                  <a:lnTo>
                    <a:pt x="2900844" y="1090317"/>
                  </a:lnTo>
                  <a:lnTo>
                    <a:pt x="2876838" y="1026994"/>
                  </a:lnTo>
                  <a:lnTo>
                    <a:pt x="2850470" y="964539"/>
                  </a:lnTo>
                  <a:lnTo>
                    <a:pt x="2821750" y="903058"/>
                  </a:lnTo>
                  <a:lnTo>
                    <a:pt x="2790687" y="842662"/>
                  </a:lnTo>
                  <a:lnTo>
                    <a:pt x="2757292" y="783457"/>
                  </a:lnTo>
                  <a:lnTo>
                    <a:pt x="2721575" y="725553"/>
                  </a:lnTo>
                  <a:lnTo>
                    <a:pt x="2683546" y="669058"/>
                  </a:lnTo>
                  <a:lnTo>
                    <a:pt x="2643215" y="614080"/>
                  </a:lnTo>
                  <a:lnTo>
                    <a:pt x="2600593" y="560727"/>
                  </a:lnTo>
                  <a:lnTo>
                    <a:pt x="2555690" y="509108"/>
                  </a:lnTo>
                  <a:lnTo>
                    <a:pt x="2508517" y="459331"/>
                  </a:lnTo>
                  <a:lnTo>
                    <a:pt x="2459082" y="411505"/>
                  </a:lnTo>
                  <a:lnTo>
                    <a:pt x="2407397" y="365738"/>
                  </a:lnTo>
                  <a:lnTo>
                    <a:pt x="2353472" y="322139"/>
                  </a:lnTo>
                  <a:lnTo>
                    <a:pt x="2297317" y="280815"/>
                  </a:lnTo>
                  <a:lnTo>
                    <a:pt x="2238942" y="241875"/>
                  </a:lnTo>
                  <a:lnTo>
                    <a:pt x="2178357" y="205427"/>
                  </a:lnTo>
                  <a:lnTo>
                    <a:pt x="2115573" y="171581"/>
                  </a:lnTo>
                  <a:lnTo>
                    <a:pt x="2050600" y="140443"/>
                  </a:lnTo>
                  <a:lnTo>
                    <a:pt x="1983448" y="112123"/>
                  </a:lnTo>
                  <a:lnTo>
                    <a:pt x="1914128" y="86729"/>
                  </a:lnTo>
                  <a:lnTo>
                    <a:pt x="1842648" y="64370"/>
                  </a:lnTo>
                  <a:lnTo>
                    <a:pt x="1769021" y="45152"/>
                  </a:lnTo>
                  <a:lnTo>
                    <a:pt x="1731405" y="36756"/>
                  </a:lnTo>
                  <a:lnTo>
                    <a:pt x="1693255" y="29186"/>
                  </a:lnTo>
                  <a:lnTo>
                    <a:pt x="1654574" y="22456"/>
                  </a:lnTo>
                  <a:lnTo>
                    <a:pt x="1615362" y="16580"/>
                  </a:lnTo>
                  <a:lnTo>
                    <a:pt x="1575621" y="11570"/>
                  </a:lnTo>
                  <a:lnTo>
                    <a:pt x="1535351" y="7441"/>
                  </a:lnTo>
                  <a:lnTo>
                    <a:pt x="1494555" y="4205"/>
                  </a:lnTo>
                  <a:lnTo>
                    <a:pt x="1453233" y="1878"/>
                  </a:lnTo>
                  <a:lnTo>
                    <a:pt x="1411387" y="471"/>
                  </a:lnTo>
                  <a:lnTo>
                    <a:pt x="1369017" y="0"/>
                  </a:lnTo>
                  <a:close/>
                </a:path>
              </a:pathLst>
            </a:custGeom>
            <a:grpFill/>
          </p:spPr>
          <p:txBody>
            <a:bodyPr wrap="square" lIns="0" tIns="0" rIns="0" bIns="0" rtlCol="0"/>
            <a:lstStyle/>
            <a:p>
              <a:pPr algn="l" rtl="0"/>
              <a:endParaRPr/>
            </a:p>
          </p:txBody>
        </p:sp>
        <p:sp>
          <p:nvSpPr>
            <p:cNvPr id="11" name="Content Placeholder 35">
              <a:extLst>
                <a:ext uri="{FF2B5EF4-FFF2-40B4-BE49-F238E27FC236}">
                  <a16:creationId xmlns:a16="http://schemas.microsoft.com/office/drawing/2014/main" id="{2C3C934C-3AE2-AFD1-1A38-E059542A902E}"/>
                </a:ext>
              </a:extLst>
            </p:cNvPr>
            <p:cNvSpPr txBox="1">
              <a:spLocks/>
            </p:cNvSpPr>
            <p:nvPr/>
          </p:nvSpPr>
          <p:spPr>
            <a:xfrm>
              <a:off x="10420638" y="2625814"/>
              <a:ext cx="2680752" cy="1093248"/>
            </a:xfrm>
            <a:prstGeom prst="rect">
              <a:avLst/>
            </a:prstGeom>
            <a:grpFill/>
          </p:spPr>
          <p:txBody>
            <a:bodyPr>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800" kern="1200" baseline="0">
                  <a:solidFill>
                    <a:schemeClr val="tx2"/>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baseline="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baseline="0">
                  <a:solidFill>
                    <a:schemeClr val="tx2"/>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200" kern="1200" baseline="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400">
                  <a:latin typeface="PT Sans" panose="020B0503020203020204" pitchFamily="34" charset="77"/>
                </a:rPr>
                <a:t>No medical schools scored highly across all domains</a:t>
              </a:r>
            </a:p>
          </p:txBody>
        </p:sp>
      </p:grpSp>
      <p:grpSp>
        <p:nvGrpSpPr>
          <p:cNvPr id="15" name="Group 14">
            <a:extLst>
              <a:ext uri="{FF2B5EF4-FFF2-40B4-BE49-F238E27FC236}">
                <a16:creationId xmlns:a16="http://schemas.microsoft.com/office/drawing/2014/main" id="{932A275D-9345-6A37-B239-D3563DBB585F}"/>
              </a:ext>
              <a:ext uri="{C183D7F6-B498-43B3-948B-1728B52AA6E4}">
                <adec:decorative xmlns:adec="http://schemas.microsoft.com/office/drawing/2017/decorative" val="1"/>
              </a:ext>
            </a:extLst>
          </p:cNvPr>
          <p:cNvGrpSpPr/>
          <p:nvPr/>
        </p:nvGrpSpPr>
        <p:grpSpPr>
          <a:xfrm>
            <a:off x="4985670" y="4465340"/>
            <a:ext cx="3735866" cy="3610877"/>
            <a:chOff x="14108015" y="3414276"/>
            <a:chExt cx="3317520" cy="3206527"/>
          </a:xfrm>
          <a:solidFill>
            <a:schemeClr val="bg1"/>
          </a:solidFill>
        </p:grpSpPr>
        <p:sp>
          <p:nvSpPr>
            <p:cNvPr id="10" name="object 5">
              <a:extLst>
                <a:ext uri="{FF2B5EF4-FFF2-40B4-BE49-F238E27FC236}">
                  <a16:creationId xmlns:a16="http://schemas.microsoft.com/office/drawing/2014/main" id="{55AD3461-979F-17D6-E482-85B28C9958C7}"/>
                </a:ext>
              </a:extLst>
            </p:cNvPr>
            <p:cNvSpPr/>
            <p:nvPr/>
          </p:nvSpPr>
          <p:spPr>
            <a:xfrm rot="14065239">
              <a:off x="14163511" y="3358780"/>
              <a:ext cx="3206527" cy="3317520"/>
            </a:xfrm>
            <a:custGeom>
              <a:avLst/>
              <a:gdLst/>
              <a:ahLst/>
              <a:cxnLst/>
              <a:rect l="l" t="t" r="r" b="b"/>
              <a:pathLst>
                <a:path w="2990215" h="3093720">
                  <a:moveTo>
                    <a:pt x="1672847" y="0"/>
                  </a:moveTo>
                  <a:lnTo>
                    <a:pt x="1620553" y="888"/>
                  </a:lnTo>
                  <a:lnTo>
                    <a:pt x="1568436" y="3392"/>
                  </a:lnTo>
                  <a:lnTo>
                    <a:pt x="1516624" y="7834"/>
                  </a:lnTo>
                  <a:lnTo>
                    <a:pt x="1465231" y="14263"/>
                  </a:lnTo>
                  <a:lnTo>
                    <a:pt x="1414148" y="22360"/>
                  </a:lnTo>
                  <a:lnTo>
                    <a:pt x="1363268" y="31803"/>
                  </a:lnTo>
                  <a:lnTo>
                    <a:pt x="1312481" y="42271"/>
                  </a:lnTo>
                  <a:lnTo>
                    <a:pt x="1261680" y="53443"/>
                  </a:lnTo>
                  <a:lnTo>
                    <a:pt x="1215501" y="64594"/>
                  </a:lnTo>
                  <a:lnTo>
                    <a:pt x="1169707" y="77190"/>
                  </a:lnTo>
                  <a:lnTo>
                    <a:pt x="1124333" y="91220"/>
                  </a:lnTo>
                  <a:lnTo>
                    <a:pt x="1079414" y="106672"/>
                  </a:lnTo>
                  <a:lnTo>
                    <a:pt x="1034985" y="123534"/>
                  </a:lnTo>
                  <a:lnTo>
                    <a:pt x="988793" y="142521"/>
                  </a:lnTo>
                  <a:lnTo>
                    <a:pt x="942909" y="162708"/>
                  </a:lnTo>
                  <a:lnTo>
                    <a:pt x="897426" y="184106"/>
                  </a:lnTo>
                  <a:lnTo>
                    <a:pt x="852438" y="206723"/>
                  </a:lnTo>
                  <a:lnTo>
                    <a:pt x="808036" y="230568"/>
                  </a:lnTo>
                  <a:lnTo>
                    <a:pt x="764313" y="255650"/>
                  </a:lnTo>
                  <a:lnTo>
                    <a:pt x="721362" y="281977"/>
                  </a:lnTo>
                  <a:lnTo>
                    <a:pt x="679276" y="309557"/>
                  </a:lnTo>
                  <a:lnTo>
                    <a:pt x="638146" y="338401"/>
                  </a:lnTo>
                  <a:lnTo>
                    <a:pt x="598066" y="368516"/>
                  </a:lnTo>
                  <a:lnTo>
                    <a:pt x="559129" y="399912"/>
                  </a:lnTo>
                  <a:lnTo>
                    <a:pt x="520410" y="432870"/>
                  </a:lnTo>
                  <a:lnTo>
                    <a:pt x="482251" y="466665"/>
                  </a:lnTo>
                  <a:lnTo>
                    <a:pt x="444846" y="501370"/>
                  </a:lnTo>
                  <a:lnTo>
                    <a:pt x="408393" y="537057"/>
                  </a:lnTo>
                  <a:lnTo>
                    <a:pt x="373087" y="573796"/>
                  </a:lnTo>
                  <a:lnTo>
                    <a:pt x="339126" y="611659"/>
                  </a:lnTo>
                  <a:lnTo>
                    <a:pt x="306264" y="651387"/>
                  </a:lnTo>
                  <a:lnTo>
                    <a:pt x="275074" y="692336"/>
                  </a:lnTo>
                  <a:lnTo>
                    <a:pt x="245323" y="734331"/>
                  </a:lnTo>
                  <a:lnTo>
                    <a:pt x="216776" y="777196"/>
                  </a:lnTo>
                  <a:lnTo>
                    <a:pt x="189203" y="820755"/>
                  </a:lnTo>
                  <a:lnTo>
                    <a:pt x="162368" y="864833"/>
                  </a:lnTo>
                  <a:lnTo>
                    <a:pt x="141957" y="922256"/>
                  </a:lnTo>
                  <a:lnTo>
                    <a:pt x="136854" y="982308"/>
                  </a:lnTo>
                  <a:lnTo>
                    <a:pt x="135235" y="1002196"/>
                  </a:lnTo>
                  <a:lnTo>
                    <a:pt x="135288" y="1021948"/>
                  </a:lnTo>
                  <a:lnTo>
                    <a:pt x="137004" y="1041562"/>
                  </a:lnTo>
                  <a:lnTo>
                    <a:pt x="140371" y="1061036"/>
                  </a:lnTo>
                  <a:lnTo>
                    <a:pt x="118838" y="1113505"/>
                  </a:lnTo>
                  <a:lnTo>
                    <a:pt x="99269" y="1166817"/>
                  </a:lnTo>
                  <a:lnTo>
                    <a:pt x="81180" y="1220906"/>
                  </a:lnTo>
                  <a:lnTo>
                    <a:pt x="64083" y="1275704"/>
                  </a:lnTo>
                  <a:lnTo>
                    <a:pt x="49028" y="1328963"/>
                  </a:lnTo>
                  <a:lnTo>
                    <a:pt x="36095" y="1382730"/>
                  </a:lnTo>
                  <a:lnTo>
                    <a:pt x="25308" y="1436957"/>
                  </a:lnTo>
                  <a:lnTo>
                    <a:pt x="16689" y="1491599"/>
                  </a:lnTo>
                  <a:lnTo>
                    <a:pt x="10260" y="1546607"/>
                  </a:lnTo>
                  <a:lnTo>
                    <a:pt x="6022" y="1596036"/>
                  </a:lnTo>
                  <a:lnTo>
                    <a:pt x="2840" y="1645660"/>
                  </a:lnTo>
                  <a:lnTo>
                    <a:pt x="803" y="1695407"/>
                  </a:lnTo>
                  <a:lnTo>
                    <a:pt x="0" y="1745204"/>
                  </a:lnTo>
                  <a:lnTo>
                    <a:pt x="520" y="1794981"/>
                  </a:lnTo>
                  <a:lnTo>
                    <a:pt x="2454" y="1844664"/>
                  </a:lnTo>
                  <a:lnTo>
                    <a:pt x="5891" y="1894181"/>
                  </a:lnTo>
                  <a:lnTo>
                    <a:pt x="10938" y="1944841"/>
                  </a:lnTo>
                  <a:lnTo>
                    <a:pt x="17449" y="1995607"/>
                  </a:lnTo>
                  <a:lnTo>
                    <a:pt x="25445" y="2046314"/>
                  </a:lnTo>
                  <a:lnTo>
                    <a:pt x="34948" y="2096797"/>
                  </a:lnTo>
                  <a:lnTo>
                    <a:pt x="45978" y="2146895"/>
                  </a:lnTo>
                  <a:lnTo>
                    <a:pt x="58557" y="2196441"/>
                  </a:lnTo>
                  <a:lnTo>
                    <a:pt x="72706" y="2245272"/>
                  </a:lnTo>
                  <a:lnTo>
                    <a:pt x="91394" y="2298412"/>
                  </a:lnTo>
                  <a:lnTo>
                    <a:pt x="113876" y="2350322"/>
                  </a:lnTo>
                  <a:lnTo>
                    <a:pt x="139525" y="2400729"/>
                  </a:lnTo>
                  <a:lnTo>
                    <a:pt x="167715" y="2449361"/>
                  </a:lnTo>
                  <a:lnTo>
                    <a:pt x="196909" y="2492106"/>
                  </a:lnTo>
                  <a:lnTo>
                    <a:pt x="229727" y="2532523"/>
                  </a:lnTo>
                  <a:lnTo>
                    <a:pt x="264914" y="2570932"/>
                  </a:lnTo>
                  <a:lnTo>
                    <a:pt x="301217" y="2607654"/>
                  </a:lnTo>
                  <a:lnTo>
                    <a:pt x="348677" y="2649845"/>
                  </a:lnTo>
                  <a:lnTo>
                    <a:pt x="399871" y="2687474"/>
                  </a:lnTo>
                  <a:lnTo>
                    <a:pt x="443649" y="2716383"/>
                  </a:lnTo>
                  <a:lnTo>
                    <a:pt x="488145" y="2744333"/>
                  </a:lnTo>
                  <a:lnTo>
                    <a:pt x="533484" y="2770915"/>
                  </a:lnTo>
                  <a:lnTo>
                    <a:pt x="579791" y="2795716"/>
                  </a:lnTo>
                  <a:lnTo>
                    <a:pt x="621843" y="2816271"/>
                  </a:lnTo>
                  <a:lnTo>
                    <a:pt x="664465" y="2835661"/>
                  </a:lnTo>
                  <a:lnTo>
                    <a:pt x="707541" y="2854077"/>
                  </a:lnTo>
                  <a:lnTo>
                    <a:pt x="750951" y="2871714"/>
                  </a:lnTo>
                  <a:lnTo>
                    <a:pt x="794577" y="2888763"/>
                  </a:lnTo>
                  <a:lnTo>
                    <a:pt x="838300" y="2905418"/>
                  </a:lnTo>
                  <a:lnTo>
                    <a:pt x="885736" y="2923164"/>
                  </a:lnTo>
                  <a:lnTo>
                    <a:pt x="933484" y="2940517"/>
                  </a:lnTo>
                  <a:lnTo>
                    <a:pt x="981530" y="2957385"/>
                  </a:lnTo>
                  <a:lnTo>
                    <a:pt x="1029864" y="2973672"/>
                  </a:lnTo>
                  <a:lnTo>
                    <a:pt x="1078471" y="2989285"/>
                  </a:lnTo>
                  <a:lnTo>
                    <a:pt x="1127341" y="3004128"/>
                  </a:lnTo>
                  <a:lnTo>
                    <a:pt x="1176461" y="3018109"/>
                  </a:lnTo>
                  <a:lnTo>
                    <a:pt x="1225819" y="3031132"/>
                  </a:lnTo>
                  <a:lnTo>
                    <a:pt x="1275402" y="3043103"/>
                  </a:lnTo>
                  <a:lnTo>
                    <a:pt x="1325198" y="3053927"/>
                  </a:lnTo>
                  <a:lnTo>
                    <a:pt x="1375196" y="3063512"/>
                  </a:lnTo>
                  <a:lnTo>
                    <a:pt x="1425382" y="3071761"/>
                  </a:lnTo>
                  <a:lnTo>
                    <a:pt x="1475745" y="3078582"/>
                  </a:lnTo>
                  <a:lnTo>
                    <a:pt x="1526272" y="3083879"/>
                  </a:lnTo>
                  <a:lnTo>
                    <a:pt x="1577592" y="3087976"/>
                  </a:lnTo>
                  <a:lnTo>
                    <a:pt x="1629130" y="3091058"/>
                  </a:lnTo>
                  <a:lnTo>
                    <a:pt x="1680795" y="3092898"/>
                  </a:lnTo>
                  <a:lnTo>
                    <a:pt x="1732491" y="3093266"/>
                  </a:lnTo>
                  <a:lnTo>
                    <a:pt x="1784126" y="3091937"/>
                  </a:lnTo>
                  <a:lnTo>
                    <a:pt x="1835606" y="3088680"/>
                  </a:lnTo>
                  <a:lnTo>
                    <a:pt x="1886837" y="3083269"/>
                  </a:lnTo>
                  <a:lnTo>
                    <a:pt x="1934121" y="3076527"/>
                  </a:lnTo>
                  <a:lnTo>
                    <a:pt x="1981415" y="3068435"/>
                  </a:lnTo>
                  <a:lnTo>
                    <a:pt x="2028570" y="3058923"/>
                  </a:lnTo>
                  <a:lnTo>
                    <a:pt x="2075435" y="3047922"/>
                  </a:lnTo>
                  <a:lnTo>
                    <a:pt x="2121859" y="3035360"/>
                  </a:lnTo>
                  <a:lnTo>
                    <a:pt x="2167692" y="3021169"/>
                  </a:lnTo>
                  <a:lnTo>
                    <a:pt x="2212783" y="3005279"/>
                  </a:lnTo>
                  <a:lnTo>
                    <a:pt x="2259487" y="2986258"/>
                  </a:lnTo>
                  <a:lnTo>
                    <a:pt x="2305223" y="2965162"/>
                  </a:lnTo>
                  <a:lnTo>
                    <a:pt x="2350296" y="2942653"/>
                  </a:lnTo>
                  <a:lnTo>
                    <a:pt x="2395015" y="2919388"/>
                  </a:lnTo>
                  <a:lnTo>
                    <a:pt x="2451152" y="2887591"/>
                  </a:lnTo>
                  <a:lnTo>
                    <a:pt x="2504832" y="2851964"/>
                  </a:lnTo>
                  <a:lnTo>
                    <a:pt x="2545684" y="2820730"/>
                  </a:lnTo>
                  <a:lnTo>
                    <a:pt x="2585077" y="2787412"/>
                  </a:lnTo>
                  <a:lnTo>
                    <a:pt x="2623193" y="2752657"/>
                  </a:lnTo>
                  <a:lnTo>
                    <a:pt x="2660217" y="2717116"/>
                  </a:lnTo>
                  <a:lnTo>
                    <a:pt x="2703219" y="2671408"/>
                  </a:lnTo>
                  <a:lnTo>
                    <a:pt x="2742220" y="2622234"/>
                  </a:lnTo>
                  <a:lnTo>
                    <a:pt x="2771939" y="2579745"/>
                  </a:lnTo>
                  <a:lnTo>
                    <a:pt x="2799873" y="2536363"/>
                  </a:lnTo>
                  <a:lnTo>
                    <a:pt x="2825874" y="2492015"/>
                  </a:lnTo>
                  <a:lnTo>
                    <a:pt x="2849792" y="2446625"/>
                  </a:lnTo>
                  <a:lnTo>
                    <a:pt x="2871478" y="2400119"/>
                  </a:lnTo>
                  <a:lnTo>
                    <a:pt x="2890784" y="2352424"/>
                  </a:lnTo>
                  <a:lnTo>
                    <a:pt x="2907562" y="2303464"/>
                  </a:lnTo>
                  <a:lnTo>
                    <a:pt x="2922506" y="2253855"/>
                  </a:lnTo>
                  <a:lnTo>
                    <a:pt x="2936208" y="2204357"/>
                  </a:lnTo>
                  <a:lnTo>
                    <a:pt x="2948511" y="2154795"/>
                  </a:lnTo>
                  <a:lnTo>
                    <a:pt x="2959257" y="2105000"/>
                  </a:lnTo>
                  <a:lnTo>
                    <a:pt x="2968288" y="2054798"/>
                  </a:lnTo>
                  <a:lnTo>
                    <a:pt x="2975446" y="2004017"/>
                  </a:lnTo>
                  <a:lnTo>
                    <a:pt x="2980574" y="1952487"/>
                  </a:lnTo>
                  <a:lnTo>
                    <a:pt x="2984132" y="1902980"/>
                  </a:lnTo>
                  <a:lnTo>
                    <a:pt x="2986838" y="1853442"/>
                  </a:lnTo>
                  <a:lnTo>
                    <a:pt x="2988682" y="1803886"/>
                  </a:lnTo>
                  <a:lnTo>
                    <a:pt x="2989657" y="1754325"/>
                  </a:lnTo>
                  <a:lnTo>
                    <a:pt x="2989754" y="1704772"/>
                  </a:lnTo>
                  <a:lnTo>
                    <a:pt x="2988964" y="1655241"/>
                  </a:lnTo>
                  <a:lnTo>
                    <a:pt x="2987280" y="1605745"/>
                  </a:lnTo>
                  <a:lnTo>
                    <a:pt x="2984691" y="1556297"/>
                  </a:lnTo>
                  <a:lnTo>
                    <a:pt x="2981191" y="1506911"/>
                  </a:lnTo>
                  <a:lnTo>
                    <a:pt x="2976771" y="1457599"/>
                  </a:lnTo>
                  <a:lnTo>
                    <a:pt x="2971421" y="1408375"/>
                  </a:lnTo>
                  <a:lnTo>
                    <a:pt x="2965134" y="1359253"/>
                  </a:lnTo>
                  <a:lnTo>
                    <a:pt x="2957901" y="1310245"/>
                  </a:lnTo>
                  <a:lnTo>
                    <a:pt x="2949713" y="1261365"/>
                  </a:lnTo>
                  <a:lnTo>
                    <a:pt x="2940695" y="1212401"/>
                  </a:lnTo>
                  <a:lnTo>
                    <a:pt x="2931058" y="1163467"/>
                  </a:lnTo>
                  <a:lnTo>
                    <a:pt x="2920764" y="1114601"/>
                  </a:lnTo>
                  <a:lnTo>
                    <a:pt x="2909776" y="1065839"/>
                  </a:lnTo>
                  <a:lnTo>
                    <a:pt x="2898053" y="1017220"/>
                  </a:lnTo>
                  <a:lnTo>
                    <a:pt x="2885557" y="968780"/>
                  </a:lnTo>
                  <a:lnTo>
                    <a:pt x="2872251" y="920558"/>
                  </a:lnTo>
                  <a:lnTo>
                    <a:pt x="2858095" y="872590"/>
                  </a:lnTo>
                  <a:lnTo>
                    <a:pt x="2843050" y="824914"/>
                  </a:lnTo>
                  <a:lnTo>
                    <a:pt x="2827079" y="777568"/>
                  </a:lnTo>
                  <a:lnTo>
                    <a:pt x="2810143" y="730589"/>
                  </a:lnTo>
                  <a:lnTo>
                    <a:pt x="2792202" y="684014"/>
                  </a:lnTo>
                  <a:lnTo>
                    <a:pt x="2773219" y="637881"/>
                  </a:lnTo>
                  <a:lnTo>
                    <a:pt x="2753155" y="592228"/>
                  </a:lnTo>
                  <a:lnTo>
                    <a:pt x="2732478" y="548029"/>
                  </a:lnTo>
                  <a:lnTo>
                    <a:pt x="2710612" y="504448"/>
                  </a:lnTo>
                  <a:lnTo>
                    <a:pt x="2687307" y="461733"/>
                  </a:lnTo>
                  <a:lnTo>
                    <a:pt x="2662309" y="420131"/>
                  </a:lnTo>
                  <a:lnTo>
                    <a:pt x="2635369" y="379889"/>
                  </a:lnTo>
                  <a:lnTo>
                    <a:pt x="2606232" y="341257"/>
                  </a:lnTo>
                  <a:lnTo>
                    <a:pt x="2574648" y="304481"/>
                  </a:lnTo>
                  <a:lnTo>
                    <a:pt x="2540365" y="269810"/>
                  </a:lnTo>
                  <a:lnTo>
                    <a:pt x="2503130" y="237491"/>
                  </a:lnTo>
                  <a:lnTo>
                    <a:pt x="2459083" y="204587"/>
                  </a:lnTo>
                  <a:lnTo>
                    <a:pt x="2412582" y="174428"/>
                  </a:lnTo>
                  <a:lnTo>
                    <a:pt x="2364191" y="147343"/>
                  </a:lnTo>
                  <a:lnTo>
                    <a:pt x="2314472" y="123661"/>
                  </a:lnTo>
                  <a:lnTo>
                    <a:pt x="2265341" y="103986"/>
                  </a:lnTo>
                  <a:lnTo>
                    <a:pt x="2215109" y="86700"/>
                  </a:lnTo>
                  <a:lnTo>
                    <a:pt x="2164355" y="71006"/>
                  </a:lnTo>
                  <a:lnTo>
                    <a:pt x="2113659" y="56110"/>
                  </a:lnTo>
                  <a:lnTo>
                    <a:pt x="2067952" y="43702"/>
                  </a:lnTo>
                  <a:lnTo>
                    <a:pt x="2021836" y="32997"/>
                  </a:lnTo>
                  <a:lnTo>
                    <a:pt x="1975370" y="23978"/>
                  </a:lnTo>
                  <a:lnTo>
                    <a:pt x="1928611" y="16626"/>
                  </a:lnTo>
                  <a:lnTo>
                    <a:pt x="1881618" y="10923"/>
                  </a:lnTo>
                  <a:lnTo>
                    <a:pt x="1829701" y="6189"/>
                  </a:lnTo>
                  <a:lnTo>
                    <a:pt x="1777528" y="2734"/>
                  </a:lnTo>
                  <a:lnTo>
                    <a:pt x="1725208" y="643"/>
                  </a:lnTo>
                  <a:lnTo>
                    <a:pt x="1672847" y="0"/>
                  </a:lnTo>
                  <a:close/>
                </a:path>
              </a:pathLst>
            </a:custGeom>
            <a:grpFill/>
          </p:spPr>
          <p:txBody>
            <a:bodyPr wrap="square" lIns="0" tIns="0" rIns="0" bIns="0" rtlCol="0"/>
            <a:lstStyle/>
            <a:p>
              <a:pPr algn="l" rtl="0"/>
              <a:endParaRPr/>
            </a:p>
          </p:txBody>
        </p:sp>
        <p:sp>
          <p:nvSpPr>
            <p:cNvPr id="14" name="TextBox 13">
              <a:extLst>
                <a:ext uri="{FF2B5EF4-FFF2-40B4-BE49-F238E27FC236}">
                  <a16:creationId xmlns:a16="http://schemas.microsoft.com/office/drawing/2014/main" id="{72F84CFE-6781-C135-062C-BAB3FEFB647F}"/>
                </a:ext>
              </a:extLst>
            </p:cNvPr>
            <p:cNvSpPr txBox="1"/>
            <p:nvPr/>
          </p:nvSpPr>
          <p:spPr>
            <a:xfrm>
              <a:off x="14547574" y="4722198"/>
              <a:ext cx="2438400" cy="409967"/>
            </a:xfrm>
            <a:prstGeom prst="rect">
              <a:avLst/>
            </a:prstGeom>
            <a:grpFill/>
          </p:spPr>
          <p:txBody>
            <a:bodyPr wrap="square">
              <a:spAutoFit/>
            </a:bodyPr>
            <a:lstStyle/>
            <a:p>
              <a:pPr marL="0" indent="0">
                <a:buNone/>
              </a:pPr>
              <a:r>
                <a:rPr lang="en-US" sz="2400">
                  <a:latin typeface="PT Sans" panose="020B0503020203020204" pitchFamily="34" charset="77"/>
                </a:rPr>
                <a:t>Change is possible </a:t>
              </a:r>
            </a:p>
          </p:txBody>
        </p:sp>
      </p:grpSp>
      <p:grpSp>
        <p:nvGrpSpPr>
          <p:cNvPr id="17" name="Group 16">
            <a:extLst>
              <a:ext uri="{FF2B5EF4-FFF2-40B4-BE49-F238E27FC236}">
                <a16:creationId xmlns:a16="http://schemas.microsoft.com/office/drawing/2014/main" id="{B239B36B-6D79-E69D-39BF-9F37424DCA7E}"/>
              </a:ext>
              <a:ext uri="{C183D7F6-B498-43B3-948B-1728B52AA6E4}">
                <adec:decorative xmlns:adec="http://schemas.microsoft.com/office/drawing/2017/decorative" val="1"/>
              </a:ext>
            </a:extLst>
          </p:cNvPr>
          <p:cNvGrpSpPr/>
          <p:nvPr/>
        </p:nvGrpSpPr>
        <p:grpSpPr>
          <a:xfrm>
            <a:off x="8865651" y="2638705"/>
            <a:ext cx="4208430" cy="3917011"/>
            <a:chOff x="8902073" y="2797637"/>
            <a:chExt cx="3737165" cy="3478379"/>
          </a:xfrm>
          <a:solidFill>
            <a:schemeClr val="bg1"/>
          </a:solidFill>
        </p:grpSpPr>
        <p:sp>
          <p:nvSpPr>
            <p:cNvPr id="5" name="object 2">
              <a:extLst>
                <a:ext uri="{FF2B5EF4-FFF2-40B4-BE49-F238E27FC236}">
                  <a16:creationId xmlns:a16="http://schemas.microsoft.com/office/drawing/2014/main" id="{65E3C2D8-688B-BF78-F0D3-7114DC0D18B2}"/>
                </a:ext>
              </a:extLst>
            </p:cNvPr>
            <p:cNvSpPr/>
            <p:nvPr/>
          </p:nvSpPr>
          <p:spPr>
            <a:xfrm rot="6522254">
              <a:off x="9031466" y="2668244"/>
              <a:ext cx="3478379" cy="3737165"/>
            </a:xfrm>
            <a:custGeom>
              <a:avLst/>
              <a:gdLst/>
              <a:ahLst/>
              <a:cxnLst/>
              <a:rect l="l" t="t" r="r" b="b"/>
              <a:pathLst>
                <a:path w="2990215" h="3093720">
                  <a:moveTo>
                    <a:pt x="1672847" y="0"/>
                  </a:moveTo>
                  <a:lnTo>
                    <a:pt x="1620553" y="888"/>
                  </a:lnTo>
                  <a:lnTo>
                    <a:pt x="1568436" y="3392"/>
                  </a:lnTo>
                  <a:lnTo>
                    <a:pt x="1516624" y="7834"/>
                  </a:lnTo>
                  <a:lnTo>
                    <a:pt x="1465231" y="14263"/>
                  </a:lnTo>
                  <a:lnTo>
                    <a:pt x="1414148" y="22360"/>
                  </a:lnTo>
                  <a:lnTo>
                    <a:pt x="1363268" y="31803"/>
                  </a:lnTo>
                  <a:lnTo>
                    <a:pt x="1312481" y="42271"/>
                  </a:lnTo>
                  <a:lnTo>
                    <a:pt x="1261680" y="53443"/>
                  </a:lnTo>
                  <a:lnTo>
                    <a:pt x="1215501" y="64594"/>
                  </a:lnTo>
                  <a:lnTo>
                    <a:pt x="1169707" y="77190"/>
                  </a:lnTo>
                  <a:lnTo>
                    <a:pt x="1124333" y="91220"/>
                  </a:lnTo>
                  <a:lnTo>
                    <a:pt x="1079414" y="106672"/>
                  </a:lnTo>
                  <a:lnTo>
                    <a:pt x="1034985" y="123534"/>
                  </a:lnTo>
                  <a:lnTo>
                    <a:pt x="988793" y="142521"/>
                  </a:lnTo>
                  <a:lnTo>
                    <a:pt x="942909" y="162708"/>
                  </a:lnTo>
                  <a:lnTo>
                    <a:pt x="897426" y="184106"/>
                  </a:lnTo>
                  <a:lnTo>
                    <a:pt x="852438" y="206723"/>
                  </a:lnTo>
                  <a:lnTo>
                    <a:pt x="808036" y="230568"/>
                  </a:lnTo>
                  <a:lnTo>
                    <a:pt x="764313" y="255650"/>
                  </a:lnTo>
                  <a:lnTo>
                    <a:pt x="721362" y="281977"/>
                  </a:lnTo>
                  <a:lnTo>
                    <a:pt x="679276" y="309557"/>
                  </a:lnTo>
                  <a:lnTo>
                    <a:pt x="638146" y="338401"/>
                  </a:lnTo>
                  <a:lnTo>
                    <a:pt x="598066" y="368516"/>
                  </a:lnTo>
                  <a:lnTo>
                    <a:pt x="559129" y="399912"/>
                  </a:lnTo>
                  <a:lnTo>
                    <a:pt x="520410" y="432870"/>
                  </a:lnTo>
                  <a:lnTo>
                    <a:pt x="482251" y="466665"/>
                  </a:lnTo>
                  <a:lnTo>
                    <a:pt x="444846" y="501370"/>
                  </a:lnTo>
                  <a:lnTo>
                    <a:pt x="408393" y="537057"/>
                  </a:lnTo>
                  <a:lnTo>
                    <a:pt x="373087" y="573796"/>
                  </a:lnTo>
                  <a:lnTo>
                    <a:pt x="339126" y="611659"/>
                  </a:lnTo>
                  <a:lnTo>
                    <a:pt x="306264" y="651387"/>
                  </a:lnTo>
                  <a:lnTo>
                    <a:pt x="275074" y="692336"/>
                  </a:lnTo>
                  <a:lnTo>
                    <a:pt x="245323" y="734331"/>
                  </a:lnTo>
                  <a:lnTo>
                    <a:pt x="216776" y="777196"/>
                  </a:lnTo>
                  <a:lnTo>
                    <a:pt x="189203" y="820755"/>
                  </a:lnTo>
                  <a:lnTo>
                    <a:pt x="162368" y="864833"/>
                  </a:lnTo>
                  <a:lnTo>
                    <a:pt x="141957" y="922258"/>
                  </a:lnTo>
                  <a:lnTo>
                    <a:pt x="136854" y="982321"/>
                  </a:lnTo>
                  <a:lnTo>
                    <a:pt x="135235" y="1002201"/>
                  </a:lnTo>
                  <a:lnTo>
                    <a:pt x="135288" y="1021950"/>
                  </a:lnTo>
                  <a:lnTo>
                    <a:pt x="137004" y="1041562"/>
                  </a:lnTo>
                  <a:lnTo>
                    <a:pt x="140371" y="1061036"/>
                  </a:lnTo>
                  <a:lnTo>
                    <a:pt x="118838" y="1113505"/>
                  </a:lnTo>
                  <a:lnTo>
                    <a:pt x="99269" y="1166817"/>
                  </a:lnTo>
                  <a:lnTo>
                    <a:pt x="81180" y="1220906"/>
                  </a:lnTo>
                  <a:lnTo>
                    <a:pt x="64083" y="1275704"/>
                  </a:lnTo>
                  <a:lnTo>
                    <a:pt x="49028" y="1328963"/>
                  </a:lnTo>
                  <a:lnTo>
                    <a:pt x="36095" y="1382730"/>
                  </a:lnTo>
                  <a:lnTo>
                    <a:pt x="25308" y="1436957"/>
                  </a:lnTo>
                  <a:lnTo>
                    <a:pt x="16689" y="1491599"/>
                  </a:lnTo>
                  <a:lnTo>
                    <a:pt x="10260" y="1546607"/>
                  </a:lnTo>
                  <a:lnTo>
                    <a:pt x="6022" y="1596036"/>
                  </a:lnTo>
                  <a:lnTo>
                    <a:pt x="2840" y="1645660"/>
                  </a:lnTo>
                  <a:lnTo>
                    <a:pt x="803" y="1695407"/>
                  </a:lnTo>
                  <a:lnTo>
                    <a:pt x="0" y="1745204"/>
                  </a:lnTo>
                  <a:lnTo>
                    <a:pt x="520" y="1794981"/>
                  </a:lnTo>
                  <a:lnTo>
                    <a:pt x="2454" y="1844664"/>
                  </a:lnTo>
                  <a:lnTo>
                    <a:pt x="5891" y="1894181"/>
                  </a:lnTo>
                  <a:lnTo>
                    <a:pt x="10938" y="1944841"/>
                  </a:lnTo>
                  <a:lnTo>
                    <a:pt x="17449" y="1995607"/>
                  </a:lnTo>
                  <a:lnTo>
                    <a:pt x="25445" y="2046314"/>
                  </a:lnTo>
                  <a:lnTo>
                    <a:pt x="34948" y="2096797"/>
                  </a:lnTo>
                  <a:lnTo>
                    <a:pt x="45978" y="2146895"/>
                  </a:lnTo>
                  <a:lnTo>
                    <a:pt x="58557" y="2196441"/>
                  </a:lnTo>
                  <a:lnTo>
                    <a:pt x="72706" y="2245272"/>
                  </a:lnTo>
                  <a:lnTo>
                    <a:pt x="91394" y="2298412"/>
                  </a:lnTo>
                  <a:lnTo>
                    <a:pt x="113876" y="2350322"/>
                  </a:lnTo>
                  <a:lnTo>
                    <a:pt x="139525" y="2400729"/>
                  </a:lnTo>
                  <a:lnTo>
                    <a:pt x="167715" y="2449361"/>
                  </a:lnTo>
                  <a:lnTo>
                    <a:pt x="196909" y="2492106"/>
                  </a:lnTo>
                  <a:lnTo>
                    <a:pt x="229727" y="2532524"/>
                  </a:lnTo>
                  <a:lnTo>
                    <a:pt x="264914" y="2570937"/>
                  </a:lnTo>
                  <a:lnTo>
                    <a:pt x="301217" y="2607667"/>
                  </a:lnTo>
                  <a:lnTo>
                    <a:pt x="348677" y="2649847"/>
                  </a:lnTo>
                  <a:lnTo>
                    <a:pt x="399871" y="2687474"/>
                  </a:lnTo>
                  <a:lnTo>
                    <a:pt x="443649" y="2716383"/>
                  </a:lnTo>
                  <a:lnTo>
                    <a:pt x="488145" y="2744333"/>
                  </a:lnTo>
                  <a:lnTo>
                    <a:pt x="533484" y="2770915"/>
                  </a:lnTo>
                  <a:lnTo>
                    <a:pt x="579791" y="2795716"/>
                  </a:lnTo>
                  <a:lnTo>
                    <a:pt x="621843" y="2816271"/>
                  </a:lnTo>
                  <a:lnTo>
                    <a:pt x="664466" y="2835661"/>
                  </a:lnTo>
                  <a:lnTo>
                    <a:pt x="707542" y="2854077"/>
                  </a:lnTo>
                  <a:lnTo>
                    <a:pt x="750954" y="2871714"/>
                  </a:lnTo>
                  <a:lnTo>
                    <a:pt x="794584" y="2888763"/>
                  </a:lnTo>
                  <a:lnTo>
                    <a:pt x="838313" y="2905418"/>
                  </a:lnTo>
                  <a:lnTo>
                    <a:pt x="885746" y="2923164"/>
                  </a:lnTo>
                  <a:lnTo>
                    <a:pt x="933492" y="2940517"/>
                  </a:lnTo>
                  <a:lnTo>
                    <a:pt x="981537" y="2957385"/>
                  </a:lnTo>
                  <a:lnTo>
                    <a:pt x="1029868" y="2973672"/>
                  </a:lnTo>
                  <a:lnTo>
                    <a:pt x="1078475" y="2989285"/>
                  </a:lnTo>
                  <a:lnTo>
                    <a:pt x="1127344" y="3004128"/>
                  </a:lnTo>
                  <a:lnTo>
                    <a:pt x="1176463" y="3018109"/>
                  </a:lnTo>
                  <a:lnTo>
                    <a:pt x="1225820" y="3031132"/>
                  </a:lnTo>
                  <a:lnTo>
                    <a:pt x="1275403" y="3043103"/>
                  </a:lnTo>
                  <a:lnTo>
                    <a:pt x="1325199" y="3053927"/>
                  </a:lnTo>
                  <a:lnTo>
                    <a:pt x="1375196" y="3063512"/>
                  </a:lnTo>
                  <a:lnTo>
                    <a:pt x="1425382" y="3071761"/>
                  </a:lnTo>
                  <a:lnTo>
                    <a:pt x="1475745" y="3078582"/>
                  </a:lnTo>
                  <a:lnTo>
                    <a:pt x="1526272" y="3083879"/>
                  </a:lnTo>
                  <a:lnTo>
                    <a:pt x="1577592" y="3087976"/>
                  </a:lnTo>
                  <a:lnTo>
                    <a:pt x="1629130" y="3091058"/>
                  </a:lnTo>
                  <a:lnTo>
                    <a:pt x="1680795" y="3092898"/>
                  </a:lnTo>
                  <a:lnTo>
                    <a:pt x="1732491" y="3093266"/>
                  </a:lnTo>
                  <a:lnTo>
                    <a:pt x="1784126" y="3091937"/>
                  </a:lnTo>
                  <a:lnTo>
                    <a:pt x="1835606" y="3088680"/>
                  </a:lnTo>
                  <a:lnTo>
                    <a:pt x="1886837" y="3083269"/>
                  </a:lnTo>
                  <a:lnTo>
                    <a:pt x="1934121" y="3076527"/>
                  </a:lnTo>
                  <a:lnTo>
                    <a:pt x="1981415" y="3068435"/>
                  </a:lnTo>
                  <a:lnTo>
                    <a:pt x="2028570" y="3058923"/>
                  </a:lnTo>
                  <a:lnTo>
                    <a:pt x="2075435" y="3047922"/>
                  </a:lnTo>
                  <a:lnTo>
                    <a:pt x="2121859" y="3035360"/>
                  </a:lnTo>
                  <a:lnTo>
                    <a:pt x="2167692" y="3021169"/>
                  </a:lnTo>
                  <a:lnTo>
                    <a:pt x="2212783" y="3005279"/>
                  </a:lnTo>
                  <a:lnTo>
                    <a:pt x="2259487" y="2986258"/>
                  </a:lnTo>
                  <a:lnTo>
                    <a:pt x="2305223" y="2965162"/>
                  </a:lnTo>
                  <a:lnTo>
                    <a:pt x="2350296" y="2942653"/>
                  </a:lnTo>
                  <a:lnTo>
                    <a:pt x="2395015" y="2919388"/>
                  </a:lnTo>
                  <a:lnTo>
                    <a:pt x="2451157" y="2887591"/>
                  </a:lnTo>
                  <a:lnTo>
                    <a:pt x="2504832" y="2851964"/>
                  </a:lnTo>
                  <a:lnTo>
                    <a:pt x="2545684" y="2820730"/>
                  </a:lnTo>
                  <a:lnTo>
                    <a:pt x="2585077" y="2787412"/>
                  </a:lnTo>
                  <a:lnTo>
                    <a:pt x="2623193" y="2752657"/>
                  </a:lnTo>
                  <a:lnTo>
                    <a:pt x="2660217" y="2717116"/>
                  </a:lnTo>
                  <a:lnTo>
                    <a:pt x="2703219" y="2671408"/>
                  </a:lnTo>
                  <a:lnTo>
                    <a:pt x="2742220" y="2622234"/>
                  </a:lnTo>
                  <a:lnTo>
                    <a:pt x="2771939" y="2579745"/>
                  </a:lnTo>
                  <a:lnTo>
                    <a:pt x="2799873" y="2536363"/>
                  </a:lnTo>
                  <a:lnTo>
                    <a:pt x="2825874" y="2492015"/>
                  </a:lnTo>
                  <a:lnTo>
                    <a:pt x="2849792" y="2446625"/>
                  </a:lnTo>
                  <a:lnTo>
                    <a:pt x="2871478" y="2400119"/>
                  </a:lnTo>
                  <a:lnTo>
                    <a:pt x="2890784" y="2352424"/>
                  </a:lnTo>
                  <a:lnTo>
                    <a:pt x="2907562" y="2303464"/>
                  </a:lnTo>
                  <a:lnTo>
                    <a:pt x="2922506" y="2253855"/>
                  </a:lnTo>
                  <a:lnTo>
                    <a:pt x="2936208" y="2204357"/>
                  </a:lnTo>
                  <a:lnTo>
                    <a:pt x="2948511" y="2154795"/>
                  </a:lnTo>
                  <a:lnTo>
                    <a:pt x="2959257" y="2105000"/>
                  </a:lnTo>
                  <a:lnTo>
                    <a:pt x="2968288" y="2054798"/>
                  </a:lnTo>
                  <a:lnTo>
                    <a:pt x="2975446" y="2004017"/>
                  </a:lnTo>
                  <a:lnTo>
                    <a:pt x="2980574" y="1952487"/>
                  </a:lnTo>
                  <a:lnTo>
                    <a:pt x="2984132" y="1902980"/>
                  </a:lnTo>
                  <a:lnTo>
                    <a:pt x="2986838" y="1853442"/>
                  </a:lnTo>
                  <a:lnTo>
                    <a:pt x="2988682" y="1803886"/>
                  </a:lnTo>
                  <a:lnTo>
                    <a:pt x="2989657" y="1754325"/>
                  </a:lnTo>
                  <a:lnTo>
                    <a:pt x="2989754" y="1704772"/>
                  </a:lnTo>
                  <a:lnTo>
                    <a:pt x="2988964" y="1655241"/>
                  </a:lnTo>
                  <a:lnTo>
                    <a:pt x="2987280" y="1605745"/>
                  </a:lnTo>
                  <a:lnTo>
                    <a:pt x="2984691" y="1556297"/>
                  </a:lnTo>
                  <a:lnTo>
                    <a:pt x="2981191" y="1506911"/>
                  </a:lnTo>
                  <a:lnTo>
                    <a:pt x="2976771" y="1457599"/>
                  </a:lnTo>
                  <a:lnTo>
                    <a:pt x="2971421" y="1408375"/>
                  </a:lnTo>
                  <a:lnTo>
                    <a:pt x="2965134" y="1359253"/>
                  </a:lnTo>
                  <a:lnTo>
                    <a:pt x="2957901" y="1310245"/>
                  </a:lnTo>
                  <a:lnTo>
                    <a:pt x="2949713" y="1261365"/>
                  </a:lnTo>
                  <a:lnTo>
                    <a:pt x="2940695" y="1212401"/>
                  </a:lnTo>
                  <a:lnTo>
                    <a:pt x="2931058" y="1163467"/>
                  </a:lnTo>
                  <a:lnTo>
                    <a:pt x="2920764" y="1114601"/>
                  </a:lnTo>
                  <a:lnTo>
                    <a:pt x="2909776" y="1065839"/>
                  </a:lnTo>
                  <a:lnTo>
                    <a:pt x="2898053" y="1017220"/>
                  </a:lnTo>
                  <a:lnTo>
                    <a:pt x="2885557" y="968780"/>
                  </a:lnTo>
                  <a:lnTo>
                    <a:pt x="2872251" y="920558"/>
                  </a:lnTo>
                  <a:lnTo>
                    <a:pt x="2858095" y="872590"/>
                  </a:lnTo>
                  <a:lnTo>
                    <a:pt x="2843050" y="824914"/>
                  </a:lnTo>
                  <a:lnTo>
                    <a:pt x="2827079" y="777568"/>
                  </a:lnTo>
                  <a:lnTo>
                    <a:pt x="2810143" y="730589"/>
                  </a:lnTo>
                  <a:lnTo>
                    <a:pt x="2792202" y="684014"/>
                  </a:lnTo>
                  <a:lnTo>
                    <a:pt x="2773219" y="637881"/>
                  </a:lnTo>
                  <a:lnTo>
                    <a:pt x="2753155" y="592228"/>
                  </a:lnTo>
                  <a:lnTo>
                    <a:pt x="2732478" y="548029"/>
                  </a:lnTo>
                  <a:lnTo>
                    <a:pt x="2710612" y="504448"/>
                  </a:lnTo>
                  <a:lnTo>
                    <a:pt x="2687307" y="461733"/>
                  </a:lnTo>
                  <a:lnTo>
                    <a:pt x="2662309" y="420131"/>
                  </a:lnTo>
                  <a:lnTo>
                    <a:pt x="2635369" y="379889"/>
                  </a:lnTo>
                  <a:lnTo>
                    <a:pt x="2606232" y="341257"/>
                  </a:lnTo>
                  <a:lnTo>
                    <a:pt x="2574648" y="304481"/>
                  </a:lnTo>
                  <a:lnTo>
                    <a:pt x="2540365" y="269810"/>
                  </a:lnTo>
                  <a:lnTo>
                    <a:pt x="2503130" y="237491"/>
                  </a:lnTo>
                  <a:lnTo>
                    <a:pt x="2459083" y="204587"/>
                  </a:lnTo>
                  <a:lnTo>
                    <a:pt x="2412582" y="174428"/>
                  </a:lnTo>
                  <a:lnTo>
                    <a:pt x="2364191" y="147343"/>
                  </a:lnTo>
                  <a:lnTo>
                    <a:pt x="2314472" y="123661"/>
                  </a:lnTo>
                  <a:lnTo>
                    <a:pt x="2265341" y="103986"/>
                  </a:lnTo>
                  <a:lnTo>
                    <a:pt x="2215109" y="86700"/>
                  </a:lnTo>
                  <a:lnTo>
                    <a:pt x="2164355" y="71006"/>
                  </a:lnTo>
                  <a:lnTo>
                    <a:pt x="2113659" y="56110"/>
                  </a:lnTo>
                  <a:lnTo>
                    <a:pt x="2067952" y="43702"/>
                  </a:lnTo>
                  <a:lnTo>
                    <a:pt x="2021836" y="32997"/>
                  </a:lnTo>
                  <a:lnTo>
                    <a:pt x="1975370" y="23978"/>
                  </a:lnTo>
                  <a:lnTo>
                    <a:pt x="1928611" y="16626"/>
                  </a:lnTo>
                  <a:lnTo>
                    <a:pt x="1881618" y="10923"/>
                  </a:lnTo>
                  <a:lnTo>
                    <a:pt x="1829701" y="6189"/>
                  </a:lnTo>
                  <a:lnTo>
                    <a:pt x="1777528" y="2734"/>
                  </a:lnTo>
                  <a:lnTo>
                    <a:pt x="1725208" y="643"/>
                  </a:lnTo>
                  <a:lnTo>
                    <a:pt x="1672847" y="0"/>
                  </a:lnTo>
                  <a:close/>
                </a:path>
              </a:pathLst>
            </a:custGeom>
            <a:grpFill/>
          </p:spPr>
          <p:txBody>
            <a:bodyPr wrap="square" lIns="0" tIns="0" rIns="0" bIns="0" rtlCol="0"/>
            <a:lstStyle/>
            <a:p>
              <a:pPr algn="l" rtl="0"/>
              <a:endParaRPr/>
            </a:p>
          </p:txBody>
        </p:sp>
        <p:sp>
          <p:nvSpPr>
            <p:cNvPr id="16" name="TextBox 15">
              <a:extLst>
                <a:ext uri="{FF2B5EF4-FFF2-40B4-BE49-F238E27FC236}">
                  <a16:creationId xmlns:a16="http://schemas.microsoft.com/office/drawing/2014/main" id="{2FFEB31A-C1D1-7EBF-5CBB-31E904F212D1}"/>
                </a:ext>
              </a:extLst>
            </p:cNvPr>
            <p:cNvSpPr txBox="1"/>
            <p:nvPr/>
          </p:nvSpPr>
          <p:spPr>
            <a:xfrm>
              <a:off x="9340430" y="4035505"/>
              <a:ext cx="3138561" cy="1107996"/>
            </a:xfrm>
            <a:prstGeom prst="rect">
              <a:avLst/>
            </a:prstGeom>
            <a:grpFill/>
          </p:spPr>
          <p:txBody>
            <a:bodyPr wrap="square" rtlCol="0">
              <a:spAutoFit/>
            </a:bodyPr>
            <a:lstStyle/>
            <a:p>
              <a:r>
                <a:rPr lang="en-US" sz="2400">
                  <a:latin typeface="PT Sans" panose="020B0503020203020204" pitchFamily="34" charset="77"/>
                </a:rPr>
                <a:t>There are achievable improvements most courses can make</a:t>
              </a:r>
            </a:p>
          </p:txBody>
        </p:sp>
      </p:grpSp>
      <p:grpSp>
        <p:nvGrpSpPr>
          <p:cNvPr id="25" name="Group 24">
            <a:extLst>
              <a:ext uri="{FF2B5EF4-FFF2-40B4-BE49-F238E27FC236}">
                <a16:creationId xmlns:a16="http://schemas.microsoft.com/office/drawing/2014/main" id="{6B393088-9B40-4D3B-98F2-817D67619498}"/>
              </a:ext>
              <a:ext uri="{C183D7F6-B498-43B3-948B-1728B52AA6E4}">
                <adec:decorative xmlns:adec="http://schemas.microsoft.com/office/drawing/2017/decorative" val="1"/>
              </a:ext>
            </a:extLst>
          </p:cNvPr>
          <p:cNvGrpSpPr/>
          <p:nvPr/>
        </p:nvGrpSpPr>
        <p:grpSpPr>
          <a:xfrm>
            <a:off x="13242660" y="3301512"/>
            <a:ext cx="4204156" cy="3640649"/>
            <a:chOff x="13580726" y="3090875"/>
            <a:chExt cx="4204156" cy="3640649"/>
          </a:xfrm>
        </p:grpSpPr>
        <p:sp>
          <p:nvSpPr>
            <p:cNvPr id="6" name="object 4">
              <a:extLst>
                <a:ext uri="{FF2B5EF4-FFF2-40B4-BE49-F238E27FC236}">
                  <a16:creationId xmlns:a16="http://schemas.microsoft.com/office/drawing/2014/main" id="{E5868CAE-D36B-BA4E-E24F-FC8C24B5462B}"/>
                </a:ext>
              </a:extLst>
            </p:cNvPr>
            <p:cNvSpPr/>
            <p:nvPr/>
          </p:nvSpPr>
          <p:spPr>
            <a:xfrm>
              <a:off x="13580726" y="3090875"/>
              <a:ext cx="4204156" cy="3640649"/>
            </a:xfrm>
            <a:custGeom>
              <a:avLst/>
              <a:gdLst/>
              <a:ahLst/>
              <a:cxnLst/>
              <a:rect l="l" t="t" r="r" b="b"/>
              <a:pathLst>
                <a:path w="3255009" h="3086100">
                  <a:moveTo>
                    <a:pt x="1732858" y="0"/>
                  </a:moveTo>
                  <a:lnTo>
                    <a:pt x="1682173" y="165"/>
                  </a:lnTo>
                  <a:lnTo>
                    <a:pt x="1631536" y="1760"/>
                  </a:lnTo>
                  <a:lnTo>
                    <a:pt x="1580988" y="4945"/>
                  </a:lnTo>
                  <a:lnTo>
                    <a:pt x="1530565" y="9882"/>
                  </a:lnTo>
                  <a:lnTo>
                    <a:pt x="1479825" y="16887"/>
                  </a:lnTo>
                  <a:lnTo>
                    <a:pt x="1429448" y="25705"/>
                  </a:lnTo>
                  <a:lnTo>
                    <a:pt x="1379300" y="35901"/>
                  </a:lnTo>
                  <a:lnTo>
                    <a:pt x="1329245" y="47042"/>
                  </a:lnTo>
                  <a:lnTo>
                    <a:pt x="1257025" y="65740"/>
                  </a:lnTo>
                  <a:lnTo>
                    <a:pt x="1186091" y="88838"/>
                  </a:lnTo>
                  <a:lnTo>
                    <a:pt x="1140144" y="106399"/>
                  </a:lnTo>
                  <a:lnTo>
                    <a:pt x="1094759" y="125724"/>
                  </a:lnTo>
                  <a:lnTo>
                    <a:pt x="1050012" y="146663"/>
                  </a:lnTo>
                  <a:lnTo>
                    <a:pt x="1005976" y="169067"/>
                  </a:lnTo>
                  <a:lnTo>
                    <a:pt x="962728" y="192789"/>
                  </a:lnTo>
                  <a:lnTo>
                    <a:pt x="920343" y="217679"/>
                  </a:lnTo>
                  <a:lnTo>
                    <a:pt x="880504" y="242873"/>
                  </a:lnTo>
                  <a:lnTo>
                    <a:pt x="841676" y="269549"/>
                  </a:lnTo>
                  <a:lnTo>
                    <a:pt x="803868" y="297637"/>
                  </a:lnTo>
                  <a:lnTo>
                    <a:pt x="767090" y="327068"/>
                  </a:lnTo>
                  <a:lnTo>
                    <a:pt x="731354" y="357773"/>
                  </a:lnTo>
                  <a:lnTo>
                    <a:pt x="694636" y="390948"/>
                  </a:lnTo>
                  <a:lnTo>
                    <a:pt x="658629" y="424701"/>
                  </a:lnTo>
                  <a:lnTo>
                    <a:pt x="623455" y="459200"/>
                  </a:lnTo>
                  <a:lnTo>
                    <a:pt x="589239" y="494617"/>
                  </a:lnTo>
                  <a:lnTo>
                    <a:pt x="556101" y="531122"/>
                  </a:lnTo>
                  <a:lnTo>
                    <a:pt x="524167" y="568885"/>
                  </a:lnTo>
                  <a:lnTo>
                    <a:pt x="493542" y="607818"/>
                  </a:lnTo>
                  <a:lnTo>
                    <a:pt x="464160" y="647652"/>
                  </a:lnTo>
                  <a:lnTo>
                    <a:pt x="435878" y="688268"/>
                  </a:lnTo>
                  <a:lnTo>
                    <a:pt x="408553" y="729547"/>
                  </a:lnTo>
                  <a:lnTo>
                    <a:pt x="382044" y="771368"/>
                  </a:lnTo>
                  <a:lnTo>
                    <a:pt x="356209" y="813614"/>
                  </a:lnTo>
                  <a:lnTo>
                    <a:pt x="336005" y="848153"/>
                  </a:lnTo>
                  <a:lnTo>
                    <a:pt x="316725" y="883159"/>
                  </a:lnTo>
                  <a:lnTo>
                    <a:pt x="294229" y="906964"/>
                  </a:lnTo>
                  <a:lnTo>
                    <a:pt x="250884" y="956222"/>
                  </a:lnTo>
                  <a:lnTo>
                    <a:pt x="201848" y="1019679"/>
                  </a:lnTo>
                  <a:lnTo>
                    <a:pt x="175012" y="1058654"/>
                  </a:lnTo>
                  <a:lnTo>
                    <a:pt x="149414" y="1098478"/>
                  </a:lnTo>
                  <a:lnTo>
                    <a:pt x="124802" y="1138887"/>
                  </a:lnTo>
                  <a:lnTo>
                    <a:pt x="93926" y="1195703"/>
                  </a:lnTo>
                  <a:lnTo>
                    <a:pt x="67716" y="1254901"/>
                  </a:lnTo>
                  <a:lnTo>
                    <a:pt x="51358" y="1299140"/>
                  </a:lnTo>
                  <a:lnTo>
                    <a:pt x="36788" y="1344239"/>
                  </a:lnTo>
                  <a:lnTo>
                    <a:pt x="24328" y="1389957"/>
                  </a:lnTo>
                  <a:lnTo>
                    <a:pt x="14300" y="1436054"/>
                  </a:lnTo>
                  <a:lnTo>
                    <a:pt x="7025" y="1483703"/>
                  </a:lnTo>
                  <a:lnTo>
                    <a:pt x="2606" y="1531832"/>
                  </a:lnTo>
                  <a:lnTo>
                    <a:pt x="459" y="1580145"/>
                  </a:lnTo>
                  <a:lnTo>
                    <a:pt x="0" y="1628345"/>
                  </a:lnTo>
                  <a:lnTo>
                    <a:pt x="973" y="1663335"/>
                  </a:lnTo>
                  <a:lnTo>
                    <a:pt x="7508" y="1732943"/>
                  </a:lnTo>
                  <a:lnTo>
                    <a:pt x="21562" y="1812549"/>
                  </a:lnTo>
                  <a:lnTo>
                    <a:pt x="31397" y="1857511"/>
                  </a:lnTo>
                  <a:lnTo>
                    <a:pt x="42675" y="1902152"/>
                  </a:lnTo>
                  <a:lnTo>
                    <a:pt x="55613" y="1946289"/>
                  </a:lnTo>
                  <a:lnTo>
                    <a:pt x="58782" y="1996914"/>
                  </a:lnTo>
                  <a:lnTo>
                    <a:pt x="64256" y="2047318"/>
                  </a:lnTo>
                  <a:lnTo>
                    <a:pt x="72032" y="2097394"/>
                  </a:lnTo>
                  <a:lnTo>
                    <a:pt x="82106" y="2147034"/>
                  </a:lnTo>
                  <a:lnTo>
                    <a:pt x="94476" y="2196129"/>
                  </a:lnTo>
                  <a:lnTo>
                    <a:pt x="109139" y="2244571"/>
                  </a:lnTo>
                  <a:lnTo>
                    <a:pt x="126090" y="2292251"/>
                  </a:lnTo>
                  <a:lnTo>
                    <a:pt x="145328" y="2339061"/>
                  </a:lnTo>
                  <a:lnTo>
                    <a:pt x="166850" y="2384894"/>
                  </a:lnTo>
                  <a:lnTo>
                    <a:pt x="190652" y="2429640"/>
                  </a:lnTo>
                  <a:lnTo>
                    <a:pt x="216731" y="2473191"/>
                  </a:lnTo>
                  <a:lnTo>
                    <a:pt x="245084" y="2515440"/>
                  </a:lnTo>
                  <a:lnTo>
                    <a:pt x="271981" y="2551070"/>
                  </a:lnTo>
                  <a:lnTo>
                    <a:pt x="300459" y="2585301"/>
                  </a:lnTo>
                  <a:lnTo>
                    <a:pt x="330038" y="2618615"/>
                  </a:lnTo>
                  <a:lnTo>
                    <a:pt x="360235" y="2651495"/>
                  </a:lnTo>
                  <a:lnTo>
                    <a:pt x="404094" y="2695868"/>
                  </a:lnTo>
                  <a:lnTo>
                    <a:pt x="450697" y="2737309"/>
                  </a:lnTo>
                  <a:lnTo>
                    <a:pt x="499959" y="2776056"/>
                  </a:lnTo>
                  <a:lnTo>
                    <a:pt x="551421" y="2811870"/>
                  </a:lnTo>
                  <a:lnTo>
                    <a:pt x="589670" y="2836536"/>
                  </a:lnTo>
                  <a:lnTo>
                    <a:pt x="628310" y="2860557"/>
                  </a:lnTo>
                  <a:lnTo>
                    <a:pt x="667592" y="2883524"/>
                  </a:lnTo>
                  <a:lnTo>
                    <a:pt x="707770" y="2905025"/>
                  </a:lnTo>
                  <a:lnTo>
                    <a:pt x="751004" y="2925787"/>
                  </a:lnTo>
                  <a:lnTo>
                    <a:pt x="795110" y="2944789"/>
                  </a:lnTo>
                  <a:lnTo>
                    <a:pt x="839943" y="2962171"/>
                  </a:lnTo>
                  <a:lnTo>
                    <a:pt x="885358" y="2978076"/>
                  </a:lnTo>
                  <a:lnTo>
                    <a:pt x="931208" y="2992644"/>
                  </a:lnTo>
                  <a:lnTo>
                    <a:pt x="977348" y="3006016"/>
                  </a:lnTo>
                  <a:lnTo>
                    <a:pt x="1023632" y="3018334"/>
                  </a:lnTo>
                  <a:lnTo>
                    <a:pt x="1071250" y="3029644"/>
                  </a:lnTo>
                  <a:lnTo>
                    <a:pt x="1119200" y="3039413"/>
                  </a:lnTo>
                  <a:lnTo>
                    <a:pt x="1167426" y="3047708"/>
                  </a:lnTo>
                  <a:lnTo>
                    <a:pt x="1215876" y="3054596"/>
                  </a:lnTo>
                  <a:lnTo>
                    <a:pt x="1264496" y="3060145"/>
                  </a:lnTo>
                  <a:lnTo>
                    <a:pt x="1313230" y="3064422"/>
                  </a:lnTo>
                  <a:lnTo>
                    <a:pt x="1359820" y="3072065"/>
                  </a:lnTo>
                  <a:lnTo>
                    <a:pt x="1406640" y="3078091"/>
                  </a:lnTo>
                  <a:lnTo>
                    <a:pt x="1453669" y="3082455"/>
                  </a:lnTo>
                  <a:lnTo>
                    <a:pt x="1500882" y="3085112"/>
                  </a:lnTo>
                  <a:lnTo>
                    <a:pt x="1548256" y="3086017"/>
                  </a:lnTo>
                  <a:lnTo>
                    <a:pt x="1595767" y="3085126"/>
                  </a:lnTo>
                  <a:lnTo>
                    <a:pt x="1643392" y="3082393"/>
                  </a:lnTo>
                  <a:lnTo>
                    <a:pt x="1709010" y="3075322"/>
                  </a:lnTo>
                  <a:lnTo>
                    <a:pt x="1788617" y="3061374"/>
                  </a:lnTo>
                  <a:lnTo>
                    <a:pt x="1824785" y="3057652"/>
                  </a:lnTo>
                  <a:lnTo>
                    <a:pt x="1896846" y="3048650"/>
                  </a:lnTo>
                  <a:lnTo>
                    <a:pt x="1984154" y="3034714"/>
                  </a:lnTo>
                  <a:lnTo>
                    <a:pt x="2035526" y="3025167"/>
                  </a:lnTo>
                  <a:lnTo>
                    <a:pt x="2086769" y="3014541"/>
                  </a:lnTo>
                  <a:lnTo>
                    <a:pt x="2137796" y="3002743"/>
                  </a:lnTo>
                  <a:lnTo>
                    <a:pt x="2188521" y="2989680"/>
                  </a:lnTo>
                  <a:lnTo>
                    <a:pt x="2238857" y="2975257"/>
                  </a:lnTo>
                  <a:lnTo>
                    <a:pt x="2288721" y="2959381"/>
                  </a:lnTo>
                  <a:lnTo>
                    <a:pt x="2338024" y="2941958"/>
                  </a:lnTo>
                  <a:lnTo>
                    <a:pt x="2386683" y="2922895"/>
                  </a:lnTo>
                  <a:lnTo>
                    <a:pt x="2434609" y="2902097"/>
                  </a:lnTo>
                  <a:lnTo>
                    <a:pt x="2481719" y="2879472"/>
                  </a:lnTo>
                  <a:lnTo>
                    <a:pt x="2528171" y="2855566"/>
                  </a:lnTo>
                  <a:lnTo>
                    <a:pt x="2573904" y="2830783"/>
                  </a:lnTo>
                  <a:lnTo>
                    <a:pt x="2618774" y="2804757"/>
                  </a:lnTo>
                  <a:lnTo>
                    <a:pt x="2662635" y="2777121"/>
                  </a:lnTo>
                  <a:lnTo>
                    <a:pt x="2705340" y="2747508"/>
                  </a:lnTo>
                  <a:lnTo>
                    <a:pt x="2746743" y="2715553"/>
                  </a:lnTo>
                  <a:lnTo>
                    <a:pt x="2787123" y="2681542"/>
                  </a:lnTo>
                  <a:lnTo>
                    <a:pt x="2826436" y="2646198"/>
                  </a:lnTo>
                  <a:lnTo>
                    <a:pt x="2864431" y="2609429"/>
                  </a:lnTo>
                  <a:lnTo>
                    <a:pt x="2900857" y="2571142"/>
                  </a:lnTo>
                  <a:lnTo>
                    <a:pt x="2935464" y="2531245"/>
                  </a:lnTo>
                  <a:lnTo>
                    <a:pt x="2968002" y="2489646"/>
                  </a:lnTo>
                  <a:lnTo>
                    <a:pt x="2999070" y="2446102"/>
                  </a:lnTo>
                  <a:lnTo>
                    <a:pt x="3028719" y="2401347"/>
                  </a:lnTo>
                  <a:lnTo>
                    <a:pt x="3056772" y="2355470"/>
                  </a:lnTo>
                  <a:lnTo>
                    <a:pt x="3083054" y="2308565"/>
                  </a:lnTo>
                  <a:lnTo>
                    <a:pt x="3107388" y="2260724"/>
                  </a:lnTo>
                  <a:lnTo>
                    <a:pt x="3129597" y="2212037"/>
                  </a:lnTo>
                  <a:lnTo>
                    <a:pt x="3153771" y="2151208"/>
                  </a:lnTo>
                  <a:lnTo>
                    <a:pt x="3174822" y="2089189"/>
                  </a:lnTo>
                  <a:lnTo>
                    <a:pt x="3188661" y="2044187"/>
                  </a:lnTo>
                  <a:lnTo>
                    <a:pt x="3201812" y="1999081"/>
                  </a:lnTo>
                  <a:lnTo>
                    <a:pt x="3213816" y="1953678"/>
                  </a:lnTo>
                  <a:lnTo>
                    <a:pt x="3224212" y="1907783"/>
                  </a:lnTo>
                  <a:lnTo>
                    <a:pt x="3233879" y="1855073"/>
                  </a:lnTo>
                  <a:lnTo>
                    <a:pt x="3241395" y="1802106"/>
                  </a:lnTo>
                  <a:lnTo>
                    <a:pt x="3246996" y="1748929"/>
                  </a:lnTo>
                  <a:lnTo>
                    <a:pt x="3250916" y="1695591"/>
                  </a:lnTo>
                  <a:lnTo>
                    <a:pt x="3253390" y="1642138"/>
                  </a:lnTo>
                  <a:lnTo>
                    <a:pt x="3254654" y="1588619"/>
                  </a:lnTo>
                  <a:lnTo>
                    <a:pt x="3254548" y="1538767"/>
                  </a:lnTo>
                  <a:lnTo>
                    <a:pt x="3252803" y="1488990"/>
                  </a:lnTo>
                  <a:lnTo>
                    <a:pt x="3249471" y="1439324"/>
                  </a:lnTo>
                  <a:lnTo>
                    <a:pt x="3244600" y="1389802"/>
                  </a:lnTo>
                  <a:lnTo>
                    <a:pt x="3238242" y="1340457"/>
                  </a:lnTo>
                  <a:lnTo>
                    <a:pt x="3230448" y="1291325"/>
                  </a:lnTo>
                  <a:lnTo>
                    <a:pt x="3221323" y="1241616"/>
                  </a:lnTo>
                  <a:lnTo>
                    <a:pt x="3211163" y="1192188"/>
                  </a:lnTo>
                  <a:lnTo>
                    <a:pt x="3199974" y="1143048"/>
                  </a:lnTo>
                  <a:lnTo>
                    <a:pt x="3187760" y="1094202"/>
                  </a:lnTo>
                  <a:lnTo>
                    <a:pt x="3174527" y="1045658"/>
                  </a:lnTo>
                  <a:lnTo>
                    <a:pt x="3160281" y="997423"/>
                  </a:lnTo>
                  <a:lnTo>
                    <a:pt x="3145027" y="949503"/>
                  </a:lnTo>
                  <a:lnTo>
                    <a:pt x="3128771" y="901905"/>
                  </a:lnTo>
                  <a:lnTo>
                    <a:pt x="3111519" y="854637"/>
                  </a:lnTo>
                  <a:lnTo>
                    <a:pt x="3093276" y="807706"/>
                  </a:lnTo>
                  <a:lnTo>
                    <a:pt x="3074048" y="761118"/>
                  </a:lnTo>
                  <a:lnTo>
                    <a:pt x="3053840" y="714880"/>
                  </a:lnTo>
                  <a:lnTo>
                    <a:pt x="3032658" y="668999"/>
                  </a:lnTo>
                  <a:lnTo>
                    <a:pt x="3012935" y="627848"/>
                  </a:lnTo>
                  <a:lnTo>
                    <a:pt x="2992491" y="586973"/>
                  </a:lnTo>
                  <a:lnTo>
                    <a:pt x="2970832" y="546741"/>
                  </a:lnTo>
                  <a:lnTo>
                    <a:pt x="2947466" y="507519"/>
                  </a:lnTo>
                  <a:lnTo>
                    <a:pt x="2922444" y="471020"/>
                  </a:lnTo>
                  <a:lnTo>
                    <a:pt x="2895176" y="436375"/>
                  </a:lnTo>
                  <a:lnTo>
                    <a:pt x="2866119" y="403104"/>
                  </a:lnTo>
                  <a:lnTo>
                    <a:pt x="2835732" y="370727"/>
                  </a:lnTo>
                  <a:lnTo>
                    <a:pt x="2803499" y="340750"/>
                  </a:lnTo>
                  <a:lnTo>
                    <a:pt x="2769085" y="314996"/>
                  </a:lnTo>
                  <a:lnTo>
                    <a:pt x="2721025" y="284600"/>
                  </a:lnTo>
                  <a:lnTo>
                    <a:pt x="2683989" y="265846"/>
                  </a:lnTo>
                  <a:lnTo>
                    <a:pt x="2632127" y="247850"/>
                  </a:lnTo>
                  <a:lnTo>
                    <a:pt x="2591739" y="236996"/>
                  </a:lnTo>
                  <a:lnTo>
                    <a:pt x="2565577" y="233084"/>
                  </a:lnTo>
                  <a:lnTo>
                    <a:pt x="2539019" y="223828"/>
                  </a:lnTo>
                  <a:lnTo>
                    <a:pt x="2492840" y="202237"/>
                  </a:lnTo>
                  <a:lnTo>
                    <a:pt x="2437460" y="174284"/>
                  </a:lnTo>
                  <a:lnTo>
                    <a:pt x="2383298" y="145944"/>
                  </a:lnTo>
                  <a:lnTo>
                    <a:pt x="2340775" y="123191"/>
                  </a:lnTo>
                  <a:lnTo>
                    <a:pt x="2310037" y="107690"/>
                  </a:lnTo>
                  <a:lnTo>
                    <a:pt x="2246441" y="81592"/>
                  </a:lnTo>
                  <a:lnTo>
                    <a:pt x="2167445" y="56474"/>
                  </a:lnTo>
                  <a:lnTo>
                    <a:pt x="2121050" y="43478"/>
                  </a:lnTo>
                  <a:lnTo>
                    <a:pt x="2074291" y="32109"/>
                  </a:lnTo>
                  <a:lnTo>
                    <a:pt x="2026869" y="22836"/>
                  </a:lnTo>
                  <a:lnTo>
                    <a:pt x="1956030" y="12997"/>
                  </a:lnTo>
                  <a:lnTo>
                    <a:pt x="1884819" y="6453"/>
                  </a:lnTo>
                  <a:lnTo>
                    <a:pt x="1834220" y="3305"/>
                  </a:lnTo>
                  <a:lnTo>
                    <a:pt x="1783553" y="1100"/>
                  </a:lnTo>
                  <a:lnTo>
                    <a:pt x="1732858" y="0"/>
                  </a:lnTo>
                  <a:close/>
                </a:path>
              </a:pathLst>
            </a:custGeom>
            <a:solidFill>
              <a:schemeClr val="bg1"/>
            </a:solidFill>
          </p:spPr>
          <p:txBody>
            <a:bodyPr wrap="square" lIns="0" tIns="0" rIns="0" bIns="0" rtlCol="0"/>
            <a:lstStyle/>
            <a:p>
              <a:pPr algn="l" rtl="0"/>
              <a:endParaRPr/>
            </a:p>
          </p:txBody>
        </p:sp>
        <p:sp>
          <p:nvSpPr>
            <p:cNvPr id="3" name="Content Placeholder 35">
              <a:extLst>
                <a:ext uri="{FF2B5EF4-FFF2-40B4-BE49-F238E27FC236}">
                  <a16:creationId xmlns:a16="http://schemas.microsoft.com/office/drawing/2014/main" id="{93AF1293-EFD9-810C-B97D-679F6A6D2550}"/>
                </a:ext>
              </a:extLst>
            </p:cNvPr>
            <p:cNvSpPr txBox="1">
              <a:spLocks/>
            </p:cNvSpPr>
            <p:nvPr/>
          </p:nvSpPr>
          <p:spPr>
            <a:xfrm>
              <a:off x="14305450" y="4508046"/>
              <a:ext cx="3336797" cy="1118061"/>
            </a:xfrm>
            <a:prstGeom prst="rect">
              <a:avLst/>
            </a:prstGeom>
          </p:spPr>
          <p:txBody>
            <a:bodyPr>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800" kern="1200" baseline="0">
                  <a:solidFill>
                    <a:schemeClr val="tx2"/>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baseline="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baseline="0">
                  <a:solidFill>
                    <a:schemeClr val="tx2"/>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200" kern="1200" baseline="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2400">
                  <a:latin typeface="PT Sans" panose="020B0503020203020204" pitchFamily="34" charset="77"/>
                </a:rPr>
                <a:t>Course review or accreditation processes can be helpful</a:t>
              </a:r>
            </a:p>
          </p:txBody>
        </p:sp>
      </p:grpSp>
      <p:grpSp>
        <p:nvGrpSpPr>
          <p:cNvPr id="18" name="Group 17">
            <a:extLst>
              <a:ext uri="{FF2B5EF4-FFF2-40B4-BE49-F238E27FC236}">
                <a16:creationId xmlns:a16="http://schemas.microsoft.com/office/drawing/2014/main" id="{CD87884C-8600-38A0-36CF-965D11DE0088}"/>
              </a:ext>
              <a:ext uri="{C183D7F6-B498-43B3-948B-1728B52AA6E4}">
                <adec:decorative xmlns:adec="http://schemas.microsoft.com/office/drawing/2017/decorative" val="1"/>
              </a:ext>
            </a:extLst>
          </p:cNvPr>
          <p:cNvGrpSpPr/>
          <p:nvPr/>
        </p:nvGrpSpPr>
        <p:grpSpPr>
          <a:xfrm>
            <a:off x="14180295" y="5676900"/>
            <a:ext cx="6311640" cy="4811390"/>
            <a:chOff x="14180295" y="3902059"/>
            <a:chExt cx="6311640" cy="6586231"/>
          </a:xfrm>
        </p:grpSpPr>
        <p:sp>
          <p:nvSpPr>
            <p:cNvPr id="19" name="Freeform 18">
              <a:extLst>
                <a:ext uri="{FF2B5EF4-FFF2-40B4-BE49-F238E27FC236}">
                  <a16:creationId xmlns:a16="http://schemas.microsoft.com/office/drawing/2014/main" id="{396E2501-7560-2E9F-CCDA-AD8B8DF5AB68}"/>
                </a:ext>
              </a:extLst>
            </p:cNvPr>
            <p:cNvSpPr/>
            <p:nvPr/>
          </p:nvSpPr>
          <p:spPr>
            <a:xfrm rot="11191527">
              <a:off x="15224503" y="3902059"/>
              <a:ext cx="2697991" cy="6586231"/>
            </a:xfrm>
            <a:custGeom>
              <a:avLst/>
              <a:gdLst>
                <a:gd name="csX0" fmla="*/ 2997200 w 2997200"/>
                <a:gd name="csY0" fmla="*/ 0 h 4051300"/>
                <a:gd name="csX1" fmla="*/ 2984500 w 2997200"/>
                <a:gd name="csY1" fmla="*/ 152400 h 4051300"/>
                <a:gd name="csX2" fmla="*/ 2959100 w 2997200"/>
                <a:gd name="csY2" fmla="*/ 254000 h 4051300"/>
                <a:gd name="csX3" fmla="*/ 2946400 w 2997200"/>
                <a:gd name="csY3" fmla="*/ 304800 h 4051300"/>
                <a:gd name="csX4" fmla="*/ 2921000 w 2997200"/>
                <a:gd name="csY4" fmla="*/ 342900 h 4051300"/>
                <a:gd name="csX5" fmla="*/ 2857500 w 2997200"/>
                <a:gd name="csY5" fmla="*/ 444500 h 4051300"/>
                <a:gd name="csX6" fmla="*/ 2806700 w 2997200"/>
                <a:gd name="csY6" fmla="*/ 520700 h 4051300"/>
                <a:gd name="csX7" fmla="*/ 2743200 w 2997200"/>
                <a:gd name="csY7" fmla="*/ 584200 h 4051300"/>
                <a:gd name="csX8" fmla="*/ 2717800 w 2997200"/>
                <a:gd name="csY8" fmla="*/ 635000 h 4051300"/>
                <a:gd name="csX9" fmla="*/ 2616200 w 2997200"/>
                <a:gd name="csY9" fmla="*/ 736600 h 4051300"/>
                <a:gd name="csX10" fmla="*/ 2527300 w 2997200"/>
                <a:gd name="csY10" fmla="*/ 838200 h 4051300"/>
                <a:gd name="csX11" fmla="*/ 2476500 w 2997200"/>
                <a:gd name="csY11" fmla="*/ 876300 h 4051300"/>
                <a:gd name="csX12" fmla="*/ 2438400 w 2997200"/>
                <a:gd name="csY12" fmla="*/ 914400 h 4051300"/>
                <a:gd name="csX13" fmla="*/ 2400300 w 2997200"/>
                <a:gd name="csY13" fmla="*/ 927100 h 4051300"/>
                <a:gd name="csX14" fmla="*/ 2362200 w 2997200"/>
                <a:gd name="csY14" fmla="*/ 952500 h 4051300"/>
                <a:gd name="csX15" fmla="*/ 2273300 w 2997200"/>
                <a:gd name="csY15" fmla="*/ 1016000 h 4051300"/>
                <a:gd name="csX16" fmla="*/ 2222500 w 2997200"/>
                <a:gd name="csY16" fmla="*/ 1041400 h 4051300"/>
                <a:gd name="csX17" fmla="*/ 2146300 w 2997200"/>
                <a:gd name="csY17" fmla="*/ 1092200 h 4051300"/>
                <a:gd name="csX18" fmla="*/ 2070100 w 2997200"/>
                <a:gd name="csY18" fmla="*/ 1143000 h 4051300"/>
                <a:gd name="csX19" fmla="*/ 2032000 w 2997200"/>
                <a:gd name="csY19" fmla="*/ 1168400 h 4051300"/>
                <a:gd name="csX20" fmla="*/ 1981200 w 2997200"/>
                <a:gd name="csY20" fmla="*/ 1193800 h 4051300"/>
                <a:gd name="csX21" fmla="*/ 1879600 w 2997200"/>
                <a:gd name="csY21" fmla="*/ 1308100 h 4051300"/>
                <a:gd name="csX22" fmla="*/ 1854200 w 2997200"/>
                <a:gd name="csY22" fmla="*/ 1358900 h 4051300"/>
                <a:gd name="csX23" fmla="*/ 1778000 w 2997200"/>
                <a:gd name="csY23" fmla="*/ 1447800 h 4051300"/>
                <a:gd name="csX24" fmla="*/ 1739900 w 2997200"/>
                <a:gd name="csY24" fmla="*/ 1549400 h 4051300"/>
                <a:gd name="csX25" fmla="*/ 1714500 w 2997200"/>
                <a:gd name="csY25" fmla="*/ 1587500 h 4051300"/>
                <a:gd name="csX26" fmla="*/ 1689100 w 2997200"/>
                <a:gd name="csY26" fmla="*/ 1701800 h 4051300"/>
                <a:gd name="csX27" fmla="*/ 1663700 w 2997200"/>
                <a:gd name="csY27" fmla="*/ 1803400 h 4051300"/>
                <a:gd name="csX28" fmla="*/ 1638300 w 2997200"/>
                <a:gd name="csY28" fmla="*/ 1854200 h 4051300"/>
                <a:gd name="csX29" fmla="*/ 1600200 w 2997200"/>
                <a:gd name="csY29" fmla="*/ 2019300 h 4051300"/>
                <a:gd name="csX30" fmla="*/ 1587500 w 2997200"/>
                <a:gd name="csY30" fmla="*/ 2070100 h 4051300"/>
                <a:gd name="csX31" fmla="*/ 1549400 w 2997200"/>
                <a:gd name="csY31" fmla="*/ 2159000 h 4051300"/>
                <a:gd name="csX32" fmla="*/ 1524000 w 2997200"/>
                <a:gd name="csY32" fmla="*/ 2260600 h 4051300"/>
                <a:gd name="csX33" fmla="*/ 1473200 w 2997200"/>
                <a:gd name="csY33" fmla="*/ 2362200 h 4051300"/>
                <a:gd name="csX34" fmla="*/ 1460500 w 2997200"/>
                <a:gd name="csY34" fmla="*/ 2400300 h 4051300"/>
                <a:gd name="csX35" fmla="*/ 1409700 w 2997200"/>
                <a:gd name="csY35" fmla="*/ 2489200 h 4051300"/>
                <a:gd name="csX36" fmla="*/ 1371600 w 2997200"/>
                <a:gd name="csY36" fmla="*/ 2565400 h 4051300"/>
                <a:gd name="csX37" fmla="*/ 1346200 w 2997200"/>
                <a:gd name="csY37" fmla="*/ 2603500 h 4051300"/>
                <a:gd name="csX38" fmla="*/ 1308100 w 2997200"/>
                <a:gd name="csY38" fmla="*/ 2667000 h 4051300"/>
                <a:gd name="csX39" fmla="*/ 1257300 w 2997200"/>
                <a:gd name="csY39" fmla="*/ 2768600 h 4051300"/>
                <a:gd name="csX40" fmla="*/ 1193800 w 2997200"/>
                <a:gd name="csY40" fmla="*/ 2857500 h 4051300"/>
                <a:gd name="csX41" fmla="*/ 1130300 w 2997200"/>
                <a:gd name="csY41" fmla="*/ 2921000 h 4051300"/>
                <a:gd name="csX42" fmla="*/ 977900 w 2997200"/>
                <a:gd name="csY42" fmla="*/ 3086100 h 4051300"/>
                <a:gd name="csX43" fmla="*/ 889000 w 2997200"/>
                <a:gd name="csY43" fmla="*/ 3175000 h 4051300"/>
                <a:gd name="csX44" fmla="*/ 800100 w 2997200"/>
                <a:gd name="csY44" fmla="*/ 3251200 h 4051300"/>
                <a:gd name="csX45" fmla="*/ 762000 w 2997200"/>
                <a:gd name="csY45" fmla="*/ 3302000 h 4051300"/>
                <a:gd name="csX46" fmla="*/ 711200 w 2997200"/>
                <a:gd name="csY46" fmla="*/ 3340100 h 4051300"/>
                <a:gd name="csX47" fmla="*/ 673100 w 2997200"/>
                <a:gd name="csY47" fmla="*/ 3390900 h 4051300"/>
                <a:gd name="csX48" fmla="*/ 622300 w 2997200"/>
                <a:gd name="csY48" fmla="*/ 3429000 h 4051300"/>
                <a:gd name="csX49" fmla="*/ 584200 w 2997200"/>
                <a:gd name="csY49" fmla="*/ 3479800 h 4051300"/>
                <a:gd name="csX50" fmla="*/ 508000 w 2997200"/>
                <a:gd name="csY50" fmla="*/ 3556000 h 4051300"/>
                <a:gd name="csX51" fmla="*/ 444500 w 2997200"/>
                <a:gd name="csY51" fmla="*/ 3644900 h 4051300"/>
                <a:gd name="csX52" fmla="*/ 330200 w 2997200"/>
                <a:gd name="csY52" fmla="*/ 3771900 h 4051300"/>
                <a:gd name="csX53" fmla="*/ 292100 w 2997200"/>
                <a:gd name="csY53" fmla="*/ 3810000 h 4051300"/>
                <a:gd name="csX54" fmla="*/ 203200 w 2997200"/>
                <a:gd name="csY54" fmla="*/ 3886200 h 4051300"/>
                <a:gd name="csX55" fmla="*/ 165100 w 2997200"/>
                <a:gd name="csY55" fmla="*/ 3911600 h 4051300"/>
                <a:gd name="csX56" fmla="*/ 127000 w 2997200"/>
                <a:gd name="csY56" fmla="*/ 3949700 h 4051300"/>
                <a:gd name="csX57" fmla="*/ 50800 w 2997200"/>
                <a:gd name="csY57" fmla="*/ 4000500 h 4051300"/>
                <a:gd name="csX58" fmla="*/ 0 w 2997200"/>
                <a:gd name="csY58" fmla="*/ 4051300 h 4051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2997200" h="4051300">
                  <a:moveTo>
                    <a:pt x="2997200" y="0"/>
                  </a:moveTo>
                  <a:cubicBezTo>
                    <a:pt x="2992967" y="50800"/>
                    <a:pt x="2990456" y="101773"/>
                    <a:pt x="2984500" y="152400"/>
                  </a:cubicBezTo>
                  <a:cubicBezTo>
                    <a:pt x="2976754" y="218242"/>
                    <a:pt x="2973926" y="202111"/>
                    <a:pt x="2959100" y="254000"/>
                  </a:cubicBezTo>
                  <a:cubicBezTo>
                    <a:pt x="2954305" y="270783"/>
                    <a:pt x="2953276" y="288757"/>
                    <a:pt x="2946400" y="304800"/>
                  </a:cubicBezTo>
                  <a:cubicBezTo>
                    <a:pt x="2940387" y="318829"/>
                    <a:pt x="2928573" y="329648"/>
                    <a:pt x="2921000" y="342900"/>
                  </a:cubicBezTo>
                  <a:cubicBezTo>
                    <a:pt x="2845909" y="474310"/>
                    <a:pt x="2951933" y="309596"/>
                    <a:pt x="2857500" y="444500"/>
                  </a:cubicBezTo>
                  <a:cubicBezTo>
                    <a:pt x="2839994" y="469509"/>
                    <a:pt x="2828286" y="499114"/>
                    <a:pt x="2806700" y="520700"/>
                  </a:cubicBezTo>
                  <a:cubicBezTo>
                    <a:pt x="2785533" y="541867"/>
                    <a:pt x="2761578" y="560571"/>
                    <a:pt x="2743200" y="584200"/>
                  </a:cubicBezTo>
                  <a:cubicBezTo>
                    <a:pt x="2731577" y="599144"/>
                    <a:pt x="2729920" y="620456"/>
                    <a:pt x="2717800" y="635000"/>
                  </a:cubicBezTo>
                  <a:cubicBezTo>
                    <a:pt x="2687139" y="671794"/>
                    <a:pt x="2644937" y="698284"/>
                    <a:pt x="2616200" y="736600"/>
                  </a:cubicBezTo>
                  <a:cubicBezTo>
                    <a:pt x="2579585" y="785420"/>
                    <a:pt x="2575131" y="796348"/>
                    <a:pt x="2527300" y="838200"/>
                  </a:cubicBezTo>
                  <a:cubicBezTo>
                    <a:pt x="2511370" y="852138"/>
                    <a:pt x="2492571" y="862525"/>
                    <a:pt x="2476500" y="876300"/>
                  </a:cubicBezTo>
                  <a:cubicBezTo>
                    <a:pt x="2462863" y="887989"/>
                    <a:pt x="2453344" y="904437"/>
                    <a:pt x="2438400" y="914400"/>
                  </a:cubicBezTo>
                  <a:cubicBezTo>
                    <a:pt x="2427261" y="921826"/>
                    <a:pt x="2412274" y="921113"/>
                    <a:pt x="2400300" y="927100"/>
                  </a:cubicBezTo>
                  <a:cubicBezTo>
                    <a:pt x="2386648" y="933926"/>
                    <a:pt x="2374620" y="943628"/>
                    <a:pt x="2362200" y="952500"/>
                  </a:cubicBezTo>
                  <a:cubicBezTo>
                    <a:pt x="2334942" y="971970"/>
                    <a:pt x="2303230" y="998897"/>
                    <a:pt x="2273300" y="1016000"/>
                  </a:cubicBezTo>
                  <a:cubicBezTo>
                    <a:pt x="2256862" y="1025393"/>
                    <a:pt x="2238734" y="1031660"/>
                    <a:pt x="2222500" y="1041400"/>
                  </a:cubicBezTo>
                  <a:cubicBezTo>
                    <a:pt x="2196323" y="1057106"/>
                    <a:pt x="2171700" y="1075267"/>
                    <a:pt x="2146300" y="1092200"/>
                  </a:cubicBezTo>
                  <a:lnTo>
                    <a:pt x="2070100" y="1143000"/>
                  </a:lnTo>
                  <a:cubicBezTo>
                    <a:pt x="2057400" y="1151467"/>
                    <a:pt x="2045652" y="1161574"/>
                    <a:pt x="2032000" y="1168400"/>
                  </a:cubicBezTo>
                  <a:cubicBezTo>
                    <a:pt x="2015067" y="1176867"/>
                    <a:pt x="1995983" y="1181973"/>
                    <a:pt x="1981200" y="1193800"/>
                  </a:cubicBezTo>
                  <a:cubicBezTo>
                    <a:pt x="1940592" y="1226286"/>
                    <a:pt x="1905216" y="1263273"/>
                    <a:pt x="1879600" y="1308100"/>
                  </a:cubicBezTo>
                  <a:cubicBezTo>
                    <a:pt x="1870207" y="1324538"/>
                    <a:pt x="1865204" y="1343494"/>
                    <a:pt x="1854200" y="1358900"/>
                  </a:cubicBezTo>
                  <a:cubicBezTo>
                    <a:pt x="1750296" y="1504366"/>
                    <a:pt x="1886788" y="1273739"/>
                    <a:pt x="1778000" y="1447800"/>
                  </a:cubicBezTo>
                  <a:cubicBezTo>
                    <a:pt x="1720280" y="1540151"/>
                    <a:pt x="1779792" y="1456318"/>
                    <a:pt x="1739900" y="1549400"/>
                  </a:cubicBezTo>
                  <a:cubicBezTo>
                    <a:pt x="1733887" y="1563429"/>
                    <a:pt x="1722967" y="1574800"/>
                    <a:pt x="1714500" y="1587500"/>
                  </a:cubicBezTo>
                  <a:cubicBezTo>
                    <a:pt x="1670490" y="1763539"/>
                    <a:pt x="1737469" y="1492200"/>
                    <a:pt x="1689100" y="1701800"/>
                  </a:cubicBezTo>
                  <a:cubicBezTo>
                    <a:pt x="1681250" y="1735815"/>
                    <a:pt x="1679312" y="1772176"/>
                    <a:pt x="1663700" y="1803400"/>
                  </a:cubicBezTo>
                  <a:cubicBezTo>
                    <a:pt x="1655233" y="1820333"/>
                    <a:pt x="1644287" y="1836239"/>
                    <a:pt x="1638300" y="1854200"/>
                  </a:cubicBezTo>
                  <a:cubicBezTo>
                    <a:pt x="1617551" y="1916446"/>
                    <a:pt x="1613633" y="1958853"/>
                    <a:pt x="1600200" y="2019300"/>
                  </a:cubicBezTo>
                  <a:cubicBezTo>
                    <a:pt x="1596414" y="2036339"/>
                    <a:pt x="1593629" y="2053757"/>
                    <a:pt x="1587500" y="2070100"/>
                  </a:cubicBezTo>
                  <a:cubicBezTo>
                    <a:pt x="1552807" y="2162615"/>
                    <a:pt x="1570425" y="2081909"/>
                    <a:pt x="1549400" y="2159000"/>
                  </a:cubicBezTo>
                  <a:cubicBezTo>
                    <a:pt x="1540215" y="2192679"/>
                    <a:pt x="1539612" y="2229376"/>
                    <a:pt x="1524000" y="2260600"/>
                  </a:cubicBezTo>
                  <a:cubicBezTo>
                    <a:pt x="1507067" y="2294467"/>
                    <a:pt x="1485174" y="2326279"/>
                    <a:pt x="1473200" y="2362200"/>
                  </a:cubicBezTo>
                  <a:cubicBezTo>
                    <a:pt x="1468967" y="2374900"/>
                    <a:pt x="1465773" y="2387995"/>
                    <a:pt x="1460500" y="2400300"/>
                  </a:cubicBezTo>
                  <a:cubicBezTo>
                    <a:pt x="1423367" y="2486944"/>
                    <a:pt x="1449558" y="2417456"/>
                    <a:pt x="1409700" y="2489200"/>
                  </a:cubicBezTo>
                  <a:cubicBezTo>
                    <a:pt x="1395909" y="2514024"/>
                    <a:pt x="1385391" y="2540576"/>
                    <a:pt x="1371600" y="2565400"/>
                  </a:cubicBezTo>
                  <a:cubicBezTo>
                    <a:pt x="1364187" y="2578743"/>
                    <a:pt x="1354290" y="2590557"/>
                    <a:pt x="1346200" y="2603500"/>
                  </a:cubicBezTo>
                  <a:cubicBezTo>
                    <a:pt x="1333117" y="2624432"/>
                    <a:pt x="1319803" y="2645266"/>
                    <a:pt x="1308100" y="2667000"/>
                  </a:cubicBezTo>
                  <a:cubicBezTo>
                    <a:pt x="1290149" y="2700338"/>
                    <a:pt x="1278303" y="2737095"/>
                    <a:pt x="1257300" y="2768600"/>
                  </a:cubicBezTo>
                  <a:cubicBezTo>
                    <a:pt x="1197440" y="2858390"/>
                    <a:pt x="1272564" y="2747231"/>
                    <a:pt x="1193800" y="2857500"/>
                  </a:cubicBezTo>
                  <a:cubicBezTo>
                    <a:pt x="1155315" y="2911379"/>
                    <a:pt x="1185718" y="2884055"/>
                    <a:pt x="1130300" y="2921000"/>
                  </a:cubicBezTo>
                  <a:cubicBezTo>
                    <a:pt x="1071691" y="3008913"/>
                    <a:pt x="1115693" y="2948307"/>
                    <a:pt x="977900" y="3086100"/>
                  </a:cubicBezTo>
                  <a:lnTo>
                    <a:pt x="889000" y="3175000"/>
                  </a:lnTo>
                  <a:cubicBezTo>
                    <a:pt x="848848" y="3205114"/>
                    <a:pt x="831940" y="3214053"/>
                    <a:pt x="800100" y="3251200"/>
                  </a:cubicBezTo>
                  <a:cubicBezTo>
                    <a:pt x="786325" y="3267271"/>
                    <a:pt x="776967" y="3287033"/>
                    <a:pt x="762000" y="3302000"/>
                  </a:cubicBezTo>
                  <a:cubicBezTo>
                    <a:pt x="747033" y="3316967"/>
                    <a:pt x="726167" y="3325133"/>
                    <a:pt x="711200" y="3340100"/>
                  </a:cubicBezTo>
                  <a:cubicBezTo>
                    <a:pt x="696233" y="3355067"/>
                    <a:pt x="688067" y="3375933"/>
                    <a:pt x="673100" y="3390900"/>
                  </a:cubicBezTo>
                  <a:cubicBezTo>
                    <a:pt x="658133" y="3405867"/>
                    <a:pt x="637267" y="3414033"/>
                    <a:pt x="622300" y="3429000"/>
                  </a:cubicBezTo>
                  <a:cubicBezTo>
                    <a:pt x="607333" y="3443967"/>
                    <a:pt x="598360" y="3464067"/>
                    <a:pt x="584200" y="3479800"/>
                  </a:cubicBezTo>
                  <a:cubicBezTo>
                    <a:pt x="560170" y="3506500"/>
                    <a:pt x="524064" y="3523871"/>
                    <a:pt x="508000" y="3556000"/>
                  </a:cubicBezTo>
                  <a:cubicBezTo>
                    <a:pt x="463713" y="3644573"/>
                    <a:pt x="506284" y="3572818"/>
                    <a:pt x="444500" y="3644900"/>
                  </a:cubicBezTo>
                  <a:cubicBezTo>
                    <a:pt x="325195" y="3784089"/>
                    <a:pt x="522601" y="3579499"/>
                    <a:pt x="330200" y="3771900"/>
                  </a:cubicBezTo>
                  <a:cubicBezTo>
                    <a:pt x="317500" y="3784600"/>
                    <a:pt x="307044" y="3800037"/>
                    <a:pt x="292100" y="3810000"/>
                  </a:cubicBezTo>
                  <a:cubicBezTo>
                    <a:pt x="204631" y="3868313"/>
                    <a:pt x="310988" y="3793811"/>
                    <a:pt x="203200" y="3886200"/>
                  </a:cubicBezTo>
                  <a:cubicBezTo>
                    <a:pt x="191611" y="3896133"/>
                    <a:pt x="176826" y="3901829"/>
                    <a:pt x="165100" y="3911600"/>
                  </a:cubicBezTo>
                  <a:cubicBezTo>
                    <a:pt x="151302" y="3923098"/>
                    <a:pt x="141177" y="3938673"/>
                    <a:pt x="127000" y="3949700"/>
                  </a:cubicBezTo>
                  <a:cubicBezTo>
                    <a:pt x="102903" y="3968442"/>
                    <a:pt x="72386" y="3978914"/>
                    <a:pt x="50800" y="4000500"/>
                  </a:cubicBezTo>
                  <a:lnTo>
                    <a:pt x="0" y="405130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20" name="Freeform 19">
              <a:extLst>
                <a:ext uri="{FF2B5EF4-FFF2-40B4-BE49-F238E27FC236}">
                  <a16:creationId xmlns:a16="http://schemas.microsoft.com/office/drawing/2014/main" id="{D0E4E1B6-05E5-79EF-591E-35614D88DB10}"/>
                </a:ext>
              </a:extLst>
            </p:cNvPr>
            <p:cNvSpPr/>
            <p:nvPr/>
          </p:nvSpPr>
          <p:spPr>
            <a:xfrm rot="10635548">
              <a:off x="14506095" y="5255915"/>
              <a:ext cx="4134806" cy="4961440"/>
            </a:xfrm>
            <a:custGeom>
              <a:avLst/>
              <a:gdLst>
                <a:gd name="csX0" fmla="*/ 4178300 w 4178300"/>
                <a:gd name="csY0" fmla="*/ 0 h 4880211"/>
                <a:gd name="csX1" fmla="*/ 4165600 w 4178300"/>
                <a:gd name="csY1" fmla="*/ 165100 h 4880211"/>
                <a:gd name="csX2" fmla="*/ 4127500 w 4178300"/>
                <a:gd name="csY2" fmla="*/ 292100 h 4880211"/>
                <a:gd name="csX3" fmla="*/ 4114800 w 4178300"/>
                <a:gd name="csY3" fmla="*/ 368300 h 4880211"/>
                <a:gd name="csX4" fmla="*/ 4089400 w 4178300"/>
                <a:gd name="csY4" fmla="*/ 546100 h 4880211"/>
                <a:gd name="csX5" fmla="*/ 4076700 w 4178300"/>
                <a:gd name="csY5" fmla="*/ 596900 h 4880211"/>
                <a:gd name="csX6" fmla="*/ 4064000 w 4178300"/>
                <a:gd name="csY6" fmla="*/ 698500 h 4880211"/>
                <a:gd name="csX7" fmla="*/ 4038600 w 4178300"/>
                <a:gd name="csY7" fmla="*/ 762000 h 4880211"/>
                <a:gd name="csX8" fmla="*/ 4025900 w 4178300"/>
                <a:gd name="csY8" fmla="*/ 812800 h 4880211"/>
                <a:gd name="csX9" fmla="*/ 4000500 w 4178300"/>
                <a:gd name="csY9" fmla="*/ 863600 h 4880211"/>
                <a:gd name="csX10" fmla="*/ 3987800 w 4178300"/>
                <a:gd name="csY10" fmla="*/ 914400 h 4880211"/>
                <a:gd name="csX11" fmla="*/ 3949700 w 4178300"/>
                <a:gd name="csY11" fmla="*/ 977900 h 4880211"/>
                <a:gd name="csX12" fmla="*/ 3886200 w 4178300"/>
                <a:gd name="csY12" fmla="*/ 1104900 h 4880211"/>
                <a:gd name="csX13" fmla="*/ 3835400 w 4178300"/>
                <a:gd name="csY13" fmla="*/ 1168400 h 4880211"/>
                <a:gd name="csX14" fmla="*/ 3810000 w 4178300"/>
                <a:gd name="csY14" fmla="*/ 1231900 h 4880211"/>
                <a:gd name="csX15" fmla="*/ 3721100 w 4178300"/>
                <a:gd name="csY15" fmla="*/ 1333500 h 4880211"/>
                <a:gd name="csX16" fmla="*/ 3644900 w 4178300"/>
                <a:gd name="csY16" fmla="*/ 1447800 h 4880211"/>
                <a:gd name="csX17" fmla="*/ 3594100 w 4178300"/>
                <a:gd name="csY17" fmla="*/ 1511300 h 4880211"/>
                <a:gd name="csX18" fmla="*/ 3556000 w 4178300"/>
                <a:gd name="csY18" fmla="*/ 1574800 h 4880211"/>
                <a:gd name="csX19" fmla="*/ 3467100 w 4178300"/>
                <a:gd name="csY19" fmla="*/ 1676400 h 4880211"/>
                <a:gd name="csX20" fmla="*/ 3429000 w 4178300"/>
                <a:gd name="csY20" fmla="*/ 1739900 h 4880211"/>
                <a:gd name="csX21" fmla="*/ 3352800 w 4178300"/>
                <a:gd name="csY21" fmla="*/ 1841500 h 4880211"/>
                <a:gd name="csX22" fmla="*/ 3289300 w 4178300"/>
                <a:gd name="csY22" fmla="*/ 1955800 h 4880211"/>
                <a:gd name="csX23" fmla="*/ 3238500 w 4178300"/>
                <a:gd name="csY23" fmla="*/ 2057400 h 4880211"/>
                <a:gd name="csX24" fmla="*/ 3200400 w 4178300"/>
                <a:gd name="csY24" fmla="*/ 2120900 h 4880211"/>
                <a:gd name="csX25" fmla="*/ 3111500 w 4178300"/>
                <a:gd name="csY25" fmla="*/ 2324100 h 4880211"/>
                <a:gd name="csX26" fmla="*/ 3060700 w 4178300"/>
                <a:gd name="csY26" fmla="*/ 2413000 h 4880211"/>
                <a:gd name="csX27" fmla="*/ 2921000 w 4178300"/>
                <a:gd name="csY27" fmla="*/ 2641600 h 4880211"/>
                <a:gd name="csX28" fmla="*/ 2844800 w 4178300"/>
                <a:gd name="csY28" fmla="*/ 2794000 h 4880211"/>
                <a:gd name="csX29" fmla="*/ 2806700 w 4178300"/>
                <a:gd name="csY29" fmla="*/ 2857500 h 4880211"/>
                <a:gd name="csX30" fmla="*/ 2781300 w 4178300"/>
                <a:gd name="csY30" fmla="*/ 2933700 h 4880211"/>
                <a:gd name="csX31" fmla="*/ 2743200 w 4178300"/>
                <a:gd name="csY31" fmla="*/ 3022600 h 4880211"/>
                <a:gd name="csX32" fmla="*/ 2692400 w 4178300"/>
                <a:gd name="csY32" fmla="*/ 3187700 h 4880211"/>
                <a:gd name="csX33" fmla="*/ 2616200 w 4178300"/>
                <a:gd name="csY33" fmla="*/ 3340100 h 4880211"/>
                <a:gd name="csX34" fmla="*/ 2565400 w 4178300"/>
                <a:gd name="csY34" fmla="*/ 3416300 h 4880211"/>
                <a:gd name="csX35" fmla="*/ 2501900 w 4178300"/>
                <a:gd name="csY35" fmla="*/ 3479800 h 4880211"/>
                <a:gd name="csX36" fmla="*/ 2336800 w 4178300"/>
                <a:gd name="csY36" fmla="*/ 3606800 h 4880211"/>
                <a:gd name="csX37" fmla="*/ 2235200 w 4178300"/>
                <a:gd name="csY37" fmla="*/ 3657600 h 4880211"/>
                <a:gd name="csX38" fmla="*/ 1993900 w 4178300"/>
                <a:gd name="csY38" fmla="*/ 3746500 h 4880211"/>
                <a:gd name="csX39" fmla="*/ 1854200 w 4178300"/>
                <a:gd name="csY39" fmla="*/ 3810000 h 4880211"/>
                <a:gd name="csX40" fmla="*/ 1790700 w 4178300"/>
                <a:gd name="csY40" fmla="*/ 3822700 h 4880211"/>
                <a:gd name="csX41" fmla="*/ 1752600 w 4178300"/>
                <a:gd name="csY41" fmla="*/ 3848100 h 4880211"/>
                <a:gd name="csX42" fmla="*/ 1638300 w 4178300"/>
                <a:gd name="csY42" fmla="*/ 3886200 h 4880211"/>
                <a:gd name="csX43" fmla="*/ 1524000 w 4178300"/>
                <a:gd name="csY43" fmla="*/ 3962400 h 4880211"/>
                <a:gd name="csX44" fmla="*/ 1473200 w 4178300"/>
                <a:gd name="csY44" fmla="*/ 3987800 h 4880211"/>
                <a:gd name="csX45" fmla="*/ 1422400 w 4178300"/>
                <a:gd name="csY45" fmla="*/ 4025900 h 4880211"/>
                <a:gd name="csX46" fmla="*/ 1371600 w 4178300"/>
                <a:gd name="csY46" fmla="*/ 4051300 h 4880211"/>
                <a:gd name="csX47" fmla="*/ 1333500 w 4178300"/>
                <a:gd name="csY47" fmla="*/ 4089400 h 4880211"/>
                <a:gd name="csX48" fmla="*/ 1231900 w 4178300"/>
                <a:gd name="csY48" fmla="*/ 4165600 h 4880211"/>
                <a:gd name="csX49" fmla="*/ 1193800 w 4178300"/>
                <a:gd name="csY49" fmla="*/ 4216400 h 4880211"/>
                <a:gd name="csX50" fmla="*/ 1092200 w 4178300"/>
                <a:gd name="csY50" fmla="*/ 4318000 h 4880211"/>
                <a:gd name="csX51" fmla="*/ 1016000 w 4178300"/>
                <a:gd name="csY51" fmla="*/ 4406900 h 4880211"/>
                <a:gd name="csX52" fmla="*/ 990600 w 4178300"/>
                <a:gd name="csY52" fmla="*/ 4445000 h 4880211"/>
                <a:gd name="csX53" fmla="*/ 939800 w 4178300"/>
                <a:gd name="csY53" fmla="*/ 4483100 h 4880211"/>
                <a:gd name="csX54" fmla="*/ 863600 w 4178300"/>
                <a:gd name="csY54" fmla="*/ 4546600 h 4880211"/>
                <a:gd name="csX55" fmla="*/ 749300 w 4178300"/>
                <a:gd name="csY55" fmla="*/ 4610100 h 4880211"/>
                <a:gd name="csX56" fmla="*/ 660400 w 4178300"/>
                <a:gd name="csY56" fmla="*/ 4648200 h 4880211"/>
                <a:gd name="csX57" fmla="*/ 495300 w 4178300"/>
                <a:gd name="csY57" fmla="*/ 4724400 h 4880211"/>
                <a:gd name="csX58" fmla="*/ 431800 w 4178300"/>
                <a:gd name="csY58" fmla="*/ 4762500 h 4880211"/>
                <a:gd name="csX59" fmla="*/ 127000 w 4178300"/>
                <a:gd name="csY59" fmla="*/ 4864100 h 4880211"/>
                <a:gd name="csX60" fmla="*/ 0 w 4178300"/>
                <a:gd name="csY60" fmla="*/ 4864100 h 48802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4178300" h="4880211">
                  <a:moveTo>
                    <a:pt x="4178300" y="0"/>
                  </a:moveTo>
                  <a:cubicBezTo>
                    <a:pt x="4174067" y="55033"/>
                    <a:pt x="4172049" y="110282"/>
                    <a:pt x="4165600" y="165100"/>
                  </a:cubicBezTo>
                  <a:cubicBezTo>
                    <a:pt x="4156766" y="240186"/>
                    <a:pt x="4142528" y="201932"/>
                    <a:pt x="4127500" y="292100"/>
                  </a:cubicBezTo>
                  <a:cubicBezTo>
                    <a:pt x="4123267" y="317500"/>
                    <a:pt x="4118620" y="342835"/>
                    <a:pt x="4114800" y="368300"/>
                  </a:cubicBezTo>
                  <a:cubicBezTo>
                    <a:pt x="4105919" y="427506"/>
                    <a:pt x="4103920" y="488019"/>
                    <a:pt x="4089400" y="546100"/>
                  </a:cubicBezTo>
                  <a:cubicBezTo>
                    <a:pt x="4085167" y="563033"/>
                    <a:pt x="4079569" y="579683"/>
                    <a:pt x="4076700" y="596900"/>
                  </a:cubicBezTo>
                  <a:cubicBezTo>
                    <a:pt x="4071089" y="630566"/>
                    <a:pt x="4071675" y="665244"/>
                    <a:pt x="4064000" y="698500"/>
                  </a:cubicBezTo>
                  <a:cubicBezTo>
                    <a:pt x="4058874" y="720713"/>
                    <a:pt x="4045809" y="740373"/>
                    <a:pt x="4038600" y="762000"/>
                  </a:cubicBezTo>
                  <a:cubicBezTo>
                    <a:pt x="4033080" y="778559"/>
                    <a:pt x="4032029" y="796457"/>
                    <a:pt x="4025900" y="812800"/>
                  </a:cubicBezTo>
                  <a:cubicBezTo>
                    <a:pt x="4019253" y="830527"/>
                    <a:pt x="4007147" y="845873"/>
                    <a:pt x="4000500" y="863600"/>
                  </a:cubicBezTo>
                  <a:cubicBezTo>
                    <a:pt x="3994371" y="879943"/>
                    <a:pt x="3994889" y="898450"/>
                    <a:pt x="3987800" y="914400"/>
                  </a:cubicBezTo>
                  <a:cubicBezTo>
                    <a:pt x="3977775" y="936957"/>
                    <a:pt x="3961316" y="956120"/>
                    <a:pt x="3949700" y="977900"/>
                  </a:cubicBezTo>
                  <a:cubicBezTo>
                    <a:pt x="3927427" y="1019662"/>
                    <a:pt x="3915767" y="1067941"/>
                    <a:pt x="3886200" y="1104900"/>
                  </a:cubicBezTo>
                  <a:cubicBezTo>
                    <a:pt x="3869267" y="1126067"/>
                    <a:pt x="3849346" y="1145156"/>
                    <a:pt x="3835400" y="1168400"/>
                  </a:cubicBezTo>
                  <a:cubicBezTo>
                    <a:pt x="3823671" y="1187948"/>
                    <a:pt x="3821071" y="1211972"/>
                    <a:pt x="3810000" y="1231900"/>
                  </a:cubicBezTo>
                  <a:cubicBezTo>
                    <a:pt x="3782155" y="1282022"/>
                    <a:pt x="3759009" y="1290175"/>
                    <a:pt x="3721100" y="1333500"/>
                  </a:cubicBezTo>
                  <a:cubicBezTo>
                    <a:pt x="3668456" y="1393665"/>
                    <a:pt x="3693579" y="1378258"/>
                    <a:pt x="3644900" y="1447800"/>
                  </a:cubicBezTo>
                  <a:cubicBezTo>
                    <a:pt x="3629355" y="1470007"/>
                    <a:pt x="3609645" y="1489093"/>
                    <a:pt x="3594100" y="1511300"/>
                  </a:cubicBezTo>
                  <a:cubicBezTo>
                    <a:pt x="3579944" y="1531522"/>
                    <a:pt x="3571050" y="1555235"/>
                    <a:pt x="3556000" y="1574800"/>
                  </a:cubicBezTo>
                  <a:cubicBezTo>
                    <a:pt x="3528562" y="1610469"/>
                    <a:pt x="3494538" y="1640731"/>
                    <a:pt x="3467100" y="1676400"/>
                  </a:cubicBezTo>
                  <a:cubicBezTo>
                    <a:pt x="3452050" y="1695965"/>
                    <a:pt x="3443051" y="1719605"/>
                    <a:pt x="3429000" y="1739900"/>
                  </a:cubicBezTo>
                  <a:cubicBezTo>
                    <a:pt x="3404903" y="1774706"/>
                    <a:pt x="3371732" y="1803636"/>
                    <a:pt x="3352800" y="1841500"/>
                  </a:cubicBezTo>
                  <a:cubicBezTo>
                    <a:pt x="3267438" y="2012224"/>
                    <a:pt x="3400928" y="1748491"/>
                    <a:pt x="3289300" y="1955800"/>
                  </a:cubicBezTo>
                  <a:cubicBezTo>
                    <a:pt x="3271349" y="1989138"/>
                    <a:pt x="3257981" y="2024932"/>
                    <a:pt x="3238500" y="2057400"/>
                  </a:cubicBezTo>
                  <a:cubicBezTo>
                    <a:pt x="3225800" y="2078567"/>
                    <a:pt x="3210911" y="2098565"/>
                    <a:pt x="3200400" y="2120900"/>
                  </a:cubicBezTo>
                  <a:cubicBezTo>
                    <a:pt x="3145955" y="2236596"/>
                    <a:pt x="3155892" y="2242715"/>
                    <a:pt x="3111500" y="2324100"/>
                  </a:cubicBezTo>
                  <a:cubicBezTo>
                    <a:pt x="3095157" y="2354063"/>
                    <a:pt x="3078588" y="2383933"/>
                    <a:pt x="3060700" y="2413000"/>
                  </a:cubicBezTo>
                  <a:cubicBezTo>
                    <a:pt x="2990711" y="2526732"/>
                    <a:pt x="2999401" y="2484798"/>
                    <a:pt x="2921000" y="2641600"/>
                  </a:cubicBezTo>
                  <a:cubicBezTo>
                    <a:pt x="2895600" y="2692400"/>
                    <a:pt x="2874021" y="2745298"/>
                    <a:pt x="2844800" y="2794000"/>
                  </a:cubicBezTo>
                  <a:cubicBezTo>
                    <a:pt x="2832100" y="2815167"/>
                    <a:pt x="2816914" y="2835028"/>
                    <a:pt x="2806700" y="2857500"/>
                  </a:cubicBezTo>
                  <a:cubicBezTo>
                    <a:pt x="2795621" y="2881874"/>
                    <a:pt x="2790911" y="2908711"/>
                    <a:pt x="2781300" y="2933700"/>
                  </a:cubicBezTo>
                  <a:cubicBezTo>
                    <a:pt x="2769726" y="2963791"/>
                    <a:pt x="2754774" y="2992509"/>
                    <a:pt x="2743200" y="3022600"/>
                  </a:cubicBezTo>
                  <a:cubicBezTo>
                    <a:pt x="2678750" y="3190171"/>
                    <a:pt x="2758887" y="3001536"/>
                    <a:pt x="2692400" y="3187700"/>
                  </a:cubicBezTo>
                  <a:cubicBezTo>
                    <a:pt x="2668279" y="3255239"/>
                    <a:pt x="2652740" y="3282680"/>
                    <a:pt x="2616200" y="3340100"/>
                  </a:cubicBezTo>
                  <a:cubicBezTo>
                    <a:pt x="2599811" y="3365854"/>
                    <a:pt x="2584731" y="3392673"/>
                    <a:pt x="2565400" y="3416300"/>
                  </a:cubicBezTo>
                  <a:cubicBezTo>
                    <a:pt x="2546445" y="3439468"/>
                    <a:pt x="2524050" y="3459664"/>
                    <a:pt x="2501900" y="3479800"/>
                  </a:cubicBezTo>
                  <a:cubicBezTo>
                    <a:pt x="2462133" y="3515951"/>
                    <a:pt x="2381663" y="3579882"/>
                    <a:pt x="2336800" y="3606800"/>
                  </a:cubicBezTo>
                  <a:cubicBezTo>
                    <a:pt x="2304332" y="3626281"/>
                    <a:pt x="2269670" y="3641932"/>
                    <a:pt x="2235200" y="3657600"/>
                  </a:cubicBezTo>
                  <a:cubicBezTo>
                    <a:pt x="2057727" y="3738270"/>
                    <a:pt x="2113877" y="3722505"/>
                    <a:pt x="1993900" y="3746500"/>
                  </a:cubicBezTo>
                  <a:cubicBezTo>
                    <a:pt x="1953282" y="3766809"/>
                    <a:pt x="1899133" y="3796520"/>
                    <a:pt x="1854200" y="3810000"/>
                  </a:cubicBezTo>
                  <a:cubicBezTo>
                    <a:pt x="1833525" y="3816203"/>
                    <a:pt x="1811867" y="3818467"/>
                    <a:pt x="1790700" y="3822700"/>
                  </a:cubicBezTo>
                  <a:cubicBezTo>
                    <a:pt x="1778000" y="3831167"/>
                    <a:pt x="1766629" y="3842087"/>
                    <a:pt x="1752600" y="3848100"/>
                  </a:cubicBezTo>
                  <a:cubicBezTo>
                    <a:pt x="1582829" y="3920859"/>
                    <a:pt x="1844507" y="3783096"/>
                    <a:pt x="1638300" y="3886200"/>
                  </a:cubicBezTo>
                  <a:cubicBezTo>
                    <a:pt x="1539698" y="3935501"/>
                    <a:pt x="1609083" y="3909223"/>
                    <a:pt x="1524000" y="3962400"/>
                  </a:cubicBezTo>
                  <a:cubicBezTo>
                    <a:pt x="1507946" y="3972434"/>
                    <a:pt x="1489254" y="3977766"/>
                    <a:pt x="1473200" y="3987800"/>
                  </a:cubicBezTo>
                  <a:cubicBezTo>
                    <a:pt x="1455251" y="3999018"/>
                    <a:pt x="1440349" y="4014682"/>
                    <a:pt x="1422400" y="4025900"/>
                  </a:cubicBezTo>
                  <a:cubicBezTo>
                    <a:pt x="1406346" y="4035934"/>
                    <a:pt x="1387006" y="4040296"/>
                    <a:pt x="1371600" y="4051300"/>
                  </a:cubicBezTo>
                  <a:cubicBezTo>
                    <a:pt x="1356985" y="4061739"/>
                    <a:pt x="1347401" y="4078027"/>
                    <a:pt x="1333500" y="4089400"/>
                  </a:cubicBezTo>
                  <a:cubicBezTo>
                    <a:pt x="1300736" y="4116207"/>
                    <a:pt x="1257300" y="4131733"/>
                    <a:pt x="1231900" y="4165600"/>
                  </a:cubicBezTo>
                  <a:cubicBezTo>
                    <a:pt x="1219200" y="4182533"/>
                    <a:pt x="1208103" y="4200797"/>
                    <a:pt x="1193800" y="4216400"/>
                  </a:cubicBezTo>
                  <a:cubicBezTo>
                    <a:pt x="1161436" y="4251706"/>
                    <a:pt x="1120937" y="4279684"/>
                    <a:pt x="1092200" y="4318000"/>
                  </a:cubicBezTo>
                  <a:cubicBezTo>
                    <a:pt x="949513" y="4508249"/>
                    <a:pt x="1148668" y="4247699"/>
                    <a:pt x="1016000" y="4406900"/>
                  </a:cubicBezTo>
                  <a:cubicBezTo>
                    <a:pt x="1006229" y="4418626"/>
                    <a:pt x="1001393" y="4434207"/>
                    <a:pt x="990600" y="4445000"/>
                  </a:cubicBezTo>
                  <a:cubicBezTo>
                    <a:pt x="975633" y="4459967"/>
                    <a:pt x="956328" y="4469877"/>
                    <a:pt x="939800" y="4483100"/>
                  </a:cubicBezTo>
                  <a:cubicBezTo>
                    <a:pt x="913982" y="4503755"/>
                    <a:pt x="890340" y="4527153"/>
                    <a:pt x="863600" y="4546600"/>
                  </a:cubicBezTo>
                  <a:cubicBezTo>
                    <a:pt x="836912" y="4566009"/>
                    <a:pt x="781494" y="4595466"/>
                    <a:pt x="749300" y="4610100"/>
                  </a:cubicBezTo>
                  <a:cubicBezTo>
                    <a:pt x="719950" y="4623441"/>
                    <a:pt x="688248" y="4631955"/>
                    <a:pt x="660400" y="4648200"/>
                  </a:cubicBezTo>
                  <a:cubicBezTo>
                    <a:pt x="510647" y="4735556"/>
                    <a:pt x="699172" y="4673432"/>
                    <a:pt x="495300" y="4724400"/>
                  </a:cubicBezTo>
                  <a:cubicBezTo>
                    <a:pt x="474133" y="4737100"/>
                    <a:pt x="454135" y="4751989"/>
                    <a:pt x="431800" y="4762500"/>
                  </a:cubicBezTo>
                  <a:cubicBezTo>
                    <a:pt x="340615" y="4805411"/>
                    <a:pt x="228554" y="4851406"/>
                    <a:pt x="127000" y="4864100"/>
                  </a:cubicBezTo>
                  <a:cubicBezTo>
                    <a:pt x="16007" y="4877974"/>
                    <a:pt x="55927" y="4892064"/>
                    <a:pt x="0" y="4864100"/>
                  </a:cubicBez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22" name="Freeform 21">
              <a:extLst>
                <a:ext uri="{FF2B5EF4-FFF2-40B4-BE49-F238E27FC236}">
                  <a16:creationId xmlns:a16="http://schemas.microsoft.com/office/drawing/2014/main" id="{6BA58755-603B-DA75-9E5C-B8B818AD6E77}"/>
                </a:ext>
              </a:extLst>
            </p:cNvPr>
            <p:cNvSpPr/>
            <p:nvPr/>
          </p:nvSpPr>
          <p:spPr>
            <a:xfrm>
              <a:off x="14675335" y="5740643"/>
              <a:ext cx="5816600" cy="4648273"/>
            </a:xfrm>
            <a:custGeom>
              <a:avLst/>
              <a:gdLst>
                <a:gd name="csX0" fmla="*/ 5816600 w 5816600"/>
                <a:gd name="csY0" fmla="*/ 0 h 4648273"/>
                <a:gd name="csX1" fmla="*/ 5727700 w 5816600"/>
                <a:gd name="csY1" fmla="*/ 25400 h 4648273"/>
                <a:gd name="csX2" fmla="*/ 5651500 w 5816600"/>
                <a:gd name="csY2" fmla="*/ 50800 h 4648273"/>
                <a:gd name="csX3" fmla="*/ 5600700 w 5816600"/>
                <a:gd name="csY3" fmla="*/ 88900 h 4648273"/>
                <a:gd name="csX4" fmla="*/ 5499100 w 5816600"/>
                <a:gd name="csY4" fmla="*/ 165100 h 4648273"/>
                <a:gd name="csX5" fmla="*/ 5448300 w 5816600"/>
                <a:gd name="csY5" fmla="*/ 215900 h 4648273"/>
                <a:gd name="csX6" fmla="*/ 5372100 w 5816600"/>
                <a:gd name="csY6" fmla="*/ 266700 h 4648273"/>
                <a:gd name="csX7" fmla="*/ 5334000 w 5816600"/>
                <a:gd name="csY7" fmla="*/ 292100 h 4648273"/>
                <a:gd name="csX8" fmla="*/ 5207000 w 5816600"/>
                <a:gd name="csY8" fmla="*/ 419100 h 4648273"/>
                <a:gd name="csX9" fmla="*/ 5181600 w 5816600"/>
                <a:gd name="csY9" fmla="*/ 457200 h 4648273"/>
                <a:gd name="csX10" fmla="*/ 5105400 w 5816600"/>
                <a:gd name="csY10" fmla="*/ 533400 h 4648273"/>
                <a:gd name="csX11" fmla="*/ 5080000 w 5816600"/>
                <a:gd name="csY11" fmla="*/ 584200 h 4648273"/>
                <a:gd name="csX12" fmla="*/ 5003800 w 5816600"/>
                <a:gd name="csY12" fmla="*/ 673100 h 4648273"/>
                <a:gd name="csX13" fmla="*/ 4978400 w 5816600"/>
                <a:gd name="csY13" fmla="*/ 711200 h 4648273"/>
                <a:gd name="csX14" fmla="*/ 4889500 w 5816600"/>
                <a:gd name="csY14" fmla="*/ 825500 h 4648273"/>
                <a:gd name="csX15" fmla="*/ 4826000 w 5816600"/>
                <a:gd name="csY15" fmla="*/ 939800 h 4648273"/>
                <a:gd name="csX16" fmla="*/ 4762500 w 5816600"/>
                <a:gd name="csY16" fmla="*/ 1028700 h 4648273"/>
                <a:gd name="csX17" fmla="*/ 4648200 w 5816600"/>
                <a:gd name="csY17" fmla="*/ 1270000 h 4648273"/>
                <a:gd name="csX18" fmla="*/ 4584700 w 5816600"/>
                <a:gd name="csY18" fmla="*/ 1397000 h 4648273"/>
                <a:gd name="csX19" fmla="*/ 4559300 w 5816600"/>
                <a:gd name="csY19" fmla="*/ 1473200 h 4648273"/>
                <a:gd name="csX20" fmla="*/ 4508500 w 5816600"/>
                <a:gd name="csY20" fmla="*/ 1549400 h 4648273"/>
                <a:gd name="csX21" fmla="*/ 4483100 w 5816600"/>
                <a:gd name="csY21" fmla="*/ 1612900 h 4648273"/>
                <a:gd name="csX22" fmla="*/ 4432300 w 5816600"/>
                <a:gd name="csY22" fmla="*/ 1676400 h 4648273"/>
                <a:gd name="csX23" fmla="*/ 4406900 w 5816600"/>
                <a:gd name="csY23" fmla="*/ 1739900 h 4648273"/>
                <a:gd name="csX24" fmla="*/ 4356100 w 5816600"/>
                <a:gd name="csY24" fmla="*/ 1790700 h 4648273"/>
                <a:gd name="csX25" fmla="*/ 4305300 w 5816600"/>
                <a:gd name="csY25" fmla="*/ 1879600 h 4648273"/>
                <a:gd name="csX26" fmla="*/ 4254500 w 5816600"/>
                <a:gd name="csY26" fmla="*/ 1930400 h 4648273"/>
                <a:gd name="csX27" fmla="*/ 4203700 w 5816600"/>
                <a:gd name="csY27" fmla="*/ 1993900 h 4648273"/>
                <a:gd name="csX28" fmla="*/ 3962400 w 5816600"/>
                <a:gd name="csY28" fmla="*/ 2197100 h 4648273"/>
                <a:gd name="csX29" fmla="*/ 3810000 w 5816600"/>
                <a:gd name="csY29" fmla="*/ 2324100 h 4648273"/>
                <a:gd name="csX30" fmla="*/ 3759200 w 5816600"/>
                <a:gd name="csY30" fmla="*/ 2362200 h 4648273"/>
                <a:gd name="csX31" fmla="*/ 3632200 w 5816600"/>
                <a:gd name="csY31" fmla="*/ 2463800 h 4648273"/>
                <a:gd name="csX32" fmla="*/ 3581400 w 5816600"/>
                <a:gd name="csY32" fmla="*/ 2489200 h 4648273"/>
                <a:gd name="csX33" fmla="*/ 3416300 w 5816600"/>
                <a:gd name="csY33" fmla="*/ 2603500 h 4648273"/>
                <a:gd name="csX34" fmla="*/ 3340100 w 5816600"/>
                <a:gd name="csY34" fmla="*/ 2641600 h 4648273"/>
                <a:gd name="csX35" fmla="*/ 3187700 w 5816600"/>
                <a:gd name="csY35" fmla="*/ 2730500 h 4648273"/>
                <a:gd name="csX36" fmla="*/ 3111500 w 5816600"/>
                <a:gd name="csY36" fmla="*/ 2755900 h 4648273"/>
                <a:gd name="csX37" fmla="*/ 3022600 w 5816600"/>
                <a:gd name="csY37" fmla="*/ 2781300 h 4648273"/>
                <a:gd name="csX38" fmla="*/ 2933700 w 5816600"/>
                <a:gd name="csY38" fmla="*/ 2819400 h 4648273"/>
                <a:gd name="csX39" fmla="*/ 2730500 w 5816600"/>
                <a:gd name="csY39" fmla="*/ 2870200 h 4648273"/>
                <a:gd name="csX40" fmla="*/ 2514600 w 5816600"/>
                <a:gd name="csY40" fmla="*/ 2921000 h 4648273"/>
                <a:gd name="csX41" fmla="*/ 2336800 w 5816600"/>
                <a:gd name="csY41" fmla="*/ 2946400 h 4648273"/>
                <a:gd name="csX42" fmla="*/ 2273300 w 5816600"/>
                <a:gd name="csY42" fmla="*/ 2959100 h 4648273"/>
                <a:gd name="csX43" fmla="*/ 2197100 w 5816600"/>
                <a:gd name="csY43" fmla="*/ 2971800 h 4648273"/>
                <a:gd name="csX44" fmla="*/ 2108200 w 5816600"/>
                <a:gd name="csY44" fmla="*/ 2984500 h 4648273"/>
                <a:gd name="csX45" fmla="*/ 1981200 w 5816600"/>
                <a:gd name="csY45" fmla="*/ 3009900 h 4648273"/>
                <a:gd name="csX46" fmla="*/ 1905000 w 5816600"/>
                <a:gd name="csY46" fmla="*/ 3022600 h 4648273"/>
                <a:gd name="csX47" fmla="*/ 1778000 w 5816600"/>
                <a:gd name="csY47" fmla="*/ 3060700 h 4648273"/>
                <a:gd name="csX48" fmla="*/ 1714500 w 5816600"/>
                <a:gd name="csY48" fmla="*/ 3073400 h 4648273"/>
                <a:gd name="csX49" fmla="*/ 1600200 w 5816600"/>
                <a:gd name="csY49" fmla="*/ 3124200 h 4648273"/>
                <a:gd name="csX50" fmla="*/ 1562100 w 5816600"/>
                <a:gd name="csY50" fmla="*/ 3136900 h 4648273"/>
                <a:gd name="csX51" fmla="*/ 1485900 w 5816600"/>
                <a:gd name="csY51" fmla="*/ 3187700 h 4648273"/>
                <a:gd name="csX52" fmla="*/ 1409700 w 5816600"/>
                <a:gd name="csY52" fmla="*/ 3225800 h 4648273"/>
                <a:gd name="csX53" fmla="*/ 1358900 w 5816600"/>
                <a:gd name="csY53" fmla="*/ 3263900 h 4648273"/>
                <a:gd name="csX54" fmla="*/ 1282700 w 5816600"/>
                <a:gd name="csY54" fmla="*/ 3314700 h 4648273"/>
                <a:gd name="csX55" fmla="*/ 1231900 w 5816600"/>
                <a:gd name="csY55" fmla="*/ 3352800 h 4648273"/>
                <a:gd name="csX56" fmla="*/ 1181100 w 5816600"/>
                <a:gd name="csY56" fmla="*/ 3378200 h 4648273"/>
                <a:gd name="csX57" fmla="*/ 1079500 w 5816600"/>
                <a:gd name="csY57" fmla="*/ 3441700 h 4648273"/>
                <a:gd name="csX58" fmla="*/ 977900 w 5816600"/>
                <a:gd name="csY58" fmla="*/ 3517900 h 4648273"/>
                <a:gd name="csX59" fmla="*/ 838200 w 5816600"/>
                <a:gd name="csY59" fmla="*/ 3632200 h 4648273"/>
                <a:gd name="csX60" fmla="*/ 774700 w 5816600"/>
                <a:gd name="csY60" fmla="*/ 3670300 h 4648273"/>
                <a:gd name="csX61" fmla="*/ 673100 w 5816600"/>
                <a:gd name="csY61" fmla="*/ 3746500 h 4648273"/>
                <a:gd name="csX62" fmla="*/ 622300 w 5816600"/>
                <a:gd name="csY62" fmla="*/ 3771900 h 4648273"/>
                <a:gd name="csX63" fmla="*/ 508000 w 5816600"/>
                <a:gd name="csY63" fmla="*/ 3886200 h 4648273"/>
                <a:gd name="csX64" fmla="*/ 457200 w 5816600"/>
                <a:gd name="csY64" fmla="*/ 3937000 h 4648273"/>
                <a:gd name="csX65" fmla="*/ 406400 w 5816600"/>
                <a:gd name="csY65" fmla="*/ 4013200 h 4648273"/>
                <a:gd name="csX66" fmla="*/ 368300 w 5816600"/>
                <a:gd name="csY66" fmla="*/ 4064000 h 4648273"/>
                <a:gd name="csX67" fmla="*/ 342900 w 5816600"/>
                <a:gd name="csY67" fmla="*/ 4102100 h 4648273"/>
                <a:gd name="csX68" fmla="*/ 304800 w 5816600"/>
                <a:gd name="csY68" fmla="*/ 4140200 h 4648273"/>
                <a:gd name="csX69" fmla="*/ 241300 w 5816600"/>
                <a:gd name="csY69" fmla="*/ 4241800 h 4648273"/>
                <a:gd name="csX70" fmla="*/ 190500 w 5816600"/>
                <a:gd name="csY70" fmla="*/ 4305300 h 4648273"/>
                <a:gd name="csX71" fmla="*/ 152400 w 5816600"/>
                <a:gd name="csY71" fmla="*/ 4394200 h 4648273"/>
                <a:gd name="csX72" fmla="*/ 88900 w 5816600"/>
                <a:gd name="csY72" fmla="*/ 4483100 h 4648273"/>
                <a:gd name="csX73" fmla="*/ 63500 w 5816600"/>
                <a:gd name="csY73" fmla="*/ 4533900 h 4648273"/>
                <a:gd name="csX74" fmla="*/ 38100 w 5816600"/>
                <a:gd name="csY74" fmla="*/ 4610100 h 4648273"/>
                <a:gd name="csX75" fmla="*/ 0 w 5816600"/>
                <a:gd name="csY75" fmla="*/ 4648200 h 4648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Lst>
              <a:rect l="l" t="t" r="r" b="b"/>
              <a:pathLst>
                <a:path w="5816600" h="4648273">
                  <a:moveTo>
                    <a:pt x="5816600" y="0"/>
                  </a:moveTo>
                  <a:cubicBezTo>
                    <a:pt x="5786967" y="8467"/>
                    <a:pt x="5757156" y="16337"/>
                    <a:pt x="5727700" y="25400"/>
                  </a:cubicBezTo>
                  <a:cubicBezTo>
                    <a:pt x="5702110" y="33274"/>
                    <a:pt x="5651500" y="50800"/>
                    <a:pt x="5651500" y="50800"/>
                  </a:cubicBezTo>
                  <a:cubicBezTo>
                    <a:pt x="5634567" y="63500"/>
                    <a:pt x="5617924" y="76597"/>
                    <a:pt x="5600700" y="88900"/>
                  </a:cubicBezTo>
                  <a:cubicBezTo>
                    <a:pt x="5545124" y="128597"/>
                    <a:pt x="5565501" y="106077"/>
                    <a:pt x="5499100" y="165100"/>
                  </a:cubicBezTo>
                  <a:cubicBezTo>
                    <a:pt x="5481202" y="181010"/>
                    <a:pt x="5467000" y="200940"/>
                    <a:pt x="5448300" y="215900"/>
                  </a:cubicBezTo>
                  <a:cubicBezTo>
                    <a:pt x="5424462" y="234970"/>
                    <a:pt x="5397500" y="249767"/>
                    <a:pt x="5372100" y="266700"/>
                  </a:cubicBezTo>
                  <a:cubicBezTo>
                    <a:pt x="5359400" y="275167"/>
                    <a:pt x="5344793" y="281307"/>
                    <a:pt x="5334000" y="292100"/>
                  </a:cubicBezTo>
                  <a:cubicBezTo>
                    <a:pt x="5291667" y="334433"/>
                    <a:pt x="5240209" y="369287"/>
                    <a:pt x="5207000" y="419100"/>
                  </a:cubicBezTo>
                  <a:cubicBezTo>
                    <a:pt x="5198533" y="431800"/>
                    <a:pt x="5191741" y="445792"/>
                    <a:pt x="5181600" y="457200"/>
                  </a:cubicBezTo>
                  <a:cubicBezTo>
                    <a:pt x="5157735" y="484048"/>
                    <a:pt x="5121464" y="501271"/>
                    <a:pt x="5105400" y="533400"/>
                  </a:cubicBezTo>
                  <a:cubicBezTo>
                    <a:pt x="5096933" y="550333"/>
                    <a:pt x="5091135" y="568889"/>
                    <a:pt x="5080000" y="584200"/>
                  </a:cubicBezTo>
                  <a:cubicBezTo>
                    <a:pt x="5057044" y="615764"/>
                    <a:pt x="5028181" y="642623"/>
                    <a:pt x="5003800" y="673100"/>
                  </a:cubicBezTo>
                  <a:cubicBezTo>
                    <a:pt x="4994265" y="685019"/>
                    <a:pt x="4987558" y="698989"/>
                    <a:pt x="4978400" y="711200"/>
                  </a:cubicBezTo>
                  <a:cubicBezTo>
                    <a:pt x="4949440" y="749814"/>
                    <a:pt x="4911086" y="782328"/>
                    <a:pt x="4889500" y="825500"/>
                  </a:cubicBezTo>
                  <a:cubicBezTo>
                    <a:pt x="4865291" y="873917"/>
                    <a:pt x="4857894" y="891960"/>
                    <a:pt x="4826000" y="939800"/>
                  </a:cubicBezTo>
                  <a:cubicBezTo>
                    <a:pt x="4805800" y="970100"/>
                    <a:pt x="4780964" y="997311"/>
                    <a:pt x="4762500" y="1028700"/>
                  </a:cubicBezTo>
                  <a:cubicBezTo>
                    <a:pt x="4713444" y="1112095"/>
                    <a:pt x="4689073" y="1183712"/>
                    <a:pt x="4648200" y="1270000"/>
                  </a:cubicBezTo>
                  <a:cubicBezTo>
                    <a:pt x="4627939" y="1312774"/>
                    <a:pt x="4599667" y="1352099"/>
                    <a:pt x="4584700" y="1397000"/>
                  </a:cubicBezTo>
                  <a:cubicBezTo>
                    <a:pt x="4576233" y="1422400"/>
                    <a:pt x="4571274" y="1449253"/>
                    <a:pt x="4559300" y="1473200"/>
                  </a:cubicBezTo>
                  <a:cubicBezTo>
                    <a:pt x="4545648" y="1500504"/>
                    <a:pt x="4523118" y="1522600"/>
                    <a:pt x="4508500" y="1549400"/>
                  </a:cubicBezTo>
                  <a:cubicBezTo>
                    <a:pt x="4497584" y="1569414"/>
                    <a:pt x="4494829" y="1593352"/>
                    <a:pt x="4483100" y="1612900"/>
                  </a:cubicBezTo>
                  <a:cubicBezTo>
                    <a:pt x="4469154" y="1636144"/>
                    <a:pt x="4446246" y="1653156"/>
                    <a:pt x="4432300" y="1676400"/>
                  </a:cubicBezTo>
                  <a:cubicBezTo>
                    <a:pt x="4420571" y="1695948"/>
                    <a:pt x="4419546" y="1720932"/>
                    <a:pt x="4406900" y="1739900"/>
                  </a:cubicBezTo>
                  <a:cubicBezTo>
                    <a:pt x="4393616" y="1759825"/>
                    <a:pt x="4370185" y="1771333"/>
                    <a:pt x="4356100" y="1790700"/>
                  </a:cubicBezTo>
                  <a:cubicBezTo>
                    <a:pt x="4336026" y="1818302"/>
                    <a:pt x="4325374" y="1851998"/>
                    <a:pt x="4305300" y="1879600"/>
                  </a:cubicBezTo>
                  <a:cubicBezTo>
                    <a:pt x="4291215" y="1898967"/>
                    <a:pt x="4270410" y="1912502"/>
                    <a:pt x="4254500" y="1930400"/>
                  </a:cubicBezTo>
                  <a:cubicBezTo>
                    <a:pt x="4236491" y="1950660"/>
                    <a:pt x="4222278" y="1974161"/>
                    <a:pt x="4203700" y="1993900"/>
                  </a:cubicBezTo>
                  <a:cubicBezTo>
                    <a:pt x="3899306" y="2317319"/>
                    <a:pt x="4174420" y="2040875"/>
                    <a:pt x="3962400" y="2197100"/>
                  </a:cubicBezTo>
                  <a:cubicBezTo>
                    <a:pt x="3909164" y="2236326"/>
                    <a:pt x="3861322" y="2282401"/>
                    <a:pt x="3810000" y="2324100"/>
                  </a:cubicBezTo>
                  <a:cubicBezTo>
                    <a:pt x="3793572" y="2337448"/>
                    <a:pt x="3775461" y="2348649"/>
                    <a:pt x="3759200" y="2362200"/>
                  </a:cubicBezTo>
                  <a:cubicBezTo>
                    <a:pt x="3739141" y="2378916"/>
                    <a:pt x="3663100" y="2444487"/>
                    <a:pt x="3632200" y="2463800"/>
                  </a:cubicBezTo>
                  <a:cubicBezTo>
                    <a:pt x="3616146" y="2473834"/>
                    <a:pt x="3597295" y="2478915"/>
                    <a:pt x="3581400" y="2489200"/>
                  </a:cubicBezTo>
                  <a:cubicBezTo>
                    <a:pt x="3525203" y="2525562"/>
                    <a:pt x="3476168" y="2573566"/>
                    <a:pt x="3416300" y="2603500"/>
                  </a:cubicBezTo>
                  <a:cubicBezTo>
                    <a:pt x="3390900" y="2616200"/>
                    <a:pt x="3364924" y="2627809"/>
                    <a:pt x="3340100" y="2641600"/>
                  </a:cubicBezTo>
                  <a:cubicBezTo>
                    <a:pt x="3288690" y="2670161"/>
                    <a:pt x="3243493" y="2711902"/>
                    <a:pt x="3187700" y="2730500"/>
                  </a:cubicBezTo>
                  <a:cubicBezTo>
                    <a:pt x="3162300" y="2738967"/>
                    <a:pt x="3137090" y="2748026"/>
                    <a:pt x="3111500" y="2755900"/>
                  </a:cubicBezTo>
                  <a:cubicBezTo>
                    <a:pt x="3082044" y="2764963"/>
                    <a:pt x="3051624" y="2770934"/>
                    <a:pt x="3022600" y="2781300"/>
                  </a:cubicBezTo>
                  <a:cubicBezTo>
                    <a:pt x="2992238" y="2792144"/>
                    <a:pt x="2964543" y="2810013"/>
                    <a:pt x="2933700" y="2819400"/>
                  </a:cubicBezTo>
                  <a:cubicBezTo>
                    <a:pt x="2866907" y="2839728"/>
                    <a:pt x="2798233" y="2853267"/>
                    <a:pt x="2730500" y="2870200"/>
                  </a:cubicBezTo>
                  <a:cubicBezTo>
                    <a:pt x="2675298" y="2884000"/>
                    <a:pt x="2568770" y="2911579"/>
                    <a:pt x="2514600" y="2921000"/>
                  </a:cubicBezTo>
                  <a:cubicBezTo>
                    <a:pt x="2455617" y="2931258"/>
                    <a:pt x="2395936" y="2937063"/>
                    <a:pt x="2336800" y="2946400"/>
                  </a:cubicBezTo>
                  <a:cubicBezTo>
                    <a:pt x="2315478" y="2949767"/>
                    <a:pt x="2294538" y="2955239"/>
                    <a:pt x="2273300" y="2959100"/>
                  </a:cubicBezTo>
                  <a:cubicBezTo>
                    <a:pt x="2247965" y="2963706"/>
                    <a:pt x="2222551" y="2967884"/>
                    <a:pt x="2197100" y="2971800"/>
                  </a:cubicBezTo>
                  <a:cubicBezTo>
                    <a:pt x="2167514" y="2976352"/>
                    <a:pt x="2137679" y="2979298"/>
                    <a:pt x="2108200" y="2984500"/>
                  </a:cubicBezTo>
                  <a:cubicBezTo>
                    <a:pt x="2065685" y="2992003"/>
                    <a:pt x="2023784" y="3002803"/>
                    <a:pt x="1981200" y="3009900"/>
                  </a:cubicBezTo>
                  <a:cubicBezTo>
                    <a:pt x="1955800" y="3014133"/>
                    <a:pt x="1930250" y="3017550"/>
                    <a:pt x="1905000" y="3022600"/>
                  </a:cubicBezTo>
                  <a:cubicBezTo>
                    <a:pt x="1830615" y="3037477"/>
                    <a:pt x="1867093" y="3036402"/>
                    <a:pt x="1778000" y="3060700"/>
                  </a:cubicBezTo>
                  <a:cubicBezTo>
                    <a:pt x="1757175" y="3066380"/>
                    <a:pt x="1735667" y="3069167"/>
                    <a:pt x="1714500" y="3073400"/>
                  </a:cubicBezTo>
                  <a:cubicBezTo>
                    <a:pt x="1656776" y="3102262"/>
                    <a:pt x="1665062" y="3099877"/>
                    <a:pt x="1600200" y="3124200"/>
                  </a:cubicBezTo>
                  <a:cubicBezTo>
                    <a:pt x="1587665" y="3128900"/>
                    <a:pt x="1573802" y="3130399"/>
                    <a:pt x="1562100" y="3136900"/>
                  </a:cubicBezTo>
                  <a:cubicBezTo>
                    <a:pt x="1535415" y="3151725"/>
                    <a:pt x="1514860" y="3178047"/>
                    <a:pt x="1485900" y="3187700"/>
                  </a:cubicBezTo>
                  <a:cubicBezTo>
                    <a:pt x="1438718" y="3203427"/>
                    <a:pt x="1452784" y="3195026"/>
                    <a:pt x="1409700" y="3225800"/>
                  </a:cubicBezTo>
                  <a:cubicBezTo>
                    <a:pt x="1392476" y="3238103"/>
                    <a:pt x="1376240" y="3251762"/>
                    <a:pt x="1358900" y="3263900"/>
                  </a:cubicBezTo>
                  <a:cubicBezTo>
                    <a:pt x="1333891" y="3281406"/>
                    <a:pt x="1307122" y="3296384"/>
                    <a:pt x="1282700" y="3314700"/>
                  </a:cubicBezTo>
                  <a:cubicBezTo>
                    <a:pt x="1265767" y="3327400"/>
                    <a:pt x="1249849" y="3341582"/>
                    <a:pt x="1231900" y="3352800"/>
                  </a:cubicBezTo>
                  <a:cubicBezTo>
                    <a:pt x="1215846" y="3362834"/>
                    <a:pt x="1197453" y="3368661"/>
                    <a:pt x="1181100" y="3378200"/>
                  </a:cubicBezTo>
                  <a:cubicBezTo>
                    <a:pt x="1146603" y="3398323"/>
                    <a:pt x="1112410" y="3419074"/>
                    <a:pt x="1079500" y="3441700"/>
                  </a:cubicBezTo>
                  <a:cubicBezTo>
                    <a:pt x="1044616" y="3465683"/>
                    <a:pt x="1011127" y="3491668"/>
                    <a:pt x="977900" y="3517900"/>
                  </a:cubicBezTo>
                  <a:cubicBezTo>
                    <a:pt x="930676" y="3555182"/>
                    <a:pt x="889793" y="3601244"/>
                    <a:pt x="838200" y="3632200"/>
                  </a:cubicBezTo>
                  <a:cubicBezTo>
                    <a:pt x="817033" y="3644900"/>
                    <a:pt x="794995" y="3656249"/>
                    <a:pt x="774700" y="3670300"/>
                  </a:cubicBezTo>
                  <a:cubicBezTo>
                    <a:pt x="739894" y="3694397"/>
                    <a:pt x="710964" y="3727568"/>
                    <a:pt x="673100" y="3746500"/>
                  </a:cubicBezTo>
                  <a:cubicBezTo>
                    <a:pt x="656167" y="3754967"/>
                    <a:pt x="636752" y="3759671"/>
                    <a:pt x="622300" y="3771900"/>
                  </a:cubicBezTo>
                  <a:cubicBezTo>
                    <a:pt x="581168" y="3806704"/>
                    <a:pt x="546100" y="3848100"/>
                    <a:pt x="508000" y="3886200"/>
                  </a:cubicBezTo>
                  <a:cubicBezTo>
                    <a:pt x="491067" y="3903133"/>
                    <a:pt x="470484" y="3917075"/>
                    <a:pt x="457200" y="3937000"/>
                  </a:cubicBezTo>
                  <a:cubicBezTo>
                    <a:pt x="440267" y="3962400"/>
                    <a:pt x="424716" y="3988778"/>
                    <a:pt x="406400" y="4013200"/>
                  </a:cubicBezTo>
                  <a:cubicBezTo>
                    <a:pt x="393700" y="4030133"/>
                    <a:pt x="380603" y="4046776"/>
                    <a:pt x="368300" y="4064000"/>
                  </a:cubicBezTo>
                  <a:cubicBezTo>
                    <a:pt x="359428" y="4076420"/>
                    <a:pt x="352671" y="4090374"/>
                    <a:pt x="342900" y="4102100"/>
                  </a:cubicBezTo>
                  <a:cubicBezTo>
                    <a:pt x="331402" y="4115898"/>
                    <a:pt x="316298" y="4126402"/>
                    <a:pt x="304800" y="4140200"/>
                  </a:cubicBezTo>
                  <a:cubicBezTo>
                    <a:pt x="287418" y="4161059"/>
                    <a:pt x="252143" y="4226309"/>
                    <a:pt x="241300" y="4241800"/>
                  </a:cubicBezTo>
                  <a:cubicBezTo>
                    <a:pt x="225755" y="4264007"/>
                    <a:pt x="205536" y="4282746"/>
                    <a:pt x="190500" y="4305300"/>
                  </a:cubicBezTo>
                  <a:cubicBezTo>
                    <a:pt x="137646" y="4384582"/>
                    <a:pt x="186267" y="4326467"/>
                    <a:pt x="152400" y="4394200"/>
                  </a:cubicBezTo>
                  <a:cubicBezTo>
                    <a:pt x="138966" y="4421067"/>
                    <a:pt x="103282" y="4460089"/>
                    <a:pt x="88900" y="4483100"/>
                  </a:cubicBezTo>
                  <a:cubicBezTo>
                    <a:pt x="78866" y="4499154"/>
                    <a:pt x="70531" y="4516322"/>
                    <a:pt x="63500" y="4533900"/>
                  </a:cubicBezTo>
                  <a:cubicBezTo>
                    <a:pt x="53556" y="4558759"/>
                    <a:pt x="52952" y="4587823"/>
                    <a:pt x="38100" y="4610100"/>
                  </a:cubicBezTo>
                  <a:cubicBezTo>
                    <a:pt x="10352" y="4651722"/>
                    <a:pt x="27964" y="4648200"/>
                    <a:pt x="0" y="4648200"/>
                  </a:cubicBez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23" name="Freeform 22">
              <a:extLst>
                <a:ext uri="{FF2B5EF4-FFF2-40B4-BE49-F238E27FC236}">
                  <a16:creationId xmlns:a16="http://schemas.microsoft.com/office/drawing/2014/main" id="{E19B9C45-4A75-A28F-99A6-73E25D58065C}"/>
                </a:ext>
              </a:extLst>
            </p:cNvPr>
            <p:cNvSpPr/>
            <p:nvPr/>
          </p:nvSpPr>
          <p:spPr>
            <a:xfrm>
              <a:off x="14180295" y="5981700"/>
              <a:ext cx="4107705" cy="4296507"/>
            </a:xfrm>
            <a:custGeom>
              <a:avLst/>
              <a:gdLst>
                <a:gd name="csX0" fmla="*/ 4864100 w 4864100"/>
                <a:gd name="csY0" fmla="*/ 0 h 3520157"/>
                <a:gd name="csX1" fmla="*/ 4813300 w 4864100"/>
                <a:gd name="csY1" fmla="*/ 127000 h 3520157"/>
                <a:gd name="csX2" fmla="*/ 4800600 w 4864100"/>
                <a:gd name="csY2" fmla="*/ 165100 h 3520157"/>
                <a:gd name="csX3" fmla="*/ 4749800 w 4864100"/>
                <a:gd name="csY3" fmla="*/ 292100 h 3520157"/>
                <a:gd name="csX4" fmla="*/ 4724400 w 4864100"/>
                <a:gd name="csY4" fmla="*/ 355600 h 3520157"/>
                <a:gd name="csX5" fmla="*/ 4686300 w 4864100"/>
                <a:gd name="csY5" fmla="*/ 457200 h 3520157"/>
                <a:gd name="csX6" fmla="*/ 4648200 w 4864100"/>
                <a:gd name="csY6" fmla="*/ 520700 h 3520157"/>
                <a:gd name="csX7" fmla="*/ 4610100 w 4864100"/>
                <a:gd name="csY7" fmla="*/ 609600 h 3520157"/>
                <a:gd name="csX8" fmla="*/ 4572000 w 4864100"/>
                <a:gd name="csY8" fmla="*/ 660400 h 3520157"/>
                <a:gd name="csX9" fmla="*/ 4546600 w 4864100"/>
                <a:gd name="csY9" fmla="*/ 698500 h 3520157"/>
                <a:gd name="csX10" fmla="*/ 4495800 w 4864100"/>
                <a:gd name="csY10" fmla="*/ 749300 h 3520157"/>
                <a:gd name="csX11" fmla="*/ 4419600 w 4864100"/>
                <a:gd name="csY11" fmla="*/ 850900 h 3520157"/>
                <a:gd name="csX12" fmla="*/ 4330700 w 4864100"/>
                <a:gd name="csY12" fmla="*/ 939800 h 3520157"/>
                <a:gd name="csX13" fmla="*/ 4292600 w 4864100"/>
                <a:gd name="csY13" fmla="*/ 990600 h 3520157"/>
                <a:gd name="csX14" fmla="*/ 4254500 w 4864100"/>
                <a:gd name="csY14" fmla="*/ 1016000 h 3520157"/>
                <a:gd name="csX15" fmla="*/ 4165600 w 4864100"/>
                <a:gd name="csY15" fmla="*/ 1104900 h 3520157"/>
                <a:gd name="csX16" fmla="*/ 4051300 w 4864100"/>
                <a:gd name="csY16" fmla="*/ 1193800 h 3520157"/>
                <a:gd name="csX17" fmla="*/ 4013200 w 4864100"/>
                <a:gd name="csY17" fmla="*/ 1231900 h 3520157"/>
                <a:gd name="csX18" fmla="*/ 3898900 w 4864100"/>
                <a:gd name="csY18" fmla="*/ 1320800 h 3520157"/>
                <a:gd name="csX19" fmla="*/ 3810000 w 4864100"/>
                <a:gd name="csY19" fmla="*/ 1409700 h 3520157"/>
                <a:gd name="csX20" fmla="*/ 3771900 w 4864100"/>
                <a:gd name="csY20" fmla="*/ 1447800 h 3520157"/>
                <a:gd name="csX21" fmla="*/ 3683000 w 4864100"/>
                <a:gd name="csY21" fmla="*/ 1511300 h 3520157"/>
                <a:gd name="csX22" fmla="*/ 3644900 w 4864100"/>
                <a:gd name="csY22" fmla="*/ 1536700 h 3520157"/>
                <a:gd name="csX23" fmla="*/ 3492500 w 4864100"/>
                <a:gd name="csY23" fmla="*/ 1638300 h 3520157"/>
                <a:gd name="csX24" fmla="*/ 3314700 w 4864100"/>
                <a:gd name="csY24" fmla="*/ 1739900 h 3520157"/>
                <a:gd name="csX25" fmla="*/ 3263900 w 4864100"/>
                <a:gd name="csY25" fmla="*/ 1765300 h 3520157"/>
                <a:gd name="csX26" fmla="*/ 3213100 w 4864100"/>
                <a:gd name="csY26" fmla="*/ 1790700 h 3520157"/>
                <a:gd name="csX27" fmla="*/ 3086100 w 4864100"/>
                <a:gd name="csY27" fmla="*/ 1841500 h 3520157"/>
                <a:gd name="csX28" fmla="*/ 3009900 w 4864100"/>
                <a:gd name="csY28" fmla="*/ 1866900 h 3520157"/>
                <a:gd name="csX29" fmla="*/ 2857500 w 4864100"/>
                <a:gd name="csY29" fmla="*/ 1930400 h 3520157"/>
                <a:gd name="csX30" fmla="*/ 2806700 w 4864100"/>
                <a:gd name="csY30" fmla="*/ 1943100 h 3520157"/>
                <a:gd name="csX31" fmla="*/ 2705100 w 4864100"/>
                <a:gd name="csY31" fmla="*/ 1981200 h 3520157"/>
                <a:gd name="csX32" fmla="*/ 2667000 w 4864100"/>
                <a:gd name="csY32" fmla="*/ 1993900 h 3520157"/>
                <a:gd name="csX33" fmla="*/ 2565400 w 4864100"/>
                <a:gd name="csY33" fmla="*/ 2019300 h 3520157"/>
                <a:gd name="csX34" fmla="*/ 2501900 w 4864100"/>
                <a:gd name="csY34" fmla="*/ 2044700 h 3520157"/>
                <a:gd name="csX35" fmla="*/ 2336800 w 4864100"/>
                <a:gd name="csY35" fmla="*/ 2095500 h 3520157"/>
                <a:gd name="csX36" fmla="*/ 2247900 w 4864100"/>
                <a:gd name="csY36" fmla="*/ 2133600 h 3520157"/>
                <a:gd name="csX37" fmla="*/ 2120900 w 4864100"/>
                <a:gd name="csY37" fmla="*/ 2171700 h 3520157"/>
                <a:gd name="csX38" fmla="*/ 1930400 w 4864100"/>
                <a:gd name="csY38" fmla="*/ 2235200 h 3520157"/>
                <a:gd name="csX39" fmla="*/ 1841500 w 4864100"/>
                <a:gd name="csY39" fmla="*/ 2260600 h 3520157"/>
                <a:gd name="csX40" fmla="*/ 1689100 w 4864100"/>
                <a:gd name="csY40" fmla="*/ 2311400 h 3520157"/>
                <a:gd name="csX41" fmla="*/ 1600200 w 4864100"/>
                <a:gd name="csY41" fmla="*/ 2336800 h 3520157"/>
                <a:gd name="csX42" fmla="*/ 1447800 w 4864100"/>
                <a:gd name="csY42" fmla="*/ 2400300 h 3520157"/>
                <a:gd name="csX43" fmla="*/ 1320800 w 4864100"/>
                <a:gd name="csY43" fmla="*/ 2438400 h 3520157"/>
                <a:gd name="csX44" fmla="*/ 1257300 w 4864100"/>
                <a:gd name="csY44" fmla="*/ 2451100 h 3520157"/>
                <a:gd name="csX45" fmla="*/ 1193800 w 4864100"/>
                <a:gd name="csY45" fmla="*/ 2476500 h 3520157"/>
                <a:gd name="csX46" fmla="*/ 990600 w 4864100"/>
                <a:gd name="csY46" fmla="*/ 2540000 h 3520157"/>
                <a:gd name="csX47" fmla="*/ 876300 w 4864100"/>
                <a:gd name="csY47" fmla="*/ 2590800 h 3520157"/>
                <a:gd name="csX48" fmla="*/ 723900 w 4864100"/>
                <a:gd name="csY48" fmla="*/ 2679700 h 3520157"/>
                <a:gd name="csX49" fmla="*/ 622300 w 4864100"/>
                <a:gd name="csY49" fmla="*/ 2768600 h 3520157"/>
                <a:gd name="csX50" fmla="*/ 571500 w 4864100"/>
                <a:gd name="csY50" fmla="*/ 2806700 h 3520157"/>
                <a:gd name="csX51" fmla="*/ 444500 w 4864100"/>
                <a:gd name="csY51" fmla="*/ 2908300 h 3520157"/>
                <a:gd name="csX52" fmla="*/ 368300 w 4864100"/>
                <a:gd name="csY52" fmla="*/ 2997200 h 3520157"/>
                <a:gd name="csX53" fmla="*/ 317500 w 4864100"/>
                <a:gd name="csY53" fmla="*/ 3073400 h 3520157"/>
                <a:gd name="csX54" fmla="*/ 266700 w 4864100"/>
                <a:gd name="csY54" fmla="*/ 3136900 h 3520157"/>
                <a:gd name="csX55" fmla="*/ 177800 w 4864100"/>
                <a:gd name="csY55" fmla="*/ 3276600 h 3520157"/>
                <a:gd name="csX56" fmla="*/ 152400 w 4864100"/>
                <a:gd name="csY56" fmla="*/ 3314700 h 3520157"/>
                <a:gd name="csX57" fmla="*/ 127000 w 4864100"/>
                <a:gd name="csY57" fmla="*/ 3365500 h 3520157"/>
                <a:gd name="csX58" fmla="*/ 88900 w 4864100"/>
                <a:gd name="csY58" fmla="*/ 3403600 h 3520157"/>
                <a:gd name="csX59" fmla="*/ 63500 w 4864100"/>
                <a:gd name="csY59" fmla="*/ 3441700 h 3520157"/>
                <a:gd name="csX60" fmla="*/ 25400 w 4864100"/>
                <a:gd name="csY60" fmla="*/ 3517900 h 3520157"/>
                <a:gd name="csX61" fmla="*/ 0 w 4864100"/>
                <a:gd name="csY61" fmla="*/ 3517900 h 35201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Lst>
              <a:rect l="l" t="t" r="r" b="b"/>
              <a:pathLst>
                <a:path w="4864100" h="3520157">
                  <a:moveTo>
                    <a:pt x="4864100" y="0"/>
                  </a:moveTo>
                  <a:cubicBezTo>
                    <a:pt x="4806286" y="173442"/>
                    <a:pt x="4869361" y="-3808"/>
                    <a:pt x="4813300" y="127000"/>
                  </a:cubicBezTo>
                  <a:cubicBezTo>
                    <a:pt x="4808027" y="139305"/>
                    <a:pt x="4805406" y="152605"/>
                    <a:pt x="4800600" y="165100"/>
                  </a:cubicBezTo>
                  <a:cubicBezTo>
                    <a:pt x="4784233" y="207655"/>
                    <a:pt x="4766733" y="249767"/>
                    <a:pt x="4749800" y="292100"/>
                  </a:cubicBezTo>
                  <a:cubicBezTo>
                    <a:pt x="4741333" y="313267"/>
                    <a:pt x="4731609" y="333973"/>
                    <a:pt x="4724400" y="355600"/>
                  </a:cubicBezTo>
                  <a:cubicBezTo>
                    <a:pt x="4713408" y="388575"/>
                    <a:pt x="4701486" y="426828"/>
                    <a:pt x="4686300" y="457200"/>
                  </a:cubicBezTo>
                  <a:cubicBezTo>
                    <a:pt x="4675261" y="479278"/>
                    <a:pt x="4659239" y="498622"/>
                    <a:pt x="4648200" y="520700"/>
                  </a:cubicBezTo>
                  <a:cubicBezTo>
                    <a:pt x="4604990" y="607120"/>
                    <a:pt x="4676168" y="503891"/>
                    <a:pt x="4610100" y="609600"/>
                  </a:cubicBezTo>
                  <a:cubicBezTo>
                    <a:pt x="4598882" y="627549"/>
                    <a:pt x="4584303" y="643176"/>
                    <a:pt x="4572000" y="660400"/>
                  </a:cubicBezTo>
                  <a:cubicBezTo>
                    <a:pt x="4563128" y="672820"/>
                    <a:pt x="4556533" y="686911"/>
                    <a:pt x="4546600" y="698500"/>
                  </a:cubicBezTo>
                  <a:cubicBezTo>
                    <a:pt x="4531015" y="716682"/>
                    <a:pt x="4511131" y="730903"/>
                    <a:pt x="4495800" y="749300"/>
                  </a:cubicBezTo>
                  <a:cubicBezTo>
                    <a:pt x="4468699" y="781821"/>
                    <a:pt x="4449534" y="820966"/>
                    <a:pt x="4419600" y="850900"/>
                  </a:cubicBezTo>
                  <a:cubicBezTo>
                    <a:pt x="4389967" y="880533"/>
                    <a:pt x="4355845" y="906274"/>
                    <a:pt x="4330700" y="939800"/>
                  </a:cubicBezTo>
                  <a:cubicBezTo>
                    <a:pt x="4318000" y="956733"/>
                    <a:pt x="4307567" y="975633"/>
                    <a:pt x="4292600" y="990600"/>
                  </a:cubicBezTo>
                  <a:cubicBezTo>
                    <a:pt x="4281807" y="1001393"/>
                    <a:pt x="4265845" y="1005789"/>
                    <a:pt x="4254500" y="1016000"/>
                  </a:cubicBezTo>
                  <a:cubicBezTo>
                    <a:pt x="4223350" y="1044035"/>
                    <a:pt x="4198680" y="1079171"/>
                    <a:pt x="4165600" y="1104900"/>
                  </a:cubicBezTo>
                  <a:cubicBezTo>
                    <a:pt x="4127500" y="1134533"/>
                    <a:pt x="4085430" y="1159670"/>
                    <a:pt x="4051300" y="1193800"/>
                  </a:cubicBezTo>
                  <a:cubicBezTo>
                    <a:pt x="4038600" y="1206500"/>
                    <a:pt x="4026998" y="1220402"/>
                    <a:pt x="4013200" y="1231900"/>
                  </a:cubicBezTo>
                  <a:cubicBezTo>
                    <a:pt x="3976120" y="1262800"/>
                    <a:pt x="3933030" y="1286670"/>
                    <a:pt x="3898900" y="1320800"/>
                  </a:cubicBezTo>
                  <a:lnTo>
                    <a:pt x="3810000" y="1409700"/>
                  </a:lnTo>
                  <a:cubicBezTo>
                    <a:pt x="3797300" y="1422400"/>
                    <a:pt x="3786844" y="1437837"/>
                    <a:pt x="3771900" y="1447800"/>
                  </a:cubicBezTo>
                  <a:cubicBezTo>
                    <a:pt x="3682110" y="1507660"/>
                    <a:pt x="3793269" y="1432536"/>
                    <a:pt x="3683000" y="1511300"/>
                  </a:cubicBezTo>
                  <a:cubicBezTo>
                    <a:pt x="3670580" y="1520172"/>
                    <a:pt x="3657111" y="1527542"/>
                    <a:pt x="3644900" y="1536700"/>
                  </a:cubicBezTo>
                  <a:cubicBezTo>
                    <a:pt x="3511708" y="1636594"/>
                    <a:pt x="3578699" y="1609567"/>
                    <a:pt x="3492500" y="1638300"/>
                  </a:cubicBezTo>
                  <a:cubicBezTo>
                    <a:pt x="3403836" y="1704798"/>
                    <a:pt x="3460632" y="1666934"/>
                    <a:pt x="3314700" y="1739900"/>
                  </a:cubicBezTo>
                  <a:lnTo>
                    <a:pt x="3263900" y="1765300"/>
                  </a:lnTo>
                  <a:cubicBezTo>
                    <a:pt x="3246967" y="1773767"/>
                    <a:pt x="3230678" y="1783669"/>
                    <a:pt x="3213100" y="1790700"/>
                  </a:cubicBezTo>
                  <a:cubicBezTo>
                    <a:pt x="3170767" y="1807633"/>
                    <a:pt x="3128791" y="1825491"/>
                    <a:pt x="3086100" y="1841500"/>
                  </a:cubicBezTo>
                  <a:cubicBezTo>
                    <a:pt x="3061031" y="1850901"/>
                    <a:pt x="3034853" y="1857196"/>
                    <a:pt x="3009900" y="1866900"/>
                  </a:cubicBezTo>
                  <a:cubicBezTo>
                    <a:pt x="2958609" y="1886847"/>
                    <a:pt x="2910890" y="1917052"/>
                    <a:pt x="2857500" y="1930400"/>
                  </a:cubicBezTo>
                  <a:cubicBezTo>
                    <a:pt x="2840567" y="1934633"/>
                    <a:pt x="2823259" y="1937580"/>
                    <a:pt x="2806700" y="1943100"/>
                  </a:cubicBezTo>
                  <a:cubicBezTo>
                    <a:pt x="2772386" y="1954538"/>
                    <a:pt x="2739092" y="1968839"/>
                    <a:pt x="2705100" y="1981200"/>
                  </a:cubicBezTo>
                  <a:cubicBezTo>
                    <a:pt x="2692519" y="1985775"/>
                    <a:pt x="2679915" y="1990378"/>
                    <a:pt x="2667000" y="1993900"/>
                  </a:cubicBezTo>
                  <a:cubicBezTo>
                    <a:pt x="2633321" y="2003085"/>
                    <a:pt x="2598765" y="2009034"/>
                    <a:pt x="2565400" y="2019300"/>
                  </a:cubicBezTo>
                  <a:cubicBezTo>
                    <a:pt x="2543611" y="2026004"/>
                    <a:pt x="2523527" y="2037491"/>
                    <a:pt x="2501900" y="2044700"/>
                  </a:cubicBezTo>
                  <a:cubicBezTo>
                    <a:pt x="2402169" y="2077944"/>
                    <a:pt x="2429282" y="2059930"/>
                    <a:pt x="2336800" y="2095500"/>
                  </a:cubicBezTo>
                  <a:cubicBezTo>
                    <a:pt x="2306709" y="2107074"/>
                    <a:pt x="2277991" y="2122026"/>
                    <a:pt x="2247900" y="2133600"/>
                  </a:cubicBezTo>
                  <a:cubicBezTo>
                    <a:pt x="2111684" y="2185991"/>
                    <a:pt x="2226005" y="2138509"/>
                    <a:pt x="2120900" y="2171700"/>
                  </a:cubicBezTo>
                  <a:cubicBezTo>
                    <a:pt x="2057072" y="2191856"/>
                    <a:pt x="1994759" y="2216812"/>
                    <a:pt x="1930400" y="2235200"/>
                  </a:cubicBezTo>
                  <a:cubicBezTo>
                    <a:pt x="1900767" y="2243667"/>
                    <a:pt x="1870889" y="2251319"/>
                    <a:pt x="1841500" y="2260600"/>
                  </a:cubicBezTo>
                  <a:cubicBezTo>
                    <a:pt x="1790438" y="2276725"/>
                    <a:pt x="1740588" y="2296689"/>
                    <a:pt x="1689100" y="2311400"/>
                  </a:cubicBezTo>
                  <a:cubicBezTo>
                    <a:pt x="1659467" y="2319867"/>
                    <a:pt x="1629119" y="2326146"/>
                    <a:pt x="1600200" y="2336800"/>
                  </a:cubicBezTo>
                  <a:cubicBezTo>
                    <a:pt x="1548560" y="2355825"/>
                    <a:pt x="1501765" y="2389507"/>
                    <a:pt x="1447800" y="2400300"/>
                  </a:cubicBezTo>
                  <a:cubicBezTo>
                    <a:pt x="1282843" y="2433291"/>
                    <a:pt x="1487884" y="2388275"/>
                    <a:pt x="1320800" y="2438400"/>
                  </a:cubicBezTo>
                  <a:cubicBezTo>
                    <a:pt x="1300125" y="2444603"/>
                    <a:pt x="1277975" y="2444897"/>
                    <a:pt x="1257300" y="2451100"/>
                  </a:cubicBezTo>
                  <a:cubicBezTo>
                    <a:pt x="1235464" y="2457651"/>
                    <a:pt x="1215269" y="2468832"/>
                    <a:pt x="1193800" y="2476500"/>
                  </a:cubicBezTo>
                  <a:cubicBezTo>
                    <a:pt x="1098108" y="2510676"/>
                    <a:pt x="1081399" y="2514057"/>
                    <a:pt x="990600" y="2540000"/>
                  </a:cubicBezTo>
                  <a:cubicBezTo>
                    <a:pt x="878527" y="2614715"/>
                    <a:pt x="1057660" y="2500120"/>
                    <a:pt x="876300" y="2590800"/>
                  </a:cubicBezTo>
                  <a:cubicBezTo>
                    <a:pt x="823698" y="2617101"/>
                    <a:pt x="770949" y="2644413"/>
                    <a:pt x="723900" y="2679700"/>
                  </a:cubicBezTo>
                  <a:cubicBezTo>
                    <a:pt x="595812" y="2775766"/>
                    <a:pt x="753834" y="2653508"/>
                    <a:pt x="622300" y="2768600"/>
                  </a:cubicBezTo>
                  <a:cubicBezTo>
                    <a:pt x="606370" y="2782538"/>
                    <a:pt x="587233" y="2792540"/>
                    <a:pt x="571500" y="2806700"/>
                  </a:cubicBezTo>
                  <a:cubicBezTo>
                    <a:pt x="459516" y="2907485"/>
                    <a:pt x="539233" y="2860934"/>
                    <a:pt x="444500" y="2908300"/>
                  </a:cubicBezTo>
                  <a:cubicBezTo>
                    <a:pt x="366558" y="3025212"/>
                    <a:pt x="491486" y="2843218"/>
                    <a:pt x="368300" y="2997200"/>
                  </a:cubicBezTo>
                  <a:cubicBezTo>
                    <a:pt x="349230" y="3021038"/>
                    <a:pt x="336570" y="3049562"/>
                    <a:pt x="317500" y="3073400"/>
                  </a:cubicBezTo>
                  <a:cubicBezTo>
                    <a:pt x="300567" y="3094567"/>
                    <a:pt x="282643" y="3114978"/>
                    <a:pt x="266700" y="3136900"/>
                  </a:cubicBezTo>
                  <a:cubicBezTo>
                    <a:pt x="218321" y="3203422"/>
                    <a:pt x="218577" y="3211357"/>
                    <a:pt x="177800" y="3276600"/>
                  </a:cubicBezTo>
                  <a:cubicBezTo>
                    <a:pt x="169710" y="3289543"/>
                    <a:pt x="159973" y="3301448"/>
                    <a:pt x="152400" y="3314700"/>
                  </a:cubicBezTo>
                  <a:cubicBezTo>
                    <a:pt x="143007" y="3331138"/>
                    <a:pt x="138004" y="3350094"/>
                    <a:pt x="127000" y="3365500"/>
                  </a:cubicBezTo>
                  <a:cubicBezTo>
                    <a:pt x="116561" y="3380115"/>
                    <a:pt x="100398" y="3389802"/>
                    <a:pt x="88900" y="3403600"/>
                  </a:cubicBezTo>
                  <a:cubicBezTo>
                    <a:pt x="79129" y="3415326"/>
                    <a:pt x="70326" y="3428048"/>
                    <a:pt x="63500" y="3441700"/>
                  </a:cubicBezTo>
                  <a:cubicBezTo>
                    <a:pt x="49226" y="3470248"/>
                    <a:pt x="54517" y="3496062"/>
                    <a:pt x="25400" y="3517900"/>
                  </a:cubicBezTo>
                  <a:cubicBezTo>
                    <a:pt x="18627" y="3522980"/>
                    <a:pt x="8467" y="3517900"/>
                    <a:pt x="0" y="351790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24" name="Freeform 23">
              <a:extLst>
                <a:ext uri="{FF2B5EF4-FFF2-40B4-BE49-F238E27FC236}">
                  <a16:creationId xmlns:a16="http://schemas.microsoft.com/office/drawing/2014/main" id="{E9F598A6-8C74-6D7D-5FDD-026CC7E016E2}"/>
                </a:ext>
              </a:extLst>
            </p:cNvPr>
            <p:cNvSpPr/>
            <p:nvPr/>
          </p:nvSpPr>
          <p:spPr>
            <a:xfrm>
              <a:off x="14946920" y="7355423"/>
              <a:ext cx="4787900" cy="3048147"/>
            </a:xfrm>
            <a:custGeom>
              <a:avLst/>
              <a:gdLst>
                <a:gd name="csX0" fmla="*/ 4787900 w 4787900"/>
                <a:gd name="csY0" fmla="*/ 0 h 3048147"/>
                <a:gd name="csX1" fmla="*/ 4775200 w 4787900"/>
                <a:gd name="csY1" fmla="*/ 152400 h 3048147"/>
                <a:gd name="csX2" fmla="*/ 4749800 w 4787900"/>
                <a:gd name="csY2" fmla="*/ 228600 h 3048147"/>
                <a:gd name="csX3" fmla="*/ 4724400 w 4787900"/>
                <a:gd name="csY3" fmla="*/ 317500 h 3048147"/>
                <a:gd name="csX4" fmla="*/ 4660900 w 4787900"/>
                <a:gd name="csY4" fmla="*/ 444500 h 3048147"/>
                <a:gd name="csX5" fmla="*/ 4648200 w 4787900"/>
                <a:gd name="csY5" fmla="*/ 482600 h 3048147"/>
                <a:gd name="csX6" fmla="*/ 4572000 w 4787900"/>
                <a:gd name="csY6" fmla="*/ 584200 h 3048147"/>
                <a:gd name="csX7" fmla="*/ 4521200 w 4787900"/>
                <a:gd name="csY7" fmla="*/ 635000 h 3048147"/>
                <a:gd name="csX8" fmla="*/ 4457700 w 4787900"/>
                <a:gd name="csY8" fmla="*/ 723900 h 3048147"/>
                <a:gd name="csX9" fmla="*/ 4406900 w 4787900"/>
                <a:gd name="csY9" fmla="*/ 762000 h 3048147"/>
                <a:gd name="csX10" fmla="*/ 4356100 w 4787900"/>
                <a:gd name="csY10" fmla="*/ 825500 h 3048147"/>
                <a:gd name="csX11" fmla="*/ 4318000 w 4787900"/>
                <a:gd name="csY11" fmla="*/ 863600 h 3048147"/>
                <a:gd name="csX12" fmla="*/ 4267200 w 4787900"/>
                <a:gd name="csY12" fmla="*/ 927100 h 3048147"/>
                <a:gd name="csX13" fmla="*/ 4165600 w 4787900"/>
                <a:gd name="csY13" fmla="*/ 1016000 h 3048147"/>
                <a:gd name="csX14" fmla="*/ 4114800 w 4787900"/>
                <a:gd name="csY14" fmla="*/ 1066800 h 3048147"/>
                <a:gd name="csX15" fmla="*/ 3962400 w 4787900"/>
                <a:gd name="csY15" fmla="*/ 1155700 h 3048147"/>
                <a:gd name="csX16" fmla="*/ 3898900 w 4787900"/>
                <a:gd name="csY16" fmla="*/ 1206500 h 3048147"/>
                <a:gd name="csX17" fmla="*/ 3683000 w 4787900"/>
                <a:gd name="csY17" fmla="*/ 1308100 h 3048147"/>
                <a:gd name="csX18" fmla="*/ 3378200 w 4787900"/>
                <a:gd name="csY18" fmla="*/ 1447800 h 3048147"/>
                <a:gd name="csX19" fmla="*/ 3327400 w 4787900"/>
                <a:gd name="csY19" fmla="*/ 1460500 h 3048147"/>
                <a:gd name="csX20" fmla="*/ 3136900 w 4787900"/>
                <a:gd name="csY20" fmla="*/ 1524000 h 3048147"/>
                <a:gd name="csX21" fmla="*/ 2984500 w 4787900"/>
                <a:gd name="csY21" fmla="*/ 1562100 h 3048147"/>
                <a:gd name="csX22" fmla="*/ 2933700 w 4787900"/>
                <a:gd name="csY22" fmla="*/ 1587500 h 3048147"/>
                <a:gd name="csX23" fmla="*/ 2844800 w 4787900"/>
                <a:gd name="csY23" fmla="*/ 1612900 h 3048147"/>
                <a:gd name="csX24" fmla="*/ 2768600 w 4787900"/>
                <a:gd name="csY24" fmla="*/ 1638300 h 3048147"/>
                <a:gd name="csX25" fmla="*/ 2679700 w 4787900"/>
                <a:gd name="csY25" fmla="*/ 1651000 h 3048147"/>
                <a:gd name="csX26" fmla="*/ 2590800 w 4787900"/>
                <a:gd name="csY26" fmla="*/ 1676400 h 3048147"/>
                <a:gd name="csX27" fmla="*/ 2501900 w 4787900"/>
                <a:gd name="csY27" fmla="*/ 1689100 h 3048147"/>
                <a:gd name="csX28" fmla="*/ 2425700 w 4787900"/>
                <a:gd name="csY28" fmla="*/ 1701800 h 3048147"/>
                <a:gd name="csX29" fmla="*/ 2336800 w 4787900"/>
                <a:gd name="csY29" fmla="*/ 1714500 h 3048147"/>
                <a:gd name="csX30" fmla="*/ 2260600 w 4787900"/>
                <a:gd name="csY30" fmla="*/ 1727200 h 3048147"/>
                <a:gd name="csX31" fmla="*/ 2070100 w 4787900"/>
                <a:gd name="csY31" fmla="*/ 1752600 h 3048147"/>
                <a:gd name="csX32" fmla="*/ 1892300 w 4787900"/>
                <a:gd name="csY32" fmla="*/ 1778000 h 3048147"/>
                <a:gd name="csX33" fmla="*/ 1803400 w 4787900"/>
                <a:gd name="csY33" fmla="*/ 1790700 h 3048147"/>
                <a:gd name="csX34" fmla="*/ 1752600 w 4787900"/>
                <a:gd name="csY34" fmla="*/ 1803400 h 3048147"/>
                <a:gd name="csX35" fmla="*/ 1625600 w 4787900"/>
                <a:gd name="csY35" fmla="*/ 1841500 h 3048147"/>
                <a:gd name="csX36" fmla="*/ 1435100 w 4787900"/>
                <a:gd name="csY36" fmla="*/ 1879600 h 3048147"/>
                <a:gd name="csX37" fmla="*/ 1384300 w 4787900"/>
                <a:gd name="csY37" fmla="*/ 1892300 h 3048147"/>
                <a:gd name="csX38" fmla="*/ 1193800 w 4787900"/>
                <a:gd name="csY38" fmla="*/ 1955800 h 3048147"/>
                <a:gd name="csX39" fmla="*/ 1092200 w 4787900"/>
                <a:gd name="csY39" fmla="*/ 2006600 h 3048147"/>
                <a:gd name="csX40" fmla="*/ 914400 w 4787900"/>
                <a:gd name="csY40" fmla="*/ 2120900 h 3048147"/>
                <a:gd name="csX41" fmla="*/ 800100 w 4787900"/>
                <a:gd name="csY41" fmla="*/ 2197100 h 3048147"/>
                <a:gd name="csX42" fmla="*/ 723900 w 4787900"/>
                <a:gd name="csY42" fmla="*/ 2247900 h 3048147"/>
                <a:gd name="csX43" fmla="*/ 673100 w 4787900"/>
                <a:gd name="csY43" fmla="*/ 2311400 h 3048147"/>
                <a:gd name="csX44" fmla="*/ 546100 w 4787900"/>
                <a:gd name="csY44" fmla="*/ 2438400 h 3048147"/>
                <a:gd name="csX45" fmla="*/ 457200 w 4787900"/>
                <a:gd name="csY45" fmla="*/ 2527300 h 3048147"/>
                <a:gd name="csX46" fmla="*/ 406400 w 4787900"/>
                <a:gd name="csY46" fmla="*/ 2578100 h 3048147"/>
                <a:gd name="csX47" fmla="*/ 254000 w 4787900"/>
                <a:gd name="csY47" fmla="*/ 2755900 h 3048147"/>
                <a:gd name="csX48" fmla="*/ 190500 w 4787900"/>
                <a:gd name="csY48" fmla="*/ 2844800 h 3048147"/>
                <a:gd name="csX49" fmla="*/ 139700 w 4787900"/>
                <a:gd name="csY49" fmla="*/ 2895600 h 3048147"/>
                <a:gd name="csX50" fmla="*/ 76200 w 4787900"/>
                <a:gd name="csY50" fmla="*/ 2971800 h 3048147"/>
                <a:gd name="csX51" fmla="*/ 0 w 4787900"/>
                <a:gd name="csY51" fmla="*/ 3048000 h 30481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4787900" h="3048147">
                  <a:moveTo>
                    <a:pt x="4787900" y="0"/>
                  </a:moveTo>
                  <a:cubicBezTo>
                    <a:pt x="4783667" y="50800"/>
                    <a:pt x="4783580" y="102118"/>
                    <a:pt x="4775200" y="152400"/>
                  </a:cubicBezTo>
                  <a:cubicBezTo>
                    <a:pt x="4770798" y="178810"/>
                    <a:pt x="4757674" y="203010"/>
                    <a:pt x="4749800" y="228600"/>
                  </a:cubicBezTo>
                  <a:cubicBezTo>
                    <a:pt x="4740737" y="258056"/>
                    <a:pt x="4736134" y="289002"/>
                    <a:pt x="4724400" y="317500"/>
                  </a:cubicBezTo>
                  <a:cubicBezTo>
                    <a:pt x="4706379" y="361265"/>
                    <a:pt x="4675867" y="399599"/>
                    <a:pt x="4660900" y="444500"/>
                  </a:cubicBezTo>
                  <a:cubicBezTo>
                    <a:pt x="4656667" y="457200"/>
                    <a:pt x="4654187" y="470626"/>
                    <a:pt x="4648200" y="482600"/>
                  </a:cubicBezTo>
                  <a:cubicBezTo>
                    <a:pt x="4635724" y="507553"/>
                    <a:pt x="4582681" y="572184"/>
                    <a:pt x="4572000" y="584200"/>
                  </a:cubicBezTo>
                  <a:cubicBezTo>
                    <a:pt x="4556090" y="602098"/>
                    <a:pt x="4536785" y="616818"/>
                    <a:pt x="4521200" y="635000"/>
                  </a:cubicBezTo>
                  <a:cubicBezTo>
                    <a:pt x="4477933" y="685478"/>
                    <a:pt x="4513453" y="668147"/>
                    <a:pt x="4457700" y="723900"/>
                  </a:cubicBezTo>
                  <a:cubicBezTo>
                    <a:pt x="4442733" y="738867"/>
                    <a:pt x="4421867" y="747033"/>
                    <a:pt x="4406900" y="762000"/>
                  </a:cubicBezTo>
                  <a:cubicBezTo>
                    <a:pt x="4387733" y="781167"/>
                    <a:pt x="4373950" y="805100"/>
                    <a:pt x="4356100" y="825500"/>
                  </a:cubicBezTo>
                  <a:cubicBezTo>
                    <a:pt x="4344273" y="839017"/>
                    <a:pt x="4329827" y="850083"/>
                    <a:pt x="4318000" y="863600"/>
                  </a:cubicBezTo>
                  <a:cubicBezTo>
                    <a:pt x="4300150" y="884000"/>
                    <a:pt x="4285050" y="906700"/>
                    <a:pt x="4267200" y="927100"/>
                  </a:cubicBezTo>
                  <a:cubicBezTo>
                    <a:pt x="4224167" y="976280"/>
                    <a:pt x="4221642" y="966185"/>
                    <a:pt x="4165600" y="1016000"/>
                  </a:cubicBezTo>
                  <a:cubicBezTo>
                    <a:pt x="4147702" y="1031910"/>
                    <a:pt x="4133500" y="1051840"/>
                    <a:pt x="4114800" y="1066800"/>
                  </a:cubicBezTo>
                  <a:cubicBezTo>
                    <a:pt x="4003594" y="1155765"/>
                    <a:pt x="4076489" y="1083098"/>
                    <a:pt x="3962400" y="1155700"/>
                  </a:cubicBezTo>
                  <a:cubicBezTo>
                    <a:pt x="3939531" y="1170253"/>
                    <a:pt x="3922264" y="1192756"/>
                    <a:pt x="3898900" y="1206500"/>
                  </a:cubicBezTo>
                  <a:cubicBezTo>
                    <a:pt x="3705792" y="1320093"/>
                    <a:pt x="3807389" y="1250690"/>
                    <a:pt x="3683000" y="1308100"/>
                  </a:cubicBezTo>
                  <a:cubicBezTo>
                    <a:pt x="3592767" y="1349746"/>
                    <a:pt x="3464778" y="1426156"/>
                    <a:pt x="3378200" y="1447800"/>
                  </a:cubicBezTo>
                  <a:cubicBezTo>
                    <a:pt x="3361267" y="1452033"/>
                    <a:pt x="3343959" y="1454980"/>
                    <a:pt x="3327400" y="1460500"/>
                  </a:cubicBezTo>
                  <a:cubicBezTo>
                    <a:pt x="3193922" y="1504993"/>
                    <a:pt x="3263152" y="1492437"/>
                    <a:pt x="3136900" y="1524000"/>
                  </a:cubicBezTo>
                  <a:cubicBezTo>
                    <a:pt x="3054607" y="1544573"/>
                    <a:pt x="3077839" y="1528158"/>
                    <a:pt x="2984500" y="1562100"/>
                  </a:cubicBezTo>
                  <a:cubicBezTo>
                    <a:pt x="2966708" y="1568570"/>
                    <a:pt x="2951492" y="1581030"/>
                    <a:pt x="2933700" y="1587500"/>
                  </a:cubicBezTo>
                  <a:cubicBezTo>
                    <a:pt x="2904736" y="1598032"/>
                    <a:pt x="2874256" y="1603837"/>
                    <a:pt x="2844800" y="1612900"/>
                  </a:cubicBezTo>
                  <a:cubicBezTo>
                    <a:pt x="2819210" y="1620774"/>
                    <a:pt x="2794688" y="1632280"/>
                    <a:pt x="2768600" y="1638300"/>
                  </a:cubicBezTo>
                  <a:cubicBezTo>
                    <a:pt x="2739432" y="1645031"/>
                    <a:pt x="2708970" y="1644728"/>
                    <a:pt x="2679700" y="1651000"/>
                  </a:cubicBezTo>
                  <a:cubicBezTo>
                    <a:pt x="2649565" y="1657458"/>
                    <a:pt x="2620935" y="1669942"/>
                    <a:pt x="2590800" y="1676400"/>
                  </a:cubicBezTo>
                  <a:cubicBezTo>
                    <a:pt x="2561530" y="1682672"/>
                    <a:pt x="2531486" y="1684548"/>
                    <a:pt x="2501900" y="1689100"/>
                  </a:cubicBezTo>
                  <a:cubicBezTo>
                    <a:pt x="2476449" y="1693016"/>
                    <a:pt x="2451151" y="1697884"/>
                    <a:pt x="2425700" y="1701800"/>
                  </a:cubicBezTo>
                  <a:cubicBezTo>
                    <a:pt x="2396114" y="1706352"/>
                    <a:pt x="2366386" y="1709948"/>
                    <a:pt x="2336800" y="1714500"/>
                  </a:cubicBezTo>
                  <a:cubicBezTo>
                    <a:pt x="2311349" y="1718416"/>
                    <a:pt x="2286051" y="1723284"/>
                    <a:pt x="2260600" y="1727200"/>
                  </a:cubicBezTo>
                  <a:cubicBezTo>
                    <a:pt x="2140176" y="1745727"/>
                    <a:pt x="2198822" y="1735047"/>
                    <a:pt x="2070100" y="1752600"/>
                  </a:cubicBezTo>
                  <a:lnTo>
                    <a:pt x="1892300" y="1778000"/>
                  </a:lnTo>
                  <a:cubicBezTo>
                    <a:pt x="1862667" y="1782233"/>
                    <a:pt x="1832440" y="1783440"/>
                    <a:pt x="1803400" y="1790700"/>
                  </a:cubicBezTo>
                  <a:cubicBezTo>
                    <a:pt x="1786467" y="1794933"/>
                    <a:pt x="1769318" y="1798384"/>
                    <a:pt x="1752600" y="1803400"/>
                  </a:cubicBezTo>
                  <a:cubicBezTo>
                    <a:pt x="1677240" y="1826008"/>
                    <a:pt x="1691032" y="1827725"/>
                    <a:pt x="1625600" y="1841500"/>
                  </a:cubicBezTo>
                  <a:cubicBezTo>
                    <a:pt x="1562232" y="1854841"/>
                    <a:pt x="1497924" y="1863894"/>
                    <a:pt x="1435100" y="1879600"/>
                  </a:cubicBezTo>
                  <a:cubicBezTo>
                    <a:pt x="1418167" y="1883833"/>
                    <a:pt x="1401339" y="1888514"/>
                    <a:pt x="1384300" y="1892300"/>
                  </a:cubicBezTo>
                  <a:cubicBezTo>
                    <a:pt x="1292495" y="1912701"/>
                    <a:pt x="1306192" y="1899604"/>
                    <a:pt x="1193800" y="1955800"/>
                  </a:cubicBezTo>
                  <a:cubicBezTo>
                    <a:pt x="1159933" y="1972733"/>
                    <a:pt x="1122491" y="1983882"/>
                    <a:pt x="1092200" y="2006600"/>
                  </a:cubicBezTo>
                  <a:cubicBezTo>
                    <a:pt x="1001905" y="2074321"/>
                    <a:pt x="1059550" y="2033810"/>
                    <a:pt x="914400" y="2120900"/>
                  </a:cubicBezTo>
                  <a:cubicBezTo>
                    <a:pt x="791614" y="2194572"/>
                    <a:pt x="905921" y="2123025"/>
                    <a:pt x="800100" y="2197100"/>
                  </a:cubicBezTo>
                  <a:cubicBezTo>
                    <a:pt x="775091" y="2214606"/>
                    <a:pt x="746591" y="2227479"/>
                    <a:pt x="723900" y="2247900"/>
                  </a:cubicBezTo>
                  <a:cubicBezTo>
                    <a:pt x="703752" y="2266033"/>
                    <a:pt x="691595" y="2291584"/>
                    <a:pt x="673100" y="2311400"/>
                  </a:cubicBezTo>
                  <a:cubicBezTo>
                    <a:pt x="632251" y="2355167"/>
                    <a:pt x="588433" y="2396067"/>
                    <a:pt x="546100" y="2438400"/>
                  </a:cubicBezTo>
                  <a:lnTo>
                    <a:pt x="457200" y="2527300"/>
                  </a:lnTo>
                  <a:cubicBezTo>
                    <a:pt x="440267" y="2544233"/>
                    <a:pt x="421985" y="2559918"/>
                    <a:pt x="406400" y="2578100"/>
                  </a:cubicBezTo>
                  <a:cubicBezTo>
                    <a:pt x="355600" y="2637367"/>
                    <a:pt x="299371" y="2692381"/>
                    <a:pt x="254000" y="2755900"/>
                  </a:cubicBezTo>
                  <a:cubicBezTo>
                    <a:pt x="232833" y="2785533"/>
                    <a:pt x="213560" y="2816615"/>
                    <a:pt x="190500" y="2844800"/>
                  </a:cubicBezTo>
                  <a:cubicBezTo>
                    <a:pt x="175336" y="2863334"/>
                    <a:pt x="154068" y="2876442"/>
                    <a:pt x="139700" y="2895600"/>
                  </a:cubicBezTo>
                  <a:cubicBezTo>
                    <a:pt x="75248" y="2981536"/>
                    <a:pt x="156034" y="2918577"/>
                    <a:pt x="76200" y="2971800"/>
                  </a:cubicBezTo>
                  <a:cubicBezTo>
                    <a:pt x="20704" y="3055045"/>
                    <a:pt x="55927" y="3048000"/>
                    <a:pt x="0" y="304800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grpSp>
    </p:spTree>
    <p:extLst>
      <p:ext uri="{BB962C8B-B14F-4D97-AF65-F5344CB8AC3E}">
        <p14:creationId xmlns:p14="http://schemas.microsoft.com/office/powerpoint/2010/main" val="4160768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CA5FB-DB68-2F89-7D8E-5DA6A313A00B}"/>
            </a:ext>
          </a:extLst>
        </p:cNvPr>
        <p:cNvGrpSpPr/>
        <p:nvPr/>
      </p:nvGrpSpPr>
      <p:grpSpPr>
        <a:xfrm>
          <a:off x="0" y="0"/>
          <a:ext cx="0" cy="0"/>
          <a:chOff x="0" y="0"/>
          <a:chExt cx="0" cy="0"/>
        </a:xfrm>
      </p:grpSpPr>
      <p:grpSp>
        <p:nvGrpSpPr>
          <p:cNvPr id="8" name="Group 7" descr="Young woman sitting in front of a window typing on her laptop computer">
            <a:extLst>
              <a:ext uri="{FF2B5EF4-FFF2-40B4-BE49-F238E27FC236}">
                <a16:creationId xmlns:a16="http://schemas.microsoft.com/office/drawing/2014/main" id="{01A04C66-A9FB-1826-D12B-EFAA0924CBA9}"/>
              </a:ext>
            </a:extLst>
          </p:cNvPr>
          <p:cNvGrpSpPr/>
          <p:nvPr/>
        </p:nvGrpSpPr>
        <p:grpSpPr>
          <a:xfrm>
            <a:off x="28575" y="-1"/>
            <a:ext cx="10487024" cy="10295793"/>
            <a:chOff x="28575" y="-1"/>
            <a:chExt cx="10487024" cy="10295793"/>
          </a:xfrm>
        </p:grpSpPr>
        <p:pic>
          <p:nvPicPr>
            <p:cNvPr id="4" name="Picture Placeholder 15" descr="Woman using laptop computer">
              <a:extLst>
                <a:ext uri="{FF2B5EF4-FFF2-40B4-BE49-F238E27FC236}">
                  <a16:creationId xmlns:a16="http://schemas.microsoft.com/office/drawing/2014/main" id="{88FDF833-BF09-9EFC-304D-4188E5E262A0}"/>
                </a:ext>
              </a:extLst>
            </p:cNvPr>
            <p:cNvPicPr>
              <a:picLocks noChangeAspect="1"/>
            </p:cNvPicPr>
            <p:nvPr/>
          </p:nvPicPr>
          <p:blipFill>
            <a:blip r:embed="rId3"/>
            <a:srcRect l="18104" r="18104"/>
            <a:stretch/>
          </p:blipFill>
          <p:spPr>
            <a:xfrm>
              <a:off x="28575" y="-1"/>
              <a:ext cx="9841195" cy="10284619"/>
            </a:xfrm>
            <a:prstGeom prst="rect">
              <a:avLst/>
            </a:prstGeom>
          </p:spPr>
        </p:pic>
        <p:sp>
          <p:nvSpPr>
            <p:cNvPr id="7" name="object 2">
              <a:extLst>
                <a:ext uri="{FF2B5EF4-FFF2-40B4-BE49-F238E27FC236}">
                  <a16:creationId xmlns:a16="http://schemas.microsoft.com/office/drawing/2014/main" id="{C90DF879-8153-C13F-B966-E721D10949D5}"/>
                </a:ext>
              </a:extLst>
            </p:cNvPr>
            <p:cNvSpPr/>
            <p:nvPr/>
          </p:nvSpPr>
          <p:spPr>
            <a:xfrm rot="10800000">
              <a:off x="8839198" y="8792"/>
              <a:ext cx="1676401" cy="10287000"/>
            </a:xfrm>
            <a:custGeom>
              <a:avLst/>
              <a:gdLst/>
              <a:ahLst/>
              <a:cxnLst/>
              <a:rect l="l" t="t" r="r" b="b"/>
              <a:pathLst>
                <a:path w="4485640" h="10287000">
                  <a:moveTo>
                    <a:pt x="2107970" y="0"/>
                  </a:moveTo>
                  <a:lnTo>
                    <a:pt x="0" y="0"/>
                  </a:lnTo>
                  <a:lnTo>
                    <a:pt x="0" y="10287000"/>
                  </a:lnTo>
                  <a:lnTo>
                    <a:pt x="4485514" y="10287000"/>
                  </a:lnTo>
                  <a:lnTo>
                    <a:pt x="4483818" y="10273284"/>
                  </a:lnTo>
                  <a:lnTo>
                    <a:pt x="4474083" y="10198494"/>
                  </a:lnTo>
                  <a:lnTo>
                    <a:pt x="4463851" y="10123584"/>
                  </a:lnTo>
                  <a:lnTo>
                    <a:pt x="4453133" y="10048554"/>
                  </a:lnTo>
                  <a:lnTo>
                    <a:pt x="4441936" y="9973404"/>
                  </a:lnTo>
                  <a:lnTo>
                    <a:pt x="4430268" y="9898137"/>
                  </a:lnTo>
                  <a:lnTo>
                    <a:pt x="4418139" y="9822751"/>
                  </a:lnTo>
                  <a:lnTo>
                    <a:pt x="4405557" y="9747249"/>
                  </a:lnTo>
                  <a:lnTo>
                    <a:pt x="4392531" y="9671631"/>
                  </a:lnTo>
                  <a:lnTo>
                    <a:pt x="4379069" y="9595898"/>
                  </a:lnTo>
                  <a:lnTo>
                    <a:pt x="4365180" y="9520051"/>
                  </a:lnTo>
                  <a:lnTo>
                    <a:pt x="4350872" y="9444089"/>
                  </a:lnTo>
                  <a:lnTo>
                    <a:pt x="4336154" y="9368015"/>
                  </a:lnTo>
                  <a:lnTo>
                    <a:pt x="4321035" y="9291829"/>
                  </a:lnTo>
                  <a:lnTo>
                    <a:pt x="4305524" y="9215532"/>
                  </a:lnTo>
                  <a:lnTo>
                    <a:pt x="4289628" y="9139124"/>
                  </a:lnTo>
                  <a:lnTo>
                    <a:pt x="4273356" y="9062606"/>
                  </a:lnTo>
                  <a:lnTo>
                    <a:pt x="4256718" y="8985979"/>
                  </a:lnTo>
                  <a:lnTo>
                    <a:pt x="4239721" y="8909245"/>
                  </a:lnTo>
                  <a:lnTo>
                    <a:pt x="4222375" y="8832402"/>
                  </a:lnTo>
                  <a:lnTo>
                    <a:pt x="4204687" y="8755454"/>
                  </a:lnTo>
                  <a:lnTo>
                    <a:pt x="4186667" y="8678399"/>
                  </a:lnTo>
                  <a:lnTo>
                    <a:pt x="4168323" y="8601239"/>
                  </a:lnTo>
                  <a:lnTo>
                    <a:pt x="4149663" y="8523976"/>
                  </a:lnTo>
                  <a:lnTo>
                    <a:pt x="4130697" y="8446608"/>
                  </a:lnTo>
                  <a:lnTo>
                    <a:pt x="4111433" y="8369138"/>
                  </a:lnTo>
                  <a:lnTo>
                    <a:pt x="4091879" y="8291566"/>
                  </a:lnTo>
                  <a:lnTo>
                    <a:pt x="4072044" y="8213893"/>
                  </a:lnTo>
                  <a:lnTo>
                    <a:pt x="4051936" y="8136119"/>
                  </a:lnTo>
                  <a:lnTo>
                    <a:pt x="4031565" y="8058246"/>
                  </a:lnTo>
                  <a:lnTo>
                    <a:pt x="4010939" y="7980275"/>
                  </a:lnTo>
                  <a:lnTo>
                    <a:pt x="3990066" y="7902205"/>
                  </a:lnTo>
                  <a:lnTo>
                    <a:pt x="3968956" y="7824038"/>
                  </a:lnTo>
                  <a:lnTo>
                    <a:pt x="3947615" y="7745774"/>
                  </a:lnTo>
                  <a:lnTo>
                    <a:pt x="3926055" y="7667415"/>
                  </a:lnTo>
                  <a:lnTo>
                    <a:pt x="3904281" y="7588961"/>
                  </a:lnTo>
                  <a:lnTo>
                    <a:pt x="3882305" y="7510413"/>
                  </a:lnTo>
                  <a:lnTo>
                    <a:pt x="3860133" y="7431771"/>
                  </a:lnTo>
                  <a:lnTo>
                    <a:pt x="3837775" y="7353037"/>
                  </a:lnTo>
                  <a:lnTo>
                    <a:pt x="3815240" y="7274212"/>
                  </a:lnTo>
                  <a:lnTo>
                    <a:pt x="3792535" y="7195295"/>
                  </a:lnTo>
                  <a:lnTo>
                    <a:pt x="3769669" y="7116288"/>
                  </a:lnTo>
                  <a:lnTo>
                    <a:pt x="3746652" y="7037192"/>
                  </a:lnTo>
                  <a:lnTo>
                    <a:pt x="3723491" y="6958007"/>
                  </a:lnTo>
                  <a:lnTo>
                    <a:pt x="3700195" y="6878734"/>
                  </a:lnTo>
                  <a:lnTo>
                    <a:pt x="3676774" y="6799374"/>
                  </a:lnTo>
                  <a:lnTo>
                    <a:pt x="3653234" y="6719928"/>
                  </a:lnTo>
                  <a:lnTo>
                    <a:pt x="3629586" y="6640396"/>
                  </a:lnTo>
                  <a:lnTo>
                    <a:pt x="3581997" y="6481080"/>
                  </a:lnTo>
                  <a:lnTo>
                    <a:pt x="3510010" y="6241483"/>
                  </a:lnTo>
                  <a:lnTo>
                    <a:pt x="3291882" y="5518413"/>
                  </a:lnTo>
                  <a:lnTo>
                    <a:pt x="3243408" y="5356900"/>
                  </a:lnTo>
                  <a:lnTo>
                    <a:pt x="3195083" y="5195097"/>
                  </a:lnTo>
                  <a:lnTo>
                    <a:pt x="3170998" y="5114089"/>
                  </a:lnTo>
                  <a:lnTo>
                    <a:pt x="3146976" y="5033012"/>
                  </a:lnTo>
                  <a:lnTo>
                    <a:pt x="3123025" y="4951865"/>
                  </a:lnTo>
                  <a:lnTo>
                    <a:pt x="3099155" y="4870650"/>
                  </a:lnTo>
                  <a:lnTo>
                    <a:pt x="3075373" y="4789368"/>
                  </a:lnTo>
                  <a:lnTo>
                    <a:pt x="3051689" y="4708018"/>
                  </a:lnTo>
                  <a:lnTo>
                    <a:pt x="3028111" y="4626603"/>
                  </a:lnTo>
                  <a:lnTo>
                    <a:pt x="3004648" y="4545123"/>
                  </a:lnTo>
                  <a:lnTo>
                    <a:pt x="2981307" y="4463578"/>
                  </a:lnTo>
                  <a:lnTo>
                    <a:pt x="2958099" y="4381970"/>
                  </a:lnTo>
                  <a:lnTo>
                    <a:pt x="2935031" y="4300298"/>
                  </a:lnTo>
                  <a:lnTo>
                    <a:pt x="2912111" y="4218565"/>
                  </a:lnTo>
                  <a:lnTo>
                    <a:pt x="2889350" y="4136771"/>
                  </a:lnTo>
                  <a:lnTo>
                    <a:pt x="2866754" y="4054915"/>
                  </a:lnTo>
                  <a:lnTo>
                    <a:pt x="2844334" y="3973001"/>
                  </a:lnTo>
                  <a:lnTo>
                    <a:pt x="2822097" y="3891027"/>
                  </a:lnTo>
                  <a:lnTo>
                    <a:pt x="2800051" y="3808995"/>
                  </a:lnTo>
                  <a:lnTo>
                    <a:pt x="2778207" y="3726906"/>
                  </a:lnTo>
                  <a:lnTo>
                    <a:pt x="2756571" y="3644760"/>
                  </a:lnTo>
                  <a:lnTo>
                    <a:pt x="2735154" y="3562559"/>
                  </a:lnTo>
                  <a:lnTo>
                    <a:pt x="2713962" y="3480302"/>
                  </a:lnTo>
                  <a:lnTo>
                    <a:pt x="2693006" y="3397991"/>
                  </a:lnTo>
                  <a:lnTo>
                    <a:pt x="2672293" y="3315627"/>
                  </a:lnTo>
                  <a:lnTo>
                    <a:pt x="2651833" y="3233210"/>
                  </a:lnTo>
                  <a:lnTo>
                    <a:pt x="2631633" y="3150741"/>
                  </a:lnTo>
                  <a:lnTo>
                    <a:pt x="2611702" y="3068221"/>
                  </a:lnTo>
                  <a:lnTo>
                    <a:pt x="2592050" y="2985651"/>
                  </a:lnTo>
                  <a:lnTo>
                    <a:pt x="2572684" y="2903031"/>
                  </a:lnTo>
                  <a:lnTo>
                    <a:pt x="2553613" y="2820362"/>
                  </a:lnTo>
                  <a:lnTo>
                    <a:pt x="2534847" y="2737645"/>
                  </a:lnTo>
                  <a:lnTo>
                    <a:pt x="2516392" y="2654882"/>
                  </a:lnTo>
                  <a:lnTo>
                    <a:pt x="2498259" y="2572071"/>
                  </a:lnTo>
                  <a:lnTo>
                    <a:pt x="2480455" y="2489215"/>
                  </a:lnTo>
                  <a:lnTo>
                    <a:pt x="2462989" y="2406315"/>
                  </a:lnTo>
                  <a:lnTo>
                    <a:pt x="2445870" y="2323370"/>
                  </a:lnTo>
                  <a:lnTo>
                    <a:pt x="2429106" y="2240381"/>
                  </a:lnTo>
                  <a:lnTo>
                    <a:pt x="2412706" y="2157351"/>
                  </a:lnTo>
                  <a:lnTo>
                    <a:pt x="2396679" y="2074278"/>
                  </a:lnTo>
                  <a:lnTo>
                    <a:pt x="2381033" y="1991165"/>
                  </a:lnTo>
                  <a:lnTo>
                    <a:pt x="2365777" y="1908011"/>
                  </a:lnTo>
                  <a:lnTo>
                    <a:pt x="2350919" y="1824819"/>
                  </a:lnTo>
                  <a:lnTo>
                    <a:pt x="2336468" y="1741587"/>
                  </a:lnTo>
                  <a:lnTo>
                    <a:pt x="2322433" y="1658318"/>
                  </a:lnTo>
                  <a:lnTo>
                    <a:pt x="2308822" y="1575011"/>
                  </a:lnTo>
                  <a:lnTo>
                    <a:pt x="2295643" y="1491668"/>
                  </a:lnTo>
                  <a:lnTo>
                    <a:pt x="2282906" y="1408290"/>
                  </a:lnTo>
                  <a:lnTo>
                    <a:pt x="2270619" y="1324877"/>
                  </a:lnTo>
                  <a:lnTo>
                    <a:pt x="2258791" y="1241431"/>
                  </a:lnTo>
                  <a:lnTo>
                    <a:pt x="2247429" y="1157951"/>
                  </a:lnTo>
                  <a:lnTo>
                    <a:pt x="2236543" y="1074438"/>
                  </a:lnTo>
                  <a:lnTo>
                    <a:pt x="2226142" y="990895"/>
                  </a:lnTo>
                  <a:lnTo>
                    <a:pt x="2216234" y="907320"/>
                  </a:lnTo>
                  <a:lnTo>
                    <a:pt x="2206827" y="823715"/>
                  </a:lnTo>
                  <a:lnTo>
                    <a:pt x="2197930" y="740081"/>
                  </a:lnTo>
                  <a:lnTo>
                    <a:pt x="2189553" y="656419"/>
                  </a:lnTo>
                  <a:lnTo>
                    <a:pt x="2181702" y="572729"/>
                  </a:lnTo>
                  <a:lnTo>
                    <a:pt x="2173702" y="489372"/>
                  </a:lnTo>
                  <a:lnTo>
                    <a:pt x="2164874" y="406665"/>
                  </a:lnTo>
                  <a:lnTo>
                    <a:pt x="2155222" y="324610"/>
                  </a:lnTo>
                  <a:lnTo>
                    <a:pt x="2144752" y="243209"/>
                  </a:lnTo>
                  <a:lnTo>
                    <a:pt x="2133469" y="162464"/>
                  </a:lnTo>
                  <a:lnTo>
                    <a:pt x="2121377" y="82377"/>
                  </a:lnTo>
                  <a:lnTo>
                    <a:pt x="2108482" y="2949"/>
                  </a:lnTo>
                  <a:lnTo>
                    <a:pt x="2107970" y="0"/>
                  </a:lnTo>
                  <a:close/>
                </a:path>
              </a:pathLst>
            </a:custGeom>
            <a:solidFill>
              <a:schemeClr val="bg2"/>
            </a:solidFill>
          </p:spPr>
          <p:txBody>
            <a:bodyPr wrap="square" lIns="0" tIns="0" rIns="0" bIns="0" rtlCol="0"/>
            <a:lstStyle/>
            <a:p>
              <a:endParaRPr/>
            </a:p>
          </p:txBody>
        </p:sp>
      </p:grpSp>
      <p:grpSp>
        <p:nvGrpSpPr>
          <p:cNvPr id="17" name="Group 16">
            <a:extLst>
              <a:ext uri="{FF2B5EF4-FFF2-40B4-BE49-F238E27FC236}">
                <a16:creationId xmlns:a16="http://schemas.microsoft.com/office/drawing/2014/main" id="{BADF168E-7B2C-F13F-997D-E42A41E3A02D}"/>
              </a:ext>
              <a:ext uri="{C183D7F6-B498-43B3-948B-1728B52AA6E4}">
                <adec:decorative xmlns:adec="http://schemas.microsoft.com/office/drawing/2017/decorative" val="1"/>
              </a:ext>
            </a:extLst>
          </p:cNvPr>
          <p:cNvGrpSpPr/>
          <p:nvPr/>
        </p:nvGrpSpPr>
        <p:grpSpPr>
          <a:xfrm>
            <a:off x="13944600" y="35169"/>
            <a:ext cx="6562473" cy="10479498"/>
            <a:chOff x="13929462" y="8792"/>
            <a:chExt cx="6562473" cy="10479498"/>
          </a:xfrm>
        </p:grpSpPr>
        <p:sp>
          <p:nvSpPr>
            <p:cNvPr id="10" name="Freeform 9">
              <a:extLst>
                <a:ext uri="{FF2B5EF4-FFF2-40B4-BE49-F238E27FC236}">
                  <a16:creationId xmlns:a16="http://schemas.microsoft.com/office/drawing/2014/main" id="{00E12B5A-89A0-78AF-9B62-6037D276FC18}"/>
                </a:ext>
              </a:extLst>
            </p:cNvPr>
            <p:cNvSpPr/>
            <p:nvPr/>
          </p:nvSpPr>
          <p:spPr>
            <a:xfrm rot="11191527">
              <a:off x="15224503" y="3902059"/>
              <a:ext cx="2697991" cy="6586231"/>
            </a:xfrm>
            <a:custGeom>
              <a:avLst/>
              <a:gdLst>
                <a:gd name="csX0" fmla="*/ 2997200 w 2997200"/>
                <a:gd name="csY0" fmla="*/ 0 h 4051300"/>
                <a:gd name="csX1" fmla="*/ 2984500 w 2997200"/>
                <a:gd name="csY1" fmla="*/ 152400 h 4051300"/>
                <a:gd name="csX2" fmla="*/ 2959100 w 2997200"/>
                <a:gd name="csY2" fmla="*/ 254000 h 4051300"/>
                <a:gd name="csX3" fmla="*/ 2946400 w 2997200"/>
                <a:gd name="csY3" fmla="*/ 304800 h 4051300"/>
                <a:gd name="csX4" fmla="*/ 2921000 w 2997200"/>
                <a:gd name="csY4" fmla="*/ 342900 h 4051300"/>
                <a:gd name="csX5" fmla="*/ 2857500 w 2997200"/>
                <a:gd name="csY5" fmla="*/ 444500 h 4051300"/>
                <a:gd name="csX6" fmla="*/ 2806700 w 2997200"/>
                <a:gd name="csY6" fmla="*/ 520700 h 4051300"/>
                <a:gd name="csX7" fmla="*/ 2743200 w 2997200"/>
                <a:gd name="csY7" fmla="*/ 584200 h 4051300"/>
                <a:gd name="csX8" fmla="*/ 2717800 w 2997200"/>
                <a:gd name="csY8" fmla="*/ 635000 h 4051300"/>
                <a:gd name="csX9" fmla="*/ 2616200 w 2997200"/>
                <a:gd name="csY9" fmla="*/ 736600 h 4051300"/>
                <a:gd name="csX10" fmla="*/ 2527300 w 2997200"/>
                <a:gd name="csY10" fmla="*/ 838200 h 4051300"/>
                <a:gd name="csX11" fmla="*/ 2476500 w 2997200"/>
                <a:gd name="csY11" fmla="*/ 876300 h 4051300"/>
                <a:gd name="csX12" fmla="*/ 2438400 w 2997200"/>
                <a:gd name="csY12" fmla="*/ 914400 h 4051300"/>
                <a:gd name="csX13" fmla="*/ 2400300 w 2997200"/>
                <a:gd name="csY13" fmla="*/ 927100 h 4051300"/>
                <a:gd name="csX14" fmla="*/ 2362200 w 2997200"/>
                <a:gd name="csY14" fmla="*/ 952500 h 4051300"/>
                <a:gd name="csX15" fmla="*/ 2273300 w 2997200"/>
                <a:gd name="csY15" fmla="*/ 1016000 h 4051300"/>
                <a:gd name="csX16" fmla="*/ 2222500 w 2997200"/>
                <a:gd name="csY16" fmla="*/ 1041400 h 4051300"/>
                <a:gd name="csX17" fmla="*/ 2146300 w 2997200"/>
                <a:gd name="csY17" fmla="*/ 1092200 h 4051300"/>
                <a:gd name="csX18" fmla="*/ 2070100 w 2997200"/>
                <a:gd name="csY18" fmla="*/ 1143000 h 4051300"/>
                <a:gd name="csX19" fmla="*/ 2032000 w 2997200"/>
                <a:gd name="csY19" fmla="*/ 1168400 h 4051300"/>
                <a:gd name="csX20" fmla="*/ 1981200 w 2997200"/>
                <a:gd name="csY20" fmla="*/ 1193800 h 4051300"/>
                <a:gd name="csX21" fmla="*/ 1879600 w 2997200"/>
                <a:gd name="csY21" fmla="*/ 1308100 h 4051300"/>
                <a:gd name="csX22" fmla="*/ 1854200 w 2997200"/>
                <a:gd name="csY22" fmla="*/ 1358900 h 4051300"/>
                <a:gd name="csX23" fmla="*/ 1778000 w 2997200"/>
                <a:gd name="csY23" fmla="*/ 1447800 h 4051300"/>
                <a:gd name="csX24" fmla="*/ 1739900 w 2997200"/>
                <a:gd name="csY24" fmla="*/ 1549400 h 4051300"/>
                <a:gd name="csX25" fmla="*/ 1714500 w 2997200"/>
                <a:gd name="csY25" fmla="*/ 1587500 h 4051300"/>
                <a:gd name="csX26" fmla="*/ 1689100 w 2997200"/>
                <a:gd name="csY26" fmla="*/ 1701800 h 4051300"/>
                <a:gd name="csX27" fmla="*/ 1663700 w 2997200"/>
                <a:gd name="csY27" fmla="*/ 1803400 h 4051300"/>
                <a:gd name="csX28" fmla="*/ 1638300 w 2997200"/>
                <a:gd name="csY28" fmla="*/ 1854200 h 4051300"/>
                <a:gd name="csX29" fmla="*/ 1600200 w 2997200"/>
                <a:gd name="csY29" fmla="*/ 2019300 h 4051300"/>
                <a:gd name="csX30" fmla="*/ 1587500 w 2997200"/>
                <a:gd name="csY30" fmla="*/ 2070100 h 4051300"/>
                <a:gd name="csX31" fmla="*/ 1549400 w 2997200"/>
                <a:gd name="csY31" fmla="*/ 2159000 h 4051300"/>
                <a:gd name="csX32" fmla="*/ 1524000 w 2997200"/>
                <a:gd name="csY32" fmla="*/ 2260600 h 4051300"/>
                <a:gd name="csX33" fmla="*/ 1473200 w 2997200"/>
                <a:gd name="csY33" fmla="*/ 2362200 h 4051300"/>
                <a:gd name="csX34" fmla="*/ 1460500 w 2997200"/>
                <a:gd name="csY34" fmla="*/ 2400300 h 4051300"/>
                <a:gd name="csX35" fmla="*/ 1409700 w 2997200"/>
                <a:gd name="csY35" fmla="*/ 2489200 h 4051300"/>
                <a:gd name="csX36" fmla="*/ 1371600 w 2997200"/>
                <a:gd name="csY36" fmla="*/ 2565400 h 4051300"/>
                <a:gd name="csX37" fmla="*/ 1346200 w 2997200"/>
                <a:gd name="csY37" fmla="*/ 2603500 h 4051300"/>
                <a:gd name="csX38" fmla="*/ 1308100 w 2997200"/>
                <a:gd name="csY38" fmla="*/ 2667000 h 4051300"/>
                <a:gd name="csX39" fmla="*/ 1257300 w 2997200"/>
                <a:gd name="csY39" fmla="*/ 2768600 h 4051300"/>
                <a:gd name="csX40" fmla="*/ 1193800 w 2997200"/>
                <a:gd name="csY40" fmla="*/ 2857500 h 4051300"/>
                <a:gd name="csX41" fmla="*/ 1130300 w 2997200"/>
                <a:gd name="csY41" fmla="*/ 2921000 h 4051300"/>
                <a:gd name="csX42" fmla="*/ 977900 w 2997200"/>
                <a:gd name="csY42" fmla="*/ 3086100 h 4051300"/>
                <a:gd name="csX43" fmla="*/ 889000 w 2997200"/>
                <a:gd name="csY43" fmla="*/ 3175000 h 4051300"/>
                <a:gd name="csX44" fmla="*/ 800100 w 2997200"/>
                <a:gd name="csY44" fmla="*/ 3251200 h 4051300"/>
                <a:gd name="csX45" fmla="*/ 762000 w 2997200"/>
                <a:gd name="csY45" fmla="*/ 3302000 h 4051300"/>
                <a:gd name="csX46" fmla="*/ 711200 w 2997200"/>
                <a:gd name="csY46" fmla="*/ 3340100 h 4051300"/>
                <a:gd name="csX47" fmla="*/ 673100 w 2997200"/>
                <a:gd name="csY47" fmla="*/ 3390900 h 4051300"/>
                <a:gd name="csX48" fmla="*/ 622300 w 2997200"/>
                <a:gd name="csY48" fmla="*/ 3429000 h 4051300"/>
                <a:gd name="csX49" fmla="*/ 584200 w 2997200"/>
                <a:gd name="csY49" fmla="*/ 3479800 h 4051300"/>
                <a:gd name="csX50" fmla="*/ 508000 w 2997200"/>
                <a:gd name="csY50" fmla="*/ 3556000 h 4051300"/>
                <a:gd name="csX51" fmla="*/ 444500 w 2997200"/>
                <a:gd name="csY51" fmla="*/ 3644900 h 4051300"/>
                <a:gd name="csX52" fmla="*/ 330200 w 2997200"/>
                <a:gd name="csY52" fmla="*/ 3771900 h 4051300"/>
                <a:gd name="csX53" fmla="*/ 292100 w 2997200"/>
                <a:gd name="csY53" fmla="*/ 3810000 h 4051300"/>
                <a:gd name="csX54" fmla="*/ 203200 w 2997200"/>
                <a:gd name="csY54" fmla="*/ 3886200 h 4051300"/>
                <a:gd name="csX55" fmla="*/ 165100 w 2997200"/>
                <a:gd name="csY55" fmla="*/ 3911600 h 4051300"/>
                <a:gd name="csX56" fmla="*/ 127000 w 2997200"/>
                <a:gd name="csY56" fmla="*/ 3949700 h 4051300"/>
                <a:gd name="csX57" fmla="*/ 50800 w 2997200"/>
                <a:gd name="csY57" fmla="*/ 4000500 h 4051300"/>
                <a:gd name="csX58" fmla="*/ 0 w 2997200"/>
                <a:gd name="csY58" fmla="*/ 4051300 h 4051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2997200" h="4051300">
                  <a:moveTo>
                    <a:pt x="2997200" y="0"/>
                  </a:moveTo>
                  <a:cubicBezTo>
                    <a:pt x="2992967" y="50800"/>
                    <a:pt x="2990456" y="101773"/>
                    <a:pt x="2984500" y="152400"/>
                  </a:cubicBezTo>
                  <a:cubicBezTo>
                    <a:pt x="2976754" y="218242"/>
                    <a:pt x="2973926" y="202111"/>
                    <a:pt x="2959100" y="254000"/>
                  </a:cubicBezTo>
                  <a:cubicBezTo>
                    <a:pt x="2954305" y="270783"/>
                    <a:pt x="2953276" y="288757"/>
                    <a:pt x="2946400" y="304800"/>
                  </a:cubicBezTo>
                  <a:cubicBezTo>
                    <a:pt x="2940387" y="318829"/>
                    <a:pt x="2928573" y="329648"/>
                    <a:pt x="2921000" y="342900"/>
                  </a:cubicBezTo>
                  <a:cubicBezTo>
                    <a:pt x="2845909" y="474310"/>
                    <a:pt x="2951933" y="309596"/>
                    <a:pt x="2857500" y="444500"/>
                  </a:cubicBezTo>
                  <a:cubicBezTo>
                    <a:pt x="2839994" y="469509"/>
                    <a:pt x="2828286" y="499114"/>
                    <a:pt x="2806700" y="520700"/>
                  </a:cubicBezTo>
                  <a:cubicBezTo>
                    <a:pt x="2785533" y="541867"/>
                    <a:pt x="2761578" y="560571"/>
                    <a:pt x="2743200" y="584200"/>
                  </a:cubicBezTo>
                  <a:cubicBezTo>
                    <a:pt x="2731577" y="599144"/>
                    <a:pt x="2729920" y="620456"/>
                    <a:pt x="2717800" y="635000"/>
                  </a:cubicBezTo>
                  <a:cubicBezTo>
                    <a:pt x="2687139" y="671794"/>
                    <a:pt x="2644937" y="698284"/>
                    <a:pt x="2616200" y="736600"/>
                  </a:cubicBezTo>
                  <a:cubicBezTo>
                    <a:pt x="2579585" y="785420"/>
                    <a:pt x="2575131" y="796348"/>
                    <a:pt x="2527300" y="838200"/>
                  </a:cubicBezTo>
                  <a:cubicBezTo>
                    <a:pt x="2511370" y="852138"/>
                    <a:pt x="2492571" y="862525"/>
                    <a:pt x="2476500" y="876300"/>
                  </a:cubicBezTo>
                  <a:cubicBezTo>
                    <a:pt x="2462863" y="887989"/>
                    <a:pt x="2453344" y="904437"/>
                    <a:pt x="2438400" y="914400"/>
                  </a:cubicBezTo>
                  <a:cubicBezTo>
                    <a:pt x="2427261" y="921826"/>
                    <a:pt x="2412274" y="921113"/>
                    <a:pt x="2400300" y="927100"/>
                  </a:cubicBezTo>
                  <a:cubicBezTo>
                    <a:pt x="2386648" y="933926"/>
                    <a:pt x="2374620" y="943628"/>
                    <a:pt x="2362200" y="952500"/>
                  </a:cubicBezTo>
                  <a:cubicBezTo>
                    <a:pt x="2334942" y="971970"/>
                    <a:pt x="2303230" y="998897"/>
                    <a:pt x="2273300" y="1016000"/>
                  </a:cubicBezTo>
                  <a:cubicBezTo>
                    <a:pt x="2256862" y="1025393"/>
                    <a:pt x="2238734" y="1031660"/>
                    <a:pt x="2222500" y="1041400"/>
                  </a:cubicBezTo>
                  <a:cubicBezTo>
                    <a:pt x="2196323" y="1057106"/>
                    <a:pt x="2171700" y="1075267"/>
                    <a:pt x="2146300" y="1092200"/>
                  </a:cubicBezTo>
                  <a:lnTo>
                    <a:pt x="2070100" y="1143000"/>
                  </a:lnTo>
                  <a:cubicBezTo>
                    <a:pt x="2057400" y="1151467"/>
                    <a:pt x="2045652" y="1161574"/>
                    <a:pt x="2032000" y="1168400"/>
                  </a:cubicBezTo>
                  <a:cubicBezTo>
                    <a:pt x="2015067" y="1176867"/>
                    <a:pt x="1995983" y="1181973"/>
                    <a:pt x="1981200" y="1193800"/>
                  </a:cubicBezTo>
                  <a:cubicBezTo>
                    <a:pt x="1940592" y="1226286"/>
                    <a:pt x="1905216" y="1263273"/>
                    <a:pt x="1879600" y="1308100"/>
                  </a:cubicBezTo>
                  <a:cubicBezTo>
                    <a:pt x="1870207" y="1324538"/>
                    <a:pt x="1865204" y="1343494"/>
                    <a:pt x="1854200" y="1358900"/>
                  </a:cubicBezTo>
                  <a:cubicBezTo>
                    <a:pt x="1750296" y="1504366"/>
                    <a:pt x="1886788" y="1273739"/>
                    <a:pt x="1778000" y="1447800"/>
                  </a:cubicBezTo>
                  <a:cubicBezTo>
                    <a:pt x="1720280" y="1540151"/>
                    <a:pt x="1779792" y="1456318"/>
                    <a:pt x="1739900" y="1549400"/>
                  </a:cubicBezTo>
                  <a:cubicBezTo>
                    <a:pt x="1733887" y="1563429"/>
                    <a:pt x="1722967" y="1574800"/>
                    <a:pt x="1714500" y="1587500"/>
                  </a:cubicBezTo>
                  <a:cubicBezTo>
                    <a:pt x="1670490" y="1763539"/>
                    <a:pt x="1737469" y="1492200"/>
                    <a:pt x="1689100" y="1701800"/>
                  </a:cubicBezTo>
                  <a:cubicBezTo>
                    <a:pt x="1681250" y="1735815"/>
                    <a:pt x="1679312" y="1772176"/>
                    <a:pt x="1663700" y="1803400"/>
                  </a:cubicBezTo>
                  <a:cubicBezTo>
                    <a:pt x="1655233" y="1820333"/>
                    <a:pt x="1644287" y="1836239"/>
                    <a:pt x="1638300" y="1854200"/>
                  </a:cubicBezTo>
                  <a:cubicBezTo>
                    <a:pt x="1617551" y="1916446"/>
                    <a:pt x="1613633" y="1958853"/>
                    <a:pt x="1600200" y="2019300"/>
                  </a:cubicBezTo>
                  <a:cubicBezTo>
                    <a:pt x="1596414" y="2036339"/>
                    <a:pt x="1593629" y="2053757"/>
                    <a:pt x="1587500" y="2070100"/>
                  </a:cubicBezTo>
                  <a:cubicBezTo>
                    <a:pt x="1552807" y="2162615"/>
                    <a:pt x="1570425" y="2081909"/>
                    <a:pt x="1549400" y="2159000"/>
                  </a:cubicBezTo>
                  <a:cubicBezTo>
                    <a:pt x="1540215" y="2192679"/>
                    <a:pt x="1539612" y="2229376"/>
                    <a:pt x="1524000" y="2260600"/>
                  </a:cubicBezTo>
                  <a:cubicBezTo>
                    <a:pt x="1507067" y="2294467"/>
                    <a:pt x="1485174" y="2326279"/>
                    <a:pt x="1473200" y="2362200"/>
                  </a:cubicBezTo>
                  <a:cubicBezTo>
                    <a:pt x="1468967" y="2374900"/>
                    <a:pt x="1465773" y="2387995"/>
                    <a:pt x="1460500" y="2400300"/>
                  </a:cubicBezTo>
                  <a:cubicBezTo>
                    <a:pt x="1423367" y="2486944"/>
                    <a:pt x="1449558" y="2417456"/>
                    <a:pt x="1409700" y="2489200"/>
                  </a:cubicBezTo>
                  <a:cubicBezTo>
                    <a:pt x="1395909" y="2514024"/>
                    <a:pt x="1385391" y="2540576"/>
                    <a:pt x="1371600" y="2565400"/>
                  </a:cubicBezTo>
                  <a:cubicBezTo>
                    <a:pt x="1364187" y="2578743"/>
                    <a:pt x="1354290" y="2590557"/>
                    <a:pt x="1346200" y="2603500"/>
                  </a:cubicBezTo>
                  <a:cubicBezTo>
                    <a:pt x="1333117" y="2624432"/>
                    <a:pt x="1319803" y="2645266"/>
                    <a:pt x="1308100" y="2667000"/>
                  </a:cubicBezTo>
                  <a:cubicBezTo>
                    <a:pt x="1290149" y="2700338"/>
                    <a:pt x="1278303" y="2737095"/>
                    <a:pt x="1257300" y="2768600"/>
                  </a:cubicBezTo>
                  <a:cubicBezTo>
                    <a:pt x="1197440" y="2858390"/>
                    <a:pt x="1272564" y="2747231"/>
                    <a:pt x="1193800" y="2857500"/>
                  </a:cubicBezTo>
                  <a:cubicBezTo>
                    <a:pt x="1155315" y="2911379"/>
                    <a:pt x="1185718" y="2884055"/>
                    <a:pt x="1130300" y="2921000"/>
                  </a:cubicBezTo>
                  <a:cubicBezTo>
                    <a:pt x="1071691" y="3008913"/>
                    <a:pt x="1115693" y="2948307"/>
                    <a:pt x="977900" y="3086100"/>
                  </a:cubicBezTo>
                  <a:lnTo>
                    <a:pt x="889000" y="3175000"/>
                  </a:lnTo>
                  <a:cubicBezTo>
                    <a:pt x="848848" y="3205114"/>
                    <a:pt x="831940" y="3214053"/>
                    <a:pt x="800100" y="3251200"/>
                  </a:cubicBezTo>
                  <a:cubicBezTo>
                    <a:pt x="786325" y="3267271"/>
                    <a:pt x="776967" y="3287033"/>
                    <a:pt x="762000" y="3302000"/>
                  </a:cubicBezTo>
                  <a:cubicBezTo>
                    <a:pt x="747033" y="3316967"/>
                    <a:pt x="726167" y="3325133"/>
                    <a:pt x="711200" y="3340100"/>
                  </a:cubicBezTo>
                  <a:cubicBezTo>
                    <a:pt x="696233" y="3355067"/>
                    <a:pt x="688067" y="3375933"/>
                    <a:pt x="673100" y="3390900"/>
                  </a:cubicBezTo>
                  <a:cubicBezTo>
                    <a:pt x="658133" y="3405867"/>
                    <a:pt x="637267" y="3414033"/>
                    <a:pt x="622300" y="3429000"/>
                  </a:cubicBezTo>
                  <a:cubicBezTo>
                    <a:pt x="607333" y="3443967"/>
                    <a:pt x="598360" y="3464067"/>
                    <a:pt x="584200" y="3479800"/>
                  </a:cubicBezTo>
                  <a:cubicBezTo>
                    <a:pt x="560170" y="3506500"/>
                    <a:pt x="524064" y="3523871"/>
                    <a:pt x="508000" y="3556000"/>
                  </a:cubicBezTo>
                  <a:cubicBezTo>
                    <a:pt x="463713" y="3644573"/>
                    <a:pt x="506284" y="3572818"/>
                    <a:pt x="444500" y="3644900"/>
                  </a:cubicBezTo>
                  <a:cubicBezTo>
                    <a:pt x="325195" y="3784089"/>
                    <a:pt x="522601" y="3579499"/>
                    <a:pt x="330200" y="3771900"/>
                  </a:cubicBezTo>
                  <a:cubicBezTo>
                    <a:pt x="317500" y="3784600"/>
                    <a:pt x="307044" y="3800037"/>
                    <a:pt x="292100" y="3810000"/>
                  </a:cubicBezTo>
                  <a:cubicBezTo>
                    <a:pt x="204631" y="3868313"/>
                    <a:pt x="310988" y="3793811"/>
                    <a:pt x="203200" y="3886200"/>
                  </a:cubicBezTo>
                  <a:cubicBezTo>
                    <a:pt x="191611" y="3896133"/>
                    <a:pt x="176826" y="3901829"/>
                    <a:pt x="165100" y="3911600"/>
                  </a:cubicBezTo>
                  <a:cubicBezTo>
                    <a:pt x="151302" y="3923098"/>
                    <a:pt x="141177" y="3938673"/>
                    <a:pt x="127000" y="3949700"/>
                  </a:cubicBezTo>
                  <a:cubicBezTo>
                    <a:pt x="102903" y="3968442"/>
                    <a:pt x="72386" y="3978914"/>
                    <a:pt x="50800" y="4000500"/>
                  </a:cubicBezTo>
                  <a:lnTo>
                    <a:pt x="0" y="405130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2" name="Freeform 11">
              <a:extLst>
                <a:ext uri="{FF2B5EF4-FFF2-40B4-BE49-F238E27FC236}">
                  <a16:creationId xmlns:a16="http://schemas.microsoft.com/office/drawing/2014/main" id="{C794B12D-BEF4-E078-6168-F997E29E6F09}"/>
                </a:ext>
              </a:extLst>
            </p:cNvPr>
            <p:cNvSpPr/>
            <p:nvPr/>
          </p:nvSpPr>
          <p:spPr>
            <a:xfrm rot="10635548">
              <a:off x="14506095" y="5255915"/>
              <a:ext cx="4134806" cy="4961440"/>
            </a:xfrm>
            <a:custGeom>
              <a:avLst/>
              <a:gdLst>
                <a:gd name="csX0" fmla="*/ 4178300 w 4178300"/>
                <a:gd name="csY0" fmla="*/ 0 h 4880211"/>
                <a:gd name="csX1" fmla="*/ 4165600 w 4178300"/>
                <a:gd name="csY1" fmla="*/ 165100 h 4880211"/>
                <a:gd name="csX2" fmla="*/ 4127500 w 4178300"/>
                <a:gd name="csY2" fmla="*/ 292100 h 4880211"/>
                <a:gd name="csX3" fmla="*/ 4114800 w 4178300"/>
                <a:gd name="csY3" fmla="*/ 368300 h 4880211"/>
                <a:gd name="csX4" fmla="*/ 4089400 w 4178300"/>
                <a:gd name="csY4" fmla="*/ 546100 h 4880211"/>
                <a:gd name="csX5" fmla="*/ 4076700 w 4178300"/>
                <a:gd name="csY5" fmla="*/ 596900 h 4880211"/>
                <a:gd name="csX6" fmla="*/ 4064000 w 4178300"/>
                <a:gd name="csY6" fmla="*/ 698500 h 4880211"/>
                <a:gd name="csX7" fmla="*/ 4038600 w 4178300"/>
                <a:gd name="csY7" fmla="*/ 762000 h 4880211"/>
                <a:gd name="csX8" fmla="*/ 4025900 w 4178300"/>
                <a:gd name="csY8" fmla="*/ 812800 h 4880211"/>
                <a:gd name="csX9" fmla="*/ 4000500 w 4178300"/>
                <a:gd name="csY9" fmla="*/ 863600 h 4880211"/>
                <a:gd name="csX10" fmla="*/ 3987800 w 4178300"/>
                <a:gd name="csY10" fmla="*/ 914400 h 4880211"/>
                <a:gd name="csX11" fmla="*/ 3949700 w 4178300"/>
                <a:gd name="csY11" fmla="*/ 977900 h 4880211"/>
                <a:gd name="csX12" fmla="*/ 3886200 w 4178300"/>
                <a:gd name="csY12" fmla="*/ 1104900 h 4880211"/>
                <a:gd name="csX13" fmla="*/ 3835400 w 4178300"/>
                <a:gd name="csY13" fmla="*/ 1168400 h 4880211"/>
                <a:gd name="csX14" fmla="*/ 3810000 w 4178300"/>
                <a:gd name="csY14" fmla="*/ 1231900 h 4880211"/>
                <a:gd name="csX15" fmla="*/ 3721100 w 4178300"/>
                <a:gd name="csY15" fmla="*/ 1333500 h 4880211"/>
                <a:gd name="csX16" fmla="*/ 3644900 w 4178300"/>
                <a:gd name="csY16" fmla="*/ 1447800 h 4880211"/>
                <a:gd name="csX17" fmla="*/ 3594100 w 4178300"/>
                <a:gd name="csY17" fmla="*/ 1511300 h 4880211"/>
                <a:gd name="csX18" fmla="*/ 3556000 w 4178300"/>
                <a:gd name="csY18" fmla="*/ 1574800 h 4880211"/>
                <a:gd name="csX19" fmla="*/ 3467100 w 4178300"/>
                <a:gd name="csY19" fmla="*/ 1676400 h 4880211"/>
                <a:gd name="csX20" fmla="*/ 3429000 w 4178300"/>
                <a:gd name="csY20" fmla="*/ 1739900 h 4880211"/>
                <a:gd name="csX21" fmla="*/ 3352800 w 4178300"/>
                <a:gd name="csY21" fmla="*/ 1841500 h 4880211"/>
                <a:gd name="csX22" fmla="*/ 3289300 w 4178300"/>
                <a:gd name="csY22" fmla="*/ 1955800 h 4880211"/>
                <a:gd name="csX23" fmla="*/ 3238500 w 4178300"/>
                <a:gd name="csY23" fmla="*/ 2057400 h 4880211"/>
                <a:gd name="csX24" fmla="*/ 3200400 w 4178300"/>
                <a:gd name="csY24" fmla="*/ 2120900 h 4880211"/>
                <a:gd name="csX25" fmla="*/ 3111500 w 4178300"/>
                <a:gd name="csY25" fmla="*/ 2324100 h 4880211"/>
                <a:gd name="csX26" fmla="*/ 3060700 w 4178300"/>
                <a:gd name="csY26" fmla="*/ 2413000 h 4880211"/>
                <a:gd name="csX27" fmla="*/ 2921000 w 4178300"/>
                <a:gd name="csY27" fmla="*/ 2641600 h 4880211"/>
                <a:gd name="csX28" fmla="*/ 2844800 w 4178300"/>
                <a:gd name="csY28" fmla="*/ 2794000 h 4880211"/>
                <a:gd name="csX29" fmla="*/ 2806700 w 4178300"/>
                <a:gd name="csY29" fmla="*/ 2857500 h 4880211"/>
                <a:gd name="csX30" fmla="*/ 2781300 w 4178300"/>
                <a:gd name="csY30" fmla="*/ 2933700 h 4880211"/>
                <a:gd name="csX31" fmla="*/ 2743200 w 4178300"/>
                <a:gd name="csY31" fmla="*/ 3022600 h 4880211"/>
                <a:gd name="csX32" fmla="*/ 2692400 w 4178300"/>
                <a:gd name="csY32" fmla="*/ 3187700 h 4880211"/>
                <a:gd name="csX33" fmla="*/ 2616200 w 4178300"/>
                <a:gd name="csY33" fmla="*/ 3340100 h 4880211"/>
                <a:gd name="csX34" fmla="*/ 2565400 w 4178300"/>
                <a:gd name="csY34" fmla="*/ 3416300 h 4880211"/>
                <a:gd name="csX35" fmla="*/ 2501900 w 4178300"/>
                <a:gd name="csY35" fmla="*/ 3479800 h 4880211"/>
                <a:gd name="csX36" fmla="*/ 2336800 w 4178300"/>
                <a:gd name="csY36" fmla="*/ 3606800 h 4880211"/>
                <a:gd name="csX37" fmla="*/ 2235200 w 4178300"/>
                <a:gd name="csY37" fmla="*/ 3657600 h 4880211"/>
                <a:gd name="csX38" fmla="*/ 1993900 w 4178300"/>
                <a:gd name="csY38" fmla="*/ 3746500 h 4880211"/>
                <a:gd name="csX39" fmla="*/ 1854200 w 4178300"/>
                <a:gd name="csY39" fmla="*/ 3810000 h 4880211"/>
                <a:gd name="csX40" fmla="*/ 1790700 w 4178300"/>
                <a:gd name="csY40" fmla="*/ 3822700 h 4880211"/>
                <a:gd name="csX41" fmla="*/ 1752600 w 4178300"/>
                <a:gd name="csY41" fmla="*/ 3848100 h 4880211"/>
                <a:gd name="csX42" fmla="*/ 1638300 w 4178300"/>
                <a:gd name="csY42" fmla="*/ 3886200 h 4880211"/>
                <a:gd name="csX43" fmla="*/ 1524000 w 4178300"/>
                <a:gd name="csY43" fmla="*/ 3962400 h 4880211"/>
                <a:gd name="csX44" fmla="*/ 1473200 w 4178300"/>
                <a:gd name="csY44" fmla="*/ 3987800 h 4880211"/>
                <a:gd name="csX45" fmla="*/ 1422400 w 4178300"/>
                <a:gd name="csY45" fmla="*/ 4025900 h 4880211"/>
                <a:gd name="csX46" fmla="*/ 1371600 w 4178300"/>
                <a:gd name="csY46" fmla="*/ 4051300 h 4880211"/>
                <a:gd name="csX47" fmla="*/ 1333500 w 4178300"/>
                <a:gd name="csY47" fmla="*/ 4089400 h 4880211"/>
                <a:gd name="csX48" fmla="*/ 1231900 w 4178300"/>
                <a:gd name="csY48" fmla="*/ 4165600 h 4880211"/>
                <a:gd name="csX49" fmla="*/ 1193800 w 4178300"/>
                <a:gd name="csY49" fmla="*/ 4216400 h 4880211"/>
                <a:gd name="csX50" fmla="*/ 1092200 w 4178300"/>
                <a:gd name="csY50" fmla="*/ 4318000 h 4880211"/>
                <a:gd name="csX51" fmla="*/ 1016000 w 4178300"/>
                <a:gd name="csY51" fmla="*/ 4406900 h 4880211"/>
                <a:gd name="csX52" fmla="*/ 990600 w 4178300"/>
                <a:gd name="csY52" fmla="*/ 4445000 h 4880211"/>
                <a:gd name="csX53" fmla="*/ 939800 w 4178300"/>
                <a:gd name="csY53" fmla="*/ 4483100 h 4880211"/>
                <a:gd name="csX54" fmla="*/ 863600 w 4178300"/>
                <a:gd name="csY54" fmla="*/ 4546600 h 4880211"/>
                <a:gd name="csX55" fmla="*/ 749300 w 4178300"/>
                <a:gd name="csY55" fmla="*/ 4610100 h 4880211"/>
                <a:gd name="csX56" fmla="*/ 660400 w 4178300"/>
                <a:gd name="csY56" fmla="*/ 4648200 h 4880211"/>
                <a:gd name="csX57" fmla="*/ 495300 w 4178300"/>
                <a:gd name="csY57" fmla="*/ 4724400 h 4880211"/>
                <a:gd name="csX58" fmla="*/ 431800 w 4178300"/>
                <a:gd name="csY58" fmla="*/ 4762500 h 4880211"/>
                <a:gd name="csX59" fmla="*/ 127000 w 4178300"/>
                <a:gd name="csY59" fmla="*/ 4864100 h 4880211"/>
                <a:gd name="csX60" fmla="*/ 0 w 4178300"/>
                <a:gd name="csY60" fmla="*/ 4864100 h 48802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4178300" h="4880211">
                  <a:moveTo>
                    <a:pt x="4178300" y="0"/>
                  </a:moveTo>
                  <a:cubicBezTo>
                    <a:pt x="4174067" y="55033"/>
                    <a:pt x="4172049" y="110282"/>
                    <a:pt x="4165600" y="165100"/>
                  </a:cubicBezTo>
                  <a:cubicBezTo>
                    <a:pt x="4156766" y="240186"/>
                    <a:pt x="4142528" y="201932"/>
                    <a:pt x="4127500" y="292100"/>
                  </a:cubicBezTo>
                  <a:cubicBezTo>
                    <a:pt x="4123267" y="317500"/>
                    <a:pt x="4118620" y="342835"/>
                    <a:pt x="4114800" y="368300"/>
                  </a:cubicBezTo>
                  <a:cubicBezTo>
                    <a:pt x="4105919" y="427506"/>
                    <a:pt x="4103920" y="488019"/>
                    <a:pt x="4089400" y="546100"/>
                  </a:cubicBezTo>
                  <a:cubicBezTo>
                    <a:pt x="4085167" y="563033"/>
                    <a:pt x="4079569" y="579683"/>
                    <a:pt x="4076700" y="596900"/>
                  </a:cubicBezTo>
                  <a:cubicBezTo>
                    <a:pt x="4071089" y="630566"/>
                    <a:pt x="4071675" y="665244"/>
                    <a:pt x="4064000" y="698500"/>
                  </a:cubicBezTo>
                  <a:cubicBezTo>
                    <a:pt x="4058874" y="720713"/>
                    <a:pt x="4045809" y="740373"/>
                    <a:pt x="4038600" y="762000"/>
                  </a:cubicBezTo>
                  <a:cubicBezTo>
                    <a:pt x="4033080" y="778559"/>
                    <a:pt x="4032029" y="796457"/>
                    <a:pt x="4025900" y="812800"/>
                  </a:cubicBezTo>
                  <a:cubicBezTo>
                    <a:pt x="4019253" y="830527"/>
                    <a:pt x="4007147" y="845873"/>
                    <a:pt x="4000500" y="863600"/>
                  </a:cubicBezTo>
                  <a:cubicBezTo>
                    <a:pt x="3994371" y="879943"/>
                    <a:pt x="3994889" y="898450"/>
                    <a:pt x="3987800" y="914400"/>
                  </a:cubicBezTo>
                  <a:cubicBezTo>
                    <a:pt x="3977775" y="936957"/>
                    <a:pt x="3961316" y="956120"/>
                    <a:pt x="3949700" y="977900"/>
                  </a:cubicBezTo>
                  <a:cubicBezTo>
                    <a:pt x="3927427" y="1019662"/>
                    <a:pt x="3915767" y="1067941"/>
                    <a:pt x="3886200" y="1104900"/>
                  </a:cubicBezTo>
                  <a:cubicBezTo>
                    <a:pt x="3869267" y="1126067"/>
                    <a:pt x="3849346" y="1145156"/>
                    <a:pt x="3835400" y="1168400"/>
                  </a:cubicBezTo>
                  <a:cubicBezTo>
                    <a:pt x="3823671" y="1187948"/>
                    <a:pt x="3821071" y="1211972"/>
                    <a:pt x="3810000" y="1231900"/>
                  </a:cubicBezTo>
                  <a:cubicBezTo>
                    <a:pt x="3782155" y="1282022"/>
                    <a:pt x="3759009" y="1290175"/>
                    <a:pt x="3721100" y="1333500"/>
                  </a:cubicBezTo>
                  <a:cubicBezTo>
                    <a:pt x="3668456" y="1393665"/>
                    <a:pt x="3693579" y="1378258"/>
                    <a:pt x="3644900" y="1447800"/>
                  </a:cubicBezTo>
                  <a:cubicBezTo>
                    <a:pt x="3629355" y="1470007"/>
                    <a:pt x="3609645" y="1489093"/>
                    <a:pt x="3594100" y="1511300"/>
                  </a:cubicBezTo>
                  <a:cubicBezTo>
                    <a:pt x="3579944" y="1531522"/>
                    <a:pt x="3571050" y="1555235"/>
                    <a:pt x="3556000" y="1574800"/>
                  </a:cubicBezTo>
                  <a:cubicBezTo>
                    <a:pt x="3528562" y="1610469"/>
                    <a:pt x="3494538" y="1640731"/>
                    <a:pt x="3467100" y="1676400"/>
                  </a:cubicBezTo>
                  <a:cubicBezTo>
                    <a:pt x="3452050" y="1695965"/>
                    <a:pt x="3443051" y="1719605"/>
                    <a:pt x="3429000" y="1739900"/>
                  </a:cubicBezTo>
                  <a:cubicBezTo>
                    <a:pt x="3404903" y="1774706"/>
                    <a:pt x="3371732" y="1803636"/>
                    <a:pt x="3352800" y="1841500"/>
                  </a:cubicBezTo>
                  <a:cubicBezTo>
                    <a:pt x="3267438" y="2012224"/>
                    <a:pt x="3400928" y="1748491"/>
                    <a:pt x="3289300" y="1955800"/>
                  </a:cubicBezTo>
                  <a:cubicBezTo>
                    <a:pt x="3271349" y="1989138"/>
                    <a:pt x="3257981" y="2024932"/>
                    <a:pt x="3238500" y="2057400"/>
                  </a:cubicBezTo>
                  <a:cubicBezTo>
                    <a:pt x="3225800" y="2078567"/>
                    <a:pt x="3210911" y="2098565"/>
                    <a:pt x="3200400" y="2120900"/>
                  </a:cubicBezTo>
                  <a:cubicBezTo>
                    <a:pt x="3145955" y="2236596"/>
                    <a:pt x="3155892" y="2242715"/>
                    <a:pt x="3111500" y="2324100"/>
                  </a:cubicBezTo>
                  <a:cubicBezTo>
                    <a:pt x="3095157" y="2354063"/>
                    <a:pt x="3078588" y="2383933"/>
                    <a:pt x="3060700" y="2413000"/>
                  </a:cubicBezTo>
                  <a:cubicBezTo>
                    <a:pt x="2990711" y="2526732"/>
                    <a:pt x="2999401" y="2484798"/>
                    <a:pt x="2921000" y="2641600"/>
                  </a:cubicBezTo>
                  <a:cubicBezTo>
                    <a:pt x="2895600" y="2692400"/>
                    <a:pt x="2874021" y="2745298"/>
                    <a:pt x="2844800" y="2794000"/>
                  </a:cubicBezTo>
                  <a:cubicBezTo>
                    <a:pt x="2832100" y="2815167"/>
                    <a:pt x="2816914" y="2835028"/>
                    <a:pt x="2806700" y="2857500"/>
                  </a:cubicBezTo>
                  <a:cubicBezTo>
                    <a:pt x="2795621" y="2881874"/>
                    <a:pt x="2790911" y="2908711"/>
                    <a:pt x="2781300" y="2933700"/>
                  </a:cubicBezTo>
                  <a:cubicBezTo>
                    <a:pt x="2769726" y="2963791"/>
                    <a:pt x="2754774" y="2992509"/>
                    <a:pt x="2743200" y="3022600"/>
                  </a:cubicBezTo>
                  <a:cubicBezTo>
                    <a:pt x="2678750" y="3190171"/>
                    <a:pt x="2758887" y="3001536"/>
                    <a:pt x="2692400" y="3187700"/>
                  </a:cubicBezTo>
                  <a:cubicBezTo>
                    <a:pt x="2668279" y="3255239"/>
                    <a:pt x="2652740" y="3282680"/>
                    <a:pt x="2616200" y="3340100"/>
                  </a:cubicBezTo>
                  <a:cubicBezTo>
                    <a:pt x="2599811" y="3365854"/>
                    <a:pt x="2584731" y="3392673"/>
                    <a:pt x="2565400" y="3416300"/>
                  </a:cubicBezTo>
                  <a:cubicBezTo>
                    <a:pt x="2546445" y="3439468"/>
                    <a:pt x="2524050" y="3459664"/>
                    <a:pt x="2501900" y="3479800"/>
                  </a:cubicBezTo>
                  <a:cubicBezTo>
                    <a:pt x="2462133" y="3515951"/>
                    <a:pt x="2381663" y="3579882"/>
                    <a:pt x="2336800" y="3606800"/>
                  </a:cubicBezTo>
                  <a:cubicBezTo>
                    <a:pt x="2304332" y="3626281"/>
                    <a:pt x="2269670" y="3641932"/>
                    <a:pt x="2235200" y="3657600"/>
                  </a:cubicBezTo>
                  <a:cubicBezTo>
                    <a:pt x="2057727" y="3738270"/>
                    <a:pt x="2113877" y="3722505"/>
                    <a:pt x="1993900" y="3746500"/>
                  </a:cubicBezTo>
                  <a:cubicBezTo>
                    <a:pt x="1953282" y="3766809"/>
                    <a:pt x="1899133" y="3796520"/>
                    <a:pt x="1854200" y="3810000"/>
                  </a:cubicBezTo>
                  <a:cubicBezTo>
                    <a:pt x="1833525" y="3816203"/>
                    <a:pt x="1811867" y="3818467"/>
                    <a:pt x="1790700" y="3822700"/>
                  </a:cubicBezTo>
                  <a:cubicBezTo>
                    <a:pt x="1778000" y="3831167"/>
                    <a:pt x="1766629" y="3842087"/>
                    <a:pt x="1752600" y="3848100"/>
                  </a:cubicBezTo>
                  <a:cubicBezTo>
                    <a:pt x="1582829" y="3920859"/>
                    <a:pt x="1844507" y="3783096"/>
                    <a:pt x="1638300" y="3886200"/>
                  </a:cubicBezTo>
                  <a:cubicBezTo>
                    <a:pt x="1539698" y="3935501"/>
                    <a:pt x="1609083" y="3909223"/>
                    <a:pt x="1524000" y="3962400"/>
                  </a:cubicBezTo>
                  <a:cubicBezTo>
                    <a:pt x="1507946" y="3972434"/>
                    <a:pt x="1489254" y="3977766"/>
                    <a:pt x="1473200" y="3987800"/>
                  </a:cubicBezTo>
                  <a:cubicBezTo>
                    <a:pt x="1455251" y="3999018"/>
                    <a:pt x="1440349" y="4014682"/>
                    <a:pt x="1422400" y="4025900"/>
                  </a:cubicBezTo>
                  <a:cubicBezTo>
                    <a:pt x="1406346" y="4035934"/>
                    <a:pt x="1387006" y="4040296"/>
                    <a:pt x="1371600" y="4051300"/>
                  </a:cubicBezTo>
                  <a:cubicBezTo>
                    <a:pt x="1356985" y="4061739"/>
                    <a:pt x="1347401" y="4078027"/>
                    <a:pt x="1333500" y="4089400"/>
                  </a:cubicBezTo>
                  <a:cubicBezTo>
                    <a:pt x="1300736" y="4116207"/>
                    <a:pt x="1257300" y="4131733"/>
                    <a:pt x="1231900" y="4165600"/>
                  </a:cubicBezTo>
                  <a:cubicBezTo>
                    <a:pt x="1219200" y="4182533"/>
                    <a:pt x="1208103" y="4200797"/>
                    <a:pt x="1193800" y="4216400"/>
                  </a:cubicBezTo>
                  <a:cubicBezTo>
                    <a:pt x="1161436" y="4251706"/>
                    <a:pt x="1120937" y="4279684"/>
                    <a:pt x="1092200" y="4318000"/>
                  </a:cubicBezTo>
                  <a:cubicBezTo>
                    <a:pt x="949513" y="4508249"/>
                    <a:pt x="1148668" y="4247699"/>
                    <a:pt x="1016000" y="4406900"/>
                  </a:cubicBezTo>
                  <a:cubicBezTo>
                    <a:pt x="1006229" y="4418626"/>
                    <a:pt x="1001393" y="4434207"/>
                    <a:pt x="990600" y="4445000"/>
                  </a:cubicBezTo>
                  <a:cubicBezTo>
                    <a:pt x="975633" y="4459967"/>
                    <a:pt x="956328" y="4469877"/>
                    <a:pt x="939800" y="4483100"/>
                  </a:cubicBezTo>
                  <a:cubicBezTo>
                    <a:pt x="913982" y="4503755"/>
                    <a:pt x="890340" y="4527153"/>
                    <a:pt x="863600" y="4546600"/>
                  </a:cubicBezTo>
                  <a:cubicBezTo>
                    <a:pt x="836912" y="4566009"/>
                    <a:pt x="781494" y="4595466"/>
                    <a:pt x="749300" y="4610100"/>
                  </a:cubicBezTo>
                  <a:cubicBezTo>
                    <a:pt x="719950" y="4623441"/>
                    <a:pt x="688248" y="4631955"/>
                    <a:pt x="660400" y="4648200"/>
                  </a:cubicBezTo>
                  <a:cubicBezTo>
                    <a:pt x="510647" y="4735556"/>
                    <a:pt x="699172" y="4673432"/>
                    <a:pt x="495300" y="4724400"/>
                  </a:cubicBezTo>
                  <a:cubicBezTo>
                    <a:pt x="474133" y="4737100"/>
                    <a:pt x="454135" y="4751989"/>
                    <a:pt x="431800" y="4762500"/>
                  </a:cubicBezTo>
                  <a:cubicBezTo>
                    <a:pt x="340615" y="4805411"/>
                    <a:pt x="228554" y="4851406"/>
                    <a:pt x="127000" y="4864100"/>
                  </a:cubicBezTo>
                  <a:cubicBezTo>
                    <a:pt x="16007" y="4877974"/>
                    <a:pt x="55927" y="4892064"/>
                    <a:pt x="0" y="4864100"/>
                  </a:cubicBez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3" name="object 3">
              <a:extLst>
                <a:ext uri="{FF2B5EF4-FFF2-40B4-BE49-F238E27FC236}">
                  <a16:creationId xmlns:a16="http://schemas.microsoft.com/office/drawing/2014/main" id="{6884ABBF-E2F6-4701-3F87-9CCC6061D375}"/>
                </a:ext>
              </a:extLst>
            </p:cNvPr>
            <p:cNvSpPr/>
            <p:nvPr/>
          </p:nvSpPr>
          <p:spPr>
            <a:xfrm rot="5400000">
              <a:off x="14569854" y="-631600"/>
              <a:ext cx="3086544" cy="4367328"/>
            </a:xfrm>
            <a:custGeom>
              <a:avLst/>
              <a:gdLst/>
              <a:ahLst/>
              <a:cxnLst/>
              <a:rect l="l" t="t" r="r" b="b"/>
              <a:pathLst>
                <a:path w="5680710" h="4908550">
                  <a:moveTo>
                    <a:pt x="5677278" y="0"/>
                  </a:moveTo>
                  <a:lnTo>
                    <a:pt x="0" y="0"/>
                  </a:lnTo>
                  <a:lnTo>
                    <a:pt x="0" y="4734389"/>
                  </a:lnTo>
                  <a:lnTo>
                    <a:pt x="72689" y="4751578"/>
                  </a:lnTo>
                  <a:lnTo>
                    <a:pt x="143611" y="4767523"/>
                  </a:lnTo>
                  <a:lnTo>
                    <a:pt x="214234" y="4782593"/>
                  </a:lnTo>
                  <a:lnTo>
                    <a:pt x="284554" y="4796791"/>
                  </a:lnTo>
                  <a:lnTo>
                    <a:pt x="354569" y="4810121"/>
                  </a:lnTo>
                  <a:lnTo>
                    <a:pt x="424274" y="4822586"/>
                  </a:lnTo>
                  <a:lnTo>
                    <a:pt x="493667" y="4834190"/>
                  </a:lnTo>
                  <a:lnTo>
                    <a:pt x="562745" y="4844937"/>
                  </a:lnTo>
                  <a:lnTo>
                    <a:pt x="631505" y="4854829"/>
                  </a:lnTo>
                  <a:lnTo>
                    <a:pt x="699943" y="4863872"/>
                  </a:lnTo>
                  <a:lnTo>
                    <a:pt x="768057" y="4872068"/>
                  </a:lnTo>
                  <a:lnTo>
                    <a:pt x="835842" y="4879422"/>
                  </a:lnTo>
                  <a:lnTo>
                    <a:pt x="903297" y="4885936"/>
                  </a:lnTo>
                  <a:lnTo>
                    <a:pt x="970417" y="4891615"/>
                  </a:lnTo>
                  <a:lnTo>
                    <a:pt x="1037200" y="4896462"/>
                  </a:lnTo>
                  <a:lnTo>
                    <a:pt x="1103643" y="4900480"/>
                  </a:lnTo>
                  <a:lnTo>
                    <a:pt x="1169742" y="4903674"/>
                  </a:lnTo>
                  <a:lnTo>
                    <a:pt x="1235495" y="4906047"/>
                  </a:lnTo>
                  <a:lnTo>
                    <a:pt x="1300897" y="4907603"/>
                  </a:lnTo>
                  <a:lnTo>
                    <a:pt x="1365947" y="4908345"/>
                  </a:lnTo>
                  <a:lnTo>
                    <a:pt x="1425638" y="4908345"/>
                  </a:lnTo>
                  <a:lnTo>
                    <a:pt x="1494975" y="4907403"/>
                  </a:lnTo>
                  <a:lnTo>
                    <a:pt x="1558947" y="4905726"/>
                  </a:lnTo>
                  <a:lnTo>
                    <a:pt x="1622553" y="4903249"/>
                  </a:lnTo>
                  <a:lnTo>
                    <a:pt x="1685790" y="4899978"/>
                  </a:lnTo>
                  <a:lnTo>
                    <a:pt x="1748656" y="4895914"/>
                  </a:lnTo>
                  <a:lnTo>
                    <a:pt x="1811146" y="4891063"/>
                  </a:lnTo>
                  <a:lnTo>
                    <a:pt x="1873259" y="4885426"/>
                  </a:lnTo>
                  <a:lnTo>
                    <a:pt x="1934990" y="4879009"/>
                  </a:lnTo>
                  <a:lnTo>
                    <a:pt x="1996337" y="4871815"/>
                  </a:lnTo>
                  <a:lnTo>
                    <a:pt x="2057102" y="4863872"/>
                  </a:lnTo>
                  <a:lnTo>
                    <a:pt x="2117864" y="4855109"/>
                  </a:lnTo>
                  <a:lnTo>
                    <a:pt x="2178039" y="4845605"/>
                  </a:lnTo>
                  <a:lnTo>
                    <a:pt x="2237816" y="4835338"/>
                  </a:lnTo>
                  <a:lnTo>
                    <a:pt x="2297193" y="4824312"/>
                  </a:lnTo>
                  <a:lnTo>
                    <a:pt x="2356167" y="4812530"/>
                  </a:lnTo>
                  <a:lnTo>
                    <a:pt x="2414735" y="4799997"/>
                  </a:lnTo>
                  <a:lnTo>
                    <a:pt x="2472892" y="4786716"/>
                  </a:lnTo>
                  <a:lnTo>
                    <a:pt x="2530637" y="4772691"/>
                  </a:lnTo>
                  <a:lnTo>
                    <a:pt x="2587967" y="4757924"/>
                  </a:lnTo>
                  <a:lnTo>
                    <a:pt x="2644877" y="4742420"/>
                  </a:lnTo>
                  <a:lnTo>
                    <a:pt x="2701365" y="4726183"/>
                  </a:lnTo>
                  <a:lnTo>
                    <a:pt x="2757427" y="4709216"/>
                  </a:lnTo>
                  <a:lnTo>
                    <a:pt x="2813061" y="4691523"/>
                  </a:lnTo>
                  <a:lnTo>
                    <a:pt x="2868264" y="4673107"/>
                  </a:lnTo>
                  <a:lnTo>
                    <a:pt x="2923032" y="4653972"/>
                  </a:lnTo>
                  <a:lnTo>
                    <a:pt x="2977361" y="4634122"/>
                  </a:lnTo>
                  <a:lnTo>
                    <a:pt x="3031250" y="4613560"/>
                  </a:lnTo>
                  <a:lnTo>
                    <a:pt x="3084695" y="4592290"/>
                  </a:lnTo>
                  <a:lnTo>
                    <a:pt x="3137692" y="4570316"/>
                  </a:lnTo>
                  <a:lnTo>
                    <a:pt x="3190238" y="4547641"/>
                  </a:lnTo>
                  <a:lnTo>
                    <a:pt x="3242332" y="4524269"/>
                  </a:lnTo>
                  <a:lnTo>
                    <a:pt x="3293968" y="4500203"/>
                  </a:lnTo>
                  <a:lnTo>
                    <a:pt x="3345144" y="4475448"/>
                  </a:lnTo>
                  <a:lnTo>
                    <a:pt x="3395857" y="4450006"/>
                  </a:lnTo>
                  <a:lnTo>
                    <a:pt x="3446104" y="4423882"/>
                  </a:lnTo>
                  <a:lnTo>
                    <a:pt x="3495882" y="4397079"/>
                  </a:lnTo>
                  <a:lnTo>
                    <a:pt x="3545187" y="4369601"/>
                  </a:lnTo>
                  <a:lnTo>
                    <a:pt x="3594016" y="4341451"/>
                  </a:lnTo>
                  <a:lnTo>
                    <a:pt x="3642367" y="4312634"/>
                  </a:lnTo>
                  <a:lnTo>
                    <a:pt x="3690236" y="4283151"/>
                  </a:lnTo>
                  <a:lnTo>
                    <a:pt x="3737619" y="4253009"/>
                  </a:lnTo>
                  <a:lnTo>
                    <a:pt x="3784515" y="4222209"/>
                  </a:lnTo>
                  <a:lnTo>
                    <a:pt x="3830919" y="4190756"/>
                  </a:lnTo>
                  <a:lnTo>
                    <a:pt x="3876828" y="4158653"/>
                  </a:lnTo>
                  <a:lnTo>
                    <a:pt x="3922240" y="4125904"/>
                  </a:lnTo>
                  <a:lnTo>
                    <a:pt x="3967151" y="4092512"/>
                  </a:lnTo>
                  <a:lnTo>
                    <a:pt x="4011558" y="4058482"/>
                  </a:lnTo>
                  <a:lnTo>
                    <a:pt x="4055458" y="4023817"/>
                  </a:lnTo>
                  <a:lnTo>
                    <a:pt x="4098847" y="3988520"/>
                  </a:lnTo>
                  <a:lnTo>
                    <a:pt x="4141723" y="3952595"/>
                  </a:lnTo>
                  <a:lnTo>
                    <a:pt x="4184083" y="3916046"/>
                  </a:lnTo>
                  <a:lnTo>
                    <a:pt x="4225923" y="3878876"/>
                  </a:lnTo>
                  <a:lnTo>
                    <a:pt x="4267240" y="3841089"/>
                  </a:lnTo>
                  <a:lnTo>
                    <a:pt x="4308031" y="3802690"/>
                  </a:lnTo>
                  <a:lnTo>
                    <a:pt x="4348293" y="3763680"/>
                  </a:lnTo>
                  <a:lnTo>
                    <a:pt x="4388023" y="3724064"/>
                  </a:lnTo>
                  <a:lnTo>
                    <a:pt x="4427217" y="3683846"/>
                  </a:lnTo>
                  <a:lnTo>
                    <a:pt x="4465873" y="3643029"/>
                  </a:lnTo>
                  <a:lnTo>
                    <a:pt x="4503987" y="3601618"/>
                  </a:lnTo>
                  <a:lnTo>
                    <a:pt x="4541556" y="3559614"/>
                  </a:lnTo>
                  <a:lnTo>
                    <a:pt x="4578577" y="3517023"/>
                  </a:lnTo>
                  <a:lnTo>
                    <a:pt x="4615047" y="3473848"/>
                  </a:lnTo>
                  <a:lnTo>
                    <a:pt x="4650963" y="3430092"/>
                  </a:lnTo>
                  <a:lnTo>
                    <a:pt x="4686321" y="3385759"/>
                  </a:lnTo>
                  <a:lnTo>
                    <a:pt x="4721119" y="3340853"/>
                  </a:lnTo>
                  <a:lnTo>
                    <a:pt x="4755353" y="3295378"/>
                  </a:lnTo>
                  <a:lnTo>
                    <a:pt x="4789020" y="3249336"/>
                  </a:lnTo>
                  <a:lnTo>
                    <a:pt x="4822117" y="3202733"/>
                  </a:lnTo>
                  <a:lnTo>
                    <a:pt x="4854641" y="3155570"/>
                  </a:lnTo>
                  <a:lnTo>
                    <a:pt x="4886589" y="3107853"/>
                  </a:lnTo>
                  <a:lnTo>
                    <a:pt x="4917957" y="3059584"/>
                  </a:lnTo>
                  <a:lnTo>
                    <a:pt x="4948742" y="3010767"/>
                  </a:lnTo>
                  <a:lnTo>
                    <a:pt x="4978942" y="2961407"/>
                  </a:lnTo>
                  <a:lnTo>
                    <a:pt x="5008553" y="2911505"/>
                  </a:lnTo>
                  <a:lnTo>
                    <a:pt x="5037572" y="2861067"/>
                  </a:lnTo>
                  <a:lnTo>
                    <a:pt x="5065996" y="2810096"/>
                  </a:lnTo>
                  <a:lnTo>
                    <a:pt x="5093821" y="2758596"/>
                  </a:lnTo>
                  <a:lnTo>
                    <a:pt x="5121045" y="2706569"/>
                  </a:lnTo>
                  <a:lnTo>
                    <a:pt x="5147665" y="2654020"/>
                  </a:lnTo>
                  <a:lnTo>
                    <a:pt x="5173676" y="2600953"/>
                  </a:lnTo>
                  <a:lnTo>
                    <a:pt x="5199077" y="2547371"/>
                  </a:lnTo>
                  <a:lnTo>
                    <a:pt x="5223863" y="2493277"/>
                  </a:lnTo>
                  <a:lnTo>
                    <a:pt x="5248033" y="2438676"/>
                  </a:lnTo>
                  <a:lnTo>
                    <a:pt x="5271582" y="2383571"/>
                  </a:lnTo>
                  <a:lnTo>
                    <a:pt x="5294507" y="2327965"/>
                  </a:lnTo>
                  <a:lnTo>
                    <a:pt x="5316806" y="2271863"/>
                  </a:lnTo>
                  <a:lnTo>
                    <a:pt x="5338476" y="2215267"/>
                  </a:lnTo>
                  <a:lnTo>
                    <a:pt x="5359512" y="2158182"/>
                  </a:lnTo>
                  <a:lnTo>
                    <a:pt x="5379912" y="2100611"/>
                  </a:lnTo>
                  <a:lnTo>
                    <a:pt x="5399673" y="2042558"/>
                  </a:lnTo>
                  <a:lnTo>
                    <a:pt x="5418792" y="1984027"/>
                  </a:lnTo>
                  <a:lnTo>
                    <a:pt x="5437265" y="1925021"/>
                  </a:lnTo>
                  <a:lnTo>
                    <a:pt x="5455089" y="1865543"/>
                  </a:lnTo>
                  <a:lnTo>
                    <a:pt x="5472262" y="1805598"/>
                  </a:lnTo>
                  <a:lnTo>
                    <a:pt x="5488780" y="1745189"/>
                  </a:lnTo>
                  <a:lnTo>
                    <a:pt x="5504640" y="1684320"/>
                  </a:lnTo>
                  <a:lnTo>
                    <a:pt x="5519838" y="1622994"/>
                  </a:lnTo>
                  <a:lnTo>
                    <a:pt x="5534372" y="1561214"/>
                  </a:lnTo>
                  <a:lnTo>
                    <a:pt x="5548239" y="1498986"/>
                  </a:lnTo>
                  <a:lnTo>
                    <a:pt x="5561435" y="1436312"/>
                  </a:lnTo>
                  <a:lnTo>
                    <a:pt x="5573957" y="1373196"/>
                  </a:lnTo>
                  <a:lnTo>
                    <a:pt x="5585802" y="1309641"/>
                  </a:lnTo>
                  <a:lnTo>
                    <a:pt x="5596967" y="1245651"/>
                  </a:lnTo>
                  <a:lnTo>
                    <a:pt x="5607449" y="1181231"/>
                  </a:lnTo>
                  <a:lnTo>
                    <a:pt x="5617244" y="1116383"/>
                  </a:lnTo>
                  <a:lnTo>
                    <a:pt x="5626350" y="1051110"/>
                  </a:lnTo>
                  <a:lnTo>
                    <a:pt x="5634763" y="985418"/>
                  </a:lnTo>
                  <a:lnTo>
                    <a:pt x="5642481" y="919309"/>
                  </a:lnTo>
                  <a:lnTo>
                    <a:pt x="5649499" y="852787"/>
                  </a:lnTo>
                  <a:lnTo>
                    <a:pt x="5655815" y="785856"/>
                  </a:lnTo>
                  <a:lnTo>
                    <a:pt x="5661426" y="718519"/>
                  </a:lnTo>
                  <a:lnTo>
                    <a:pt x="5666329" y="650781"/>
                  </a:lnTo>
                  <a:lnTo>
                    <a:pt x="5670520" y="582643"/>
                  </a:lnTo>
                  <a:lnTo>
                    <a:pt x="5673996" y="514112"/>
                  </a:lnTo>
                  <a:lnTo>
                    <a:pt x="5676755" y="445189"/>
                  </a:lnTo>
                  <a:lnTo>
                    <a:pt x="5678792" y="375878"/>
                  </a:lnTo>
                  <a:lnTo>
                    <a:pt x="5680106" y="306184"/>
                  </a:lnTo>
                  <a:lnTo>
                    <a:pt x="5680692" y="236109"/>
                  </a:lnTo>
                  <a:lnTo>
                    <a:pt x="5680548" y="165659"/>
                  </a:lnTo>
                  <a:lnTo>
                    <a:pt x="5679670" y="94835"/>
                  </a:lnTo>
                  <a:lnTo>
                    <a:pt x="5678055" y="23642"/>
                  </a:lnTo>
                  <a:lnTo>
                    <a:pt x="5677278" y="0"/>
                  </a:lnTo>
                  <a:close/>
                </a:path>
              </a:pathLst>
            </a:custGeom>
            <a:solidFill>
              <a:schemeClr val="bg1"/>
            </a:solidFill>
          </p:spPr>
          <p:txBody>
            <a:bodyPr wrap="square" lIns="0" tIns="0" rIns="0" bIns="0" rtlCol="0"/>
            <a:lstStyle/>
            <a:p>
              <a:endParaRPr/>
            </a:p>
          </p:txBody>
        </p:sp>
        <p:sp>
          <p:nvSpPr>
            <p:cNvPr id="14" name="Freeform 13">
              <a:extLst>
                <a:ext uri="{FF2B5EF4-FFF2-40B4-BE49-F238E27FC236}">
                  <a16:creationId xmlns:a16="http://schemas.microsoft.com/office/drawing/2014/main" id="{5CCDD4AF-35EA-99B1-FF27-15927A17B8F9}"/>
                </a:ext>
              </a:extLst>
            </p:cNvPr>
            <p:cNvSpPr/>
            <p:nvPr/>
          </p:nvSpPr>
          <p:spPr>
            <a:xfrm>
              <a:off x="14675335" y="5740643"/>
              <a:ext cx="5816600" cy="4648273"/>
            </a:xfrm>
            <a:custGeom>
              <a:avLst/>
              <a:gdLst>
                <a:gd name="csX0" fmla="*/ 5816600 w 5816600"/>
                <a:gd name="csY0" fmla="*/ 0 h 4648273"/>
                <a:gd name="csX1" fmla="*/ 5727700 w 5816600"/>
                <a:gd name="csY1" fmla="*/ 25400 h 4648273"/>
                <a:gd name="csX2" fmla="*/ 5651500 w 5816600"/>
                <a:gd name="csY2" fmla="*/ 50800 h 4648273"/>
                <a:gd name="csX3" fmla="*/ 5600700 w 5816600"/>
                <a:gd name="csY3" fmla="*/ 88900 h 4648273"/>
                <a:gd name="csX4" fmla="*/ 5499100 w 5816600"/>
                <a:gd name="csY4" fmla="*/ 165100 h 4648273"/>
                <a:gd name="csX5" fmla="*/ 5448300 w 5816600"/>
                <a:gd name="csY5" fmla="*/ 215900 h 4648273"/>
                <a:gd name="csX6" fmla="*/ 5372100 w 5816600"/>
                <a:gd name="csY6" fmla="*/ 266700 h 4648273"/>
                <a:gd name="csX7" fmla="*/ 5334000 w 5816600"/>
                <a:gd name="csY7" fmla="*/ 292100 h 4648273"/>
                <a:gd name="csX8" fmla="*/ 5207000 w 5816600"/>
                <a:gd name="csY8" fmla="*/ 419100 h 4648273"/>
                <a:gd name="csX9" fmla="*/ 5181600 w 5816600"/>
                <a:gd name="csY9" fmla="*/ 457200 h 4648273"/>
                <a:gd name="csX10" fmla="*/ 5105400 w 5816600"/>
                <a:gd name="csY10" fmla="*/ 533400 h 4648273"/>
                <a:gd name="csX11" fmla="*/ 5080000 w 5816600"/>
                <a:gd name="csY11" fmla="*/ 584200 h 4648273"/>
                <a:gd name="csX12" fmla="*/ 5003800 w 5816600"/>
                <a:gd name="csY12" fmla="*/ 673100 h 4648273"/>
                <a:gd name="csX13" fmla="*/ 4978400 w 5816600"/>
                <a:gd name="csY13" fmla="*/ 711200 h 4648273"/>
                <a:gd name="csX14" fmla="*/ 4889500 w 5816600"/>
                <a:gd name="csY14" fmla="*/ 825500 h 4648273"/>
                <a:gd name="csX15" fmla="*/ 4826000 w 5816600"/>
                <a:gd name="csY15" fmla="*/ 939800 h 4648273"/>
                <a:gd name="csX16" fmla="*/ 4762500 w 5816600"/>
                <a:gd name="csY16" fmla="*/ 1028700 h 4648273"/>
                <a:gd name="csX17" fmla="*/ 4648200 w 5816600"/>
                <a:gd name="csY17" fmla="*/ 1270000 h 4648273"/>
                <a:gd name="csX18" fmla="*/ 4584700 w 5816600"/>
                <a:gd name="csY18" fmla="*/ 1397000 h 4648273"/>
                <a:gd name="csX19" fmla="*/ 4559300 w 5816600"/>
                <a:gd name="csY19" fmla="*/ 1473200 h 4648273"/>
                <a:gd name="csX20" fmla="*/ 4508500 w 5816600"/>
                <a:gd name="csY20" fmla="*/ 1549400 h 4648273"/>
                <a:gd name="csX21" fmla="*/ 4483100 w 5816600"/>
                <a:gd name="csY21" fmla="*/ 1612900 h 4648273"/>
                <a:gd name="csX22" fmla="*/ 4432300 w 5816600"/>
                <a:gd name="csY22" fmla="*/ 1676400 h 4648273"/>
                <a:gd name="csX23" fmla="*/ 4406900 w 5816600"/>
                <a:gd name="csY23" fmla="*/ 1739900 h 4648273"/>
                <a:gd name="csX24" fmla="*/ 4356100 w 5816600"/>
                <a:gd name="csY24" fmla="*/ 1790700 h 4648273"/>
                <a:gd name="csX25" fmla="*/ 4305300 w 5816600"/>
                <a:gd name="csY25" fmla="*/ 1879600 h 4648273"/>
                <a:gd name="csX26" fmla="*/ 4254500 w 5816600"/>
                <a:gd name="csY26" fmla="*/ 1930400 h 4648273"/>
                <a:gd name="csX27" fmla="*/ 4203700 w 5816600"/>
                <a:gd name="csY27" fmla="*/ 1993900 h 4648273"/>
                <a:gd name="csX28" fmla="*/ 3962400 w 5816600"/>
                <a:gd name="csY28" fmla="*/ 2197100 h 4648273"/>
                <a:gd name="csX29" fmla="*/ 3810000 w 5816600"/>
                <a:gd name="csY29" fmla="*/ 2324100 h 4648273"/>
                <a:gd name="csX30" fmla="*/ 3759200 w 5816600"/>
                <a:gd name="csY30" fmla="*/ 2362200 h 4648273"/>
                <a:gd name="csX31" fmla="*/ 3632200 w 5816600"/>
                <a:gd name="csY31" fmla="*/ 2463800 h 4648273"/>
                <a:gd name="csX32" fmla="*/ 3581400 w 5816600"/>
                <a:gd name="csY32" fmla="*/ 2489200 h 4648273"/>
                <a:gd name="csX33" fmla="*/ 3416300 w 5816600"/>
                <a:gd name="csY33" fmla="*/ 2603500 h 4648273"/>
                <a:gd name="csX34" fmla="*/ 3340100 w 5816600"/>
                <a:gd name="csY34" fmla="*/ 2641600 h 4648273"/>
                <a:gd name="csX35" fmla="*/ 3187700 w 5816600"/>
                <a:gd name="csY35" fmla="*/ 2730500 h 4648273"/>
                <a:gd name="csX36" fmla="*/ 3111500 w 5816600"/>
                <a:gd name="csY36" fmla="*/ 2755900 h 4648273"/>
                <a:gd name="csX37" fmla="*/ 3022600 w 5816600"/>
                <a:gd name="csY37" fmla="*/ 2781300 h 4648273"/>
                <a:gd name="csX38" fmla="*/ 2933700 w 5816600"/>
                <a:gd name="csY38" fmla="*/ 2819400 h 4648273"/>
                <a:gd name="csX39" fmla="*/ 2730500 w 5816600"/>
                <a:gd name="csY39" fmla="*/ 2870200 h 4648273"/>
                <a:gd name="csX40" fmla="*/ 2514600 w 5816600"/>
                <a:gd name="csY40" fmla="*/ 2921000 h 4648273"/>
                <a:gd name="csX41" fmla="*/ 2336800 w 5816600"/>
                <a:gd name="csY41" fmla="*/ 2946400 h 4648273"/>
                <a:gd name="csX42" fmla="*/ 2273300 w 5816600"/>
                <a:gd name="csY42" fmla="*/ 2959100 h 4648273"/>
                <a:gd name="csX43" fmla="*/ 2197100 w 5816600"/>
                <a:gd name="csY43" fmla="*/ 2971800 h 4648273"/>
                <a:gd name="csX44" fmla="*/ 2108200 w 5816600"/>
                <a:gd name="csY44" fmla="*/ 2984500 h 4648273"/>
                <a:gd name="csX45" fmla="*/ 1981200 w 5816600"/>
                <a:gd name="csY45" fmla="*/ 3009900 h 4648273"/>
                <a:gd name="csX46" fmla="*/ 1905000 w 5816600"/>
                <a:gd name="csY46" fmla="*/ 3022600 h 4648273"/>
                <a:gd name="csX47" fmla="*/ 1778000 w 5816600"/>
                <a:gd name="csY47" fmla="*/ 3060700 h 4648273"/>
                <a:gd name="csX48" fmla="*/ 1714500 w 5816600"/>
                <a:gd name="csY48" fmla="*/ 3073400 h 4648273"/>
                <a:gd name="csX49" fmla="*/ 1600200 w 5816600"/>
                <a:gd name="csY49" fmla="*/ 3124200 h 4648273"/>
                <a:gd name="csX50" fmla="*/ 1562100 w 5816600"/>
                <a:gd name="csY50" fmla="*/ 3136900 h 4648273"/>
                <a:gd name="csX51" fmla="*/ 1485900 w 5816600"/>
                <a:gd name="csY51" fmla="*/ 3187700 h 4648273"/>
                <a:gd name="csX52" fmla="*/ 1409700 w 5816600"/>
                <a:gd name="csY52" fmla="*/ 3225800 h 4648273"/>
                <a:gd name="csX53" fmla="*/ 1358900 w 5816600"/>
                <a:gd name="csY53" fmla="*/ 3263900 h 4648273"/>
                <a:gd name="csX54" fmla="*/ 1282700 w 5816600"/>
                <a:gd name="csY54" fmla="*/ 3314700 h 4648273"/>
                <a:gd name="csX55" fmla="*/ 1231900 w 5816600"/>
                <a:gd name="csY55" fmla="*/ 3352800 h 4648273"/>
                <a:gd name="csX56" fmla="*/ 1181100 w 5816600"/>
                <a:gd name="csY56" fmla="*/ 3378200 h 4648273"/>
                <a:gd name="csX57" fmla="*/ 1079500 w 5816600"/>
                <a:gd name="csY57" fmla="*/ 3441700 h 4648273"/>
                <a:gd name="csX58" fmla="*/ 977900 w 5816600"/>
                <a:gd name="csY58" fmla="*/ 3517900 h 4648273"/>
                <a:gd name="csX59" fmla="*/ 838200 w 5816600"/>
                <a:gd name="csY59" fmla="*/ 3632200 h 4648273"/>
                <a:gd name="csX60" fmla="*/ 774700 w 5816600"/>
                <a:gd name="csY60" fmla="*/ 3670300 h 4648273"/>
                <a:gd name="csX61" fmla="*/ 673100 w 5816600"/>
                <a:gd name="csY61" fmla="*/ 3746500 h 4648273"/>
                <a:gd name="csX62" fmla="*/ 622300 w 5816600"/>
                <a:gd name="csY62" fmla="*/ 3771900 h 4648273"/>
                <a:gd name="csX63" fmla="*/ 508000 w 5816600"/>
                <a:gd name="csY63" fmla="*/ 3886200 h 4648273"/>
                <a:gd name="csX64" fmla="*/ 457200 w 5816600"/>
                <a:gd name="csY64" fmla="*/ 3937000 h 4648273"/>
                <a:gd name="csX65" fmla="*/ 406400 w 5816600"/>
                <a:gd name="csY65" fmla="*/ 4013200 h 4648273"/>
                <a:gd name="csX66" fmla="*/ 368300 w 5816600"/>
                <a:gd name="csY66" fmla="*/ 4064000 h 4648273"/>
                <a:gd name="csX67" fmla="*/ 342900 w 5816600"/>
                <a:gd name="csY67" fmla="*/ 4102100 h 4648273"/>
                <a:gd name="csX68" fmla="*/ 304800 w 5816600"/>
                <a:gd name="csY68" fmla="*/ 4140200 h 4648273"/>
                <a:gd name="csX69" fmla="*/ 241300 w 5816600"/>
                <a:gd name="csY69" fmla="*/ 4241800 h 4648273"/>
                <a:gd name="csX70" fmla="*/ 190500 w 5816600"/>
                <a:gd name="csY70" fmla="*/ 4305300 h 4648273"/>
                <a:gd name="csX71" fmla="*/ 152400 w 5816600"/>
                <a:gd name="csY71" fmla="*/ 4394200 h 4648273"/>
                <a:gd name="csX72" fmla="*/ 88900 w 5816600"/>
                <a:gd name="csY72" fmla="*/ 4483100 h 4648273"/>
                <a:gd name="csX73" fmla="*/ 63500 w 5816600"/>
                <a:gd name="csY73" fmla="*/ 4533900 h 4648273"/>
                <a:gd name="csX74" fmla="*/ 38100 w 5816600"/>
                <a:gd name="csY74" fmla="*/ 4610100 h 4648273"/>
                <a:gd name="csX75" fmla="*/ 0 w 5816600"/>
                <a:gd name="csY75" fmla="*/ 4648200 h 4648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Lst>
              <a:rect l="l" t="t" r="r" b="b"/>
              <a:pathLst>
                <a:path w="5816600" h="4648273">
                  <a:moveTo>
                    <a:pt x="5816600" y="0"/>
                  </a:moveTo>
                  <a:cubicBezTo>
                    <a:pt x="5786967" y="8467"/>
                    <a:pt x="5757156" y="16337"/>
                    <a:pt x="5727700" y="25400"/>
                  </a:cubicBezTo>
                  <a:cubicBezTo>
                    <a:pt x="5702110" y="33274"/>
                    <a:pt x="5651500" y="50800"/>
                    <a:pt x="5651500" y="50800"/>
                  </a:cubicBezTo>
                  <a:cubicBezTo>
                    <a:pt x="5634567" y="63500"/>
                    <a:pt x="5617924" y="76597"/>
                    <a:pt x="5600700" y="88900"/>
                  </a:cubicBezTo>
                  <a:cubicBezTo>
                    <a:pt x="5545124" y="128597"/>
                    <a:pt x="5565501" y="106077"/>
                    <a:pt x="5499100" y="165100"/>
                  </a:cubicBezTo>
                  <a:cubicBezTo>
                    <a:pt x="5481202" y="181010"/>
                    <a:pt x="5467000" y="200940"/>
                    <a:pt x="5448300" y="215900"/>
                  </a:cubicBezTo>
                  <a:cubicBezTo>
                    <a:pt x="5424462" y="234970"/>
                    <a:pt x="5397500" y="249767"/>
                    <a:pt x="5372100" y="266700"/>
                  </a:cubicBezTo>
                  <a:cubicBezTo>
                    <a:pt x="5359400" y="275167"/>
                    <a:pt x="5344793" y="281307"/>
                    <a:pt x="5334000" y="292100"/>
                  </a:cubicBezTo>
                  <a:cubicBezTo>
                    <a:pt x="5291667" y="334433"/>
                    <a:pt x="5240209" y="369287"/>
                    <a:pt x="5207000" y="419100"/>
                  </a:cubicBezTo>
                  <a:cubicBezTo>
                    <a:pt x="5198533" y="431800"/>
                    <a:pt x="5191741" y="445792"/>
                    <a:pt x="5181600" y="457200"/>
                  </a:cubicBezTo>
                  <a:cubicBezTo>
                    <a:pt x="5157735" y="484048"/>
                    <a:pt x="5121464" y="501271"/>
                    <a:pt x="5105400" y="533400"/>
                  </a:cubicBezTo>
                  <a:cubicBezTo>
                    <a:pt x="5096933" y="550333"/>
                    <a:pt x="5091135" y="568889"/>
                    <a:pt x="5080000" y="584200"/>
                  </a:cubicBezTo>
                  <a:cubicBezTo>
                    <a:pt x="5057044" y="615764"/>
                    <a:pt x="5028181" y="642623"/>
                    <a:pt x="5003800" y="673100"/>
                  </a:cubicBezTo>
                  <a:cubicBezTo>
                    <a:pt x="4994265" y="685019"/>
                    <a:pt x="4987558" y="698989"/>
                    <a:pt x="4978400" y="711200"/>
                  </a:cubicBezTo>
                  <a:cubicBezTo>
                    <a:pt x="4949440" y="749814"/>
                    <a:pt x="4911086" y="782328"/>
                    <a:pt x="4889500" y="825500"/>
                  </a:cubicBezTo>
                  <a:cubicBezTo>
                    <a:pt x="4865291" y="873917"/>
                    <a:pt x="4857894" y="891960"/>
                    <a:pt x="4826000" y="939800"/>
                  </a:cubicBezTo>
                  <a:cubicBezTo>
                    <a:pt x="4805800" y="970100"/>
                    <a:pt x="4780964" y="997311"/>
                    <a:pt x="4762500" y="1028700"/>
                  </a:cubicBezTo>
                  <a:cubicBezTo>
                    <a:pt x="4713444" y="1112095"/>
                    <a:pt x="4689073" y="1183712"/>
                    <a:pt x="4648200" y="1270000"/>
                  </a:cubicBezTo>
                  <a:cubicBezTo>
                    <a:pt x="4627939" y="1312774"/>
                    <a:pt x="4599667" y="1352099"/>
                    <a:pt x="4584700" y="1397000"/>
                  </a:cubicBezTo>
                  <a:cubicBezTo>
                    <a:pt x="4576233" y="1422400"/>
                    <a:pt x="4571274" y="1449253"/>
                    <a:pt x="4559300" y="1473200"/>
                  </a:cubicBezTo>
                  <a:cubicBezTo>
                    <a:pt x="4545648" y="1500504"/>
                    <a:pt x="4523118" y="1522600"/>
                    <a:pt x="4508500" y="1549400"/>
                  </a:cubicBezTo>
                  <a:cubicBezTo>
                    <a:pt x="4497584" y="1569414"/>
                    <a:pt x="4494829" y="1593352"/>
                    <a:pt x="4483100" y="1612900"/>
                  </a:cubicBezTo>
                  <a:cubicBezTo>
                    <a:pt x="4469154" y="1636144"/>
                    <a:pt x="4446246" y="1653156"/>
                    <a:pt x="4432300" y="1676400"/>
                  </a:cubicBezTo>
                  <a:cubicBezTo>
                    <a:pt x="4420571" y="1695948"/>
                    <a:pt x="4419546" y="1720932"/>
                    <a:pt x="4406900" y="1739900"/>
                  </a:cubicBezTo>
                  <a:cubicBezTo>
                    <a:pt x="4393616" y="1759825"/>
                    <a:pt x="4370185" y="1771333"/>
                    <a:pt x="4356100" y="1790700"/>
                  </a:cubicBezTo>
                  <a:cubicBezTo>
                    <a:pt x="4336026" y="1818302"/>
                    <a:pt x="4325374" y="1851998"/>
                    <a:pt x="4305300" y="1879600"/>
                  </a:cubicBezTo>
                  <a:cubicBezTo>
                    <a:pt x="4291215" y="1898967"/>
                    <a:pt x="4270410" y="1912502"/>
                    <a:pt x="4254500" y="1930400"/>
                  </a:cubicBezTo>
                  <a:cubicBezTo>
                    <a:pt x="4236491" y="1950660"/>
                    <a:pt x="4222278" y="1974161"/>
                    <a:pt x="4203700" y="1993900"/>
                  </a:cubicBezTo>
                  <a:cubicBezTo>
                    <a:pt x="3899306" y="2317319"/>
                    <a:pt x="4174420" y="2040875"/>
                    <a:pt x="3962400" y="2197100"/>
                  </a:cubicBezTo>
                  <a:cubicBezTo>
                    <a:pt x="3909164" y="2236326"/>
                    <a:pt x="3861322" y="2282401"/>
                    <a:pt x="3810000" y="2324100"/>
                  </a:cubicBezTo>
                  <a:cubicBezTo>
                    <a:pt x="3793572" y="2337448"/>
                    <a:pt x="3775461" y="2348649"/>
                    <a:pt x="3759200" y="2362200"/>
                  </a:cubicBezTo>
                  <a:cubicBezTo>
                    <a:pt x="3739141" y="2378916"/>
                    <a:pt x="3663100" y="2444487"/>
                    <a:pt x="3632200" y="2463800"/>
                  </a:cubicBezTo>
                  <a:cubicBezTo>
                    <a:pt x="3616146" y="2473834"/>
                    <a:pt x="3597295" y="2478915"/>
                    <a:pt x="3581400" y="2489200"/>
                  </a:cubicBezTo>
                  <a:cubicBezTo>
                    <a:pt x="3525203" y="2525562"/>
                    <a:pt x="3476168" y="2573566"/>
                    <a:pt x="3416300" y="2603500"/>
                  </a:cubicBezTo>
                  <a:cubicBezTo>
                    <a:pt x="3390900" y="2616200"/>
                    <a:pt x="3364924" y="2627809"/>
                    <a:pt x="3340100" y="2641600"/>
                  </a:cubicBezTo>
                  <a:cubicBezTo>
                    <a:pt x="3288690" y="2670161"/>
                    <a:pt x="3243493" y="2711902"/>
                    <a:pt x="3187700" y="2730500"/>
                  </a:cubicBezTo>
                  <a:cubicBezTo>
                    <a:pt x="3162300" y="2738967"/>
                    <a:pt x="3137090" y="2748026"/>
                    <a:pt x="3111500" y="2755900"/>
                  </a:cubicBezTo>
                  <a:cubicBezTo>
                    <a:pt x="3082044" y="2764963"/>
                    <a:pt x="3051624" y="2770934"/>
                    <a:pt x="3022600" y="2781300"/>
                  </a:cubicBezTo>
                  <a:cubicBezTo>
                    <a:pt x="2992238" y="2792144"/>
                    <a:pt x="2964543" y="2810013"/>
                    <a:pt x="2933700" y="2819400"/>
                  </a:cubicBezTo>
                  <a:cubicBezTo>
                    <a:pt x="2866907" y="2839728"/>
                    <a:pt x="2798233" y="2853267"/>
                    <a:pt x="2730500" y="2870200"/>
                  </a:cubicBezTo>
                  <a:cubicBezTo>
                    <a:pt x="2675298" y="2884000"/>
                    <a:pt x="2568770" y="2911579"/>
                    <a:pt x="2514600" y="2921000"/>
                  </a:cubicBezTo>
                  <a:cubicBezTo>
                    <a:pt x="2455617" y="2931258"/>
                    <a:pt x="2395936" y="2937063"/>
                    <a:pt x="2336800" y="2946400"/>
                  </a:cubicBezTo>
                  <a:cubicBezTo>
                    <a:pt x="2315478" y="2949767"/>
                    <a:pt x="2294538" y="2955239"/>
                    <a:pt x="2273300" y="2959100"/>
                  </a:cubicBezTo>
                  <a:cubicBezTo>
                    <a:pt x="2247965" y="2963706"/>
                    <a:pt x="2222551" y="2967884"/>
                    <a:pt x="2197100" y="2971800"/>
                  </a:cubicBezTo>
                  <a:cubicBezTo>
                    <a:pt x="2167514" y="2976352"/>
                    <a:pt x="2137679" y="2979298"/>
                    <a:pt x="2108200" y="2984500"/>
                  </a:cubicBezTo>
                  <a:cubicBezTo>
                    <a:pt x="2065685" y="2992003"/>
                    <a:pt x="2023784" y="3002803"/>
                    <a:pt x="1981200" y="3009900"/>
                  </a:cubicBezTo>
                  <a:cubicBezTo>
                    <a:pt x="1955800" y="3014133"/>
                    <a:pt x="1930250" y="3017550"/>
                    <a:pt x="1905000" y="3022600"/>
                  </a:cubicBezTo>
                  <a:cubicBezTo>
                    <a:pt x="1830615" y="3037477"/>
                    <a:pt x="1867093" y="3036402"/>
                    <a:pt x="1778000" y="3060700"/>
                  </a:cubicBezTo>
                  <a:cubicBezTo>
                    <a:pt x="1757175" y="3066380"/>
                    <a:pt x="1735667" y="3069167"/>
                    <a:pt x="1714500" y="3073400"/>
                  </a:cubicBezTo>
                  <a:cubicBezTo>
                    <a:pt x="1656776" y="3102262"/>
                    <a:pt x="1665062" y="3099877"/>
                    <a:pt x="1600200" y="3124200"/>
                  </a:cubicBezTo>
                  <a:cubicBezTo>
                    <a:pt x="1587665" y="3128900"/>
                    <a:pt x="1573802" y="3130399"/>
                    <a:pt x="1562100" y="3136900"/>
                  </a:cubicBezTo>
                  <a:cubicBezTo>
                    <a:pt x="1535415" y="3151725"/>
                    <a:pt x="1514860" y="3178047"/>
                    <a:pt x="1485900" y="3187700"/>
                  </a:cubicBezTo>
                  <a:cubicBezTo>
                    <a:pt x="1438718" y="3203427"/>
                    <a:pt x="1452784" y="3195026"/>
                    <a:pt x="1409700" y="3225800"/>
                  </a:cubicBezTo>
                  <a:cubicBezTo>
                    <a:pt x="1392476" y="3238103"/>
                    <a:pt x="1376240" y="3251762"/>
                    <a:pt x="1358900" y="3263900"/>
                  </a:cubicBezTo>
                  <a:cubicBezTo>
                    <a:pt x="1333891" y="3281406"/>
                    <a:pt x="1307122" y="3296384"/>
                    <a:pt x="1282700" y="3314700"/>
                  </a:cubicBezTo>
                  <a:cubicBezTo>
                    <a:pt x="1265767" y="3327400"/>
                    <a:pt x="1249849" y="3341582"/>
                    <a:pt x="1231900" y="3352800"/>
                  </a:cubicBezTo>
                  <a:cubicBezTo>
                    <a:pt x="1215846" y="3362834"/>
                    <a:pt x="1197453" y="3368661"/>
                    <a:pt x="1181100" y="3378200"/>
                  </a:cubicBezTo>
                  <a:cubicBezTo>
                    <a:pt x="1146603" y="3398323"/>
                    <a:pt x="1112410" y="3419074"/>
                    <a:pt x="1079500" y="3441700"/>
                  </a:cubicBezTo>
                  <a:cubicBezTo>
                    <a:pt x="1044616" y="3465683"/>
                    <a:pt x="1011127" y="3491668"/>
                    <a:pt x="977900" y="3517900"/>
                  </a:cubicBezTo>
                  <a:cubicBezTo>
                    <a:pt x="930676" y="3555182"/>
                    <a:pt x="889793" y="3601244"/>
                    <a:pt x="838200" y="3632200"/>
                  </a:cubicBezTo>
                  <a:cubicBezTo>
                    <a:pt x="817033" y="3644900"/>
                    <a:pt x="794995" y="3656249"/>
                    <a:pt x="774700" y="3670300"/>
                  </a:cubicBezTo>
                  <a:cubicBezTo>
                    <a:pt x="739894" y="3694397"/>
                    <a:pt x="710964" y="3727568"/>
                    <a:pt x="673100" y="3746500"/>
                  </a:cubicBezTo>
                  <a:cubicBezTo>
                    <a:pt x="656167" y="3754967"/>
                    <a:pt x="636752" y="3759671"/>
                    <a:pt x="622300" y="3771900"/>
                  </a:cubicBezTo>
                  <a:cubicBezTo>
                    <a:pt x="581168" y="3806704"/>
                    <a:pt x="546100" y="3848100"/>
                    <a:pt x="508000" y="3886200"/>
                  </a:cubicBezTo>
                  <a:cubicBezTo>
                    <a:pt x="491067" y="3903133"/>
                    <a:pt x="470484" y="3917075"/>
                    <a:pt x="457200" y="3937000"/>
                  </a:cubicBezTo>
                  <a:cubicBezTo>
                    <a:pt x="440267" y="3962400"/>
                    <a:pt x="424716" y="3988778"/>
                    <a:pt x="406400" y="4013200"/>
                  </a:cubicBezTo>
                  <a:cubicBezTo>
                    <a:pt x="393700" y="4030133"/>
                    <a:pt x="380603" y="4046776"/>
                    <a:pt x="368300" y="4064000"/>
                  </a:cubicBezTo>
                  <a:cubicBezTo>
                    <a:pt x="359428" y="4076420"/>
                    <a:pt x="352671" y="4090374"/>
                    <a:pt x="342900" y="4102100"/>
                  </a:cubicBezTo>
                  <a:cubicBezTo>
                    <a:pt x="331402" y="4115898"/>
                    <a:pt x="316298" y="4126402"/>
                    <a:pt x="304800" y="4140200"/>
                  </a:cubicBezTo>
                  <a:cubicBezTo>
                    <a:pt x="287418" y="4161059"/>
                    <a:pt x="252143" y="4226309"/>
                    <a:pt x="241300" y="4241800"/>
                  </a:cubicBezTo>
                  <a:cubicBezTo>
                    <a:pt x="225755" y="4264007"/>
                    <a:pt x="205536" y="4282746"/>
                    <a:pt x="190500" y="4305300"/>
                  </a:cubicBezTo>
                  <a:cubicBezTo>
                    <a:pt x="137646" y="4384582"/>
                    <a:pt x="186267" y="4326467"/>
                    <a:pt x="152400" y="4394200"/>
                  </a:cubicBezTo>
                  <a:cubicBezTo>
                    <a:pt x="138966" y="4421067"/>
                    <a:pt x="103282" y="4460089"/>
                    <a:pt x="88900" y="4483100"/>
                  </a:cubicBezTo>
                  <a:cubicBezTo>
                    <a:pt x="78866" y="4499154"/>
                    <a:pt x="70531" y="4516322"/>
                    <a:pt x="63500" y="4533900"/>
                  </a:cubicBezTo>
                  <a:cubicBezTo>
                    <a:pt x="53556" y="4558759"/>
                    <a:pt x="52952" y="4587823"/>
                    <a:pt x="38100" y="4610100"/>
                  </a:cubicBezTo>
                  <a:cubicBezTo>
                    <a:pt x="10352" y="4651722"/>
                    <a:pt x="27964" y="4648200"/>
                    <a:pt x="0" y="4648200"/>
                  </a:cubicBez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5" name="Freeform 14">
              <a:extLst>
                <a:ext uri="{FF2B5EF4-FFF2-40B4-BE49-F238E27FC236}">
                  <a16:creationId xmlns:a16="http://schemas.microsoft.com/office/drawing/2014/main" id="{453B607C-DB58-60F5-32F3-6AA719BC5881}"/>
                </a:ext>
              </a:extLst>
            </p:cNvPr>
            <p:cNvSpPr/>
            <p:nvPr/>
          </p:nvSpPr>
          <p:spPr>
            <a:xfrm>
              <a:off x="14180295" y="5981700"/>
              <a:ext cx="4107705" cy="4296507"/>
            </a:xfrm>
            <a:custGeom>
              <a:avLst/>
              <a:gdLst>
                <a:gd name="csX0" fmla="*/ 4864100 w 4864100"/>
                <a:gd name="csY0" fmla="*/ 0 h 3520157"/>
                <a:gd name="csX1" fmla="*/ 4813300 w 4864100"/>
                <a:gd name="csY1" fmla="*/ 127000 h 3520157"/>
                <a:gd name="csX2" fmla="*/ 4800600 w 4864100"/>
                <a:gd name="csY2" fmla="*/ 165100 h 3520157"/>
                <a:gd name="csX3" fmla="*/ 4749800 w 4864100"/>
                <a:gd name="csY3" fmla="*/ 292100 h 3520157"/>
                <a:gd name="csX4" fmla="*/ 4724400 w 4864100"/>
                <a:gd name="csY4" fmla="*/ 355600 h 3520157"/>
                <a:gd name="csX5" fmla="*/ 4686300 w 4864100"/>
                <a:gd name="csY5" fmla="*/ 457200 h 3520157"/>
                <a:gd name="csX6" fmla="*/ 4648200 w 4864100"/>
                <a:gd name="csY6" fmla="*/ 520700 h 3520157"/>
                <a:gd name="csX7" fmla="*/ 4610100 w 4864100"/>
                <a:gd name="csY7" fmla="*/ 609600 h 3520157"/>
                <a:gd name="csX8" fmla="*/ 4572000 w 4864100"/>
                <a:gd name="csY8" fmla="*/ 660400 h 3520157"/>
                <a:gd name="csX9" fmla="*/ 4546600 w 4864100"/>
                <a:gd name="csY9" fmla="*/ 698500 h 3520157"/>
                <a:gd name="csX10" fmla="*/ 4495800 w 4864100"/>
                <a:gd name="csY10" fmla="*/ 749300 h 3520157"/>
                <a:gd name="csX11" fmla="*/ 4419600 w 4864100"/>
                <a:gd name="csY11" fmla="*/ 850900 h 3520157"/>
                <a:gd name="csX12" fmla="*/ 4330700 w 4864100"/>
                <a:gd name="csY12" fmla="*/ 939800 h 3520157"/>
                <a:gd name="csX13" fmla="*/ 4292600 w 4864100"/>
                <a:gd name="csY13" fmla="*/ 990600 h 3520157"/>
                <a:gd name="csX14" fmla="*/ 4254500 w 4864100"/>
                <a:gd name="csY14" fmla="*/ 1016000 h 3520157"/>
                <a:gd name="csX15" fmla="*/ 4165600 w 4864100"/>
                <a:gd name="csY15" fmla="*/ 1104900 h 3520157"/>
                <a:gd name="csX16" fmla="*/ 4051300 w 4864100"/>
                <a:gd name="csY16" fmla="*/ 1193800 h 3520157"/>
                <a:gd name="csX17" fmla="*/ 4013200 w 4864100"/>
                <a:gd name="csY17" fmla="*/ 1231900 h 3520157"/>
                <a:gd name="csX18" fmla="*/ 3898900 w 4864100"/>
                <a:gd name="csY18" fmla="*/ 1320800 h 3520157"/>
                <a:gd name="csX19" fmla="*/ 3810000 w 4864100"/>
                <a:gd name="csY19" fmla="*/ 1409700 h 3520157"/>
                <a:gd name="csX20" fmla="*/ 3771900 w 4864100"/>
                <a:gd name="csY20" fmla="*/ 1447800 h 3520157"/>
                <a:gd name="csX21" fmla="*/ 3683000 w 4864100"/>
                <a:gd name="csY21" fmla="*/ 1511300 h 3520157"/>
                <a:gd name="csX22" fmla="*/ 3644900 w 4864100"/>
                <a:gd name="csY22" fmla="*/ 1536700 h 3520157"/>
                <a:gd name="csX23" fmla="*/ 3492500 w 4864100"/>
                <a:gd name="csY23" fmla="*/ 1638300 h 3520157"/>
                <a:gd name="csX24" fmla="*/ 3314700 w 4864100"/>
                <a:gd name="csY24" fmla="*/ 1739900 h 3520157"/>
                <a:gd name="csX25" fmla="*/ 3263900 w 4864100"/>
                <a:gd name="csY25" fmla="*/ 1765300 h 3520157"/>
                <a:gd name="csX26" fmla="*/ 3213100 w 4864100"/>
                <a:gd name="csY26" fmla="*/ 1790700 h 3520157"/>
                <a:gd name="csX27" fmla="*/ 3086100 w 4864100"/>
                <a:gd name="csY27" fmla="*/ 1841500 h 3520157"/>
                <a:gd name="csX28" fmla="*/ 3009900 w 4864100"/>
                <a:gd name="csY28" fmla="*/ 1866900 h 3520157"/>
                <a:gd name="csX29" fmla="*/ 2857500 w 4864100"/>
                <a:gd name="csY29" fmla="*/ 1930400 h 3520157"/>
                <a:gd name="csX30" fmla="*/ 2806700 w 4864100"/>
                <a:gd name="csY30" fmla="*/ 1943100 h 3520157"/>
                <a:gd name="csX31" fmla="*/ 2705100 w 4864100"/>
                <a:gd name="csY31" fmla="*/ 1981200 h 3520157"/>
                <a:gd name="csX32" fmla="*/ 2667000 w 4864100"/>
                <a:gd name="csY32" fmla="*/ 1993900 h 3520157"/>
                <a:gd name="csX33" fmla="*/ 2565400 w 4864100"/>
                <a:gd name="csY33" fmla="*/ 2019300 h 3520157"/>
                <a:gd name="csX34" fmla="*/ 2501900 w 4864100"/>
                <a:gd name="csY34" fmla="*/ 2044700 h 3520157"/>
                <a:gd name="csX35" fmla="*/ 2336800 w 4864100"/>
                <a:gd name="csY35" fmla="*/ 2095500 h 3520157"/>
                <a:gd name="csX36" fmla="*/ 2247900 w 4864100"/>
                <a:gd name="csY36" fmla="*/ 2133600 h 3520157"/>
                <a:gd name="csX37" fmla="*/ 2120900 w 4864100"/>
                <a:gd name="csY37" fmla="*/ 2171700 h 3520157"/>
                <a:gd name="csX38" fmla="*/ 1930400 w 4864100"/>
                <a:gd name="csY38" fmla="*/ 2235200 h 3520157"/>
                <a:gd name="csX39" fmla="*/ 1841500 w 4864100"/>
                <a:gd name="csY39" fmla="*/ 2260600 h 3520157"/>
                <a:gd name="csX40" fmla="*/ 1689100 w 4864100"/>
                <a:gd name="csY40" fmla="*/ 2311400 h 3520157"/>
                <a:gd name="csX41" fmla="*/ 1600200 w 4864100"/>
                <a:gd name="csY41" fmla="*/ 2336800 h 3520157"/>
                <a:gd name="csX42" fmla="*/ 1447800 w 4864100"/>
                <a:gd name="csY42" fmla="*/ 2400300 h 3520157"/>
                <a:gd name="csX43" fmla="*/ 1320800 w 4864100"/>
                <a:gd name="csY43" fmla="*/ 2438400 h 3520157"/>
                <a:gd name="csX44" fmla="*/ 1257300 w 4864100"/>
                <a:gd name="csY44" fmla="*/ 2451100 h 3520157"/>
                <a:gd name="csX45" fmla="*/ 1193800 w 4864100"/>
                <a:gd name="csY45" fmla="*/ 2476500 h 3520157"/>
                <a:gd name="csX46" fmla="*/ 990600 w 4864100"/>
                <a:gd name="csY46" fmla="*/ 2540000 h 3520157"/>
                <a:gd name="csX47" fmla="*/ 876300 w 4864100"/>
                <a:gd name="csY47" fmla="*/ 2590800 h 3520157"/>
                <a:gd name="csX48" fmla="*/ 723900 w 4864100"/>
                <a:gd name="csY48" fmla="*/ 2679700 h 3520157"/>
                <a:gd name="csX49" fmla="*/ 622300 w 4864100"/>
                <a:gd name="csY49" fmla="*/ 2768600 h 3520157"/>
                <a:gd name="csX50" fmla="*/ 571500 w 4864100"/>
                <a:gd name="csY50" fmla="*/ 2806700 h 3520157"/>
                <a:gd name="csX51" fmla="*/ 444500 w 4864100"/>
                <a:gd name="csY51" fmla="*/ 2908300 h 3520157"/>
                <a:gd name="csX52" fmla="*/ 368300 w 4864100"/>
                <a:gd name="csY52" fmla="*/ 2997200 h 3520157"/>
                <a:gd name="csX53" fmla="*/ 317500 w 4864100"/>
                <a:gd name="csY53" fmla="*/ 3073400 h 3520157"/>
                <a:gd name="csX54" fmla="*/ 266700 w 4864100"/>
                <a:gd name="csY54" fmla="*/ 3136900 h 3520157"/>
                <a:gd name="csX55" fmla="*/ 177800 w 4864100"/>
                <a:gd name="csY55" fmla="*/ 3276600 h 3520157"/>
                <a:gd name="csX56" fmla="*/ 152400 w 4864100"/>
                <a:gd name="csY56" fmla="*/ 3314700 h 3520157"/>
                <a:gd name="csX57" fmla="*/ 127000 w 4864100"/>
                <a:gd name="csY57" fmla="*/ 3365500 h 3520157"/>
                <a:gd name="csX58" fmla="*/ 88900 w 4864100"/>
                <a:gd name="csY58" fmla="*/ 3403600 h 3520157"/>
                <a:gd name="csX59" fmla="*/ 63500 w 4864100"/>
                <a:gd name="csY59" fmla="*/ 3441700 h 3520157"/>
                <a:gd name="csX60" fmla="*/ 25400 w 4864100"/>
                <a:gd name="csY60" fmla="*/ 3517900 h 3520157"/>
                <a:gd name="csX61" fmla="*/ 0 w 4864100"/>
                <a:gd name="csY61" fmla="*/ 3517900 h 35201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Lst>
              <a:rect l="l" t="t" r="r" b="b"/>
              <a:pathLst>
                <a:path w="4864100" h="3520157">
                  <a:moveTo>
                    <a:pt x="4864100" y="0"/>
                  </a:moveTo>
                  <a:cubicBezTo>
                    <a:pt x="4806286" y="173442"/>
                    <a:pt x="4869361" y="-3808"/>
                    <a:pt x="4813300" y="127000"/>
                  </a:cubicBezTo>
                  <a:cubicBezTo>
                    <a:pt x="4808027" y="139305"/>
                    <a:pt x="4805406" y="152605"/>
                    <a:pt x="4800600" y="165100"/>
                  </a:cubicBezTo>
                  <a:cubicBezTo>
                    <a:pt x="4784233" y="207655"/>
                    <a:pt x="4766733" y="249767"/>
                    <a:pt x="4749800" y="292100"/>
                  </a:cubicBezTo>
                  <a:cubicBezTo>
                    <a:pt x="4741333" y="313267"/>
                    <a:pt x="4731609" y="333973"/>
                    <a:pt x="4724400" y="355600"/>
                  </a:cubicBezTo>
                  <a:cubicBezTo>
                    <a:pt x="4713408" y="388575"/>
                    <a:pt x="4701486" y="426828"/>
                    <a:pt x="4686300" y="457200"/>
                  </a:cubicBezTo>
                  <a:cubicBezTo>
                    <a:pt x="4675261" y="479278"/>
                    <a:pt x="4659239" y="498622"/>
                    <a:pt x="4648200" y="520700"/>
                  </a:cubicBezTo>
                  <a:cubicBezTo>
                    <a:pt x="4604990" y="607120"/>
                    <a:pt x="4676168" y="503891"/>
                    <a:pt x="4610100" y="609600"/>
                  </a:cubicBezTo>
                  <a:cubicBezTo>
                    <a:pt x="4598882" y="627549"/>
                    <a:pt x="4584303" y="643176"/>
                    <a:pt x="4572000" y="660400"/>
                  </a:cubicBezTo>
                  <a:cubicBezTo>
                    <a:pt x="4563128" y="672820"/>
                    <a:pt x="4556533" y="686911"/>
                    <a:pt x="4546600" y="698500"/>
                  </a:cubicBezTo>
                  <a:cubicBezTo>
                    <a:pt x="4531015" y="716682"/>
                    <a:pt x="4511131" y="730903"/>
                    <a:pt x="4495800" y="749300"/>
                  </a:cubicBezTo>
                  <a:cubicBezTo>
                    <a:pt x="4468699" y="781821"/>
                    <a:pt x="4449534" y="820966"/>
                    <a:pt x="4419600" y="850900"/>
                  </a:cubicBezTo>
                  <a:cubicBezTo>
                    <a:pt x="4389967" y="880533"/>
                    <a:pt x="4355845" y="906274"/>
                    <a:pt x="4330700" y="939800"/>
                  </a:cubicBezTo>
                  <a:cubicBezTo>
                    <a:pt x="4318000" y="956733"/>
                    <a:pt x="4307567" y="975633"/>
                    <a:pt x="4292600" y="990600"/>
                  </a:cubicBezTo>
                  <a:cubicBezTo>
                    <a:pt x="4281807" y="1001393"/>
                    <a:pt x="4265845" y="1005789"/>
                    <a:pt x="4254500" y="1016000"/>
                  </a:cubicBezTo>
                  <a:cubicBezTo>
                    <a:pt x="4223350" y="1044035"/>
                    <a:pt x="4198680" y="1079171"/>
                    <a:pt x="4165600" y="1104900"/>
                  </a:cubicBezTo>
                  <a:cubicBezTo>
                    <a:pt x="4127500" y="1134533"/>
                    <a:pt x="4085430" y="1159670"/>
                    <a:pt x="4051300" y="1193800"/>
                  </a:cubicBezTo>
                  <a:cubicBezTo>
                    <a:pt x="4038600" y="1206500"/>
                    <a:pt x="4026998" y="1220402"/>
                    <a:pt x="4013200" y="1231900"/>
                  </a:cubicBezTo>
                  <a:cubicBezTo>
                    <a:pt x="3976120" y="1262800"/>
                    <a:pt x="3933030" y="1286670"/>
                    <a:pt x="3898900" y="1320800"/>
                  </a:cubicBezTo>
                  <a:lnTo>
                    <a:pt x="3810000" y="1409700"/>
                  </a:lnTo>
                  <a:cubicBezTo>
                    <a:pt x="3797300" y="1422400"/>
                    <a:pt x="3786844" y="1437837"/>
                    <a:pt x="3771900" y="1447800"/>
                  </a:cubicBezTo>
                  <a:cubicBezTo>
                    <a:pt x="3682110" y="1507660"/>
                    <a:pt x="3793269" y="1432536"/>
                    <a:pt x="3683000" y="1511300"/>
                  </a:cubicBezTo>
                  <a:cubicBezTo>
                    <a:pt x="3670580" y="1520172"/>
                    <a:pt x="3657111" y="1527542"/>
                    <a:pt x="3644900" y="1536700"/>
                  </a:cubicBezTo>
                  <a:cubicBezTo>
                    <a:pt x="3511708" y="1636594"/>
                    <a:pt x="3578699" y="1609567"/>
                    <a:pt x="3492500" y="1638300"/>
                  </a:cubicBezTo>
                  <a:cubicBezTo>
                    <a:pt x="3403836" y="1704798"/>
                    <a:pt x="3460632" y="1666934"/>
                    <a:pt x="3314700" y="1739900"/>
                  </a:cubicBezTo>
                  <a:lnTo>
                    <a:pt x="3263900" y="1765300"/>
                  </a:lnTo>
                  <a:cubicBezTo>
                    <a:pt x="3246967" y="1773767"/>
                    <a:pt x="3230678" y="1783669"/>
                    <a:pt x="3213100" y="1790700"/>
                  </a:cubicBezTo>
                  <a:cubicBezTo>
                    <a:pt x="3170767" y="1807633"/>
                    <a:pt x="3128791" y="1825491"/>
                    <a:pt x="3086100" y="1841500"/>
                  </a:cubicBezTo>
                  <a:cubicBezTo>
                    <a:pt x="3061031" y="1850901"/>
                    <a:pt x="3034853" y="1857196"/>
                    <a:pt x="3009900" y="1866900"/>
                  </a:cubicBezTo>
                  <a:cubicBezTo>
                    <a:pt x="2958609" y="1886847"/>
                    <a:pt x="2910890" y="1917052"/>
                    <a:pt x="2857500" y="1930400"/>
                  </a:cubicBezTo>
                  <a:cubicBezTo>
                    <a:pt x="2840567" y="1934633"/>
                    <a:pt x="2823259" y="1937580"/>
                    <a:pt x="2806700" y="1943100"/>
                  </a:cubicBezTo>
                  <a:cubicBezTo>
                    <a:pt x="2772386" y="1954538"/>
                    <a:pt x="2739092" y="1968839"/>
                    <a:pt x="2705100" y="1981200"/>
                  </a:cubicBezTo>
                  <a:cubicBezTo>
                    <a:pt x="2692519" y="1985775"/>
                    <a:pt x="2679915" y="1990378"/>
                    <a:pt x="2667000" y="1993900"/>
                  </a:cubicBezTo>
                  <a:cubicBezTo>
                    <a:pt x="2633321" y="2003085"/>
                    <a:pt x="2598765" y="2009034"/>
                    <a:pt x="2565400" y="2019300"/>
                  </a:cubicBezTo>
                  <a:cubicBezTo>
                    <a:pt x="2543611" y="2026004"/>
                    <a:pt x="2523527" y="2037491"/>
                    <a:pt x="2501900" y="2044700"/>
                  </a:cubicBezTo>
                  <a:cubicBezTo>
                    <a:pt x="2402169" y="2077944"/>
                    <a:pt x="2429282" y="2059930"/>
                    <a:pt x="2336800" y="2095500"/>
                  </a:cubicBezTo>
                  <a:cubicBezTo>
                    <a:pt x="2306709" y="2107074"/>
                    <a:pt x="2277991" y="2122026"/>
                    <a:pt x="2247900" y="2133600"/>
                  </a:cubicBezTo>
                  <a:cubicBezTo>
                    <a:pt x="2111684" y="2185991"/>
                    <a:pt x="2226005" y="2138509"/>
                    <a:pt x="2120900" y="2171700"/>
                  </a:cubicBezTo>
                  <a:cubicBezTo>
                    <a:pt x="2057072" y="2191856"/>
                    <a:pt x="1994759" y="2216812"/>
                    <a:pt x="1930400" y="2235200"/>
                  </a:cubicBezTo>
                  <a:cubicBezTo>
                    <a:pt x="1900767" y="2243667"/>
                    <a:pt x="1870889" y="2251319"/>
                    <a:pt x="1841500" y="2260600"/>
                  </a:cubicBezTo>
                  <a:cubicBezTo>
                    <a:pt x="1790438" y="2276725"/>
                    <a:pt x="1740588" y="2296689"/>
                    <a:pt x="1689100" y="2311400"/>
                  </a:cubicBezTo>
                  <a:cubicBezTo>
                    <a:pt x="1659467" y="2319867"/>
                    <a:pt x="1629119" y="2326146"/>
                    <a:pt x="1600200" y="2336800"/>
                  </a:cubicBezTo>
                  <a:cubicBezTo>
                    <a:pt x="1548560" y="2355825"/>
                    <a:pt x="1501765" y="2389507"/>
                    <a:pt x="1447800" y="2400300"/>
                  </a:cubicBezTo>
                  <a:cubicBezTo>
                    <a:pt x="1282843" y="2433291"/>
                    <a:pt x="1487884" y="2388275"/>
                    <a:pt x="1320800" y="2438400"/>
                  </a:cubicBezTo>
                  <a:cubicBezTo>
                    <a:pt x="1300125" y="2444603"/>
                    <a:pt x="1277975" y="2444897"/>
                    <a:pt x="1257300" y="2451100"/>
                  </a:cubicBezTo>
                  <a:cubicBezTo>
                    <a:pt x="1235464" y="2457651"/>
                    <a:pt x="1215269" y="2468832"/>
                    <a:pt x="1193800" y="2476500"/>
                  </a:cubicBezTo>
                  <a:cubicBezTo>
                    <a:pt x="1098108" y="2510676"/>
                    <a:pt x="1081399" y="2514057"/>
                    <a:pt x="990600" y="2540000"/>
                  </a:cubicBezTo>
                  <a:cubicBezTo>
                    <a:pt x="878527" y="2614715"/>
                    <a:pt x="1057660" y="2500120"/>
                    <a:pt x="876300" y="2590800"/>
                  </a:cubicBezTo>
                  <a:cubicBezTo>
                    <a:pt x="823698" y="2617101"/>
                    <a:pt x="770949" y="2644413"/>
                    <a:pt x="723900" y="2679700"/>
                  </a:cubicBezTo>
                  <a:cubicBezTo>
                    <a:pt x="595812" y="2775766"/>
                    <a:pt x="753834" y="2653508"/>
                    <a:pt x="622300" y="2768600"/>
                  </a:cubicBezTo>
                  <a:cubicBezTo>
                    <a:pt x="606370" y="2782538"/>
                    <a:pt x="587233" y="2792540"/>
                    <a:pt x="571500" y="2806700"/>
                  </a:cubicBezTo>
                  <a:cubicBezTo>
                    <a:pt x="459516" y="2907485"/>
                    <a:pt x="539233" y="2860934"/>
                    <a:pt x="444500" y="2908300"/>
                  </a:cubicBezTo>
                  <a:cubicBezTo>
                    <a:pt x="366558" y="3025212"/>
                    <a:pt x="491486" y="2843218"/>
                    <a:pt x="368300" y="2997200"/>
                  </a:cubicBezTo>
                  <a:cubicBezTo>
                    <a:pt x="349230" y="3021038"/>
                    <a:pt x="336570" y="3049562"/>
                    <a:pt x="317500" y="3073400"/>
                  </a:cubicBezTo>
                  <a:cubicBezTo>
                    <a:pt x="300567" y="3094567"/>
                    <a:pt x="282643" y="3114978"/>
                    <a:pt x="266700" y="3136900"/>
                  </a:cubicBezTo>
                  <a:cubicBezTo>
                    <a:pt x="218321" y="3203422"/>
                    <a:pt x="218577" y="3211357"/>
                    <a:pt x="177800" y="3276600"/>
                  </a:cubicBezTo>
                  <a:cubicBezTo>
                    <a:pt x="169710" y="3289543"/>
                    <a:pt x="159973" y="3301448"/>
                    <a:pt x="152400" y="3314700"/>
                  </a:cubicBezTo>
                  <a:cubicBezTo>
                    <a:pt x="143007" y="3331138"/>
                    <a:pt x="138004" y="3350094"/>
                    <a:pt x="127000" y="3365500"/>
                  </a:cubicBezTo>
                  <a:cubicBezTo>
                    <a:pt x="116561" y="3380115"/>
                    <a:pt x="100398" y="3389802"/>
                    <a:pt x="88900" y="3403600"/>
                  </a:cubicBezTo>
                  <a:cubicBezTo>
                    <a:pt x="79129" y="3415326"/>
                    <a:pt x="70326" y="3428048"/>
                    <a:pt x="63500" y="3441700"/>
                  </a:cubicBezTo>
                  <a:cubicBezTo>
                    <a:pt x="49226" y="3470248"/>
                    <a:pt x="54517" y="3496062"/>
                    <a:pt x="25400" y="3517900"/>
                  </a:cubicBezTo>
                  <a:cubicBezTo>
                    <a:pt x="18627" y="3522980"/>
                    <a:pt x="8467" y="3517900"/>
                    <a:pt x="0" y="351790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6" name="Freeform 15">
              <a:extLst>
                <a:ext uri="{FF2B5EF4-FFF2-40B4-BE49-F238E27FC236}">
                  <a16:creationId xmlns:a16="http://schemas.microsoft.com/office/drawing/2014/main" id="{381E510A-297D-639E-14AD-FA66CCF7F509}"/>
                </a:ext>
              </a:extLst>
            </p:cNvPr>
            <p:cNvSpPr/>
            <p:nvPr/>
          </p:nvSpPr>
          <p:spPr>
            <a:xfrm>
              <a:off x="14946920" y="7355423"/>
              <a:ext cx="4787900" cy="3048147"/>
            </a:xfrm>
            <a:custGeom>
              <a:avLst/>
              <a:gdLst>
                <a:gd name="csX0" fmla="*/ 4787900 w 4787900"/>
                <a:gd name="csY0" fmla="*/ 0 h 3048147"/>
                <a:gd name="csX1" fmla="*/ 4775200 w 4787900"/>
                <a:gd name="csY1" fmla="*/ 152400 h 3048147"/>
                <a:gd name="csX2" fmla="*/ 4749800 w 4787900"/>
                <a:gd name="csY2" fmla="*/ 228600 h 3048147"/>
                <a:gd name="csX3" fmla="*/ 4724400 w 4787900"/>
                <a:gd name="csY3" fmla="*/ 317500 h 3048147"/>
                <a:gd name="csX4" fmla="*/ 4660900 w 4787900"/>
                <a:gd name="csY4" fmla="*/ 444500 h 3048147"/>
                <a:gd name="csX5" fmla="*/ 4648200 w 4787900"/>
                <a:gd name="csY5" fmla="*/ 482600 h 3048147"/>
                <a:gd name="csX6" fmla="*/ 4572000 w 4787900"/>
                <a:gd name="csY6" fmla="*/ 584200 h 3048147"/>
                <a:gd name="csX7" fmla="*/ 4521200 w 4787900"/>
                <a:gd name="csY7" fmla="*/ 635000 h 3048147"/>
                <a:gd name="csX8" fmla="*/ 4457700 w 4787900"/>
                <a:gd name="csY8" fmla="*/ 723900 h 3048147"/>
                <a:gd name="csX9" fmla="*/ 4406900 w 4787900"/>
                <a:gd name="csY9" fmla="*/ 762000 h 3048147"/>
                <a:gd name="csX10" fmla="*/ 4356100 w 4787900"/>
                <a:gd name="csY10" fmla="*/ 825500 h 3048147"/>
                <a:gd name="csX11" fmla="*/ 4318000 w 4787900"/>
                <a:gd name="csY11" fmla="*/ 863600 h 3048147"/>
                <a:gd name="csX12" fmla="*/ 4267200 w 4787900"/>
                <a:gd name="csY12" fmla="*/ 927100 h 3048147"/>
                <a:gd name="csX13" fmla="*/ 4165600 w 4787900"/>
                <a:gd name="csY13" fmla="*/ 1016000 h 3048147"/>
                <a:gd name="csX14" fmla="*/ 4114800 w 4787900"/>
                <a:gd name="csY14" fmla="*/ 1066800 h 3048147"/>
                <a:gd name="csX15" fmla="*/ 3962400 w 4787900"/>
                <a:gd name="csY15" fmla="*/ 1155700 h 3048147"/>
                <a:gd name="csX16" fmla="*/ 3898900 w 4787900"/>
                <a:gd name="csY16" fmla="*/ 1206500 h 3048147"/>
                <a:gd name="csX17" fmla="*/ 3683000 w 4787900"/>
                <a:gd name="csY17" fmla="*/ 1308100 h 3048147"/>
                <a:gd name="csX18" fmla="*/ 3378200 w 4787900"/>
                <a:gd name="csY18" fmla="*/ 1447800 h 3048147"/>
                <a:gd name="csX19" fmla="*/ 3327400 w 4787900"/>
                <a:gd name="csY19" fmla="*/ 1460500 h 3048147"/>
                <a:gd name="csX20" fmla="*/ 3136900 w 4787900"/>
                <a:gd name="csY20" fmla="*/ 1524000 h 3048147"/>
                <a:gd name="csX21" fmla="*/ 2984500 w 4787900"/>
                <a:gd name="csY21" fmla="*/ 1562100 h 3048147"/>
                <a:gd name="csX22" fmla="*/ 2933700 w 4787900"/>
                <a:gd name="csY22" fmla="*/ 1587500 h 3048147"/>
                <a:gd name="csX23" fmla="*/ 2844800 w 4787900"/>
                <a:gd name="csY23" fmla="*/ 1612900 h 3048147"/>
                <a:gd name="csX24" fmla="*/ 2768600 w 4787900"/>
                <a:gd name="csY24" fmla="*/ 1638300 h 3048147"/>
                <a:gd name="csX25" fmla="*/ 2679700 w 4787900"/>
                <a:gd name="csY25" fmla="*/ 1651000 h 3048147"/>
                <a:gd name="csX26" fmla="*/ 2590800 w 4787900"/>
                <a:gd name="csY26" fmla="*/ 1676400 h 3048147"/>
                <a:gd name="csX27" fmla="*/ 2501900 w 4787900"/>
                <a:gd name="csY27" fmla="*/ 1689100 h 3048147"/>
                <a:gd name="csX28" fmla="*/ 2425700 w 4787900"/>
                <a:gd name="csY28" fmla="*/ 1701800 h 3048147"/>
                <a:gd name="csX29" fmla="*/ 2336800 w 4787900"/>
                <a:gd name="csY29" fmla="*/ 1714500 h 3048147"/>
                <a:gd name="csX30" fmla="*/ 2260600 w 4787900"/>
                <a:gd name="csY30" fmla="*/ 1727200 h 3048147"/>
                <a:gd name="csX31" fmla="*/ 2070100 w 4787900"/>
                <a:gd name="csY31" fmla="*/ 1752600 h 3048147"/>
                <a:gd name="csX32" fmla="*/ 1892300 w 4787900"/>
                <a:gd name="csY32" fmla="*/ 1778000 h 3048147"/>
                <a:gd name="csX33" fmla="*/ 1803400 w 4787900"/>
                <a:gd name="csY33" fmla="*/ 1790700 h 3048147"/>
                <a:gd name="csX34" fmla="*/ 1752600 w 4787900"/>
                <a:gd name="csY34" fmla="*/ 1803400 h 3048147"/>
                <a:gd name="csX35" fmla="*/ 1625600 w 4787900"/>
                <a:gd name="csY35" fmla="*/ 1841500 h 3048147"/>
                <a:gd name="csX36" fmla="*/ 1435100 w 4787900"/>
                <a:gd name="csY36" fmla="*/ 1879600 h 3048147"/>
                <a:gd name="csX37" fmla="*/ 1384300 w 4787900"/>
                <a:gd name="csY37" fmla="*/ 1892300 h 3048147"/>
                <a:gd name="csX38" fmla="*/ 1193800 w 4787900"/>
                <a:gd name="csY38" fmla="*/ 1955800 h 3048147"/>
                <a:gd name="csX39" fmla="*/ 1092200 w 4787900"/>
                <a:gd name="csY39" fmla="*/ 2006600 h 3048147"/>
                <a:gd name="csX40" fmla="*/ 914400 w 4787900"/>
                <a:gd name="csY40" fmla="*/ 2120900 h 3048147"/>
                <a:gd name="csX41" fmla="*/ 800100 w 4787900"/>
                <a:gd name="csY41" fmla="*/ 2197100 h 3048147"/>
                <a:gd name="csX42" fmla="*/ 723900 w 4787900"/>
                <a:gd name="csY42" fmla="*/ 2247900 h 3048147"/>
                <a:gd name="csX43" fmla="*/ 673100 w 4787900"/>
                <a:gd name="csY43" fmla="*/ 2311400 h 3048147"/>
                <a:gd name="csX44" fmla="*/ 546100 w 4787900"/>
                <a:gd name="csY44" fmla="*/ 2438400 h 3048147"/>
                <a:gd name="csX45" fmla="*/ 457200 w 4787900"/>
                <a:gd name="csY45" fmla="*/ 2527300 h 3048147"/>
                <a:gd name="csX46" fmla="*/ 406400 w 4787900"/>
                <a:gd name="csY46" fmla="*/ 2578100 h 3048147"/>
                <a:gd name="csX47" fmla="*/ 254000 w 4787900"/>
                <a:gd name="csY47" fmla="*/ 2755900 h 3048147"/>
                <a:gd name="csX48" fmla="*/ 190500 w 4787900"/>
                <a:gd name="csY48" fmla="*/ 2844800 h 3048147"/>
                <a:gd name="csX49" fmla="*/ 139700 w 4787900"/>
                <a:gd name="csY49" fmla="*/ 2895600 h 3048147"/>
                <a:gd name="csX50" fmla="*/ 76200 w 4787900"/>
                <a:gd name="csY50" fmla="*/ 2971800 h 3048147"/>
                <a:gd name="csX51" fmla="*/ 0 w 4787900"/>
                <a:gd name="csY51" fmla="*/ 3048000 h 30481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4787900" h="3048147">
                  <a:moveTo>
                    <a:pt x="4787900" y="0"/>
                  </a:moveTo>
                  <a:cubicBezTo>
                    <a:pt x="4783667" y="50800"/>
                    <a:pt x="4783580" y="102118"/>
                    <a:pt x="4775200" y="152400"/>
                  </a:cubicBezTo>
                  <a:cubicBezTo>
                    <a:pt x="4770798" y="178810"/>
                    <a:pt x="4757674" y="203010"/>
                    <a:pt x="4749800" y="228600"/>
                  </a:cubicBezTo>
                  <a:cubicBezTo>
                    <a:pt x="4740737" y="258056"/>
                    <a:pt x="4736134" y="289002"/>
                    <a:pt x="4724400" y="317500"/>
                  </a:cubicBezTo>
                  <a:cubicBezTo>
                    <a:pt x="4706379" y="361265"/>
                    <a:pt x="4675867" y="399599"/>
                    <a:pt x="4660900" y="444500"/>
                  </a:cubicBezTo>
                  <a:cubicBezTo>
                    <a:pt x="4656667" y="457200"/>
                    <a:pt x="4654187" y="470626"/>
                    <a:pt x="4648200" y="482600"/>
                  </a:cubicBezTo>
                  <a:cubicBezTo>
                    <a:pt x="4635724" y="507553"/>
                    <a:pt x="4582681" y="572184"/>
                    <a:pt x="4572000" y="584200"/>
                  </a:cubicBezTo>
                  <a:cubicBezTo>
                    <a:pt x="4556090" y="602098"/>
                    <a:pt x="4536785" y="616818"/>
                    <a:pt x="4521200" y="635000"/>
                  </a:cubicBezTo>
                  <a:cubicBezTo>
                    <a:pt x="4477933" y="685478"/>
                    <a:pt x="4513453" y="668147"/>
                    <a:pt x="4457700" y="723900"/>
                  </a:cubicBezTo>
                  <a:cubicBezTo>
                    <a:pt x="4442733" y="738867"/>
                    <a:pt x="4421867" y="747033"/>
                    <a:pt x="4406900" y="762000"/>
                  </a:cubicBezTo>
                  <a:cubicBezTo>
                    <a:pt x="4387733" y="781167"/>
                    <a:pt x="4373950" y="805100"/>
                    <a:pt x="4356100" y="825500"/>
                  </a:cubicBezTo>
                  <a:cubicBezTo>
                    <a:pt x="4344273" y="839017"/>
                    <a:pt x="4329827" y="850083"/>
                    <a:pt x="4318000" y="863600"/>
                  </a:cubicBezTo>
                  <a:cubicBezTo>
                    <a:pt x="4300150" y="884000"/>
                    <a:pt x="4285050" y="906700"/>
                    <a:pt x="4267200" y="927100"/>
                  </a:cubicBezTo>
                  <a:cubicBezTo>
                    <a:pt x="4224167" y="976280"/>
                    <a:pt x="4221642" y="966185"/>
                    <a:pt x="4165600" y="1016000"/>
                  </a:cubicBezTo>
                  <a:cubicBezTo>
                    <a:pt x="4147702" y="1031910"/>
                    <a:pt x="4133500" y="1051840"/>
                    <a:pt x="4114800" y="1066800"/>
                  </a:cubicBezTo>
                  <a:cubicBezTo>
                    <a:pt x="4003594" y="1155765"/>
                    <a:pt x="4076489" y="1083098"/>
                    <a:pt x="3962400" y="1155700"/>
                  </a:cubicBezTo>
                  <a:cubicBezTo>
                    <a:pt x="3939531" y="1170253"/>
                    <a:pt x="3922264" y="1192756"/>
                    <a:pt x="3898900" y="1206500"/>
                  </a:cubicBezTo>
                  <a:cubicBezTo>
                    <a:pt x="3705792" y="1320093"/>
                    <a:pt x="3807389" y="1250690"/>
                    <a:pt x="3683000" y="1308100"/>
                  </a:cubicBezTo>
                  <a:cubicBezTo>
                    <a:pt x="3592767" y="1349746"/>
                    <a:pt x="3464778" y="1426156"/>
                    <a:pt x="3378200" y="1447800"/>
                  </a:cubicBezTo>
                  <a:cubicBezTo>
                    <a:pt x="3361267" y="1452033"/>
                    <a:pt x="3343959" y="1454980"/>
                    <a:pt x="3327400" y="1460500"/>
                  </a:cubicBezTo>
                  <a:cubicBezTo>
                    <a:pt x="3193922" y="1504993"/>
                    <a:pt x="3263152" y="1492437"/>
                    <a:pt x="3136900" y="1524000"/>
                  </a:cubicBezTo>
                  <a:cubicBezTo>
                    <a:pt x="3054607" y="1544573"/>
                    <a:pt x="3077839" y="1528158"/>
                    <a:pt x="2984500" y="1562100"/>
                  </a:cubicBezTo>
                  <a:cubicBezTo>
                    <a:pt x="2966708" y="1568570"/>
                    <a:pt x="2951492" y="1581030"/>
                    <a:pt x="2933700" y="1587500"/>
                  </a:cubicBezTo>
                  <a:cubicBezTo>
                    <a:pt x="2904736" y="1598032"/>
                    <a:pt x="2874256" y="1603837"/>
                    <a:pt x="2844800" y="1612900"/>
                  </a:cubicBezTo>
                  <a:cubicBezTo>
                    <a:pt x="2819210" y="1620774"/>
                    <a:pt x="2794688" y="1632280"/>
                    <a:pt x="2768600" y="1638300"/>
                  </a:cubicBezTo>
                  <a:cubicBezTo>
                    <a:pt x="2739432" y="1645031"/>
                    <a:pt x="2708970" y="1644728"/>
                    <a:pt x="2679700" y="1651000"/>
                  </a:cubicBezTo>
                  <a:cubicBezTo>
                    <a:pt x="2649565" y="1657458"/>
                    <a:pt x="2620935" y="1669942"/>
                    <a:pt x="2590800" y="1676400"/>
                  </a:cubicBezTo>
                  <a:cubicBezTo>
                    <a:pt x="2561530" y="1682672"/>
                    <a:pt x="2531486" y="1684548"/>
                    <a:pt x="2501900" y="1689100"/>
                  </a:cubicBezTo>
                  <a:cubicBezTo>
                    <a:pt x="2476449" y="1693016"/>
                    <a:pt x="2451151" y="1697884"/>
                    <a:pt x="2425700" y="1701800"/>
                  </a:cubicBezTo>
                  <a:cubicBezTo>
                    <a:pt x="2396114" y="1706352"/>
                    <a:pt x="2366386" y="1709948"/>
                    <a:pt x="2336800" y="1714500"/>
                  </a:cubicBezTo>
                  <a:cubicBezTo>
                    <a:pt x="2311349" y="1718416"/>
                    <a:pt x="2286051" y="1723284"/>
                    <a:pt x="2260600" y="1727200"/>
                  </a:cubicBezTo>
                  <a:cubicBezTo>
                    <a:pt x="2140176" y="1745727"/>
                    <a:pt x="2198822" y="1735047"/>
                    <a:pt x="2070100" y="1752600"/>
                  </a:cubicBezTo>
                  <a:lnTo>
                    <a:pt x="1892300" y="1778000"/>
                  </a:lnTo>
                  <a:cubicBezTo>
                    <a:pt x="1862667" y="1782233"/>
                    <a:pt x="1832440" y="1783440"/>
                    <a:pt x="1803400" y="1790700"/>
                  </a:cubicBezTo>
                  <a:cubicBezTo>
                    <a:pt x="1786467" y="1794933"/>
                    <a:pt x="1769318" y="1798384"/>
                    <a:pt x="1752600" y="1803400"/>
                  </a:cubicBezTo>
                  <a:cubicBezTo>
                    <a:pt x="1677240" y="1826008"/>
                    <a:pt x="1691032" y="1827725"/>
                    <a:pt x="1625600" y="1841500"/>
                  </a:cubicBezTo>
                  <a:cubicBezTo>
                    <a:pt x="1562232" y="1854841"/>
                    <a:pt x="1497924" y="1863894"/>
                    <a:pt x="1435100" y="1879600"/>
                  </a:cubicBezTo>
                  <a:cubicBezTo>
                    <a:pt x="1418167" y="1883833"/>
                    <a:pt x="1401339" y="1888514"/>
                    <a:pt x="1384300" y="1892300"/>
                  </a:cubicBezTo>
                  <a:cubicBezTo>
                    <a:pt x="1292495" y="1912701"/>
                    <a:pt x="1306192" y="1899604"/>
                    <a:pt x="1193800" y="1955800"/>
                  </a:cubicBezTo>
                  <a:cubicBezTo>
                    <a:pt x="1159933" y="1972733"/>
                    <a:pt x="1122491" y="1983882"/>
                    <a:pt x="1092200" y="2006600"/>
                  </a:cubicBezTo>
                  <a:cubicBezTo>
                    <a:pt x="1001905" y="2074321"/>
                    <a:pt x="1059550" y="2033810"/>
                    <a:pt x="914400" y="2120900"/>
                  </a:cubicBezTo>
                  <a:cubicBezTo>
                    <a:pt x="791614" y="2194572"/>
                    <a:pt x="905921" y="2123025"/>
                    <a:pt x="800100" y="2197100"/>
                  </a:cubicBezTo>
                  <a:cubicBezTo>
                    <a:pt x="775091" y="2214606"/>
                    <a:pt x="746591" y="2227479"/>
                    <a:pt x="723900" y="2247900"/>
                  </a:cubicBezTo>
                  <a:cubicBezTo>
                    <a:pt x="703752" y="2266033"/>
                    <a:pt x="691595" y="2291584"/>
                    <a:pt x="673100" y="2311400"/>
                  </a:cubicBezTo>
                  <a:cubicBezTo>
                    <a:pt x="632251" y="2355167"/>
                    <a:pt x="588433" y="2396067"/>
                    <a:pt x="546100" y="2438400"/>
                  </a:cubicBezTo>
                  <a:lnTo>
                    <a:pt x="457200" y="2527300"/>
                  </a:lnTo>
                  <a:cubicBezTo>
                    <a:pt x="440267" y="2544233"/>
                    <a:pt x="421985" y="2559918"/>
                    <a:pt x="406400" y="2578100"/>
                  </a:cubicBezTo>
                  <a:cubicBezTo>
                    <a:pt x="355600" y="2637367"/>
                    <a:pt x="299371" y="2692381"/>
                    <a:pt x="254000" y="2755900"/>
                  </a:cubicBezTo>
                  <a:cubicBezTo>
                    <a:pt x="232833" y="2785533"/>
                    <a:pt x="213560" y="2816615"/>
                    <a:pt x="190500" y="2844800"/>
                  </a:cubicBezTo>
                  <a:cubicBezTo>
                    <a:pt x="175336" y="2863334"/>
                    <a:pt x="154068" y="2876442"/>
                    <a:pt x="139700" y="2895600"/>
                  </a:cubicBezTo>
                  <a:cubicBezTo>
                    <a:pt x="75248" y="2981536"/>
                    <a:pt x="156034" y="2918577"/>
                    <a:pt x="76200" y="2971800"/>
                  </a:cubicBezTo>
                  <a:cubicBezTo>
                    <a:pt x="20704" y="3055045"/>
                    <a:pt x="55927" y="3048000"/>
                    <a:pt x="0" y="304800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grpSp>
      <p:sp>
        <p:nvSpPr>
          <p:cNvPr id="2" name="Title 1">
            <a:extLst>
              <a:ext uri="{FF2B5EF4-FFF2-40B4-BE49-F238E27FC236}">
                <a16:creationId xmlns:a16="http://schemas.microsoft.com/office/drawing/2014/main" id="{FFE83D83-C652-E6F5-B0BE-C983E6936F63}"/>
              </a:ext>
            </a:extLst>
          </p:cNvPr>
          <p:cNvSpPr>
            <a:spLocks noGrp="1"/>
          </p:cNvSpPr>
          <p:nvPr>
            <p:ph type="title" idx="4294967295"/>
          </p:nvPr>
        </p:nvSpPr>
        <p:spPr>
          <a:xfrm>
            <a:off x="1257300" y="-1988345"/>
            <a:ext cx="15773400" cy="1988345"/>
          </a:xfrm>
        </p:spPr>
        <p:txBody>
          <a:bodyPr vert="horz" lIns="91440" tIns="45720" rIns="91440" bIns="45720" rtlCol="0" anchor="b">
            <a:normAutofit/>
          </a:bodyPr>
          <a:lstStyle/>
          <a:p>
            <a:r>
              <a:rPr lang="en-US"/>
              <a:t>What could make a difference?</a:t>
            </a:r>
          </a:p>
        </p:txBody>
      </p:sp>
    </p:spTree>
    <p:extLst>
      <p:ext uri="{BB962C8B-B14F-4D97-AF65-F5344CB8AC3E}">
        <p14:creationId xmlns:p14="http://schemas.microsoft.com/office/powerpoint/2010/main" val="345656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1728-5588-0B91-894D-06C31ADEBD4C}"/>
              </a:ext>
            </a:extLst>
          </p:cNvPr>
          <p:cNvSpPr>
            <a:spLocks noGrp="1"/>
          </p:cNvSpPr>
          <p:nvPr>
            <p:ph type="title"/>
          </p:nvPr>
        </p:nvSpPr>
        <p:spPr/>
        <p:txBody>
          <a:bodyPr>
            <a:normAutofit/>
          </a:bodyPr>
          <a:lstStyle/>
          <a:p>
            <a:r>
              <a:rPr lang="en-US"/>
              <a:t>Prompting questions for educators</a:t>
            </a:r>
          </a:p>
        </p:txBody>
      </p:sp>
      <p:sp>
        <p:nvSpPr>
          <p:cNvPr id="3" name="object 3">
            <a:extLst>
              <a:ext uri="{FF2B5EF4-FFF2-40B4-BE49-F238E27FC236}">
                <a16:creationId xmlns:a16="http://schemas.microsoft.com/office/drawing/2014/main" id="{E40E2830-3ED9-BF7F-9A45-9D5C44DC6282}"/>
              </a:ext>
              <a:ext uri="{C183D7F6-B498-43B3-948B-1728B52AA6E4}">
                <adec:decorative xmlns:adec="http://schemas.microsoft.com/office/drawing/2017/decorative" val="1"/>
              </a:ext>
            </a:extLst>
          </p:cNvPr>
          <p:cNvSpPr/>
          <p:nvPr/>
        </p:nvSpPr>
        <p:spPr>
          <a:xfrm rot="10800000">
            <a:off x="12801600" y="6057900"/>
            <a:ext cx="5486400" cy="4229100"/>
          </a:xfrm>
          <a:custGeom>
            <a:avLst/>
            <a:gdLst/>
            <a:ahLst/>
            <a:cxnLst/>
            <a:rect l="l" t="t" r="r" b="b"/>
            <a:pathLst>
              <a:path w="5680710" h="4908550">
                <a:moveTo>
                  <a:pt x="5677278" y="0"/>
                </a:moveTo>
                <a:lnTo>
                  <a:pt x="0" y="0"/>
                </a:lnTo>
                <a:lnTo>
                  <a:pt x="0" y="4734389"/>
                </a:lnTo>
                <a:lnTo>
                  <a:pt x="72689" y="4751578"/>
                </a:lnTo>
                <a:lnTo>
                  <a:pt x="143611" y="4767523"/>
                </a:lnTo>
                <a:lnTo>
                  <a:pt x="214234" y="4782593"/>
                </a:lnTo>
                <a:lnTo>
                  <a:pt x="284554" y="4796791"/>
                </a:lnTo>
                <a:lnTo>
                  <a:pt x="354569" y="4810121"/>
                </a:lnTo>
                <a:lnTo>
                  <a:pt x="424274" y="4822586"/>
                </a:lnTo>
                <a:lnTo>
                  <a:pt x="493667" y="4834190"/>
                </a:lnTo>
                <a:lnTo>
                  <a:pt x="562745" y="4844937"/>
                </a:lnTo>
                <a:lnTo>
                  <a:pt x="631505" y="4854829"/>
                </a:lnTo>
                <a:lnTo>
                  <a:pt x="699943" y="4863872"/>
                </a:lnTo>
                <a:lnTo>
                  <a:pt x="768057" y="4872068"/>
                </a:lnTo>
                <a:lnTo>
                  <a:pt x="835842" y="4879422"/>
                </a:lnTo>
                <a:lnTo>
                  <a:pt x="903297" y="4885936"/>
                </a:lnTo>
                <a:lnTo>
                  <a:pt x="970417" y="4891615"/>
                </a:lnTo>
                <a:lnTo>
                  <a:pt x="1037200" y="4896462"/>
                </a:lnTo>
                <a:lnTo>
                  <a:pt x="1103643" y="4900480"/>
                </a:lnTo>
                <a:lnTo>
                  <a:pt x="1169742" y="4903674"/>
                </a:lnTo>
                <a:lnTo>
                  <a:pt x="1235495" y="4906047"/>
                </a:lnTo>
                <a:lnTo>
                  <a:pt x="1300897" y="4907603"/>
                </a:lnTo>
                <a:lnTo>
                  <a:pt x="1365947" y="4908345"/>
                </a:lnTo>
                <a:lnTo>
                  <a:pt x="1425638" y="4908345"/>
                </a:lnTo>
                <a:lnTo>
                  <a:pt x="1494975" y="4907403"/>
                </a:lnTo>
                <a:lnTo>
                  <a:pt x="1558947" y="4905726"/>
                </a:lnTo>
                <a:lnTo>
                  <a:pt x="1622553" y="4903249"/>
                </a:lnTo>
                <a:lnTo>
                  <a:pt x="1685790" y="4899978"/>
                </a:lnTo>
                <a:lnTo>
                  <a:pt x="1748656" y="4895914"/>
                </a:lnTo>
                <a:lnTo>
                  <a:pt x="1811146" y="4891063"/>
                </a:lnTo>
                <a:lnTo>
                  <a:pt x="1873259" y="4885426"/>
                </a:lnTo>
                <a:lnTo>
                  <a:pt x="1934990" y="4879009"/>
                </a:lnTo>
                <a:lnTo>
                  <a:pt x="1996337" y="4871815"/>
                </a:lnTo>
                <a:lnTo>
                  <a:pt x="2057102" y="4863872"/>
                </a:lnTo>
                <a:lnTo>
                  <a:pt x="2117864" y="4855109"/>
                </a:lnTo>
                <a:lnTo>
                  <a:pt x="2178039" y="4845605"/>
                </a:lnTo>
                <a:lnTo>
                  <a:pt x="2237816" y="4835338"/>
                </a:lnTo>
                <a:lnTo>
                  <a:pt x="2297193" y="4824312"/>
                </a:lnTo>
                <a:lnTo>
                  <a:pt x="2356167" y="4812530"/>
                </a:lnTo>
                <a:lnTo>
                  <a:pt x="2414735" y="4799997"/>
                </a:lnTo>
                <a:lnTo>
                  <a:pt x="2472892" y="4786716"/>
                </a:lnTo>
                <a:lnTo>
                  <a:pt x="2530637" y="4772691"/>
                </a:lnTo>
                <a:lnTo>
                  <a:pt x="2587967" y="4757924"/>
                </a:lnTo>
                <a:lnTo>
                  <a:pt x="2644877" y="4742420"/>
                </a:lnTo>
                <a:lnTo>
                  <a:pt x="2701365" y="4726183"/>
                </a:lnTo>
                <a:lnTo>
                  <a:pt x="2757427" y="4709216"/>
                </a:lnTo>
                <a:lnTo>
                  <a:pt x="2813061" y="4691523"/>
                </a:lnTo>
                <a:lnTo>
                  <a:pt x="2868264" y="4673107"/>
                </a:lnTo>
                <a:lnTo>
                  <a:pt x="2923032" y="4653972"/>
                </a:lnTo>
                <a:lnTo>
                  <a:pt x="2977361" y="4634122"/>
                </a:lnTo>
                <a:lnTo>
                  <a:pt x="3031250" y="4613560"/>
                </a:lnTo>
                <a:lnTo>
                  <a:pt x="3084695" y="4592290"/>
                </a:lnTo>
                <a:lnTo>
                  <a:pt x="3137692" y="4570316"/>
                </a:lnTo>
                <a:lnTo>
                  <a:pt x="3190238" y="4547641"/>
                </a:lnTo>
                <a:lnTo>
                  <a:pt x="3242332" y="4524269"/>
                </a:lnTo>
                <a:lnTo>
                  <a:pt x="3293968" y="4500203"/>
                </a:lnTo>
                <a:lnTo>
                  <a:pt x="3345144" y="4475448"/>
                </a:lnTo>
                <a:lnTo>
                  <a:pt x="3395857" y="4450006"/>
                </a:lnTo>
                <a:lnTo>
                  <a:pt x="3446104" y="4423882"/>
                </a:lnTo>
                <a:lnTo>
                  <a:pt x="3495882" y="4397079"/>
                </a:lnTo>
                <a:lnTo>
                  <a:pt x="3545187" y="4369601"/>
                </a:lnTo>
                <a:lnTo>
                  <a:pt x="3594016" y="4341451"/>
                </a:lnTo>
                <a:lnTo>
                  <a:pt x="3642367" y="4312634"/>
                </a:lnTo>
                <a:lnTo>
                  <a:pt x="3690236" y="4283151"/>
                </a:lnTo>
                <a:lnTo>
                  <a:pt x="3737619" y="4253009"/>
                </a:lnTo>
                <a:lnTo>
                  <a:pt x="3784515" y="4222209"/>
                </a:lnTo>
                <a:lnTo>
                  <a:pt x="3830919" y="4190756"/>
                </a:lnTo>
                <a:lnTo>
                  <a:pt x="3876828" y="4158653"/>
                </a:lnTo>
                <a:lnTo>
                  <a:pt x="3922240" y="4125904"/>
                </a:lnTo>
                <a:lnTo>
                  <a:pt x="3967151" y="4092512"/>
                </a:lnTo>
                <a:lnTo>
                  <a:pt x="4011558" y="4058482"/>
                </a:lnTo>
                <a:lnTo>
                  <a:pt x="4055458" y="4023817"/>
                </a:lnTo>
                <a:lnTo>
                  <a:pt x="4098847" y="3988520"/>
                </a:lnTo>
                <a:lnTo>
                  <a:pt x="4141723" y="3952595"/>
                </a:lnTo>
                <a:lnTo>
                  <a:pt x="4184083" y="3916046"/>
                </a:lnTo>
                <a:lnTo>
                  <a:pt x="4225923" y="3878876"/>
                </a:lnTo>
                <a:lnTo>
                  <a:pt x="4267240" y="3841089"/>
                </a:lnTo>
                <a:lnTo>
                  <a:pt x="4308031" y="3802690"/>
                </a:lnTo>
                <a:lnTo>
                  <a:pt x="4348293" y="3763680"/>
                </a:lnTo>
                <a:lnTo>
                  <a:pt x="4388023" y="3724064"/>
                </a:lnTo>
                <a:lnTo>
                  <a:pt x="4427217" y="3683846"/>
                </a:lnTo>
                <a:lnTo>
                  <a:pt x="4465873" y="3643029"/>
                </a:lnTo>
                <a:lnTo>
                  <a:pt x="4503987" y="3601618"/>
                </a:lnTo>
                <a:lnTo>
                  <a:pt x="4541556" y="3559614"/>
                </a:lnTo>
                <a:lnTo>
                  <a:pt x="4578577" y="3517023"/>
                </a:lnTo>
                <a:lnTo>
                  <a:pt x="4615047" y="3473848"/>
                </a:lnTo>
                <a:lnTo>
                  <a:pt x="4650963" y="3430092"/>
                </a:lnTo>
                <a:lnTo>
                  <a:pt x="4686321" y="3385759"/>
                </a:lnTo>
                <a:lnTo>
                  <a:pt x="4721119" y="3340853"/>
                </a:lnTo>
                <a:lnTo>
                  <a:pt x="4755353" y="3295378"/>
                </a:lnTo>
                <a:lnTo>
                  <a:pt x="4789020" y="3249336"/>
                </a:lnTo>
                <a:lnTo>
                  <a:pt x="4822117" y="3202733"/>
                </a:lnTo>
                <a:lnTo>
                  <a:pt x="4854641" y="3155570"/>
                </a:lnTo>
                <a:lnTo>
                  <a:pt x="4886589" y="3107853"/>
                </a:lnTo>
                <a:lnTo>
                  <a:pt x="4917957" y="3059584"/>
                </a:lnTo>
                <a:lnTo>
                  <a:pt x="4948742" y="3010767"/>
                </a:lnTo>
                <a:lnTo>
                  <a:pt x="4978942" y="2961407"/>
                </a:lnTo>
                <a:lnTo>
                  <a:pt x="5008553" y="2911505"/>
                </a:lnTo>
                <a:lnTo>
                  <a:pt x="5037572" y="2861067"/>
                </a:lnTo>
                <a:lnTo>
                  <a:pt x="5065996" y="2810096"/>
                </a:lnTo>
                <a:lnTo>
                  <a:pt x="5093821" y="2758596"/>
                </a:lnTo>
                <a:lnTo>
                  <a:pt x="5121045" y="2706569"/>
                </a:lnTo>
                <a:lnTo>
                  <a:pt x="5147665" y="2654020"/>
                </a:lnTo>
                <a:lnTo>
                  <a:pt x="5173676" y="2600953"/>
                </a:lnTo>
                <a:lnTo>
                  <a:pt x="5199077" y="2547371"/>
                </a:lnTo>
                <a:lnTo>
                  <a:pt x="5223863" y="2493277"/>
                </a:lnTo>
                <a:lnTo>
                  <a:pt x="5248033" y="2438676"/>
                </a:lnTo>
                <a:lnTo>
                  <a:pt x="5271582" y="2383571"/>
                </a:lnTo>
                <a:lnTo>
                  <a:pt x="5294507" y="2327965"/>
                </a:lnTo>
                <a:lnTo>
                  <a:pt x="5316806" y="2271863"/>
                </a:lnTo>
                <a:lnTo>
                  <a:pt x="5338476" y="2215267"/>
                </a:lnTo>
                <a:lnTo>
                  <a:pt x="5359512" y="2158182"/>
                </a:lnTo>
                <a:lnTo>
                  <a:pt x="5379912" y="2100611"/>
                </a:lnTo>
                <a:lnTo>
                  <a:pt x="5399673" y="2042558"/>
                </a:lnTo>
                <a:lnTo>
                  <a:pt x="5418792" y="1984027"/>
                </a:lnTo>
                <a:lnTo>
                  <a:pt x="5437265" y="1925021"/>
                </a:lnTo>
                <a:lnTo>
                  <a:pt x="5455089" y="1865543"/>
                </a:lnTo>
                <a:lnTo>
                  <a:pt x="5472262" y="1805598"/>
                </a:lnTo>
                <a:lnTo>
                  <a:pt x="5488780" y="1745189"/>
                </a:lnTo>
                <a:lnTo>
                  <a:pt x="5504640" y="1684320"/>
                </a:lnTo>
                <a:lnTo>
                  <a:pt x="5519838" y="1622994"/>
                </a:lnTo>
                <a:lnTo>
                  <a:pt x="5534372" y="1561214"/>
                </a:lnTo>
                <a:lnTo>
                  <a:pt x="5548239" y="1498986"/>
                </a:lnTo>
                <a:lnTo>
                  <a:pt x="5561435" y="1436312"/>
                </a:lnTo>
                <a:lnTo>
                  <a:pt x="5573957" y="1373196"/>
                </a:lnTo>
                <a:lnTo>
                  <a:pt x="5585802" y="1309641"/>
                </a:lnTo>
                <a:lnTo>
                  <a:pt x="5596967" y="1245651"/>
                </a:lnTo>
                <a:lnTo>
                  <a:pt x="5607449" y="1181231"/>
                </a:lnTo>
                <a:lnTo>
                  <a:pt x="5617244" y="1116383"/>
                </a:lnTo>
                <a:lnTo>
                  <a:pt x="5626350" y="1051110"/>
                </a:lnTo>
                <a:lnTo>
                  <a:pt x="5634763" y="985418"/>
                </a:lnTo>
                <a:lnTo>
                  <a:pt x="5642481" y="919309"/>
                </a:lnTo>
                <a:lnTo>
                  <a:pt x="5649499" y="852787"/>
                </a:lnTo>
                <a:lnTo>
                  <a:pt x="5655815" y="785856"/>
                </a:lnTo>
                <a:lnTo>
                  <a:pt x="5661426" y="718519"/>
                </a:lnTo>
                <a:lnTo>
                  <a:pt x="5666329" y="650781"/>
                </a:lnTo>
                <a:lnTo>
                  <a:pt x="5670520" y="582643"/>
                </a:lnTo>
                <a:lnTo>
                  <a:pt x="5673996" y="514112"/>
                </a:lnTo>
                <a:lnTo>
                  <a:pt x="5676755" y="445189"/>
                </a:lnTo>
                <a:lnTo>
                  <a:pt x="5678792" y="375878"/>
                </a:lnTo>
                <a:lnTo>
                  <a:pt x="5680106" y="306184"/>
                </a:lnTo>
                <a:lnTo>
                  <a:pt x="5680692" y="236109"/>
                </a:lnTo>
                <a:lnTo>
                  <a:pt x="5680548" y="165659"/>
                </a:lnTo>
                <a:lnTo>
                  <a:pt x="5679670" y="94835"/>
                </a:lnTo>
                <a:lnTo>
                  <a:pt x="5678055" y="23642"/>
                </a:lnTo>
                <a:lnTo>
                  <a:pt x="5677278" y="0"/>
                </a:lnTo>
                <a:close/>
              </a:path>
            </a:pathLst>
          </a:custGeom>
          <a:solidFill>
            <a:srgbClr val="BED4DC"/>
          </a:solidFill>
        </p:spPr>
        <p:txBody>
          <a:bodyPr wrap="square" lIns="0" tIns="0" rIns="0" bIns="0" rtlCol="0"/>
          <a:lstStyle/>
          <a:p>
            <a:endParaRPr/>
          </a:p>
        </p:txBody>
      </p:sp>
      <p:sp>
        <p:nvSpPr>
          <p:cNvPr id="4" name="Freeform 3">
            <a:extLst>
              <a:ext uri="{FF2B5EF4-FFF2-40B4-BE49-F238E27FC236}">
                <a16:creationId xmlns:a16="http://schemas.microsoft.com/office/drawing/2014/main" id="{143F3174-4780-21D6-55C6-5276AD0472B6}"/>
              </a:ext>
              <a:ext uri="{C183D7F6-B498-43B3-948B-1728B52AA6E4}">
                <adec:decorative xmlns:adec="http://schemas.microsoft.com/office/drawing/2017/decorative" val="1"/>
              </a:ext>
            </a:extLst>
          </p:cNvPr>
          <p:cNvSpPr/>
          <p:nvPr/>
        </p:nvSpPr>
        <p:spPr>
          <a:xfrm rot="10485008">
            <a:off x="12479652" y="4279331"/>
            <a:ext cx="6402971" cy="6723530"/>
          </a:xfrm>
          <a:custGeom>
            <a:avLst/>
            <a:gdLst>
              <a:gd name="csX0" fmla="*/ 0 w 6402971"/>
              <a:gd name="csY0" fmla="*/ 6723530 h 6723530"/>
              <a:gd name="csX1" fmla="*/ 35859 w 6402971"/>
              <a:gd name="csY1" fmla="*/ 6526306 h 6723530"/>
              <a:gd name="csX2" fmla="*/ 161364 w 6402971"/>
              <a:gd name="csY2" fmla="*/ 6364942 h 6723530"/>
              <a:gd name="csX3" fmla="*/ 197223 w 6402971"/>
              <a:gd name="csY3" fmla="*/ 6311153 h 6723530"/>
              <a:gd name="csX4" fmla="*/ 340659 w 6402971"/>
              <a:gd name="csY4" fmla="*/ 6203577 h 6723530"/>
              <a:gd name="csX5" fmla="*/ 484094 w 6402971"/>
              <a:gd name="csY5" fmla="*/ 6060142 h 6723530"/>
              <a:gd name="csX6" fmla="*/ 555812 w 6402971"/>
              <a:gd name="csY6" fmla="*/ 5988424 h 6723530"/>
              <a:gd name="csX7" fmla="*/ 681317 w 6402971"/>
              <a:gd name="csY7" fmla="*/ 5898777 h 6723530"/>
              <a:gd name="csX8" fmla="*/ 806823 w 6402971"/>
              <a:gd name="csY8" fmla="*/ 5809130 h 6723530"/>
              <a:gd name="csX9" fmla="*/ 860612 w 6402971"/>
              <a:gd name="csY9" fmla="*/ 5791200 h 6723530"/>
              <a:gd name="csX10" fmla="*/ 914400 w 6402971"/>
              <a:gd name="csY10" fmla="*/ 5755342 h 6723530"/>
              <a:gd name="csX11" fmla="*/ 968188 w 6402971"/>
              <a:gd name="csY11" fmla="*/ 5737412 h 6723530"/>
              <a:gd name="csX12" fmla="*/ 1075764 w 6402971"/>
              <a:gd name="csY12" fmla="*/ 5665695 h 6723530"/>
              <a:gd name="csX13" fmla="*/ 1183341 w 6402971"/>
              <a:gd name="csY13" fmla="*/ 5611906 h 6723530"/>
              <a:gd name="csX14" fmla="*/ 1237129 w 6402971"/>
              <a:gd name="csY14" fmla="*/ 5593977 h 6723530"/>
              <a:gd name="csX15" fmla="*/ 1326776 w 6402971"/>
              <a:gd name="csY15" fmla="*/ 5558118 h 6723530"/>
              <a:gd name="csX16" fmla="*/ 1380564 w 6402971"/>
              <a:gd name="csY16" fmla="*/ 5540189 h 6723530"/>
              <a:gd name="csX17" fmla="*/ 1470212 w 6402971"/>
              <a:gd name="csY17" fmla="*/ 5504330 h 6723530"/>
              <a:gd name="csX18" fmla="*/ 1541929 w 6402971"/>
              <a:gd name="csY18" fmla="*/ 5486400 h 6723530"/>
              <a:gd name="csX19" fmla="*/ 1649506 w 6402971"/>
              <a:gd name="csY19" fmla="*/ 5450542 h 6723530"/>
              <a:gd name="csX20" fmla="*/ 1721223 w 6402971"/>
              <a:gd name="csY20" fmla="*/ 5432612 h 6723530"/>
              <a:gd name="csX21" fmla="*/ 1828800 w 6402971"/>
              <a:gd name="csY21" fmla="*/ 5378824 h 6723530"/>
              <a:gd name="csX22" fmla="*/ 1990164 w 6402971"/>
              <a:gd name="csY22" fmla="*/ 5342965 h 6723530"/>
              <a:gd name="csX23" fmla="*/ 2223247 w 6402971"/>
              <a:gd name="csY23" fmla="*/ 5289177 h 6723530"/>
              <a:gd name="csX24" fmla="*/ 2366682 w 6402971"/>
              <a:gd name="csY24" fmla="*/ 5253318 h 6723530"/>
              <a:gd name="csX25" fmla="*/ 2420470 w 6402971"/>
              <a:gd name="csY25" fmla="*/ 5235389 h 6723530"/>
              <a:gd name="csX26" fmla="*/ 2617694 w 6402971"/>
              <a:gd name="csY26" fmla="*/ 5181600 h 6723530"/>
              <a:gd name="csX27" fmla="*/ 2976282 w 6402971"/>
              <a:gd name="csY27" fmla="*/ 5127812 h 6723530"/>
              <a:gd name="csX28" fmla="*/ 3209364 w 6402971"/>
              <a:gd name="csY28" fmla="*/ 5074024 h 6723530"/>
              <a:gd name="csX29" fmla="*/ 3442447 w 6402971"/>
              <a:gd name="csY29" fmla="*/ 5038165 h 6723530"/>
              <a:gd name="csX30" fmla="*/ 3567953 w 6402971"/>
              <a:gd name="csY30" fmla="*/ 5002306 h 6723530"/>
              <a:gd name="csX31" fmla="*/ 3783106 w 6402971"/>
              <a:gd name="csY31" fmla="*/ 4930589 h 6723530"/>
              <a:gd name="csX32" fmla="*/ 3890682 w 6402971"/>
              <a:gd name="csY32" fmla="*/ 4876800 h 6723530"/>
              <a:gd name="csX33" fmla="*/ 4069976 w 6402971"/>
              <a:gd name="csY33" fmla="*/ 4805083 h 6723530"/>
              <a:gd name="csX34" fmla="*/ 4249270 w 6402971"/>
              <a:gd name="csY34" fmla="*/ 4697506 h 6723530"/>
              <a:gd name="csX35" fmla="*/ 4338917 w 6402971"/>
              <a:gd name="csY35" fmla="*/ 4643718 h 6723530"/>
              <a:gd name="csX36" fmla="*/ 4428564 w 6402971"/>
              <a:gd name="csY36" fmla="*/ 4589930 h 6723530"/>
              <a:gd name="csX37" fmla="*/ 4607859 w 6402971"/>
              <a:gd name="csY37" fmla="*/ 4446495 h 6723530"/>
              <a:gd name="csX38" fmla="*/ 4805082 w 6402971"/>
              <a:gd name="csY38" fmla="*/ 4249271 h 6723530"/>
              <a:gd name="csX39" fmla="*/ 4894729 w 6402971"/>
              <a:gd name="csY39" fmla="*/ 4141695 h 6723530"/>
              <a:gd name="csX40" fmla="*/ 5002306 w 6402971"/>
              <a:gd name="csY40" fmla="*/ 4034118 h 6723530"/>
              <a:gd name="csX41" fmla="*/ 5253317 w 6402971"/>
              <a:gd name="csY41" fmla="*/ 3747247 h 6723530"/>
              <a:gd name="csX42" fmla="*/ 5540188 w 6402971"/>
              <a:gd name="csY42" fmla="*/ 3388659 h 6723530"/>
              <a:gd name="csX43" fmla="*/ 5755341 w 6402971"/>
              <a:gd name="csY43" fmla="*/ 3083859 h 6723530"/>
              <a:gd name="csX44" fmla="*/ 5862917 w 6402971"/>
              <a:gd name="csY44" fmla="*/ 2940424 h 6723530"/>
              <a:gd name="csX45" fmla="*/ 5934635 w 6402971"/>
              <a:gd name="csY45" fmla="*/ 2779059 h 6723530"/>
              <a:gd name="csX46" fmla="*/ 6078070 w 6402971"/>
              <a:gd name="csY46" fmla="*/ 2492189 h 6723530"/>
              <a:gd name="csX47" fmla="*/ 6131859 w 6402971"/>
              <a:gd name="csY47" fmla="*/ 2402542 h 6723530"/>
              <a:gd name="csX48" fmla="*/ 6185647 w 6402971"/>
              <a:gd name="csY48" fmla="*/ 2259106 h 6723530"/>
              <a:gd name="csX49" fmla="*/ 6257364 w 6402971"/>
              <a:gd name="csY49" fmla="*/ 2043953 h 6723530"/>
              <a:gd name="csX50" fmla="*/ 6275294 w 6402971"/>
              <a:gd name="csY50" fmla="*/ 1918447 h 6723530"/>
              <a:gd name="csX51" fmla="*/ 6329082 w 6402971"/>
              <a:gd name="csY51" fmla="*/ 1739153 h 6723530"/>
              <a:gd name="csX52" fmla="*/ 6382870 w 6402971"/>
              <a:gd name="csY52" fmla="*/ 1416424 h 6723530"/>
              <a:gd name="csX53" fmla="*/ 6400800 w 6402971"/>
              <a:gd name="csY53" fmla="*/ 1237130 h 6723530"/>
              <a:gd name="csX54" fmla="*/ 6347012 w 6402971"/>
              <a:gd name="csY54" fmla="*/ 412377 h 6723530"/>
              <a:gd name="csX55" fmla="*/ 6293223 w 6402971"/>
              <a:gd name="csY55" fmla="*/ 233083 h 6723530"/>
              <a:gd name="csX56" fmla="*/ 6257364 w 6402971"/>
              <a:gd name="csY56" fmla="*/ 125506 h 6723530"/>
              <a:gd name="csX57" fmla="*/ 6221506 w 6402971"/>
              <a:gd name="csY57" fmla="*/ 53789 h 6723530"/>
              <a:gd name="csX58" fmla="*/ 6203576 w 6402971"/>
              <a:gd name="csY58" fmla="*/ 0 h 67235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6402971" h="6723530">
                <a:moveTo>
                  <a:pt x="0" y="6723530"/>
                </a:moveTo>
                <a:cubicBezTo>
                  <a:pt x="913" y="6718049"/>
                  <a:pt x="29262" y="6540818"/>
                  <a:pt x="35859" y="6526306"/>
                </a:cubicBezTo>
                <a:cubicBezTo>
                  <a:pt x="90239" y="6406671"/>
                  <a:pt x="95578" y="6443886"/>
                  <a:pt x="161364" y="6364942"/>
                </a:cubicBezTo>
                <a:cubicBezTo>
                  <a:pt x="175159" y="6348388"/>
                  <a:pt x="181206" y="6325568"/>
                  <a:pt x="197223" y="6311153"/>
                </a:cubicBezTo>
                <a:cubicBezTo>
                  <a:pt x="241646" y="6271173"/>
                  <a:pt x="298399" y="6245837"/>
                  <a:pt x="340659" y="6203577"/>
                </a:cubicBezTo>
                <a:lnTo>
                  <a:pt x="484094" y="6060142"/>
                </a:lnTo>
                <a:cubicBezTo>
                  <a:pt x="508000" y="6036236"/>
                  <a:pt x="528765" y="6008709"/>
                  <a:pt x="555812" y="5988424"/>
                </a:cubicBezTo>
                <a:cubicBezTo>
                  <a:pt x="790152" y="5812668"/>
                  <a:pt x="497827" y="6029841"/>
                  <a:pt x="681317" y="5898777"/>
                </a:cubicBezTo>
                <a:cubicBezTo>
                  <a:pt x="700262" y="5885245"/>
                  <a:pt x="778657" y="5823213"/>
                  <a:pt x="806823" y="5809130"/>
                </a:cubicBezTo>
                <a:cubicBezTo>
                  <a:pt x="823727" y="5800678"/>
                  <a:pt x="843708" y="5799652"/>
                  <a:pt x="860612" y="5791200"/>
                </a:cubicBezTo>
                <a:cubicBezTo>
                  <a:pt x="879885" y="5781563"/>
                  <a:pt x="895127" y="5764979"/>
                  <a:pt x="914400" y="5755342"/>
                </a:cubicBezTo>
                <a:cubicBezTo>
                  <a:pt x="931304" y="5746890"/>
                  <a:pt x="951667" y="5746590"/>
                  <a:pt x="968188" y="5737412"/>
                </a:cubicBezTo>
                <a:cubicBezTo>
                  <a:pt x="1005861" y="5716482"/>
                  <a:pt x="1034879" y="5679324"/>
                  <a:pt x="1075764" y="5665695"/>
                </a:cubicBezTo>
                <a:cubicBezTo>
                  <a:pt x="1210968" y="5620626"/>
                  <a:pt x="1044309" y="5681422"/>
                  <a:pt x="1183341" y="5611906"/>
                </a:cubicBezTo>
                <a:cubicBezTo>
                  <a:pt x="1200245" y="5603454"/>
                  <a:pt x="1219433" y="5600613"/>
                  <a:pt x="1237129" y="5593977"/>
                </a:cubicBezTo>
                <a:cubicBezTo>
                  <a:pt x="1267264" y="5582676"/>
                  <a:pt x="1296641" y="5569419"/>
                  <a:pt x="1326776" y="5558118"/>
                </a:cubicBezTo>
                <a:cubicBezTo>
                  <a:pt x="1344472" y="5551482"/>
                  <a:pt x="1362868" y="5546825"/>
                  <a:pt x="1380564" y="5540189"/>
                </a:cubicBezTo>
                <a:cubicBezTo>
                  <a:pt x="1410699" y="5528888"/>
                  <a:pt x="1439679" y="5514508"/>
                  <a:pt x="1470212" y="5504330"/>
                </a:cubicBezTo>
                <a:cubicBezTo>
                  <a:pt x="1493589" y="5496538"/>
                  <a:pt x="1518327" y="5493481"/>
                  <a:pt x="1541929" y="5486400"/>
                </a:cubicBezTo>
                <a:cubicBezTo>
                  <a:pt x="1578134" y="5475539"/>
                  <a:pt x="1613301" y="5461403"/>
                  <a:pt x="1649506" y="5450542"/>
                </a:cubicBezTo>
                <a:cubicBezTo>
                  <a:pt x="1673108" y="5443461"/>
                  <a:pt x="1698344" y="5441764"/>
                  <a:pt x="1721223" y="5432612"/>
                </a:cubicBezTo>
                <a:cubicBezTo>
                  <a:pt x="1758447" y="5417722"/>
                  <a:pt x="1791576" y="5393714"/>
                  <a:pt x="1828800" y="5378824"/>
                </a:cubicBezTo>
                <a:cubicBezTo>
                  <a:pt x="1863295" y="5365026"/>
                  <a:pt x="1958950" y="5351478"/>
                  <a:pt x="1990164" y="5342965"/>
                </a:cubicBezTo>
                <a:cubicBezTo>
                  <a:pt x="2206737" y="5283899"/>
                  <a:pt x="1983285" y="5323457"/>
                  <a:pt x="2223247" y="5289177"/>
                </a:cubicBezTo>
                <a:cubicBezTo>
                  <a:pt x="2346190" y="5248194"/>
                  <a:pt x="2193610" y="5296585"/>
                  <a:pt x="2366682" y="5253318"/>
                </a:cubicBezTo>
                <a:cubicBezTo>
                  <a:pt x="2385017" y="5248734"/>
                  <a:pt x="2402368" y="5240820"/>
                  <a:pt x="2420470" y="5235389"/>
                </a:cubicBezTo>
                <a:cubicBezTo>
                  <a:pt x="2427950" y="5233145"/>
                  <a:pt x="2584029" y="5187211"/>
                  <a:pt x="2617694" y="5181600"/>
                </a:cubicBezTo>
                <a:cubicBezTo>
                  <a:pt x="2736916" y="5161730"/>
                  <a:pt x="2860066" y="5161017"/>
                  <a:pt x="2976282" y="5127812"/>
                </a:cubicBezTo>
                <a:cubicBezTo>
                  <a:pt x="3119231" y="5086969"/>
                  <a:pt x="3073502" y="5094925"/>
                  <a:pt x="3209364" y="5074024"/>
                </a:cubicBezTo>
                <a:cubicBezTo>
                  <a:pt x="3249349" y="5067873"/>
                  <a:pt x="3397712" y="5048489"/>
                  <a:pt x="3442447" y="5038165"/>
                </a:cubicBezTo>
                <a:cubicBezTo>
                  <a:pt x="3484842" y="5028381"/>
                  <a:pt x="3526463" y="5015408"/>
                  <a:pt x="3567953" y="5002306"/>
                </a:cubicBezTo>
                <a:cubicBezTo>
                  <a:pt x="3640041" y="4979541"/>
                  <a:pt x="3715490" y="4964398"/>
                  <a:pt x="3783106" y="4930589"/>
                </a:cubicBezTo>
                <a:cubicBezTo>
                  <a:pt x="3818965" y="4912659"/>
                  <a:pt x="3853952" y="4892869"/>
                  <a:pt x="3890682" y="4876800"/>
                </a:cubicBezTo>
                <a:cubicBezTo>
                  <a:pt x="3949654" y="4851000"/>
                  <a:pt x="4014781" y="4838200"/>
                  <a:pt x="4069976" y="4805083"/>
                </a:cubicBezTo>
                <a:lnTo>
                  <a:pt x="4249270" y="4697506"/>
                </a:lnTo>
                <a:lnTo>
                  <a:pt x="4338917" y="4643718"/>
                </a:lnTo>
                <a:cubicBezTo>
                  <a:pt x="4368799" y="4625789"/>
                  <a:pt x="4401352" y="4611700"/>
                  <a:pt x="4428564" y="4589930"/>
                </a:cubicBezTo>
                <a:cubicBezTo>
                  <a:pt x="4488329" y="4542118"/>
                  <a:pt x="4553740" y="4500614"/>
                  <a:pt x="4607859" y="4446495"/>
                </a:cubicBezTo>
                <a:cubicBezTo>
                  <a:pt x="4673600" y="4380754"/>
                  <a:pt x="4745563" y="4320694"/>
                  <a:pt x="4805082" y="4249271"/>
                </a:cubicBezTo>
                <a:cubicBezTo>
                  <a:pt x="4834964" y="4213412"/>
                  <a:pt x="4863188" y="4176104"/>
                  <a:pt x="4894729" y="4141695"/>
                </a:cubicBezTo>
                <a:cubicBezTo>
                  <a:pt x="4928997" y="4104312"/>
                  <a:pt x="4968193" y="4071642"/>
                  <a:pt x="5002306" y="4034118"/>
                </a:cubicBezTo>
                <a:cubicBezTo>
                  <a:pt x="5087777" y="3940100"/>
                  <a:pt x="5171243" y="3844244"/>
                  <a:pt x="5253317" y="3747247"/>
                </a:cubicBezTo>
                <a:cubicBezTo>
                  <a:pt x="5253324" y="3747238"/>
                  <a:pt x="5540181" y="3388669"/>
                  <a:pt x="5540188" y="3388659"/>
                </a:cubicBezTo>
                <a:cubicBezTo>
                  <a:pt x="5611906" y="3287059"/>
                  <a:pt x="5682676" y="3184783"/>
                  <a:pt x="5755341" y="3083859"/>
                </a:cubicBezTo>
                <a:cubicBezTo>
                  <a:pt x="5790262" y="3035358"/>
                  <a:pt x="5838644" y="2995037"/>
                  <a:pt x="5862917" y="2940424"/>
                </a:cubicBezTo>
                <a:cubicBezTo>
                  <a:pt x="5886823" y="2886636"/>
                  <a:pt x="5909164" y="2832124"/>
                  <a:pt x="5934635" y="2779059"/>
                </a:cubicBezTo>
                <a:cubicBezTo>
                  <a:pt x="5980898" y="2682677"/>
                  <a:pt x="6023065" y="2583863"/>
                  <a:pt x="6078070" y="2492189"/>
                </a:cubicBezTo>
                <a:cubicBezTo>
                  <a:pt x="6096000" y="2462307"/>
                  <a:pt x="6117255" y="2434183"/>
                  <a:pt x="6131859" y="2402542"/>
                </a:cubicBezTo>
                <a:cubicBezTo>
                  <a:pt x="6153257" y="2356179"/>
                  <a:pt x="6168778" y="2307302"/>
                  <a:pt x="6185647" y="2259106"/>
                </a:cubicBezTo>
                <a:cubicBezTo>
                  <a:pt x="6210620" y="2187753"/>
                  <a:pt x="6257364" y="2043953"/>
                  <a:pt x="6257364" y="2043953"/>
                </a:cubicBezTo>
                <a:cubicBezTo>
                  <a:pt x="6263341" y="2002118"/>
                  <a:pt x="6265044" y="1959445"/>
                  <a:pt x="6275294" y="1918447"/>
                </a:cubicBezTo>
                <a:cubicBezTo>
                  <a:pt x="6338169" y="1666949"/>
                  <a:pt x="6289977" y="1986819"/>
                  <a:pt x="6329082" y="1739153"/>
                </a:cubicBezTo>
                <a:cubicBezTo>
                  <a:pt x="6379666" y="1418785"/>
                  <a:pt x="6341165" y="1583247"/>
                  <a:pt x="6382870" y="1416424"/>
                </a:cubicBezTo>
                <a:cubicBezTo>
                  <a:pt x="6388847" y="1356659"/>
                  <a:pt x="6400800" y="1297193"/>
                  <a:pt x="6400800" y="1237130"/>
                </a:cubicBezTo>
                <a:cubicBezTo>
                  <a:pt x="6400800" y="884990"/>
                  <a:pt x="6419524" y="702416"/>
                  <a:pt x="6347012" y="412377"/>
                </a:cubicBezTo>
                <a:cubicBezTo>
                  <a:pt x="6319914" y="303986"/>
                  <a:pt x="6336876" y="364041"/>
                  <a:pt x="6293223" y="233083"/>
                </a:cubicBezTo>
                <a:lnTo>
                  <a:pt x="6257364" y="125506"/>
                </a:lnTo>
                <a:cubicBezTo>
                  <a:pt x="6245411" y="101600"/>
                  <a:pt x="6232034" y="78355"/>
                  <a:pt x="6221506" y="53789"/>
                </a:cubicBezTo>
                <a:cubicBezTo>
                  <a:pt x="6214061" y="36418"/>
                  <a:pt x="6203576" y="0"/>
                  <a:pt x="6203576" y="0"/>
                </a:cubicBezTo>
              </a:path>
            </a:pathLst>
          </a:custGeom>
          <a:ln w="19050" cap="flat" cmpd="sng" algn="ctr">
            <a:solidFill>
              <a:srgbClr val="17023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rtl="0"/>
            <a:endParaRPr lang="en-US">
              <a:solidFill>
                <a:schemeClr val="tx2"/>
              </a:solidFill>
            </a:endParaRPr>
          </a:p>
        </p:txBody>
      </p:sp>
      <p:sp>
        <p:nvSpPr>
          <p:cNvPr id="5" name="Freeform 4">
            <a:extLst>
              <a:ext uri="{FF2B5EF4-FFF2-40B4-BE49-F238E27FC236}">
                <a16:creationId xmlns:a16="http://schemas.microsoft.com/office/drawing/2014/main" id="{FAB42E28-58B1-6EB4-62BC-C67317D5F5A5}"/>
              </a:ext>
              <a:ext uri="{C183D7F6-B498-43B3-948B-1728B52AA6E4}">
                <adec:decorative xmlns:adec="http://schemas.microsoft.com/office/drawing/2017/decorative" val="1"/>
              </a:ext>
            </a:extLst>
          </p:cNvPr>
          <p:cNvSpPr/>
          <p:nvPr/>
        </p:nvSpPr>
        <p:spPr>
          <a:xfrm rot="11067595">
            <a:off x="12928706" y="4676601"/>
            <a:ext cx="6402971" cy="6723530"/>
          </a:xfrm>
          <a:custGeom>
            <a:avLst/>
            <a:gdLst>
              <a:gd name="csX0" fmla="*/ 0 w 6402971"/>
              <a:gd name="csY0" fmla="*/ 6723530 h 6723530"/>
              <a:gd name="csX1" fmla="*/ 35859 w 6402971"/>
              <a:gd name="csY1" fmla="*/ 6526306 h 6723530"/>
              <a:gd name="csX2" fmla="*/ 161364 w 6402971"/>
              <a:gd name="csY2" fmla="*/ 6364942 h 6723530"/>
              <a:gd name="csX3" fmla="*/ 197223 w 6402971"/>
              <a:gd name="csY3" fmla="*/ 6311153 h 6723530"/>
              <a:gd name="csX4" fmla="*/ 340659 w 6402971"/>
              <a:gd name="csY4" fmla="*/ 6203577 h 6723530"/>
              <a:gd name="csX5" fmla="*/ 484094 w 6402971"/>
              <a:gd name="csY5" fmla="*/ 6060142 h 6723530"/>
              <a:gd name="csX6" fmla="*/ 555812 w 6402971"/>
              <a:gd name="csY6" fmla="*/ 5988424 h 6723530"/>
              <a:gd name="csX7" fmla="*/ 681317 w 6402971"/>
              <a:gd name="csY7" fmla="*/ 5898777 h 6723530"/>
              <a:gd name="csX8" fmla="*/ 806823 w 6402971"/>
              <a:gd name="csY8" fmla="*/ 5809130 h 6723530"/>
              <a:gd name="csX9" fmla="*/ 860612 w 6402971"/>
              <a:gd name="csY9" fmla="*/ 5791200 h 6723530"/>
              <a:gd name="csX10" fmla="*/ 914400 w 6402971"/>
              <a:gd name="csY10" fmla="*/ 5755342 h 6723530"/>
              <a:gd name="csX11" fmla="*/ 968188 w 6402971"/>
              <a:gd name="csY11" fmla="*/ 5737412 h 6723530"/>
              <a:gd name="csX12" fmla="*/ 1075764 w 6402971"/>
              <a:gd name="csY12" fmla="*/ 5665695 h 6723530"/>
              <a:gd name="csX13" fmla="*/ 1183341 w 6402971"/>
              <a:gd name="csY13" fmla="*/ 5611906 h 6723530"/>
              <a:gd name="csX14" fmla="*/ 1237129 w 6402971"/>
              <a:gd name="csY14" fmla="*/ 5593977 h 6723530"/>
              <a:gd name="csX15" fmla="*/ 1326776 w 6402971"/>
              <a:gd name="csY15" fmla="*/ 5558118 h 6723530"/>
              <a:gd name="csX16" fmla="*/ 1380564 w 6402971"/>
              <a:gd name="csY16" fmla="*/ 5540189 h 6723530"/>
              <a:gd name="csX17" fmla="*/ 1470212 w 6402971"/>
              <a:gd name="csY17" fmla="*/ 5504330 h 6723530"/>
              <a:gd name="csX18" fmla="*/ 1541929 w 6402971"/>
              <a:gd name="csY18" fmla="*/ 5486400 h 6723530"/>
              <a:gd name="csX19" fmla="*/ 1649506 w 6402971"/>
              <a:gd name="csY19" fmla="*/ 5450542 h 6723530"/>
              <a:gd name="csX20" fmla="*/ 1721223 w 6402971"/>
              <a:gd name="csY20" fmla="*/ 5432612 h 6723530"/>
              <a:gd name="csX21" fmla="*/ 1828800 w 6402971"/>
              <a:gd name="csY21" fmla="*/ 5378824 h 6723530"/>
              <a:gd name="csX22" fmla="*/ 1990164 w 6402971"/>
              <a:gd name="csY22" fmla="*/ 5342965 h 6723530"/>
              <a:gd name="csX23" fmla="*/ 2223247 w 6402971"/>
              <a:gd name="csY23" fmla="*/ 5289177 h 6723530"/>
              <a:gd name="csX24" fmla="*/ 2366682 w 6402971"/>
              <a:gd name="csY24" fmla="*/ 5253318 h 6723530"/>
              <a:gd name="csX25" fmla="*/ 2420470 w 6402971"/>
              <a:gd name="csY25" fmla="*/ 5235389 h 6723530"/>
              <a:gd name="csX26" fmla="*/ 2617694 w 6402971"/>
              <a:gd name="csY26" fmla="*/ 5181600 h 6723530"/>
              <a:gd name="csX27" fmla="*/ 2976282 w 6402971"/>
              <a:gd name="csY27" fmla="*/ 5127812 h 6723530"/>
              <a:gd name="csX28" fmla="*/ 3209364 w 6402971"/>
              <a:gd name="csY28" fmla="*/ 5074024 h 6723530"/>
              <a:gd name="csX29" fmla="*/ 3442447 w 6402971"/>
              <a:gd name="csY29" fmla="*/ 5038165 h 6723530"/>
              <a:gd name="csX30" fmla="*/ 3567953 w 6402971"/>
              <a:gd name="csY30" fmla="*/ 5002306 h 6723530"/>
              <a:gd name="csX31" fmla="*/ 3783106 w 6402971"/>
              <a:gd name="csY31" fmla="*/ 4930589 h 6723530"/>
              <a:gd name="csX32" fmla="*/ 3890682 w 6402971"/>
              <a:gd name="csY32" fmla="*/ 4876800 h 6723530"/>
              <a:gd name="csX33" fmla="*/ 4069976 w 6402971"/>
              <a:gd name="csY33" fmla="*/ 4805083 h 6723530"/>
              <a:gd name="csX34" fmla="*/ 4249270 w 6402971"/>
              <a:gd name="csY34" fmla="*/ 4697506 h 6723530"/>
              <a:gd name="csX35" fmla="*/ 4338917 w 6402971"/>
              <a:gd name="csY35" fmla="*/ 4643718 h 6723530"/>
              <a:gd name="csX36" fmla="*/ 4428564 w 6402971"/>
              <a:gd name="csY36" fmla="*/ 4589930 h 6723530"/>
              <a:gd name="csX37" fmla="*/ 4607859 w 6402971"/>
              <a:gd name="csY37" fmla="*/ 4446495 h 6723530"/>
              <a:gd name="csX38" fmla="*/ 4805082 w 6402971"/>
              <a:gd name="csY38" fmla="*/ 4249271 h 6723530"/>
              <a:gd name="csX39" fmla="*/ 4894729 w 6402971"/>
              <a:gd name="csY39" fmla="*/ 4141695 h 6723530"/>
              <a:gd name="csX40" fmla="*/ 5002306 w 6402971"/>
              <a:gd name="csY40" fmla="*/ 4034118 h 6723530"/>
              <a:gd name="csX41" fmla="*/ 5253317 w 6402971"/>
              <a:gd name="csY41" fmla="*/ 3747247 h 6723530"/>
              <a:gd name="csX42" fmla="*/ 5540188 w 6402971"/>
              <a:gd name="csY42" fmla="*/ 3388659 h 6723530"/>
              <a:gd name="csX43" fmla="*/ 5755341 w 6402971"/>
              <a:gd name="csY43" fmla="*/ 3083859 h 6723530"/>
              <a:gd name="csX44" fmla="*/ 5862917 w 6402971"/>
              <a:gd name="csY44" fmla="*/ 2940424 h 6723530"/>
              <a:gd name="csX45" fmla="*/ 5934635 w 6402971"/>
              <a:gd name="csY45" fmla="*/ 2779059 h 6723530"/>
              <a:gd name="csX46" fmla="*/ 6078070 w 6402971"/>
              <a:gd name="csY46" fmla="*/ 2492189 h 6723530"/>
              <a:gd name="csX47" fmla="*/ 6131859 w 6402971"/>
              <a:gd name="csY47" fmla="*/ 2402542 h 6723530"/>
              <a:gd name="csX48" fmla="*/ 6185647 w 6402971"/>
              <a:gd name="csY48" fmla="*/ 2259106 h 6723530"/>
              <a:gd name="csX49" fmla="*/ 6257364 w 6402971"/>
              <a:gd name="csY49" fmla="*/ 2043953 h 6723530"/>
              <a:gd name="csX50" fmla="*/ 6275294 w 6402971"/>
              <a:gd name="csY50" fmla="*/ 1918447 h 6723530"/>
              <a:gd name="csX51" fmla="*/ 6329082 w 6402971"/>
              <a:gd name="csY51" fmla="*/ 1739153 h 6723530"/>
              <a:gd name="csX52" fmla="*/ 6382870 w 6402971"/>
              <a:gd name="csY52" fmla="*/ 1416424 h 6723530"/>
              <a:gd name="csX53" fmla="*/ 6400800 w 6402971"/>
              <a:gd name="csY53" fmla="*/ 1237130 h 6723530"/>
              <a:gd name="csX54" fmla="*/ 6347012 w 6402971"/>
              <a:gd name="csY54" fmla="*/ 412377 h 6723530"/>
              <a:gd name="csX55" fmla="*/ 6293223 w 6402971"/>
              <a:gd name="csY55" fmla="*/ 233083 h 6723530"/>
              <a:gd name="csX56" fmla="*/ 6257364 w 6402971"/>
              <a:gd name="csY56" fmla="*/ 125506 h 6723530"/>
              <a:gd name="csX57" fmla="*/ 6221506 w 6402971"/>
              <a:gd name="csY57" fmla="*/ 53789 h 6723530"/>
              <a:gd name="csX58" fmla="*/ 6203576 w 6402971"/>
              <a:gd name="csY58" fmla="*/ 0 h 67235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6402971" h="6723530">
                <a:moveTo>
                  <a:pt x="0" y="6723530"/>
                </a:moveTo>
                <a:cubicBezTo>
                  <a:pt x="913" y="6718049"/>
                  <a:pt x="29262" y="6540818"/>
                  <a:pt x="35859" y="6526306"/>
                </a:cubicBezTo>
                <a:cubicBezTo>
                  <a:pt x="90239" y="6406671"/>
                  <a:pt x="95578" y="6443886"/>
                  <a:pt x="161364" y="6364942"/>
                </a:cubicBezTo>
                <a:cubicBezTo>
                  <a:pt x="175159" y="6348388"/>
                  <a:pt x="181206" y="6325568"/>
                  <a:pt x="197223" y="6311153"/>
                </a:cubicBezTo>
                <a:cubicBezTo>
                  <a:pt x="241646" y="6271173"/>
                  <a:pt x="298399" y="6245837"/>
                  <a:pt x="340659" y="6203577"/>
                </a:cubicBezTo>
                <a:lnTo>
                  <a:pt x="484094" y="6060142"/>
                </a:lnTo>
                <a:cubicBezTo>
                  <a:pt x="508000" y="6036236"/>
                  <a:pt x="528765" y="6008709"/>
                  <a:pt x="555812" y="5988424"/>
                </a:cubicBezTo>
                <a:cubicBezTo>
                  <a:pt x="790152" y="5812668"/>
                  <a:pt x="497827" y="6029841"/>
                  <a:pt x="681317" y="5898777"/>
                </a:cubicBezTo>
                <a:cubicBezTo>
                  <a:pt x="700262" y="5885245"/>
                  <a:pt x="778657" y="5823213"/>
                  <a:pt x="806823" y="5809130"/>
                </a:cubicBezTo>
                <a:cubicBezTo>
                  <a:pt x="823727" y="5800678"/>
                  <a:pt x="843708" y="5799652"/>
                  <a:pt x="860612" y="5791200"/>
                </a:cubicBezTo>
                <a:cubicBezTo>
                  <a:pt x="879885" y="5781563"/>
                  <a:pt x="895127" y="5764979"/>
                  <a:pt x="914400" y="5755342"/>
                </a:cubicBezTo>
                <a:cubicBezTo>
                  <a:pt x="931304" y="5746890"/>
                  <a:pt x="951667" y="5746590"/>
                  <a:pt x="968188" y="5737412"/>
                </a:cubicBezTo>
                <a:cubicBezTo>
                  <a:pt x="1005861" y="5716482"/>
                  <a:pt x="1034879" y="5679324"/>
                  <a:pt x="1075764" y="5665695"/>
                </a:cubicBezTo>
                <a:cubicBezTo>
                  <a:pt x="1210968" y="5620626"/>
                  <a:pt x="1044309" y="5681422"/>
                  <a:pt x="1183341" y="5611906"/>
                </a:cubicBezTo>
                <a:cubicBezTo>
                  <a:pt x="1200245" y="5603454"/>
                  <a:pt x="1219433" y="5600613"/>
                  <a:pt x="1237129" y="5593977"/>
                </a:cubicBezTo>
                <a:cubicBezTo>
                  <a:pt x="1267264" y="5582676"/>
                  <a:pt x="1296641" y="5569419"/>
                  <a:pt x="1326776" y="5558118"/>
                </a:cubicBezTo>
                <a:cubicBezTo>
                  <a:pt x="1344472" y="5551482"/>
                  <a:pt x="1362868" y="5546825"/>
                  <a:pt x="1380564" y="5540189"/>
                </a:cubicBezTo>
                <a:cubicBezTo>
                  <a:pt x="1410699" y="5528888"/>
                  <a:pt x="1439679" y="5514508"/>
                  <a:pt x="1470212" y="5504330"/>
                </a:cubicBezTo>
                <a:cubicBezTo>
                  <a:pt x="1493589" y="5496538"/>
                  <a:pt x="1518327" y="5493481"/>
                  <a:pt x="1541929" y="5486400"/>
                </a:cubicBezTo>
                <a:cubicBezTo>
                  <a:pt x="1578134" y="5475539"/>
                  <a:pt x="1613301" y="5461403"/>
                  <a:pt x="1649506" y="5450542"/>
                </a:cubicBezTo>
                <a:cubicBezTo>
                  <a:pt x="1673108" y="5443461"/>
                  <a:pt x="1698344" y="5441764"/>
                  <a:pt x="1721223" y="5432612"/>
                </a:cubicBezTo>
                <a:cubicBezTo>
                  <a:pt x="1758447" y="5417722"/>
                  <a:pt x="1791576" y="5393714"/>
                  <a:pt x="1828800" y="5378824"/>
                </a:cubicBezTo>
                <a:cubicBezTo>
                  <a:pt x="1863295" y="5365026"/>
                  <a:pt x="1958950" y="5351478"/>
                  <a:pt x="1990164" y="5342965"/>
                </a:cubicBezTo>
                <a:cubicBezTo>
                  <a:pt x="2206737" y="5283899"/>
                  <a:pt x="1983285" y="5323457"/>
                  <a:pt x="2223247" y="5289177"/>
                </a:cubicBezTo>
                <a:cubicBezTo>
                  <a:pt x="2346190" y="5248194"/>
                  <a:pt x="2193610" y="5296585"/>
                  <a:pt x="2366682" y="5253318"/>
                </a:cubicBezTo>
                <a:cubicBezTo>
                  <a:pt x="2385017" y="5248734"/>
                  <a:pt x="2402368" y="5240820"/>
                  <a:pt x="2420470" y="5235389"/>
                </a:cubicBezTo>
                <a:cubicBezTo>
                  <a:pt x="2427950" y="5233145"/>
                  <a:pt x="2584029" y="5187211"/>
                  <a:pt x="2617694" y="5181600"/>
                </a:cubicBezTo>
                <a:cubicBezTo>
                  <a:pt x="2736916" y="5161730"/>
                  <a:pt x="2860066" y="5161017"/>
                  <a:pt x="2976282" y="5127812"/>
                </a:cubicBezTo>
                <a:cubicBezTo>
                  <a:pt x="3119231" y="5086969"/>
                  <a:pt x="3073502" y="5094925"/>
                  <a:pt x="3209364" y="5074024"/>
                </a:cubicBezTo>
                <a:cubicBezTo>
                  <a:pt x="3249349" y="5067873"/>
                  <a:pt x="3397712" y="5048489"/>
                  <a:pt x="3442447" y="5038165"/>
                </a:cubicBezTo>
                <a:cubicBezTo>
                  <a:pt x="3484842" y="5028381"/>
                  <a:pt x="3526463" y="5015408"/>
                  <a:pt x="3567953" y="5002306"/>
                </a:cubicBezTo>
                <a:cubicBezTo>
                  <a:pt x="3640041" y="4979541"/>
                  <a:pt x="3715490" y="4964398"/>
                  <a:pt x="3783106" y="4930589"/>
                </a:cubicBezTo>
                <a:cubicBezTo>
                  <a:pt x="3818965" y="4912659"/>
                  <a:pt x="3853952" y="4892869"/>
                  <a:pt x="3890682" y="4876800"/>
                </a:cubicBezTo>
                <a:cubicBezTo>
                  <a:pt x="3949654" y="4851000"/>
                  <a:pt x="4014781" y="4838200"/>
                  <a:pt x="4069976" y="4805083"/>
                </a:cubicBezTo>
                <a:lnTo>
                  <a:pt x="4249270" y="4697506"/>
                </a:lnTo>
                <a:lnTo>
                  <a:pt x="4338917" y="4643718"/>
                </a:lnTo>
                <a:cubicBezTo>
                  <a:pt x="4368799" y="4625789"/>
                  <a:pt x="4401352" y="4611700"/>
                  <a:pt x="4428564" y="4589930"/>
                </a:cubicBezTo>
                <a:cubicBezTo>
                  <a:pt x="4488329" y="4542118"/>
                  <a:pt x="4553740" y="4500614"/>
                  <a:pt x="4607859" y="4446495"/>
                </a:cubicBezTo>
                <a:cubicBezTo>
                  <a:pt x="4673600" y="4380754"/>
                  <a:pt x="4745563" y="4320694"/>
                  <a:pt x="4805082" y="4249271"/>
                </a:cubicBezTo>
                <a:cubicBezTo>
                  <a:pt x="4834964" y="4213412"/>
                  <a:pt x="4863188" y="4176104"/>
                  <a:pt x="4894729" y="4141695"/>
                </a:cubicBezTo>
                <a:cubicBezTo>
                  <a:pt x="4928997" y="4104312"/>
                  <a:pt x="4968193" y="4071642"/>
                  <a:pt x="5002306" y="4034118"/>
                </a:cubicBezTo>
                <a:cubicBezTo>
                  <a:pt x="5087777" y="3940100"/>
                  <a:pt x="5171243" y="3844244"/>
                  <a:pt x="5253317" y="3747247"/>
                </a:cubicBezTo>
                <a:cubicBezTo>
                  <a:pt x="5253324" y="3747238"/>
                  <a:pt x="5540181" y="3388669"/>
                  <a:pt x="5540188" y="3388659"/>
                </a:cubicBezTo>
                <a:cubicBezTo>
                  <a:pt x="5611906" y="3287059"/>
                  <a:pt x="5682676" y="3184783"/>
                  <a:pt x="5755341" y="3083859"/>
                </a:cubicBezTo>
                <a:cubicBezTo>
                  <a:pt x="5790262" y="3035358"/>
                  <a:pt x="5838644" y="2995037"/>
                  <a:pt x="5862917" y="2940424"/>
                </a:cubicBezTo>
                <a:cubicBezTo>
                  <a:pt x="5886823" y="2886636"/>
                  <a:pt x="5909164" y="2832124"/>
                  <a:pt x="5934635" y="2779059"/>
                </a:cubicBezTo>
                <a:cubicBezTo>
                  <a:pt x="5980898" y="2682677"/>
                  <a:pt x="6023065" y="2583863"/>
                  <a:pt x="6078070" y="2492189"/>
                </a:cubicBezTo>
                <a:cubicBezTo>
                  <a:pt x="6096000" y="2462307"/>
                  <a:pt x="6117255" y="2434183"/>
                  <a:pt x="6131859" y="2402542"/>
                </a:cubicBezTo>
                <a:cubicBezTo>
                  <a:pt x="6153257" y="2356179"/>
                  <a:pt x="6168778" y="2307302"/>
                  <a:pt x="6185647" y="2259106"/>
                </a:cubicBezTo>
                <a:cubicBezTo>
                  <a:pt x="6210620" y="2187753"/>
                  <a:pt x="6257364" y="2043953"/>
                  <a:pt x="6257364" y="2043953"/>
                </a:cubicBezTo>
                <a:cubicBezTo>
                  <a:pt x="6263341" y="2002118"/>
                  <a:pt x="6265044" y="1959445"/>
                  <a:pt x="6275294" y="1918447"/>
                </a:cubicBezTo>
                <a:cubicBezTo>
                  <a:pt x="6338169" y="1666949"/>
                  <a:pt x="6289977" y="1986819"/>
                  <a:pt x="6329082" y="1739153"/>
                </a:cubicBezTo>
                <a:cubicBezTo>
                  <a:pt x="6379666" y="1418785"/>
                  <a:pt x="6341165" y="1583247"/>
                  <a:pt x="6382870" y="1416424"/>
                </a:cubicBezTo>
                <a:cubicBezTo>
                  <a:pt x="6388847" y="1356659"/>
                  <a:pt x="6400800" y="1297193"/>
                  <a:pt x="6400800" y="1237130"/>
                </a:cubicBezTo>
                <a:cubicBezTo>
                  <a:pt x="6400800" y="884990"/>
                  <a:pt x="6419524" y="702416"/>
                  <a:pt x="6347012" y="412377"/>
                </a:cubicBezTo>
                <a:cubicBezTo>
                  <a:pt x="6319914" y="303986"/>
                  <a:pt x="6336876" y="364041"/>
                  <a:pt x="6293223" y="233083"/>
                </a:cubicBezTo>
                <a:lnTo>
                  <a:pt x="6257364" y="125506"/>
                </a:lnTo>
                <a:cubicBezTo>
                  <a:pt x="6245411" y="101600"/>
                  <a:pt x="6232034" y="78355"/>
                  <a:pt x="6221506" y="53789"/>
                </a:cubicBezTo>
                <a:cubicBezTo>
                  <a:pt x="6214061" y="36418"/>
                  <a:pt x="6203576" y="0"/>
                  <a:pt x="6203576" y="0"/>
                </a:cubicBezTo>
              </a:path>
            </a:pathLst>
          </a:custGeom>
          <a:ln w="19050" cap="flat" cmpd="sng" algn="ctr">
            <a:solidFill>
              <a:srgbClr val="BC95D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rtl="0"/>
            <a:endParaRPr lang="en-US">
              <a:solidFill>
                <a:srgbClr val="D0E2DB"/>
              </a:solidFill>
            </a:endParaRPr>
          </a:p>
        </p:txBody>
      </p:sp>
      <p:sp>
        <p:nvSpPr>
          <p:cNvPr id="6" name="Freeform 5">
            <a:extLst>
              <a:ext uri="{FF2B5EF4-FFF2-40B4-BE49-F238E27FC236}">
                <a16:creationId xmlns:a16="http://schemas.microsoft.com/office/drawing/2014/main" id="{CA6D7E8A-ADCE-65FD-AB87-1FBE9EF4B4A7}"/>
              </a:ext>
              <a:ext uri="{C183D7F6-B498-43B3-948B-1728B52AA6E4}">
                <adec:decorative xmlns:adec="http://schemas.microsoft.com/office/drawing/2017/decorative" val="1"/>
              </a:ext>
            </a:extLst>
          </p:cNvPr>
          <p:cNvSpPr/>
          <p:nvPr/>
        </p:nvSpPr>
        <p:spPr>
          <a:xfrm rot="10430800">
            <a:off x="12670541" y="5508225"/>
            <a:ext cx="7381878" cy="5060283"/>
          </a:xfrm>
          <a:custGeom>
            <a:avLst/>
            <a:gdLst>
              <a:gd name="csX0" fmla="*/ 0 w 6402971"/>
              <a:gd name="csY0" fmla="*/ 6723530 h 6723530"/>
              <a:gd name="csX1" fmla="*/ 35859 w 6402971"/>
              <a:gd name="csY1" fmla="*/ 6526306 h 6723530"/>
              <a:gd name="csX2" fmla="*/ 161364 w 6402971"/>
              <a:gd name="csY2" fmla="*/ 6364942 h 6723530"/>
              <a:gd name="csX3" fmla="*/ 197223 w 6402971"/>
              <a:gd name="csY3" fmla="*/ 6311153 h 6723530"/>
              <a:gd name="csX4" fmla="*/ 340659 w 6402971"/>
              <a:gd name="csY4" fmla="*/ 6203577 h 6723530"/>
              <a:gd name="csX5" fmla="*/ 484094 w 6402971"/>
              <a:gd name="csY5" fmla="*/ 6060142 h 6723530"/>
              <a:gd name="csX6" fmla="*/ 555812 w 6402971"/>
              <a:gd name="csY6" fmla="*/ 5988424 h 6723530"/>
              <a:gd name="csX7" fmla="*/ 681317 w 6402971"/>
              <a:gd name="csY7" fmla="*/ 5898777 h 6723530"/>
              <a:gd name="csX8" fmla="*/ 806823 w 6402971"/>
              <a:gd name="csY8" fmla="*/ 5809130 h 6723530"/>
              <a:gd name="csX9" fmla="*/ 860612 w 6402971"/>
              <a:gd name="csY9" fmla="*/ 5791200 h 6723530"/>
              <a:gd name="csX10" fmla="*/ 914400 w 6402971"/>
              <a:gd name="csY10" fmla="*/ 5755342 h 6723530"/>
              <a:gd name="csX11" fmla="*/ 968188 w 6402971"/>
              <a:gd name="csY11" fmla="*/ 5737412 h 6723530"/>
              <a:gd name="csX12" fmla="*/ 1075764 w 6402971"/>
              <a:gd name="csY12" fmla="*/ 5665695 h 6723530"/>
              <a:gd name="csX13" fmla="*/ 1183341 w 6402971"/>
              <a:gd name="csY13" fmla="*/ 5611906 h 6723530"/>
              <a:gd name="csX14" fmla="*/ 1237129 w 6402971"/>
              <a:gd name="csY14" fmla="*/ 5593977 h 6723530"/>
              <a:gd name="csX15" fmla="*/ 1326776 w 6402971"/>
              <a:gd name="csY15" fmla="*/ 5558118 h 6723530"/>
              <a:gd name="csX16" fmla="*/ 1380564 w 6402971"/>
              <a:gd name="csY16" fmla="*/ 5540189 h 6723530"/>
              <a:gd name="csX17" fmla="*/ 1470212 w 6402971"/>
              <a:gd name="csY17" fmla="*/ 5504330 h 6723530"/>
              <a:gd name="csX18" fmla="*/ 1541929 w 6402971"/>
              <a:gd name="csY18" fmla="*/ 5486400 h 6723530"/>
              <a:gd name="csX19" fmla="*/ 1649506 w 6402971"/>
              <a:gd name="csY19" fmla="*/ 5450542 h 6723530"/>
              <a:gd name="csX20" fmla="*/ 1721223 w 6402971"/>
              <a:gd name="csY20" fmla="*/ 5432612 h 6723530"/>
              <a:gd name="csX21" fmla="*/ 1828800 w 6402971"/>
              <a:gd name="csY21" fmla="*/ 5378824 h 6723530"/>
              <a:gd name="csX22" fmla="*/ 1990164 w 6402971"/>
              <a:gd name="csY22" fmla="*/ 5342965 h 6723530"/>
              <a:gd name="csX23" fmla="*/ 2223247 w 6402971"/>
              <a:gd name="csY23" fmla="*/ 5289177 h 6723530"/>
              <a:gd name="csX24" fmla="*/ 2366682 w 6402971"/>
              <a:gd name="csY24" fmla="*/ 5253318 h 6723530"/>
              <a:gd name="csX25" fmla="*/ 2420470 w 6402971"/>
              <a:gd name="csY25" fmla="*/ 5235389 h 6723530"/>
              <a:gd name="csX26" fmla="*/ 2617694 w 6402971"/>
              <a:gd name="csY26" fmla="*/ 5181600 h 6723530"/>
              <a:gd name="csX27" fmla="*/ 2976282 w 6402971"/>
              <a:gd name="csY27" fmla="*/ 5127812 h 6723530"/>
              <a:gd name="csX28" fmla="*/ 3209364 w 6402971"/>
              <a:gd name="csY28" fmla="*/ 5074024 h 6723530"/>
              <a:gd name="csX29" fmla="*/ 3442447 w 6402971"/>
              <a:gd name="csY29" fmla="*/ 5038165 h 6723530"/>
              <a:gd name="csX30" fmla="*/ 3567953 w 6402971"/>
              <a:gd name="csY30" fmla="*/ 5002306 h 6723530"/>
              <a:gd name="csX31" fmla="*/ 3783106 w 6402971"/>
              <a:gd name="csY31" fmla="*/ 4930589 h 6723530"/>
              <a:gd name="csX32" fmla="*/ 3890682 w 6402971"/>
              <a:gd name="csY32" fmla="*/ 4876800 h 6723530"/>
              <a:gd name="csX33" fmla="*/ 4069976 w 6402971"/>
              <a:gd name="csY33" fmla="*/ 4805083 h 6723530"/>
              <a:gd name="csX34" fmla="*/ 4249270 w 6402971"/>
              <a:gd name="csY34" fmla="*/ 4697506 h 6723530"/>
              <a:gd name="csX35" fmla="*/ 4338917 w 6402971"/>
              <a:gd name="csY35" fmla="*/ 4643718 h 6723530"/>
              <a:gd name="csX36" fmla="*/ 4428564 w 6402971"/>
              <a:gd name="csY36" fmla="*/ 4589930 h 6723530"/>
              <a:gd name="csX37" fmla="*/ 4607859 w 6402971"/>
              <a:gd name="csY37" fmla="*/ 4446495 h 6723530"/>
              <a:gd name="csX38" fmla="*/ 4805082 w 6402971"/>
              <a:gd name="csY38" fmla="*/ 4249271 h 6723530"/>
              <a:gd name="csX39" fmla="*/ 4894729 w 6402971"/>
              <a:gd name="csY39" fmla="*/ 4141695 h 6723530"/>
              <a:gd name="csX40" fmla="*/ 5002306 w 6402971"/>
              <a:gd name="csY40" fmla="*/ 4034118 h 6723530"/>
              <a:gd name="csX41" fmla="*/ 5253317 w 6402971"/>
              <a:gd name="csY41" fmla="*/ 3747247 h 6723530"/>
              <a:gd name="csX42" fmla="*/ 5540188 w 6402971"/>
              <a:gd name="csY42" fmla="*/ 3388659 h 6723530"/>
              <a:gd name="csX43" fmla="*/ 5755341 w 6402971"/>
              <a:gd name="csY43" fmla="*/ 3083859 h 6723530"/>
              <a:gd name="csX44" fmla="*/ 5862917 w 6402971"/>
              <a:gd name="csY44" fmla="*/ 2940424 h 6723530"/>
              <a:gd name="csX45" fmla="*/ 5934635 w 6402971"/>
              <a:gd name="csY45" fmla="*/ 2779059 h 6723530"/>
              <a:gd name="csX46" fmla="*/ 6078070 w 6402971"/>
              <a:gd name="csY46" fmla="*/ 2492189 h 6723530"/>
              <a:gd name="csX47" fmla="*/ 6131859 w 6402971"/>
              <a:gd name="csY47" fmla="*/ 2402542 h 6723530"/>
              <a:gd name="csX48" fmla="*/ 6185647 w 6402971"/>
              <a:gd name="csY48" fmla="*/ 2259106 h 6723530"/>
              <a:gd name="csX49" fmla="*/ 6257364 w 6402971"/>
              <a:gd name="csY49" fmla="*/ 2043953 h 6723530"/>
              <a:gd name="csX50" fmla="*/ 6275294 w 6402971"/>
              <a:gd name="csY50" fmla="*/ 1918447 h 6723530"/>
              <a:gd name="csX51" fmla="*/ 6329082 w 6402971"/>
              <a:gd name="csY51" fmla="*/ 1739153 h 6723530"/>
              <a:gd name="csX52" fmla="*/ 6382870 w 6402971"/>
              <a:gd name="csY52" fmla="*/ 1416424 h 6723530"/>
              <a:gd name="csX53" fmla="*/ 6400800 w 6402971"/>
              <a:gd name="csY53" fmla="*/ 1237130 h 6723530"/>
              <a:gd name="csX54" fmla="*/ 6347012 w 6402971"/>
              <a:gd name="csY54" fmla="*/ 412377 h 6723530"/>
              <a:gd name="csX55" fmla="*/ 6293223 w 6402971"/>
              <a:gd name="csY55" fmla="*/ 233083 h 6723530"/>
              <a:gd name="csX56" fmla="*/ 6257364 w 6402971"/>
              <a:gd name="csY56" fmla="*/ 125506 h 6723530"/>
              <a:gd name="csX57" fmla="*/ 6221506 w 6402971"/>
              <a:gd name="csY57" fmla="*/ 53789 h 6723530"/>
              <a:gd name="csX58" fmla="*/ 6203576 w 6402971"/>
              <a:gd name="csY58" fmla="*/ 0 h 67235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6402971" h="6723530">
                <a:moveTo>
                  <a:pt x="0" y="6723530"/>
                </a:moveTo>
                <a:cubicBezTo>
                  <a:pt x="913" y="6718049"/>
                  <a:pt x="29262" y="6540818"/>
                  <a:pt x="35859" y="6526306"/>
                </a:cubicBezTo>
                <a:cubicBezTo>
                  <a:pt x="90239" y="6406671"/>
                  <a:pt x="95578" y="6443886"/>
                  <a:pt x="161364" y="6364942"/>
                </a:cubicBezTo>
                <a:cubicBezTo>
                  <a:pt x="175159" y="6348388"/>
                  <a:pt x="181206" y="6325568"/>
                  <a:pt x="197223" y="6311153"/>
                </a:cubicBezTo>
                <a:cubicBezTo>
                  <a:pt x="241646" y="6271173"/>
                  <a:pt x="298399" y="6245837"/>
                  <a:pt x="340659" y="6203577"/>
                </a:cubicBezTo>
                <a:lnTo>
                  <a:pt x="484094" y="6060142"/>
                </a:lnTo>
                <a:cubicBezTo>
                  <a:pt x="508000" y="6036236"/>
                  <a:pt x="528765" y="6008709"/>
                  <a:pt x="555812" y="5988424"/>
                </a:cubicBezTo>
                <a:cubicBezTo>
                  <a:pt x="790152" y="5812668"/>
                  <a:pt x="497827" y="6029841"/>
                  <a:pt x="681317" y="5898777"/>
                </a:cubicBezTo>
                <a:cubicBezTo>
                  <a:pt x="700262" y="5885245"/>
                  <a:pt x="778657" y="5823213"/>
                  <a:pt x="806823" y="5809130"/>
                </a:cubicBezTo>
                <a:cubicBezTo>
                  <a:pt x="823727" y="5800678"/>
                  <a:pt x="843708" y="5799652"/>
                  <a:pt x="860612" y="5791200"/>
                </a:cubicBezTo>
                <a:cubicBezTo>
                  <a:pt x="879885" y="5781563"/>
                  <a:pt x="895127" y="5764979"/>
                  <a:pt x="914400" y="5755342"/>
                </a:cubicBezTo>
                <a:cubicBezTo>
                  <a:pt x="931304" y="5746890"/>
                  <a:pt x="951667" y="5746590"/>
                  <a:pt x="968188" y="5737412"/>
                </a:cubicBezTo>
                <a:cubicBezTo>
                  <a:pt x="1005861" y="5716482"/>
                  <a:pt x="1034879" y="5679324"/>
                  <a:pt x="1075764" y="5665695"/>
                </a:cubicBezTo>
                <a:cubicBezTo>
                  <a:pt x="1210968" y="5620626"/>
                  <a:pt x="1044309" y="5681422"/>
                  <a:pt x="1183341" y="5611906"/>
                </a:cubicBezTo>
                <a:cubicBezTo>
                  <a:pt x="1200245" y="5603454"/>
                  <a:pt x="1219433" y="5600613"/>
                  <a:pt x="1237129" y="5593977"/>
                </a:cubicBezTo>
                <a:cubicBezTo>
                  <a:pt x="1267264" y="5582676"/>
                  <a:pt x="1296641" y="5569419"/>
                  <a:pt x="1326776" y="5558118"/>
                </a:cubicBezTo>
                <a:cubicBezTo>
                  <a:pt x="1344472" y="5551482"/>
                  <a:pt x="1362868" y="5546825"/>
                  <a:pt x="1380564" y="5540189"/>
                </a:cubicBezTo>
                <a:cubicBezTo>
                  <a:pt x="1410699" y="5528888"/>
                  <a:pt x="1439679" y="5514508"/>
                  <a:pt x="1470212" y="5504330"/>
                </a:cubicBezTo>
                <a:cubicBezTo>
                  <a:pt x="1493589" y="5496538"/>
                  <a:pt x="1518327" y="5493481"/>
                  <a:pt x="1541929" y="5486400"/>
                </a:cubicBezTo>
                <a:cubicBezTo>
                  <a:pt x="1578134" y="5475539"/>
                  <a:pt x="1613301" y="5461403"/>
                  <a:pt x="1649506" y="5450542"/>
                </a:cubicBezTo>
                <a:cubicBezTo>
                  <a:pt x="1673108" y="5443461"/>
                  <a:pt x="1698344" y="5441764"/>
                  <a:pt x="1721223" y="5432612"/>
                </a:cubicBezTo>
                <a:cubicBezTo>
                  <a:pt x="1758447" y="5417722"/>
                  <a:pt x="1791576" y="5393714"/>
                  <a:pt x="1828800" y="5378824"/>
                </a:cubicBezTo>
                <a:cubicBezTo>
                  <a:pt x="1863295" y="5365026"/>
                  <a:pt x="1958950" y="5351478"/>
                  <a:pt x="1990164" y="5342965"/>
                </a:cubicBezTo>
                <a:cubicBezTo>
                  <a:pt x="2206737" y="5283899"/>
                  <a:pt x="1983285" y="5323457"/>
                  <a:pt x="2223247" y="5289177"/>
                </a:cubicBezTo>
                <a:cubicBezTo>
                  <a:pt x="2346190" y="5248194"/>
                  <a:pt x="2193610" y="5296585"/>
                  <a:pt x="2366682" y="5253318"/>
                </a:cubicBezTo>
                <a:cubicBezTo>
                  <a:pt x="2385017" y="5248734"/>
                  <a:pt x="2402368" y="5240820"/>
                  <a:pt x="2420470" y="5235389"/>
                </a:cubicBezTo>
                <a:cubicBezTo>
                  <a:pt x="2427950" y="5233145"/>
                  <a:pt x="2584029" y="5187211"/>
                  <a:pt x="2617694" y="5181600"/>
                </a:cubicBezTo>
                <a:cubicBezTo>
                  <a:pt x="2736916" y="5161730"/>
                  <a:pt x="2860066" y="5161017"/>
                  <a:pt x="2976282" y="5127812"/>
                </a:cubicBezTo>
                <a:cubicBezTo>
                  <a:pt x="3119231" y="5086969"/>
                  <a:pt x="3073502" y="5094925"/>
                  <a:pt x="3209364" y="5074024"/>
                </a:cubicBezTo>
                <a:cubicBezTo>
                  <a:pt x="3249349" y="5067873"/>
                  <a:pt x="3397712" y="5048489"/>
                  <a:pt x="3442447" y="5038165"/>
                </a:cubicBezTo>
                <a:cubicBezTo>
                  <a:pt x="3484842" y="5028381"/>
                  <a:pt x="3526463" y="5015408"/>
                  <a:pt x="3567953" y="5002306"/>
                </a:cubicBezTo>
                <a:cubicBezTo>
                  <a:pt x="3640041" y="4979541"/>
                  <a:pt x="3715490" y="4964398"/>
                  <a:pt x="3783106" y="4930589"/>
                </a:cubicBezTo>
                <a:cubicBezTo>
                  <a:pt x="3818965" y="4912659"/>
                  <a:pt x="3853952" y="4892869"/>
                  <a:pt x="3890682" y="4876800"/>
                </a:cubicBezTo>
                <a:cubicBezTo>
                  <a:pt x="3949654" y="4851000"/>
                  <a:pt x="4014781" y="4838200"/>
                  <a:pt x="4069976" y="4805083"/>
                </a:cubicBezTo>
                <a:lnTo>
                  <a:pt x="4249270" y="4697506"/>
                </a:lnTo>
                <a:lnTo>
                  <a:pt x="4338917" y="4643718"/>
                </a:lnTo>
                <a:cubicBezTo>
                  <a:pt x="4368799" y="4625789"/>
                  <a:pt x="4401352" y="4611700"/>
                  <a:pt x="4428564" y="4589930"/>
                </a:cubicBezTo>
                <a:cubicBezTo>
                  <a:pt x="4488329" y="4542118"/>
                  <a:pt x="4553740" y="4500614"/>
                  <a:pt x="4607859" y="4446495"/>
                </a:cubicBezTo>
                <a:cubicBezTo>
                  <a:pt x="4673600" y="4380754"/>
                  <a:pt x="4745563" y="4320694"/>
                  <a:pt x="4805082" y="4249271"/>
                </a:cubicBezTo>
                <a:cubicBezTo>
                  <a:pt x="4834964" y="4213412"/>
                  <a:pt x="4863188" y="4176104"/>
                  <a:pt x="4894729" y="4141695"/>
                </a:cubicBezTo>
                <a:cubicBezTo>
                  <a:pt x="4928997" y="4104312"/>
                  <a:pt x="4968193" y="4071642"/>
                  <a:pt x="5002306" y="4034118"/>
                </a:cubicBezTo>
                <a:cubicBezTo>
                  <a:pt x="5087777" y="3940100"/>
                  <a:pt x="5171243" y="3844244"/>
                  <a:pt x="5253317" y="3747247"/>
                </a:cubicBezTo>
                <a:cubicBezTo>
                  <a:pt x="5253324" y="3747238"/>
                  <a:pt x="5540181" y="3388669"/>
                  <a:pt x="5540188" y="3388659"/>
                </a:cubicBezTo>
                <a:cubicBezTo>
                  <a:pt x="5611906" y="3287059"/>
                  <a:pt x="5682676" y="3184783"/>
                  <a:pt x="5755341" y="3083859"/>
                </a:cubicBezTo>
                <a:cubicBezTo>
                  <a:pt x="5790262" y="3035358"/>
                  <a:pt x="5838644" y="2995037"/>
                  <a:pt x="5862917" y="2940424"/>
                </a:cubicBezTo>
                <a:cubicBezTo>
                  <a:pt x="5886823" y="2886636"/>
                  <a:pt x="5909164" y="2832124"/>
                  <a:pt x="5934635" y="2779059"/>
                </a:cubicBezTo>
                <a:cubicBezTo>
                  <a:pt x="5980898" y="2682677"/>
                  <a:pt x="6023065" y="2583863"/>
                  <a:pt x="6078070" y="2492189"/>
                </a:cubicBezTo>
                <a:cubicBezTo>
                  <a:pt x="6096000" y="2462307"/>
                  <a:pt x="6117255" y="2434183"/>
                  <a:pt x="6131859" y="2402542"/>
                </a:cubicBezTo>
                <a:cubicBezTo>
                  <a:pt x="6153257" y="2356179"/>
                  <a:pt x="6168778" y="2307302"/>
                  <a:pt x="6185647" y="2259106"/>
                </a:cubicBezTo>
                <a:cubicBezTo>
                  <a:pt x="6210620" y="2187753"/>
                  <a:pt x="6257364" y="2043953"/>
                  <a:pt x="6257364" y="2043953"/>
                </a:cubicBezTo>
                <a:cubicBezTo>
                  <a:pt x="6263341" y="2002118"/>
                  <a:pt x="6265044" y="1959445"/>
                  <a:pt x="6275294" y="1918447"/>
                </a:cubicBezTo>
                <a:cubicBezTo>
                  <a:pt x="6338169" y="1666949"/>
                  <a:pt x="6289977" y="1986819"/>
                  <a:pt x="6329082" y="1739153"/>
                </a:cubicBezTo>
                <a:cubicBezTo>
                  <a:pt x="6379666" y="1418785"/>
                  <a:pt x="6341165" y="1583247"/>
                  <a:pt x="6382870" y="1416424"/>
                </a:cubicBezTo>
                <a:cubicBezTo>
                  <a:pt x="6388847" y="1356659"/>
                  <a:pt x="6400800" y="1297193"/>
                  <a:pt x="6400800" y="1237130"/>
                </a:cubicBezTo>
                <a:cubicBezTo>
                  <a:pt x="6400800" y="884990"/>
                  <a:pt x="6419524" y="702416"/>
                  <a:pt x="6347012" y="412377"/>
                </a:cubicBezTo>
                <a:cubicBezTo>
                  <a:pt x="6319914" y="303986"/>
                  <a:pt x="6336876" y="364041"/>
                  <a:pt x="6293223" y="233083"/>
                </a:cubicBezTo>
                <a:lnTo>
                  <a:pt x="6257364" y="125506"/>
                </a:lnTo>
                <a:cubicBezTo>
                  <a:pt x="6245411" y="101600"/>
                  <a:pt x="6232034" y="78355"/>
                  <a:pt x="6221506" y="53789"/>
                </a:cubicBezTo>
                <a:cubicBezTo>
                  <a:pt x="6214061" y="36418"/>
                  <a:pt x="6203576" y="0"/>
                  <a:pt x="6203576" y="0"/>
                </a:cubicBezTo>
              </a:path>
            </a:pathLst>
          </a:custGeom>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rtl="0"/>
            <a:endParaRPr lang="en-US"/>
          </a:p>
        </p:txBody>
      </p:sp>
      <p:sp>
        <p:nvSpPr>
          <p:cNvPr id="7" name="TextBox 6">
            <a:extLst>
              <a:ext uri="{FF2B5EF4-FFF2-40B4-BE49-F238E27FC236}">
                <a16:creationId xmlns:a16="http://schemas.microsoft.com/office/drawing/2014/main" id="{64FA9CB9-45C6-9794-EB60-5904781EBBDB}"/>
              </a:ext>
            </a:extLst>
          </p:cNvPr>
          <p:cNvSpPr txBox="1"/>
          <p:nvPr/>
        </p:nvSpPr>
        <p:spPr>
          <a:xfrm>
            <a:off x="1883480" y="3662359"/>
            <a:ext cx="12039600" cy="3326616"/>
          </a:xfrm>
          <a:prstGeom prst="rect">
            <a:avLst/>
          </a:prstGeom>
          <a:noFill/>
        </p:spPr>
        <p:txBody>
          <a:bodyPr wrap="square">
            <a:spAutoFit/>
          </a:bodyPr>
          <a:lstStyle/>
          <a:p>
            <a:pPr>
              <a:lnSpc>
                <a:spcPct val="150000"/>
              </a:lnSpc>
              <a:spcBef>
                <a:spcPts val="1500"/>
              </a:spcBef>
            </a:pPr>
            <a:r>
              <a:rPr lang="en-US" sz="3600" spc="75" dirty="0">
                <a:latin typeface="PT Sans" panose="020B0503020203020204" pitchFamily="34" charset="77"/>
              </a:rPr>
              <a:t>Is information on the program’s requirements clearly accessible, non-exclusionary, and described in a manner appropriate for applicants unfamiliar with higher education or discipline-specific </a:t>
            </a:r>
            <a:r>
              <a:rPr lang="en-AU" sz="3600" spc="75" dirty="0">
                <a:latin typeface="PT Sans" panose="020B0503020203020204" pitchFamily="34" charset="77"/>
              </a:rPr>
              <a:t>terminology?</a:t>
            </a:r>
          </a:p>
        </p:txBody>
      </p:sp>
    </p:spTree>
    <p:extLst>
      <p:ext uri="{BB962C8B-B14F-4D97-AF65-F5344CB8AC3E}">
        <p14:creationId xmlns:p14="http://schemas.microsoft.com/office/powerpoint/2010/main" val="45564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F23FD-EA48-65EC-39B2-D95658BBD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E04F4-B513-0F22-6D12-FCD3496C1135}"/>
              </a:ext>
            </a:extLst>
          </p:cNvPr>
          <p:cNvSpPr>
            <a:spLocks noGrp="1"/>
          </p:cNvSpPr>
          <p:nvPr>
            <p:ph type="title"/>
          </p:nvPr>
        </p:nvSpPr>
        <p:spPr>
          <a:xfrm>
            <a:off x="1257300" y="-1988345"/>
            <a:ext cx="15773400" cy="1988345"/>
          </a:xfrm>
        </p:spPr>
        <p:txBody>
          <a:bodyPr vert="horz" lIns="91440" tIns="45720" rIns="91440" bIns="45720" rtlCol="0" anchor="b">
            <a:normAutofit/>
          </a:bodyPr>
          <a:lstStyle/>
          <a:p>
            <a:r>
              <a:rPr lang="en-US"/>
              <a:t>Reflection question 2</a:t>
            </a:r>
          </a:p>
        </p:txBody>
      </p:sp>
      <p:sp>
        <p:nvSpPr>
          <p:cNvPr id="7" name="TextBox 6">
            <a:extLst>
              <a:ext uri="{FF2B5EF4-FFF2-40B4-BE49-F238E27FC236}">
                <a16:creationId xmlns:a16="http://schemas.microsoft.com/office/drawing/2014/main" id="{566C26CD-8110-6922-E006-6BA9E3DEB45E}"/>
              </a:ext>
            </a:extLst>
          </p:cNvPr>
          <p:cNvSpPr txBox="1"/>
          <p:nvPr/>
        </p:nvSpPr>
        <p:spPr>
          <a:xfrm>
            <a:off x="2107223" y="3487884"/>
            <a:ext cx="8953500" cy="2495620"/>
          </a:xfrm>
          <a:prstGeom prst="rect">
            <a:avLst/>
          </a:prstGeom>
          <a:noFill/>
        </p:spPr>
        <p:txBody>
          <a:bodyPr wrap="square">
            <a:spAutoFit/>
          </a:bodyPr>
          <a:lstStyle/>
          <a:p>
            <a:pPr>
              <a:lnSpc>
                <a:spcPct val="150000"/>
              </a:lnSpc>
              <a:spcBef>
                <a:spcPts val="1500"/>
              </a:spcBef>
            </a:pPr>
            <a:r>
              <a:rPr lang="en-US" sz="3600" spc="75" dirty="0">
                <a:latin typeface="PT Sans" panose="020B0503020203020204" pitchFamily="34" charset="77"/>
              </a:rPr>
              <a:t>Is information regarding possible adjustments and support structures clearly accessible </a:t>
            </a:r>
            <a:r>
              <a:rPr lang="en-US" sz="3600" b="1" spc="75" dirty="0">
                <a:latin typeface="PT Sans" panose="020B0503020203020204" pitchFamily="34" charset="77"/>
              </a:rPr>
              <a:t>prior</a:t>
            </a:r>
            <a:r>
              <a:rPr lang="en-US" sz="3600" spc="75" dirty="0">
                <a:latin typeface="PT Sans" panose="020B0503020203020204" pitchFamily="34" charset="77"/>
              </a:rPr>
              <a:t> to application?</a:t>
            </a:r>
          </a:p>
        </p:txBody>
      </p:sp>
      <p:sp>
        <p:nvSpPr>
          <p:cNvPr id="8" name="object 4">
            <a:extLst>
              <a:ext uri="{FF2B5EF4-FFF2-40B4-BE49-F238E27FC236}">
                <a16:creationId xmlns:a16="http://schemas.microsoft.com/office/drawing/2014/main" id="{1EB1D8AA-1880-06B6-64EF-96784E21B1C0}"/>
              </a:ext>
              <a:ext uri="{C183D7F6-B498-43B3-948B-1728B52AA6E4}">
                <adec:decorative xmlns:adec="http://schemas.microsoft.com/office/drawing/2017/decorative" val="1"/>
              </a:ext>
            </a:extLst>
          </p:cNvPr>
          <p:cNvSpPr/>
          <p:nvPr/>
        </p:nvSpPr>
        <p:spPr>
          <a:xfrm>
            <a:off x="11887200" y="8792"/>
            <a:ext cx="9220200" cy="10287000"/>
          </a:xfrm>
          <a:custGeom>
            <a:avLst/>
            <a:gdLst/>
            <a:ahLst/>
            <a:cxnLst/>
            <a:rect l="l" t="t" r="r" b="b"/>
            <a:pathLst>
              <a:path w="8092440" h="8173720">
                <a:moveTo>
                  <a:pt x="8091874" y="0"/>
                </a:moveTo>
                <a:lnTo>
                  <a:pt x="936740" y="0"/>
                </a:lnTo>
                <a:lnTo>
                  <a:pt x="905686" y="58531"/>
                </a:lnTo>
                <a:lnTo>
                  <a:pt x="862851" y="140965"/>
                </a:lnTo>
                <a:lnTo>
                  <a:pt x="820869" y="223502"/>
                </a:lnTo>
                <a:lnTo>
                  <a:pt x="779756" y="306130"/>
                </a:lnTo>
                <a:lnTo>
                  <a:pt x="739525" y="388835"/>
                </a:lnTo>
                <a:lnTo>
                  <a:pt x="700192" y="471606"/>
                </a:lnTo>
                <a:lnTo>
                  <a:pt x="661770" y="554431"/>
                </a:lnTo>
                <a:lnTo>
                  <a:pt x="624274" y="637296"/>
                </a:lnTo>
                <a:lnTo>
                  <a:pt x="587719" y="720191"/>
                </a:lnTo>
                <a:lnTo>
                  <a:pt x="552118" y="803103"/>
                </a:lnTo>
                <a:lnTo>
                  <a:pt x="517487" y="886019"/>
                </a:lnTo>
                <a:lnTo>
                  <a:pt x="483841" y="968927"/>
                </a:lnTo>
                <a:lnTo>
                  <a:pt x="451192" y="1051816"/>
                </a:lnTo>
                <a:lnTo>
                  <a:pt x="419557" y="1134672"/>
                </a:lnTo>
                <a:lnTo>
                  <a:pt x="388949" y="1217484"/>
                </a:lnTo>
                <a:lnTo>
                  <a:pt x="359383" y="1300239"/>
                </a:lnTo>
                <a:lnTo>
                  <a:pt x="330873" y="1382926"/>
                </a:lnTo>
                <a:lnTo>
                  <a:pt x="303434" y="1465531"/>
                </a:lnTo>
                <a:lnTo>
                  <a:pt x="277081" y="1548043"/>
                </a:lnTo>
                <a:lnTo>
                  <a:pt x="251827" y="1630450"/>
                </a:lnTo>
                <a:lnTo>
                  <a:pt x="227688" y="1712739"/>
                </a:lnTo>
                <a:lnTo>
                  <a:pt x="204677" y="1794897"/>
                </a:lnTo>
                <a:lnTo>
                  <a:pt x="182809" y="1876914"/>
                </a:lnTo>
                <a:lnTo>
                  <a:pt x="162099" y="1958776"/>
                </a:lnTo>
                <a:lnTo>
                  <a:pt x="142562" y="2040471"/>
                </a:lnTo>
                <a:lnTo>
                  <a:pt x="124211" y="2121988"/>
                </a:lnTo>
                <a:lnTo>
                  <a:pt x="107061" y="2203313"/>
                </a:lnTo>
                <a:lnTo>
                  <a:pt x="91126" y="2284435"/>
                </a:lnTo>
                <a:lnTo>
                  <a:pt x="76422" y="2365341"/>
                </a:lnTo>
                <a:lnTo>
                  <a:pt x="62962" y="2446020"/>
                </a:lnTo>
                <a:lnTo>
                  <a:pt x="50762" y="2526458"/>
                </a:lnTo>
                <a:lnTo>
                  <a:pt x="39834" y="2606644"/>
                </a:lnTo>
                <a:lnTo>
                  <a:pt x="30195" y="2686565"/>
                </a:lnTo>
                <a:lnTo>
                  <a:pt x="21858" y="2766210"/>
                </a:lnTo>
                <a:lnTo>
                  <a:pt x="14839" y="2845566"/>
                </a:lnTo>
                <a:lnTo>
                  <a:pt x="9150" y="2924620"/>
                </a:lnTo>
                <a:lnTo>
                  <a:pt x="4807" y="3003361"/>
                </a:lnTo>
                <a:lnTo>
                  <a:pt x="1825" y="3081776"/>
                </a:lnTo>
                <a:lnTo>
                  <a:pt x="218" y="3159853"/>
                </a:lnTo>
                <a:lnTo>
                  <a:pt x="0" y="3237580"/>
                </a:lnTo>
                <a:lnTo>
                  <a:pt x="1185" y="3314945"/>
                </a:lnTo>
                <a:lnTo>
                  <a:pt x="3789" y="3391935"/>
                </a:lnTo>
                <a:lnTo>
                  <a:pt x="7826" y="3468538"/>
                </a:lnTo>
                <a:lnTo>
                  <a:pt x="13309" y="3544742"/>
                </a:lnTo>
                <a:lnTo>
                  <a:pt x="20255" y="3620535"/>
                </a:lnTo>
                <a:lnTo>
                  <a:pt x="28676" y="3695904"/>
                </a:lnTo>
                <a:lnTo>
                  <a:pt x="38588" y="3770837"/>
                </a:lnTo>
                <a:lnTo>
                  <a:pt x="50006" y="3845322"/>
                </a:lnTo>
                <a:lnTo>
                  <a:pt x="62943" y="3919347"/>
                </a:lnTo>
                <a:lnTo>
                  <a:pt x="77414" y="3992900"/>
                </a:lnTo>
                <a:lnTo>
                  <a:pt x="93433" y="4065967"/>
                </a:lnTo>
                <a:lnTo>
                  <a:pt x="111015" y="4138538"/>
                </a:lnTo>
                <a:lnTo>
                  <a:pt x="130175" y="4210600"/>
                </a:lnTo>
                <a:lnTo>
                  <a:pt x="150927" y="4282140"/>
                </a:lnTo>
                <a:lnTo>
                  <a:pt x="173285" y="4353146"/>
                </a:lnTo>
                <a:lnTo>
                  <a:pt x="197265" y="4423607"/>
                </a:lnTo>
                <a:lnTo>
                  <a:pt x="222879" y="4493509"/>
                </a:lnTo>
                <a:lnTo>
                  <a:pt x="250143" y="4562841"/>
                </a:lnTo>
                <a:lnTo>
                  <a:pt x="279072" y="4631591"/>
                </a:lnTo>
                <a:lnTo>
                  <a:pt x="309680" y="4699746"/>
                </a:lnTo>
                <a:lnTo>
                  <a:pt x="341980" y="4767293"/>
                </a:lnTo>
                <a:lnTo>
                  <a:pt x="375989" y="4834221"/>
                </a:lnTo>
                <a:lnTo>
                  <a:pt x="411095" y="4900365"/>
                </a:lnTo>
                <a:lnTo>
                  <a:pt x="446710" y="4965585"/>
                </a:lnTo>
                <a:lnTo>
                  <a:pt x="482828" y="5029890"/>
                </a:lnTo>
                <a:lnTo>
                  <a:pt x="519449" y="5093285"/>
                </a:lnTo>
                <a:lnTo>
                  <a:pt x="556567" y="5155779"/>
                </a:lnTo>
                <a:lnTo>
                  <a:pt x="594180" y="5217377"/>
                </a:lnTo>
                <a:lnTo>
                  <a:pt x="632285" y="5278086"/>
                </a:lnTo>
                <a:lnTo>
                  <a:pt x="670878" y="5337915"/>
                </a:lnTo>
                <a:lnTo>
                  <a:pt x="709956" y="5396869"/>
                </a:lnTo>
                <a:lnTo>
                  <a:pt x="749516" y="5454955"/>
                </a:lnTo>
                <a:lnTo>
                  <a:pt x="789555" y="5512181"/>
                </a:lnTo>
                <a:lnTo>
                  <a:pt x="830069" y="5568552"/>
                </a:lnTo>
                <a:lnTo>
                  <a:pt x="871054" y="5624078"/>
                </a:lnTo>
                <a:lnTo>
                  <a:pt x="912509" y="5678763"/>
                </a:lnTo>
                <a:lnTo>
                  <a:pt x="954429" y="5732615"/>
                </a:lnTo>
                <a:lnTo>
                  <a:pt x="996812" y="5785642"/>
                </a:lnTo>
                <a:lnTo>
                  <a:pt x="1039653" y="5837849"/>
                </a:lnTo>
                <a:lnTo>
                  <a:pt x="1082951" y="5889244"/>
                </a:lnTo>
                <a:lnTo>
                  <a:pt x="1126701" y="5939834"/>
                </a:lnTo>
                <a:lnTo>
                  <a:pt x="1170900" y="5989625"/>
                </a:lnTo>
                <a:lnTo>
                  <a:pt x="1215545" y="6038625"/>
                </a:lnTo>
                <a:lnTo>
                  <a:pt x="1260633" y="6086840"/>
                </a:lnTo>
                <a:lnTo>
                  <a:pt x="1306160" y="6134278"/>
                </a:lnTo>
                <a:lnTo>
                  <a:pt x="1352124" y="6180945"/>
                </a:lnTo>
                <a:lnTo>
                  <a:pt x="1398520" y="6226849"/>
                </a:lnTo>
                <a:lnTo>
                  <a:pt x="1445347" y="6271995"/>
                </a:lnTo>
                <a:lnTo>
                  <a:pt x="1492599" y="6316392"/>
                </a:lnTo>
                <a:lnTo>
                  <a:pt x="1540275" y="6360046"/>
                </a:lnTo>
                <a:lnTo>
                  <a:pt x="1588371" y="6402963"/>
                </a:lnTo>
                <a:lnTo>
                  <a:pt x="1636884" y="6445152"/>
                </a:lnTo>
                <a:lnTo>
                  <a:pt x="1685810" y="6486618"/>
                </a:lnTo>
                <a:lnTo>
                  <a:pt x="1735146" y="6527369"/>
                </a:lnTo>
                <a:lnTo>
                  <a:pt x="1784890" y="6567412"/>
                </a:lnTo>
                <a:lnTo>
                  <a:pt x="1835037" y="6606753"/>
                </a:lnTo>
                <a:lnTo>
                  <a:pt x="1885584" y="6645399"/>
                </a:lnTo>
                <a:lnTo>
                  <a:pt x="1936529" y="6683358"/>
                </a:lnTo>
                <a:lnTo>
                  <a:pt x="1987867" y="6720636"/>
                </a:lnTo>
                <a:lnTo>
                  <a:pt x="2039596" y="6757241"/>
                </a:lnTo>
                <a:lnTo>
                  <a:pt x="2091713" y="6793178"/>
                </a:lnTo>
                <a:lnTo>
                  <a:pt x="2144213" y="6828456"/>
                </a:lnTo>
                <a:lnTo>
                  <a:pt x="2197095" y="6863081"/>
                </a:lnTo>
                <a:lnTo>
                  <a:pt x="2250354" y="6897059"/>
                </a:lnTo>
                <a:lnTo>
                  <a:pt x="2303988" y="6930398"/>
                </a:lnTo>
                <a:lnTo>
                  <a:pt x="2357993" y="6963105"/>
                </a:lnTo>
                <a:lnTo>
                  <a:pt x="2412365" y="6995187"/>
                </a:lnTo>
                <a:lnTo>
                  <a:pt x="2467102" y="7026650"/>
                </a:lnTo>
                <a:lnTo>
                  <a:pt x="2522201" y="7057502"/>
                </a:lnTo>
                <a:lnTo>
                  <a:pt x="2577658" y="7087749"/>
                </a:lnTo>
                <a:lnTo>
                  <a:pt x="2633469" y="7117399"/>
                </a:lnTo>
                <a:lnTo>
                  <a:pt x="2689632" y="7146457"/>
                </a:lnTo>
                <a:lnTo>
                  <a:pt x="2746144" y="7174932"/>
                </a:lnTo>
                <a:lnTo>
                  <a:pt x="2803001" y="7202830"/>
                </a:lnTo>
                <a:lnTo>
                  <a:pt x="2860199" y="7230159"/>
                </a:lnTo>
                <a:lnTo>
                  <a:pt x="2917736" y="7256924"/>
                </a:lnTo>
                <a:lnTo>
                  <a:pt x="2975608" y="7283132"/>
                </a:lnTo>
                <a:lnTo>
                  <a:pt x="3033813" y="7308792"/>
                </a:lnTo>
                <a:lnTo>
                  <a:pt x="3092346" y="7333909"/>
                </a:lnTo>
                <a:lnTo>
                  <a:pt x="3151205" y="7358491"/>
                </a:lnTo>
                <a:lnTo>
                  <a:pt x="3210386" y="7382545"/>
                </a:lnTo>
                <a:lnTo>
                  <a:pt x="3269886" y="7406077"/>
                </a:lnTo>
                <a:lnTo>
                  <a:pt x="3329702" y="7429094"/>
                </a:lnTo>
                <a:lnTo>
                  <a:pt x="3389830" y="7451604"/>
                </a:lnTo>
                <a:lnTo>
                  <a:pt x="3450268" y="7473613"/>
                </a:lnTo>
                <a:lnTo>
                  <a:pt x="3572058" y="7516156"/>
                </a:lnTo>
                <a:lnTo>
                  <a:pt x="3695046" y="7556779"/>
                </a:lnTo>
                <a:lnTo>
                  <a:pt x="3819206" y="7595537"/>
                </a:lnTo>
                <a:lnTo>
                  <a:pt x="3944512" y="7632486"/>
                </a:lnTo>
                <a:lnTo>
                  <a:pt x="4070938" y="7667681"/>
                </a:lnTo>
                <a:lnTo>
                  <a:pt x="4198458" y="7701177"/>
                </a:lnTo>
                <a:lnTo>
                  <a:pt x="4327046" y="7733030"/>
                </a:lnTo>
                <a:lnTo>
                  <a:pt x="4456675" y="7763295"/>
                </a:lnTo>
                <a:lnTo>
                  <a:pt x="4587321" y="7792028"/>
                </a:lnTo>
                <a:lnTo>
                  <a:pt x="4785136" y="7832374"/>
                </a:lnTo>
                <a:lnTo>
                  <a:pt x="4985090" y="7869584"/>
                </a:lnTo>
                <a:lnTo>
                  <a:pt x="5187095" y="7903843"/>
                </a:lnTo>
                <a:lnTo>
                  <a:pt x="5459474" y="7945257"/>
                </a:lnTo>
                <a:lnTo>
                  <a:pt x="5735134" y="7982201"/>
                </a:lnTo>
                <a:lnTo>
                  <a:pt x="6084007" y="8022772"/>
                </a:lnTo>
                <a:lnTo>
                  <a:pt x="6508420" y="8064370"/>
                </a:lnTo>
                <a:lnTo>
                  <a:pt x="7082933" y="8110262"/>
                </a:lnTo>
                <a:lnTo>
                  <a:pt x="8091874" y="8173320"/>
                </a:lnTo>
                <a:lnTo>
                  <a:pt x="8091874" y="0"/>
                </a:lnTo>
                <a:close/>
              </a:path>
            </a:pathLst>
          </a:custGeom>
          <a:solidFill>
            <a:srgbClr val="FFFFFF"/>
          </a:solidFill>
        </p:spPr>
        <p:txBody>
          <a:bodyPr wrap="square" lIns="0" tIns="0" rIns="0" bIns="0" rtlCol="0"/>
          <a:lstStyle/>
          <a:p>
            <a:endParaRPr/>
          </a:p>
        </p:txBody>
      </p:sp>
      <p:sp>
        <p:nvSpPr>
          <p:cNvPr id="9" name="object 6">
            <a:extLst>
              <a:ext uri="{FF2B5EF4-FFF2-40B4-BE49-F238E27FC236}">
                <a16:creationId xmlns:a16="http://schemas.microsoft.com/office/drawing/2014/main" id="{BFE5E173-DF00-7D37-7431-FE4B9766E639}"/>
              </a:ext>
              <a:ext uri="{C183D7F6-B498-43B3-948B-1728B52AA6E4}">
                <adec:decorative xmlns:adec="http://schemas.microsoft.com/office/drawing/2017/decorative" val="1"/>
              </a:ext>
            </a:extLst>
          </p:cNvPr>
          <p:cNvSpPr/>
          <p:nvPr/>
        </p:nvSpPr>
        <p:spPr>
          <a:xfrm rot="16974016">
            <a:off x="12394084" y="6576005"/>
            <a:ext cx="6634296" cy="6326612"/>
          </a:xfrm>
          <a:custGeom>
            <a:avLst/>
            <a:gdLst/>
            <a:ahLst/>
            <a:cxnLst/>
            <a:rect l="l" t="t" r="r" b="b"/>
            <a:pathLst>
              <a:path w="3138805" h="2846070">
                <a:moveTo>
                  <a:pt x="1581082" y="0"/>
                </a:moveTo>
                <a:lnTo>
                  <a:pt x="1519096" y="2569"/>
                </a:lnTo>
                <a:lnTo>
                  <a:pt x="1453046" y="10288"/>
                </a:lnTo>
                <a:lnTo>
                  <a:pt x="1383453" y="22957"/>
                </a:lnTo>
                <a:lnTo>
                  <a:pt x="1310836" y="40373"/>
                </a:lnTo>
                <a:lnTo>
                  <a:pt x="1273556" y="50798"/>
                </a:lnTo>
                <a:lnTo>
                  <a:pt x="1235715" y="62335"/>
                </a:lnTo>
                <a:lnTo>
                  <a:pt x="1197378" y="74957"/>
                </a:lnTo>
                <a:lnTo>
                  <a:pt x="1158610" y="88640"/>
                </a:lnTo>
                <a:lnTo>
                  <a:pt x="1119477" y="103359"/>
                </a:lnTo>
                <a:lnTo>
                  <a:pt x="1080042" y="119088"/>
                </a:lnTo>
                <a:lnTo>
                  <a:pt x="1040370" y="135803"/>
                </a:lnTo>
                <a:lnTo>
                  <a:pt x="1000528" y="153477"/>
                </a:lnTo>
                <a:lnTo>
                  <a:pt x="960580" y="172086"/>
                </a:lnTo>
                <a:lnTo>
                  <a:pt x="920591" y="191605"/>
                </a:lnTo>
                <a:lnTo>
                  <a:pt x="880625" y="212008"/>
                </a:lnTo>
                <a:lnTo>
                  <a:pt x="840749" y="233270"/>
                </a:lnTo>
                <a:lnTo>
                  <a:pt x="801026" y="255367"/>
                </a:lnTo>
                <a:lnTo>
                  <a:pt x="761522" y="278272"/>
                </a:lnTo>
                <a:lnTo>
                  <a:pt x="722302" y="301960"/>
                </a:lnTo>
                <a:lnTo>
                  <a:pt x="683431" y="326407"/>
                </a:lnTo>
                <a:lnTo>
                  <a:pt x="644973" y="351587"/>
                </a:lnTo>
                <a:lnTo>
                  <a:pt x="606995" y="377475"/>
                </a:lnTo>
                <a:lnTo>
                  <a:pt x="569560" y="404045"/>
                </a:lnTo>
                <a:lnTo>
                  <a:pt x="532733" y="431273"/>
                </a:lnTo>
                <a:lnTo>
                  <a:pt x="496581" y="459134"/>
                </a:lnTo>
                <a:lnTo>
                  <a:pt x="461167" y="487601"/>
                </a:lnTo>
                <a:lnTo>
                  <a:pt x="426557" y="516650"/>
                </a:lnTo>
                <a:lnTo>
                  <a:pt x="392816" y="546256"/>
                </a:lnTo>
                <a:lnTo>
                  <a:pt x="360008" y="576394"/>
                </a:lnTo>
                <a:lnTo>
                  <a:pt x="328199" y="607038"/>
                </a:lnTo>
                <a:lnTo>
                  <a:pt x="297453" y="638162"/>
                </a:lnTo>
                <a:lnTo>
                  <a:pt x="267837" y="669743"/>
                </a:lnTo>
                <a:lnTo>
                  <a:pt x="239413" y="701755"/>
                </a:lnTo>
                <a:lnTo>
                  <a:pt x="212249" y="734171"/>
                </a:lnTo>
                <a:lnTo>
                  <a:pt x="186408" y="766968"/>
                </a:lnTo>
                <a:lnTo>
                  <a:pt x="161955" y="800120"/>
                </a:lnTo>
                <a:lnTo>
                  <a:pt x="138956" y="833602"/>
                </a:lnTo>
                <a:lnTo>
                  <a:pt x="117476" y="867389"/>
                </a:lnTo>
                <a:lnTo>
                  <a:pt x="97579" y="901455"/>
                </a:lnTo>
                <a:lnTo>
                  <a:pt x="79330" y="935775"/>
                </a:lnTo>
                <a:lnTo>
                  <a:pt x="62795" y="970324"/>
                </a:lnTo>
                <a:lnTo>
                  <a:pt x="35126" y="1040009"/>
                </a:lnTo>
                <a:lnTo>
                  <a:pt x="15090" y="1110307"/>
                </a:lnTo>
                <a:lnTo>
                  <a:pt x="3208" y="1181017"/>
                </a:lnTo>
                <a:lnTo>
                  <a:pt x="0" y="1251937"/>
                </a:lnTo>
                <a:lnTo>
                  <a:pt x="1810" y="1287413"/>
                </a:lnTo>
                <a:lnTo>
                  <a:pt x="14063" y="1369272"/>
                </a:lnTo>
                <a:lnTo>
                  <a:pt x="23945" y="1414048"/>
                </a:lnTo>
                <a:lnTo>
                  <a:pt x="35585" y="1457242"/>
                </a:lnTo>
                <a:lnTo>
                  <a:pt x="48935" y="1498901"/>
                </a:lnTo>
                <a:lnTo>
                  <a:pt x="63950" y="1539074"/>
                </a:lnTo>
                <a:lnTo>
                  <a:pt x="80582" y="1577808"/>
                </a:lnTo>
                <a:lnTo>
                  <a:pt x="98785" y="1615151"/>
                </a:lnTo>
                <a:lnTo>
                  <a:pt x="118513" y="1651151"/>
                </a:lnTo>
                <a:lnTo>
                  <a:pt x="139720" y="1685856"/>
                </a:lnTo>
                <a:lnTo>
                  <a:pt x="162358" y="1719312"/>
                </a:lnTo>
                <a:lnTo>
                  <a:pt x="186382" y="1751570"/>
                </a:lnTo>
                <a:lnTo>
                  <a:pt x="211744" y="1782675"/>
                </a:lnTo>
                <a:lnTo>
                  <a:pt x="238399" y="1812676"/>
                </a:lnTo>
                <a:lnTo>
                  <a:pt x="266300" y="1841621"/>
                </a:lnTo>
                <a:lnTo>
                  <a:pt x="295401" y="1869557"/>
                </a:lnTo>
                <a:lnTo>
                  <a:pt x="325654" y="1896532"/>
                </a:lnTo>
                <a:lnTo>
                  <a:pt x="357014" y="1922595"/>
                </a:lnTo>
                <a:lnTo>
                  <a:pt x="389434" y="1947792"/>
                </a:lnTo>
                <a:lnTo>
                  <a:pt x="422867" y="1972172"/>
                </a:lnTo>
                <a:lnTo>
                  <a:pt x="457267" y="1995783"/>
                </a:lnTo>
                <a:lnTo>
                  <a:pt x="492588" y="2018672"/>
                </a:lnTo>
                <a:lnTo>
                  <a:pt x="528783" y="2040887"/>
                </a:lnTo>
                <a:lnTo>
                  <a:pt x="565806" y="2062475"/>
                </a:lnTo>
                <a:lnTo>
                  <a:pt x="603610" y="2083486"/>
                </a:lnTo>
                <a:lnTo>
                  <a:pt x="642148" y="2103966"/>
                </a:lnTo>
                <a:lnTo>
                  <a:pt x="681375" y="2123963"/>
                </a:lnTo>
                <a:lnTo>
                  <a:pt x="721244" y="2143526"/>
                </a:lnTo>
                <a:lnTo>
                  <a:pt x="761707" y="2162701"/>
                </a:lnTo>
                <a:lnTo>
                  <a:pt x="802720" y="2181537"/>
                </a:lnTo>
                <a:lnTo>
                  <a:pt x="844234" y="2200082"/>
                </a:lnTo>
                <a:lnTo>
                  <a:pt x="886205" y="2218383"/>
                </a:lnTo>
                <a:lnTo>
                  <a:pt x="928585" y="2236488"/>
                </a:lnTo>
                <a:lnTo>
                  <a:pt x="1014387" y="2272302"/>
                </a:lnTo>
                <a:lnTo>
                  <a:pt x="1232801" y="2361756"/>
                </a:lnTo>
                <a:lnTo>
                  <a:pt x="1320755" y="2398509"/>
                </a:lnTo>
                <a:lnTo>
                  <a:pt x="1364672" y="2417285"/>
                </a:lnTo>
                <a:lnTo>
                  <a:pt x="1408487" y="2436391"/>
                </a:lnTo>
                <a:lnTo>
                  <a:pt x="1452153" y="2455874"/>
                </a:lnTo>
                <a:lnTo>
                  <a:pt x="1495625" y="2475784"/>
                </a:lnTo>
                <a:lnTo>
                  <a:pt x="1538856" y="2496166"/>
                </a:lnTo>
                <a:lnTo>
                  <a:pt x="1581798" y="2517070"/>
                </a:lnTo>
                <a:lnTo>
                  <a:pt x="1624407" y="2538543"/>
                </a:lnTo>
                <a:lnTo>
                  <a:pt x="1666634" y="2560633"/>
                </a:lnTo>
                <a:lnTo>
                  <a:pt x="1708434" y="2583387"/>
                </a:lnTo>
                <a:lnTo>
                  <a:pt x="1749761" y="2606854"/>
                </a:lnTo>
                <a:lnTo>
                  <a:pt x="1790567" y="2631081"/>
                </a:lnTo>
                <a:lnTo>
                  <a:pt x="1830807" y="2656116"/>
                </a:lnTo>
                <a:lnTo>
                  <a:pt x="1870433" y="2682007"/>
                </a:lnTo>
                <a:lnTo>
                  <a:pt x="1907032" y="2705568"/>
                </a:lnTo>
                <a:lnTo>
                  <a:pt x="1943639" y="2727237"/>
                </a:lnTo>
                <a:lnTo>
                  <a:pt x="1980225" y="2747032"/>
                </a:lnTo>
                <a:lnTo>
                  <a:pt x="2016761" y="2764971"/>
                </a:lnTo>
                <a:lnTo>
                  <a:pt x="2053218" y="2781070"/>
                </a:lnTo>
                <a:lnTo>
                  <a:pt x="2089566" y="2795345"/>
                </a:lnTo>
                <a:lnTo>
                  <a:pt x="2125776" y="2807815"/>
                </a:lnTo>
                <a:lnTo>
                  <a:pt x="2197666" y="2827406"/>
                </a:lnTo>
                <a:lnTo>
                  <a:pt x="2268654" y="2839978"/>
                </a:lnTo>
                <a:lnTo>
                  <a:pt x="2338504" y="2845667"/>
                </a:lnTo>
                <a:lnTo>
                  <a:pt x="2372930" y="2845973"/>
                </a:lnTo>
                <a:lnTo>
                  <a:pt x="2406983" y="2844610"/>
                </a:lnTo>
                <a:lnTo>
                  <a:pt x="2473857" y="2836943"/>
                </a:lnTo>
                <a:lnTo>
                  <a:pt x="2538892" y="2822802"/>
                </a:lnTo>
                <a:lnTo>
                  <a:pt x="2601854" y="2802323"/>
                </a:lnTo>
                <a:lnTo>
                  <a:pt x="2662507" y="2775643"/>
                </a:lnTo>
                <a:lnTo>
                  <a:pt x="2720619" y="2742898"/>
                </a:lnTo>
                <a:lnTo>
                  <a:pt x="2775955" y="2704224"/>
                </a:lnTo>
                <a:lnTo>
                  <a:pt x="2828281" y="2659757"/>
                </a:lnTo>
                <a:lnTo>
                  <a:pt x="2877363" y="2609634"/>
                </a:lnTo>
                <a:lnTo>
                  <a:pt x="2922967" y="2553991"/>
                </a:lnTo>
                <a:lnTo>
                  <a:pt x="2964858" y="2492964"/>
                </a:lnTo>
                <a:lnTo>
                  <a:pt x="3002802" y="2426689"/>
                </a:lnTo>
                <a:lnTo>
                  <a:pt x="3020221" y="2391626"/>
                </a:lnTo>
                <a:lnTo>
                  <a:pt x="3036566" y="2355303"/>
                </a:lnTo>
                <a:lnTo>
                  <a:pt x="3051806" y="2317736"/>
                </a:lnTo>
                <a:lnTo>
                  <a:pt x="3065914" y="2278942"/>
                </a:lnTo>
                <a:lnTo>
                  <a:pt x="3078860" y="2238938"/>
                </a:lnTo>
                <a:lnTo>
                  <a:pt x="3090614" y="2197742"/>
                </a:lnTo>
                <a:lnTo>
                  <a:pt x="3101147" y="2155369"/>
                </a:lnTo>
                <a:lnTo>
                  <a:pt x="3110430" y="2111839"/>
                </a:lnTo>
                <a:lnTo>
                  <a:pt x="3118434" y="2067166"/>
                </a:lnTo>
                <a:lnTo>
                  <a:pt x="3125129" y="2021370"/>
                </a:lnTo>
                <a:lnTo>
                  <a:pt x="3130486" y="1974465"/>
                </a:lnTo>
                <a:lnTo>
                  <a:pt x="3134476" y="1926470"/>
                </a:lnTo>
                <a:lnTo>
                  <a:pt x="3137069" y="1877402"/>
                </a:lnTo>
                <a:lnTo>
                  <a:pt x="3138237" y="1827277"/>
                </a:lnTo>
                <a:lnTo>
                  <a:pt x="3137950" y="1776113"/>
                </a:lnTo>
                <a:lnTo>
                  <a:pt x="3136179" y="1723926"/>
                </a:lnTo>
                <a:lnTo>
                  <a:pt x="3132894" y="1670734"/>
                </a:lnTo>
                <a:lnTo>
                  <a:pt x="3128067" y="1616554"/>
                </a:lnTo>
                <a:lnTo>
                  <a:pt x="3121667" y="1561402"/>
                </a:lnTo>
                <a:lnTo>
                  <a:pt x="3113666" y="1505296"/>
                </a:lnTo>
                <a:lnTo>
                  <a:pt x="3104035" y="1448253"/>
                </a:lnTo>
                <a:lnTo>
                  <a:pt x="3092663" y="1391234"/>
                </a:lnTo>
                <a:lnTo>
                  <a:pt x="3079863" y="1337130"/>
                </a:lnTo>
                <a:lnTo>
                  <a:pt x="3065692" y="1285851"/>
                </a:lnTo>
                <a:lnTo>
                  <a:pt x="3050208" y="1237308"/>
                </a:lnTo>
                <a:lnTo>
                  <a:pt x="3033470" y="1191410"/>
                </a:lnTo>
                <a:lnTo>
                  <a:pt x="3015534" y="1148066"/>
                </a:lnTo>
                <a:lnTo>
                  <a:pt x="2996459" y="1107187"/>
                </a:lnTo>
                <a:lnTo>
                  <a:pt x="2976303" y="1068683"/>
                </a:lnTo>
                <a:lnTo>
                  <a:pt x="2955124" y="1032464"/>
                </a:lnTo>
                <a:lnTo>
                  <a:pt x="2932980" y="998439"/>
                </a:lnTo>
                <a:lnTo>
                  <a:pt x="2909928" y="966518"/>
                </a:lnTo>
                <a:lnTo>
                  <a:pt x="2886026" y="936612"/>
                </a:lnTo>
                <a:lnTo>
                  <a:pt x="2835907" y="882483"/>
                </a:lnTo>
                <a:lnTo>
                  <a:pt x="2783085" y="835329"/>
                </a:lnTo>
                <a:lnTo>
                  <a:pt x="2728023" y="794430"/>
                </a:lnTo>
                <a:lnTo>
                  <a:pt x="2671185" y="759066"/>
                </a:lnTo>
                <a:lnTo>
                  <a:pt x="2613034" y="728516"/>
                </a:lnTo>
                <a:lnTo>
                  <a:pt x="2554034" y="702058"/>
                </a:lnTo>
                <a:lnTo>
                  <a:pt x="2494648" y="678972"/>
                </a:lnTo>
                <a:lnTo>
                  <a:pt x="2435339" y="658538"/>
                </a:lnTo>
                <a:lnTo>
                  <a:pt x="2376571" y="640033"/>
                </a:lnTo>
                <a:lnTo>
                  <a:pt x="2235057" y="597487"/>
                </a:lnTo>
                <a:lnTo>
                  <a:pt x="2208144" y="588894"/>
                </a:lnTo>
                <a:lnTo>
                  <a:pt x="2156172" y="570903"/>
                </a:lnTo>
                <a:lnTo>
                  <a:pt x="2107057" y="551239"/>
                </a:lnTo>
                <a:lnTo>
                  <a:pt x="2061264" y="529179"/>
                </a:lnTo>
                <a:lnTo>
                  <a:pt x="2019254" y="504005"/>
                </a:lnTo>
                <a:lnTo>
                  <a:pt x="1981492" y="474994"/>
                </a:lnTo>
                <a:lnTo>
                  <a:pt x="1948441" y="441426"/>
                </a:lnTo>
                <a:lnTo>
                  <a:pt x="1920565" y="402580"/>
                </a:lnTo>
                <a:lnTo>
                  <a:pt x="1898326" y="357736"/>
                </a:lnTo>
                <a:lnTo>
                  <a:pt x="1882187" y="306173"/>
                </a:lnTo>
                <a:lnTo>
                  <a:pt x="1872614" y="247169"/>
                </a:lnTo>
                <a:lnTo>
                  <a:pt x="1870433" y="214613"/>
                </a:lnTo>
                <a:lnTo>
                  <a:pt x="1868298" y="189066"/>
                </a:lnTo>
                <a:lnTo>
                  <a:pt x="1857536" y="143171"/>
                </a:lnTo>
                <a:lnTo>
                  <a:pt x="1838551" y="104040"/>
                </a:lnTo>
                <a:lnTo>
                  <a:pt x="1811863" y="71471"/>
                </a:lnTo>
                <a:lnTo>
                  <a:pt x="1777993" y="45262"/>
                </a:lnTo>
                <a:lnTo>
                  <a:pt x="1737460" y="25212"/>
                </a:lnTo>
                <a:lnTo>
                  <a:pt x="1690784" y="11120"/>
                </a:lnTo>
                <a:lnTo>
                  <a:pt x="1638484" y="2783"/>
                </a:lnTo>
                <a:lnTo>
                  <a:pt x="1610388" y="709"/>
                </a:lnTo>
                <a:lnTo>
                  <a:pt x="1581082" y="0"/>
                </a:lnTo>
                <a:close/>
              </a:path>
            </a:pathLst>
          </a:custGeom>
          <a:solidFill>
            <a:schemeClr val="accent5"/>
          </a:solidFill>
        </p:spPr>
        <p:txBody>
          <a:bodyPr wrap="square" lIns="0" tIns="0" rIns="0" bIns="0" rtlCol="0"/>
          <a:lstStyle/>
          <a:p>
            <a:pPr algn="l" rtl="0"/>
            <a:endParaRPr/>
          </a:p>
        </p:txBody>
      </p:sp>
    </p:spTree>
    <p:extLst>
      <p:ext uri="{BB962C8B-B14F-4D97-AF65-F5344CB8AC3E}">
        <p14:creationId xmlns:p14="http://schemas.microsoft.com/office/powerpoint/2010/main" val="167195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ff at Barwon heads, looking out over the ocean at sunset.">
            <a:extLst>
              <a:ext uri="{FF2B5EF4-FFF2-40B4-BE49-F238E27FC236}">
                <a16:creationId xmlns:a16="http://schemas.microsoft.com/office/drawing/2014/main" id="{D1DDAD10-4ED5-C5C1-4BE7-51806D6C9C65}"/>
              </a:ext>
            </a:extLst>
          </p:cNvPr>
          <p:cNvPicPr>
            <a:picLocks noChangeAspect="1"/>
          </p:cNvPicPr>
          <p:nvPr/>
        </p:nvPicPr>
        <p:blipFill rotWithShape="1">
          <a:blip r:embed="rId3"/>
          <a:srcRect/>
          <a:stretch>
            <a:fillRect/>
          </a:stretch>
        </p:blipFill>
        <p:spPr>
          <a:xfrm>
            <a:off x="0" y="1"/>
            <a:ext cx="13717133" cy="10287000"/>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a:noFill/>
        </p:spPr>
      </p:pic>
      <p:sp>
        <p:nvSpPr>
          <p:cNvPr id="2" name="object 2">
            <a:extLst>
              <a:ext uri="{C183D7F6-B498-43B3-948B-1728B52AA6E4}">
                <adec:decorative xmlns:adec="http://schemas.microsoft.com/office/drawing/2017/decorative" val="1"/>
              </a:ext>
            </a:extLst>
          </p:cNvPr>
          <p:cNvSpPr/>
          <p:nvPr/>
        </p:nvSpPr>
        <p:spPr>
          <a:xfrm>
            <a:off x="6096001" y="0"/>
            <a:ext cx="12192000" cy="10287000"/>
          </a:xfrm>
          <a:custGeom>
            <a:avLst/>
            <a:gdLst/>
            <a:ahLst/>
            <a:cxnLst/>
            <a:rect l="l" t="t" r="r" b="b"/>
            <a:pathLst>
              <a:path w="10766425" h="10287000">
                <a:moveTo>
                  <a:pt x="10765916" y="0"/>
                </a:moveTo>
                <a:lnTo>
                  <a:pt x="0" y="0"/>
                </a:lnTo>
                <a:lnTo>
                  <a:pt x="809" y="6665"/>
                </a:lnTo>
                <a:lnTo>
                  <a:pt x="11204" y="71598"/>
                </a:lnTo>
                <a:lnTo>
                  <a:pt x="24024" y="135651"/>
                </a:lnTo>
                <a:lnTo>
                  <a:pt x="39291" y="198807"/>
                </a:lnTo>
                <a:lnTo>
                  <a:pt x="57024" y="261048"/>
                </a:lnTo>
                <a:lnTo>
                  <a:pt x="77245" y="322355"/>
                </a:lnTo>
                <a:lnTo>
                  <a:pt x="99975" y="382710"/>
                </a:lnTo>
                <a:lnTo>
                  <a:pt x="125235" y="442096"/>
                </a:lnTo>
                <a:lnTo>
                  <a:pt x="153046" y="500494"/>
                </a:lnTo>
                <a:lnTo>
                  <a:pt x="183428" y="557886"/>
                </a:lnTo>
                <a:lnTo>
                  <a:pt x="216403" y="614255"/>
                </a:lnTo>
                <a:lnTo>
                  <a:pt x="251992" y="669581"/>
                </a:lnTo>
                <a:lnTo>
                  <a:pt x="290216" y="723847"/>
                </a:lnTo>
                <a:lnTo>
                  <a:pt x="331094" y="777034"/>
                </a:lnTo>
                <a:lnTo>
                  <a:pt x="374650" y="829126"/>
                </a:lnTo>
                <a:lnTo>
                  <a:pt x="420903" y="880103"/>
                </a:lnTo>
                <a:lnTo>
                  <a:pt x="469874" y="929948"/>
                </a:lnTo>
                <a:lnTo>
                  <a:pt x="521585" y="978642"/>
                </a:lnTo>
                <a:lnTo>
                  <a:pt x="576056" y="1026167"/>
                </a:lnTo>
                <a:lnTo>
                  <a:pt x="633308" y="1072505"/>
                </a:lnTo>
                <a:lnTo>
                  <a:pt x="693363" y="1117639"/>
                </a:lnTo>
                <a:lnTo>
                  <a:pt x="756241" y="1161550"/>
                </a:lnTo>
                <a:lnTo>
                  <a:pt x="821962" y="1204220"/>
                </a:lnTo>
                <a:lnTo>
                  <a:pt x="890549" y="1245631"/>
                </a:lnTo>
                <a:lnTo>
                  <a:pt x="890816" y="1245770"/>
                </a:lnTo>
                <a:lnTo>
                  <a:pt x="960310" y="1286952"/>
                </a:lnTo>
                <a:lnTo>
                  <a:pt x="1027935" y="1328548"/>
                </a:lnTo>
                <a:lnTo>
                  <a:pt x="1093714" y="1370556"/>
                </a:lnTo>
                <a:lnTo>
                  <a:pt x="1157665" y="1412976"/>
                </a:lnTo>
                <a:lnTo>
                  <a:pt x="1219812" y="1455806"/>
                </a:lnTo>
                <a:lnTo>
                  <a:pt x="1280174" y="1499043"/>
                </a:lnTo>
                <a:lnTo>
                  <a:pt x="1338773" y="1542686"/>
                </a:lnTo>
                <a:lnTo>
                  <a:pt x="1395630" y="1586733"/>
                </a:lnTo>
                <a:lnTo>
                  <a:pt x="1450765" y="1631183"/>
                </a:lnTo>
                <a:lnTo>
                  <a:pt x="1504201" y="1676033"/>
                </a:lnTo>
                <a:lnTo>
                  <a:pt x="1555957" y="1721283"/>
                </a:lnTo>
                <a:lnTo>
                  <a:pt x="1606055" y="1766929"/>
                </a:lnTo>
                <a:lnTo>
                  <a:pt x="1654516" y="1812971"/>
                </a:lnTo>
                <a:lnTo>
                  <a:pt x="1701361" y="1859407"/>
                </a:lnTo>
                <a:lnTo>
                  <a:pt x="1746612" y="1906235"/>
                </a:lnTo>
                <a:lnTo>
                  <a:pt x="1790288" y="1953453"/>
                </a:lnTo>
                <a:lnTo>
                  <a:pt x="1832411" y="2001060"/>
                </a:lnTo>
                <a:lnTo>
                  <a:pt x="1873003" y="2049053"/>
                </a:lnTo>
                <a:lnTo>
                  <a:pt x="1912083" y="2097432"/>
                </a:lnTo>
                <a:lnTo>
                  <a:pt x="1949674" y="2146194"/>
                </a:lnTo>
                <a:lnTo>
                  <a:pt x="1985796" y="2195337"/>
                </a:lnTo>
                <a:lnTo>
                  <a:pt x="2020470" y="2244860"/>
                </a:lnTo>
                <a:lnTo>
                  <a:pt x="2053718" y="2294762"/>
                </a:lnTo>
                <a:lnTo>
                  <a:pt x="2085559" y="2345039"/>
                </a:lnTo>
                <a:lnTo>
                  <a:pt x="2116017" y="2395691"/>
                </a:lnTo>
                <a:lnTo>
                  <a:pt x="2145110" y="2446716"/>
                </a:lnTo>
                <a:lnTo>
                  <a:pt x="2172861" y="2498112"/>
                </a:lnTo>
                <a:lnTo>
                  <a:pt x="2199290" y="2549878"/>
                </a:lnTo>
                <a:lnTo>
                  <a:pt x="2224419" y="2602011"/>
                </a:lnTo>
                <a:lnTo>
                  <a:pt x="2248268" y="2654510"/>
                </a:lnTo>
                <a:lnTo>
                  <a:pt x="2270859" y="2707373"/>
                </a:lnTo>
                <a:lnTo>
                  <a:pt x="2292213" y="2760599"/>
                </a:lnTo>
                <a:lnTo>
                  <a:pt x="2312350" y="2814185"/>
                </a:lnTo>
                <a:lnTo>
                  <a:pt x="2331292" y="2868130"/>
                </a:lnTo>
                <a:lnTo>
                  <a:pt x="2349059" y="2922432"/>
                </a:lnTo>
                <a:lnTo>
                  <a:pt x="2365673" y="2977090"/>
                </a:lnTo>
                <a:lnTo>
                  <a:pt x="2381155" y="3032101"/>
                </a:lnTo>
                <a:lnTo>
                  <a:pt x="2395525" y="3087465"/>
                </a:lnTo>
                <a:lnTo>
                  <a:pt x="2408806" y="3143178"/>
                </a:lnTo>
                <a:lnTo>
                  <a:pt x="2421017" y="3199240"/>
                </a:lnTo>
                <a:lnTo>
                  <a:pt x="2432180" y="3255649"/>
                </a:lnTo>
                <a:lnTo>
                  <a:pt x="2442316" y="3312403"/>
                </a:lnTo>
                <a:lnTo>
                  <a:pt x="2451446" y="3369500"/>
                </a:lnTo>
                <a:lnTo>
                  <a:pt x="2459590" y="3426938"/>
                </a:lnTo>
                <a:lnTo>
                  <a:pt x="2466771" y="3484716"/>
                </a:lnTo>
                <a:lnTo>
                  <a:pt x="2473009" y="3542832"/>
                </a:lnTo>
                <a:lnTo>
                  <a:pt x="2478325" y="3601285"/>
                </a:lnTo>
                <a:lnTo>
                  <a:pt x="2482740" y="3660072"/>
                </a:lnTo>
                <a:lnTo>
                  <a:pt x="2486275" y="3719192"/>
                </a:lnTo>
                <a:lnTo>
                  <a:pt x="2488951" y="3778642"/>
                </a:lnTo>
                <a:lnTo>
                  <a:pt x="2490790" y="3838422"/>
                </a:lnTo>
                <a:lnTo>
                  <a:pt x="2491811" y="3898530"/>
                </a:lnTo>
                <a:lnTo>
                  <a:pt x="2492037" y="3958964"/>
                </a:lnTo>
                <a:lnTo>
                  <a:pt x="2491488" y="4019721"/>
                </a:lnTo>
                <a:lnTo>
                  <a:pt x="2490186" y="4080801"/>
                </a:lnTo>
                <a:lnTo>
                  <a:pt x="2488151" y="4142201"/>
                </a:lnTo>
                <a:lnTo>
                  <a:pt x="2485404" y="4203921"/>
                </a:lnTo>
                <a:lnTo>
                  <a:pt x="2481967" y="4265957"/>
                </a:lnTo>
                <a:lnTo>
                  <a:pt x="2477860" y="4328309"/>
                </a:lnTo>
                <a:lnTo>
                  <a:pt x="2473104" y="4390974"/>
                </a:lnTo>
                <a:lnTo>
                  <a:pt x="2467721" y="4453951"/>
                </a:lnTo>
                <a:lnTo>
                  <a:pt x="2461732" y="4517239"/>
                </a:lnTo>
                <a:lnTo>
                  <a:pt x="2455157" y="4580835"/>
                </a:lnTo>
                <a:lnTo>
                  <a:pt x="2448018" y="4644737"/>
                </a:lnTo>
                <a:lnTo>
                  <a:pt x="2440335" y="4708944"/>
                </a:lnTo>
                <a:lnTo>
                  <a:pt x="2432130" y="4773455"/>
                </a:lnTo>
                <a:lnTo>
                  <a:pt x="2423424" y="4838267"/>
                </a:lnTo>
                <a:lnTo>
                  <a:pt x="2414238" y="4903378"/>
                </a:lnTo>
                <a:lnTo>
                  <a:pt x="2404592" y="4968788"/>
                </a:lnTo>
                <a:lnTo>
                  <a:pt x="2394508" y="5034494"/>
                </a:lnTo>
                <a:lnTo>
                  <a:pt x="2384007" y="5100494"/>
                </a:lnTo>
                <a:lnTo>
                  <a:pt x="2373110" y="5166787"/>
                </a:lnTo>
                <a:lnTo>
                  <a:pt x="2361838" y="5233371"/>
                </a:lnTo>
                <a:lnTo>
                  <a:pt x="2350211" y="5300244"/>
                </a:lnTo>
                <a:lnTo>
                  <a:pt x="2338252" y="5367405"/>
                </a:lnTo>
                <a:lnTo>
                  <a:pt x="2325981" y="5434851"/>
                </a:lnTo>
                <a:lnTo>
                  <a:pt x="2313418" y="5502581"/>
                </a:lnTo>
                <a:lnTo>
                  <a:pt x="2300586" y="5570594"/>
                </a:lnTo>
                <a:lnTo>
                  <a:pt x="2287505" y="5638887"/>
                </a:lnTo>
                <a:lnTo>
                  <a:pt x="2274196" y="5707459"/>
                </a:lnTo>
                <a:lnTo>
                  <a:pt x="2260680" y="5776308"/>
                </a:lnTo>
                <a:lnTo>
                  <a:pt x="2246978" y="5845432"/>
                </a:lnTo>
                <a:lnTo>
                  <a:pt x="2233111" y="5914830"/>
                </a:lnTo>
                <a:lnTo>
                  <a:pt x="2219101" y="5984500"/>
                </a:lnTo>
                <a:lnTo>
                  <a:pt x="2204968" y="6054439"/>
                </a:lnTo>
                <a:lnTo>
                  <a:pt x="2147630" y="6336864"/>
                </a:lnTo>
                <a:lnTo>
                  <a:pt x="2133199" y="6408128"/>
                </a:lnTo>
                <a:lnTo>
                  <a:pt x="2118771" y="6479652"/>
                </a:lnTo>
                <a:lnTo>
                  <a:pt x="2104368" y="6551433"/>
                </a:lnTo>
                <a:lnTo>
                  <a:pt x="2090011" y="6623471"/>
                </a:lnTo>
                <a:lnTo>
                  <a:pt x="2075720" y="6695763"/>
                </a:lnTo>
                <a:lnTo>
                  <a:pt x="2061517" y="6768307"/>
                </a:lnTo>
                <a:lnTo>
                  <a:pt x="2047422" y="6841103"/>
                </a:lnTo>
                <a:lnTo>
                  <a:pt x="2033457" y="6914147"/>
                </a:lnTo>
                <a:lnTo>
                  <a:pt x="2019643" y="6987439"/>
                </a:lnTo>
                <a:lnTo>
                  <a:pt x="2006000" y="7060977"/>
                </a:lnTo>
                <a:lnTo>
                  <a:pt x="1992551" y="7134759"/>
                </a:lnTo>
                <a:lnTo>
                  <a:pt x="1979315" y="7208783"/>
                </a:lnTo>
                <a:lnTo>
                  <a:pt x="1966314" y="7283047"/>
                </a:lnTo>
                <a:lnTo>
                  <a:pt x="1953568" y="7357550"/>
                </a:lnTo>
                <a:lnTo>
                  <a:pt x="1941100" y="7432290"/>
                </a:lnTo>
                <a:lnTo>
                  <a:pt x="1928930" y="7507265"/>
                </a:lnTo>
                <a:lnTo>
                  <a:pt x="1917078" y="7582474"/>
                </a:lnTo>
                <a:lnTo>
                  <a:pt x="1905567" y="7657915"/>
                </a:lnTo>
                <a:lnTo>
                  <a:pt x="1894417" y="7733585"/>
                </a:lnTo>
                <a:lnTo>
                  <a:pt x="1883648" y="7809484"/>
                </a:lnTo>
                <a:lnTo>
                  <a:pt x="1873283" y="7885609"/>
                </a:lnTo>
                <a:lnTo>
                  <a:pt x="1863342" y="7961959"/>
                </a:lnTo>
                <a:lnTo>
                  <a:pt x="1853846" y="8038532"/>
                </a:lnTo>
                <a:lnTo>
                  <a:pt x="1844816" y="8115327"/>
                </a:lnTo>
                <a:lnTo>
                  <a:pt x="1836274" y="8192341"/>
                </a:lnTo>
                <a:lnTo>
                  <a:pt x="1828240" y="8269573"/>
                </a:lnTo>
                <a:lnTo>
                  <a:pt x="1820735" y="8347020"/>
                </a:lnTo>
                <a:lnTo>
                  <a:pt x="1813780" y="8424682"/>
                </a:lnTo>
                <a:lnTo>
                  <a:pt x="1807397" y="8502557"/>
                </a:lnTo>
                <a:lnTo>
                  <a:pt x="1801606" y="8580643"/>
                </a:lnTo>
                <a:lnTo>
                  <a:pt x="1796429" y="8658937"/>
                </a:lnTo>
                <a:lnTo>
                  <a:pt x="1791886" y="8737439"/>
                </a:lnTo>
                <a:lnTo>
                  <a:pt x="1787998" y="8816147"/>
                </a:lnTo>
                <a:lnTo>
                  <a:pt x="1784787" y="8895059"/>
                </a:lnTo>
                <a:lnTo>
                  <a:pt x="1782274" y="8974172"/>
                </a:lnTo>
                <a:lnTo>
                  <a:pt x="1780479" y="9053486"/>
                </a:lnTo>
                <a:lnTo>
                  <a:pt x="1779424" y="9132999"/>
                </a:lnTo>
                <a:lnTo>
                  <a:pt x="1779129" y="9212708"/>
                </a:lnTo>
                <a:lnTo>
                  <a:pt x="1779617" y="9292613"/>
                </a:lnTo>
                <a:lnTo>
                  <a:pt x="1780906" y="9372711"/>
                </a:lnTo>
                <a:lnTo>
                  <a:pt x="1783020" y="9453001"/>
                </a:lnTo>
                <a:lnTo>
                  <a:pt x="1785978" y="9533481"/>
                </a:lnTo>
                <a:lnTo>
                  <a:pt x="1789803" y="9614149"/>
                </a:lnTo>
                <a:lnTo>
                  <a:pt x="1794514" y="9695003"/>
                </a:lnTo>
                <a:lnTo>
                  <a:pt x="1800133" y="9776042"/>
                </a:lnTo>
                <a:lnTo>
                  <a:pt x="1806680" y="9857265"/>
                </a:lnTo>
                <a:lnTo>
                  <a:pt x="1814178" y="9938668"/>
                </a:lnTo>
                <a:lnTo>
                  <a:pt x="1822647" y="10020251"/>
                </a:lnTo>
                <a:lnTo>
                  <a:pt x="1832108" y="10102011"/>
                </a:lnTo>
                <a:lnTo>
                  <a:pt x="1842582" y="10183948"/>
                </a:lnTo>
                <a:lnTo>
                  <a:pt x="1854089" y="10266059"/>
                </a:lnTo>
                <a:lnTo>
                  <a:pt x="1857287" y="10287000"/>
                </a:lnTo>
                <a:lnTo>
                  <a:pt x="10765916" y="10287000"/>
                </a:lnTo>
                <a:lnTo>
                  <a:pt x="10765916" y="0"/>
                </a:lnTo>
                <a:close/>
              </a:path>
            </a:pathLst>
          </a:custGeom>
          <a:solidFill>
            <a:srgbClr val="DFD7D4"/>
          </a:solidFill>
        </p:spPr>
        <p:txBody>
          <a:bodyPr wrap="square" lIns="0" tIns="0" rIns="0" bIns="0" rtlCol="0"/>
          <a:lstStyle/>
          <a:p>
            <a:endParaRPr/>
          </a:p>
        </p:txBody>
      </p:sp>
      <p:sp>
        <p:nvSpPr>
          <p:cNvPr id="4" name="object 4" descr="$PPTXTitle"/>
          <p:cNvSpPr txBox="1">
            <a:spLocks noGrp="1"/>
          </p:cNvSpPr>
          <p:nvPr>
            <p:ph type="title"/>
          </p:nvPr>
        </p:nvSpPr>
        <p:spPr>
          <a:xfrm>
            <a:off x="10059533" y="4058267"/>
            <a:ext cx="7315200" cy="2170466"/>
          </a:xfrm>
          <a:prstGeom prst="rect">
            <a:avLst/>
          </a:prstGeom>
        </p:spPr>
        <p:txBody>
          <a:bodyPr vert="horz" wrap="square" lIns="0" tIns="15875" rIns="0" bIns="0" rtlCol="0">
            <a:spAutoFit/>
          </a:bodyPr>
          <a:lstStyle/>
          <a:p>
            <a:pPr marL="12700">
              <a:lnSpc>
                <a:spcPct val="100000"/>
              </a:lnSpc>
              <a:spcBef>
                <a:spcPts val="125"/>
              </a:spcBef>
            </a:pPr>
            <a:r>
              <a:rPr lang="en-US" b="0" dirty="0" err="1">
                <a:solidFill>
                  <a:srgbClr val="170230"/>
                </a:solidFill>
              </a:rPr>
              <a:t>Wadawarrung</a:t>
            </a:r>
            <a:r>
              <a:rPr lang="en-US" b="0" dirty="0">
                <a:solidFill>
                  <a:srgbClr val="170230"/>
                </a:solidFill>
              </a:rPr>
              <a:t> Land</a:t>
            </a:r>
            <a:endParaRPr lang="en-US" spc="-10" dirty="0">
              <a:solidFill>
                <a:srgbClr val="17023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F1520-1101-E97D-42F8-F34193409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22203-B2B9-8209-454D-409A56242FC0}"/>
              </a:ext>
            </a:extLst>
          </p:cNvPr>
          <p:cNvSpPr>
            <a:spLocks noGrp="1"/>
          </p:cNvSpPr>
          <p:nvPr>
            <p:ph type="title"/>
          </p:nvPr>
        </p:nvSpPr>
        <p:spPr>
          <a:xfrm>
            <a:off x="1257300" y="-1988345"/>
            <a:ext cx="15773400" cy="1988345"/>
          </a:xfrm>
        </p:spPr>
        <p:txBody>
          <a:bodyPr vert="horz" lIns="91440" tIns="45720" rIns="91440" bIns="45720" rtlCol="0" anchor="b">
            <a:normAutofit/>
          </a:bodyPr>
          <a:lstStyle/>
          <a:p>
            <a:r>
              <a:rPr lang="en-US"/>
              <a:t>Reflection question 3</a:t>
            </a:r>
          </a:p>
        </p:txBody>
      </p:sp>
      <p:sp>
        <p:nvSpPr>
          <p:cNvPr id="7" name="TextBox 6">
            <a:extLst>
              <a:ext uri="{FF2B5EF4-FFF2-40B4-BE49-F238E27FC236}">
                <a16:creationId xmlns:a16="http://schemas.microsoft.com/office/drawing/2014/main" id="{B65AE14B-68A4-2659-82F7-A4BFA538F36F}"/>
              </a:ext>
            </a:extLst>
          </p:cNvPr>
          <p:cNvSpPr txBox="1"/>
          <p:nvPr/>
        </p:nvSpPr>
        <p:spPr>
          <a:xfrm>
            <a:off x="2209800" y="2655277"/>
            <a:ext cx="11811000" cy="3326616"/>
          </a:xfrm>
          <a:prstGeom prst="rect">
            <a:avLst/>
          </a:prstGeom>
          <a:noFill/>
        </p:spPr>
        <p:txBody>
          <a:bodyPr wrap="square">
            <a:spAutoFit/>
          </a:bodyPr>
          <a:lstStyle/>
          <a:p>
            <a:pPr>
              <a:lnSpc>
                <a:spcPct val="150000"/>
              </a:lnSpc>
              <a:spcBef>
                <a:spcPts val="1500"/>
              </a:spcBef>
            </a:pPr>
            <a:r>
              <a:rPr lang="en-US" sz="3600">
                <a:solidFill>
                  <a:srgbClr val="000000"/>
                </a:solidFill>
                <a:latin typeface="PT Sans" panose="020B0503020203020204" pitchFamily="34" charset="77"/>
              </a:rPr>
              <a:t>Are disabled applicants encouraged and provided with clear pathways (including contact details) to access further information and initiate discussions regarding program requirements and possible adjustments?</a:t>
            </a:r>
          </a:p>
        </p:txBody>
      </p:sp>
      <p:sp>
        <p:nvSpPr>
          <p:cNvPr id="10" name="object 2">
            <a:extLst>
              <a:ext uri="{FF2B5EF4-FFF2-40B4-BE49-F238E27FC236}">
                <a16:creationId xmlns:a16="http://schemas.microsoft.com/office/drawing/2014/main" id="{C251029B-27DF-E744-AFE9-EFD0FA694EA7}"/>
              </a:ext>
              <a:ext uri="{C183D7F6-B498-43B3-948B-1728B52AA6E4}">
                <adec:decorative xmlns:adec="http://schemas.microsoft.com/office/drawing/2017/decorative" val="1"/>
              </a:ext>
            </a:extLst>
          </p:cNvPr>
          <p:cNvSpPr/>
          <p:nvPr/>
        </p:nvSpPr>
        <p:spPr>
          <a:xfrm rot="5400000">
            <a:off x="7829550" y="-171450"/>
            <a:ext cx="2628900" cy="18288000"/>
          </a:xfrm>
          <a:custGeom>
            <a:avLst/>
            <a:gdLst/>
            <a:ahLst/>
            <a:cxnLst/>
            <a:rect l="l" t="t" r="r" b="b"/>
            <a:pathLst>
              <a:path w="9306560" h="10287000">
                <a:moveTo>
                  <a:pt x="9306034" y="0"/>
                </a:moveTo>
                <a:lnTo>
                  <a:pt x="761046" y="0"/>
                </a:lnTo>
                <a:lnTo>
                  <a:pt x="720642" y="72651"/>
                </a:lnTo>
                <a:lnTo>
                  <a:pt x="678941" y="149864"/>
                </a:lnTo>
                <a:lnTo>
                  <a:pt x="638665" y="226719"/>
                </a:lnTo>
                <a:lnTo>
                  <a:pt x="599796" y="303218"/>
                </a:lnTo>
                <a:lnTo>
                  <a:pt x="562318" y="379362"/>
                </a:lnTo>
                <a:lnTo>
                  <a:pt x="526215" y="455155"/>
                </a:lnTo>
                <a:lnTo>
                  <a:pt x="491472" y="530596"/>
                </a:lnTo>
                <a:lnTo>
                  <a:pt x="458071" y="605689"/>
                </a:lnTo>
                <a:lnTo>
                  <a:pt x="425997" y="680435"/>
                </a:lnTo>
                <a:lnTo>
                  <a:pt x="395233" y="754835"/>
                </a:lnTo>
                <a:lnTo>
                  <a:pt x="365763" y="828892"/>
                </a:lnTo>
                <a:lnTo>
                  <a:pt x="337572" y="902607"/>
                </a:lnTo>
                <a:lnTo>
                  <a:pt x="310641" y="975982"/>
                </a:lnTo>
                <a:lnTo>
                  <a:pt x="284957" y="1049019"/>
                </a:lnTo>
                <a:lnTo>
                  <a:pt x="260501" y="1121720"/>
                </a:lnTo>
                <a:lnTo>
                  <a:pt x="237259" y="1194086"/>
                </a:lnTo>
                <a:lnTo>
                  <a:pt x="215213" y="1266119"/>
                </a:lnTo>
                <a:lnTo>
                  <a:pt x="194348" y="1337821"/>
                </a:lnTo>
                <a:lnTo>
                  <a:pt x="174647" y="1409194"/>
                </a:lnTo>
                <a:lnTo>
                  <a:pt x="156095" y="1480239"/>
                </a:lnTo>
                <a:lnTo>
                  <a:pt x="138674" y="1550959"/>
                </a:lnTo>
                <a:lnTo>
                  <a:pt x="122370" y="1621354"/>
                </a:lnTo>
                <a:lnTo>
                  <a:pt x="107164" y="1691428"/>
                </a:lnTo>
                <a:lnTo>
                  <a:pt x="93042" y="1761181"/>
                </a:lnTo>
                <a:lnTo>
                  <a:pt x="79987" y="1830616"/>
                </a:lnTo>
                <a:lnTo>
                  <a:pt x="67983" y="1899733"/>
                </a:lnTo>
                <a:lnTo>
                  <a:pt x="57014" y="1968536"/>
                </a:lnTo>
                <a:lnTo>
                  <a:pt x="47063" y="2037026"/>
                </a:lnTo>
                <a:lnTo>
                  <a:pt x="38114" y="2105203"/>
                </a:lnTo>
                <a:lnTo>
                  <a:pt x="30152" y="2173072"/>
                </a:lnTo>
                <a:lnTo>
                  <a:pt x="23159" y="2240632"/>
                </a:lnTo>
                <a:lnTo>
                  <a:pt x="17119" y="2307886"/>
                </a:lnTo>
                <a:lnTo>
                  <a:pt x="12017" y="2374836"/>
                </a:lnTo>
                <a:lnTo>
                  <a:pt x="7836" y="2441484"/>
                </a:lnTo>
                <a:lnTo>
                  <a:pt x="4560" y="2507830"/>
                </a:lnTo>
                <a:lnTo>
                  <a:pt x="2173" y="2573878"/>
                </a:lnTo>
                <a:lnTo>
                  <a:pt x="658" y="2639628"/>
                </a:lnTo>
                <a:lnTo>
                  <a:pt x="0" y="2705083"/>
                </a:lnTo>
                <a:lnTo>
                  <a:pt x="181" y="2770244"/>
                </a:lnTo>
                <a:lnTo>
                  <a:pt x="1186" y="2835113"/>
                </a:lnTo>
                <a:lnTo>
                  <a:pt x="2999" y="2899693"/>
                </a:lnTo>
                <a:lnTo>
                  <a:pt x="5604" y="2963984"/>
                </a:lnTo>
                <a:lnTo>
                  <a:pt x="8983" y="3027988"/>
                </a:lnTo>
                <a:lnTo>
                  <a:pt x="13121" y="3091707"/>
                </a:lnTo>
                <a:lnTo>
                  <a:pt x="18003" y="3155144"/>
                </a:lnTo>
                <a:lnTo>
                  <a:pt x="23610" y="3218300"/>
                </a:lnTo>
                <a:lnTo>
                  <a:pt x="29929" y="3281175"/>
                </a:lnTo>
                <a:lnTo>
                  <a:pt x="36941" y="3343774"/>
                </a:lnTo>
                <a:lnTo>
                  <a:pt x="44631" y="3406096"/>
                </a:lnTo>
                <a:lnTo>
                  <a:pt x="52982" y="3468145"/>
                </a:lnTo>
                <a:lnTo>
                  <a:pt x="61980" y="3529921"/>
                </a:lnTo>
                <a:lnTo>
                  <a:pt x="71606" y="3591426"/>
                </a:lnTo>
                <a:lnTo>
                  <a:pt x="81845" y="3652663"/>
                </a:lnTo>
                <a:lnTo>
                  <a:pt x="92682" y="3713633"/>
                </a:lnTo>
                <a:lnTo>
                  <a:pt x="104098" y="3774338"/>
                </a:lnTo>
                <a:lnTo>
                  <a:pt x="116079" y="3834779"/>
                </a:lnTo>
                <a:lnTo>
                  <a:pt x="128609" y="3894959"/>
                </a:lnTo>
                <a:lnTo>
                  <a:pt x="141670" y="3954879"/>
                </a:lnTo>
                <a:lnTo>
                  <a:pt x="155247" y="4014541"/>
                </a:lnTo>
                <a:lnTo>
                  <a:pt x="169323" y="4073946"/>
                </a:lnTo>
                <a:lnTo>
                  <a:pt x="183883" y="4133097"/>
                </a:lnTo>
                <a:lnTo>
                  <a:pt x="198910" y="4191996"/>
                </a:lnTo>
                <a:lnTo>
                  <a:pt x="214387" y="4250643"/>
                </a:lnTo>
                <a:lnTo>
                  <a:pt x="230300" y="4309041"/>
                </a:lnTo>
                <a:lnTo>
                  <a:pt x="246630" y="4367192"/>
                </a:lnTo>
                <a:lnTo>
                  <a:pt x="263363" y="4425097"/>
                </a:lnTo>
                <a:lnTo>
                  <a:pt x="280482" y="4482759"/>
                </a:lnTo>
                <a:lnTo>
                  <a:pt x="297971" y="4540178"/>
                </a:lnTo>
                <a:lnTo>
                  <a:pt x="315813" y="4597358"/>
                </a:lnTo>
                <a:lnTo>
                  <a:pt x="333992" y="4654298"/>
                </a:lnTo>
                <a:lnTo>
                  <a:pt x="352493" y="4711002"/>
                </a:lnTo>
                <a:lnTo>
                  <a:pt x="371298" y="4767472"/>
                </a:lnTo>
                <a:lnTo>
                  <a:pt x="390393" y="4823708"/>
                </a:lnTo>
                <a:lnTo>
                  <a:pt x="409759" y="4879712"/>
                </a:lnTo>
                <a:lnTo>
                  <a:pt x="429382" y="4935487"/>
                </a:lnTo>
                <a:lnTo>
                  <a:pt x="449245" y="4991035"/>
                </a:lnTo>
                <a:lnTo>
                  <a:pt x="469332" y="5046356"/>
                </a:lnTo>
                <a:lnTo>
                  <a:pt x="489626" y="5101453"/>
                </a:lnTo>
                <a:lnTo>
                  <a:pt x="510112" y="5156328"/>
                </a:lnTo>
                <a:lnTo>
                  <a:pt x="530773" y="5210982"/>
                </a:lnTo>
                <a:lnTo>
                  <a:pt x="551593" y="5265417"/>
                </a:lnTo>
                <a:lnTo>
                  <a:pt x="572555" y="5319635"/>
                </a:lnTo>
                <a:lnTo>
                  <a:pt x="593644" y="5373638"/>
                </a:lnTo>
                <a:lnTo>
                  <a:pt x="614844" y="5427427"/>
                </a:lnTo>
                <a:lnTo>
                  <a:pt x="636137" y="5481004"/>
                </a:lnTo>
                <a:lnTo>
                  <a:pt x="657509" y="5534371"/>
                </a:lnTo>
                <a:lnTo>
                  <a:pt x="678942" y="5587531"/>
                </a:lnTo>
                <a:lnTo>
                  <a:pt x="700420" y="5640483"/>
                </a:lnTo>
                <a:lnTo>
                  <a:pt x="721928" y="5693232"/>
                </a:lnTo>
                <a:lnTo>
                  <a:pt x="764966" y="5798121"/>
                </a:lnTo>
                <a:lnTo>
                  <a:pt x="914135" y="6159050"/>
                </a:lnTo>
                <a:lnTo>
                  <a:pt x="955802" y="6260464"/>
                </a:lnTo>
                <a:lnTo>
                  <a:pt x="976395" y="6310896"/>
                </a:lnTo>
                <a:lnTo>
                  <a:pt x="996807" y="6361146"/>
                </a:lnTo>
                <a:lnTo>
                  <a:pt x="1017021" y="6411216"/>
                </a:lnTo>
                <a:lnTo>
                  <a:pt x="1037020" y="6461108"/>
                </a:lnTo>
                <a:lnTo>
                  <a:pt x="1056790" y="6510824"/>
                </a:lnTo>
                <a:lnTo>
                  <a:pt x="1076313" y="6560366"/>
                </a:lnTo>
                <a:lnTo>
                  <a:pt x="1095574" y="6609735"/>
                </a:lnTo>
                <a:lnTo>
                  <a:pt x="1114555" y="6658933"/>
                </a:lnTo>
                <a:lnTo>
                  <a:pt x="1133242" y="6707963"/>
                </a:lnTo>
                <a:lnTo>
                  <a:pt x="1151617" y="6756825"/>
                </a:lnTo>
                <a:lnTo>
                  <a:pt x="1169664" y="6805521"/>
                </a:lnTo>
                <a:lnTo>
                  <a:pt x="1187368" y="6854054"/>
                </a:lnTo>
                <a:lnTo>
                  <a:pt x="1204712" y="6902425"/>
                </a:lnTo>
                <a:lnTo>
                  <a:pt x="1221679" y="6950636"/>
                </a:lnTo>
                <a:lnTo>
                  <a:pt x="1238255" y="6998689"/>
                </a:lnTo>
                <a:lnTo>
                  <a:pt x="1254421" y="7046585"/>
                </a:lnTo>
                <a:lnTo>
                  <a:pt x="1270163" y="7094326"/>
                </a:lnTo>
                <a:lnTo>
                  <a:pt x="1285463" y="7141914"/>
                </a:lnTo>
                <a:lnTo>
                  <a:pt x="1300307" y="7189351"/>
                </a:lnTo>
                <a:lnTo>
                  <a:pt x="1314677" y="7236638"/>
                </a:lnTo>
                <a:lnTo>
                  <a:pt x="1328557" y="7283778"/>
                </a:lnTo>
                <a:lnTo>
                  <a:pt x="1341931" y="7330772"/>
                </a:lnTo>
                <a:lnTo>
                  <a:pt x="1354783" y="7377622"/>
                </a:lnTo>
                <a:lnTo>
                  <a:pt x="1367097" y="7424330"/>
                </a:lnTo>
                <a:lnTo>
                  <a:pt x="1378856" y="7470897"/>
                </a:lnTo>
                <a:lnTo>
                  <a:pt x="1390044" y="7517325"/>
                </a:lnTo>
                <a:lnTo>
                  <a:pt x="1400645" y="7563616"/>
                </a:lnTo>
                <a:lnTo>
                  <a:pt x="1410643" y="7609772"/>
                </a:lnTo>
                <a:lnTo>
                  <a:pt x="1420022" y="7655795"/>
                </a:lnTo>
                <a:lnTo>
                  <a:pt x="1428765" y="7701686"/>
                </a:lnTo>
                <a:lnTo>
                  <a:pt x="1436856" y="7747447"/>
                </a:lnTo>
                <a:lnTo>
                  <a:pt x="1444279" y="7793080"/>
                </a:lnTo>
                <a:lnTo>
                  <a:pt x="1451017" y="7838587"/>
                </a:lnTo>
                <a:lnTo>
                  <a:pt x="1457055" y="7883969"/>
                </a:lnTo>
                <a:lnTo>
                  <a:pt x="1462377" y="7929229"/>
                </a:lnTo>
                <a:lnTo>
                  <a:pt x="1466965" y="7974368"/>
                </a:lnTo>
                <a:lnTo>
                  <a:pt x="1470804" y="8019387"/>
                </a:lnTo>
                <a:lnTo>
                  <a:pt x="1473878" y="8064289"/>
                </a:lnTo>
                <a:lnTo>
                  <a:pt x="1476170" y="8109075"/>
                </a:lnTo>
                <a:lnTo>
                  <a:pt x="1477664" y="8153748"/>
                </a:lnTo>
                <a:lnTo>
                  <a:pt x="1478344" y="8198309"/>
                </a:lnTo>
                <a:lnTo>
                  <a:pt x="1478194" y="8242759"/>
                </a:lnTo>
                <a:lnTo>
                  <a:pt x="1477198" y="8287101"/>
                </a:lnTo>
                <a:lnTo>
                  <a:pt x="1475339" y="8331336"/>
                </a:lnTo>
                <a:lnTo>
                  <a:pt x="1472601" y="8375466"/>
                </a:lnTo>
                <a:lnTo>
                  <a:pt x="1468967" y="8419493"/>
                </a:lnTo>
                <a:lnTo>
                  <a:pt x="1464423" y="8463419"/>
                </a:lnTo>
                <a:lnTo>
                  <a:pt x="1458951" y="8507245"/>
                </a:lnTo>
                <a:lnTo>
                  <a:pt x="1452535" y="8550973"/>
                </a:lnTo>
                <a:lnTo>
                  <a:pt x="1445159" y="8594605"/>
                </a:lnTo>
                <a:lnTo>
                  <a:pt x="1436806" y="8638143"/>
                </a:lnTo>
                <a:lnTo>
                  <a:pt x="1427462" y="8681589"/>
                </a:lnTo>
                <a:lnTo>
                  <a:pt x="1417109" y="8724944"/>
                </a:lnTo>
                <a:lnTo>
                  <a:pt x="1405730" y="8768209"/>
                </a:lnTo>
                <a:lnTo>
                  <a:pt x="1393311" y="8811388"/>
                </a:lnTo>
                <a:lnTo>
                  <a:pt x="1379835" y="8854482"/>
                </a:lnTo>
                <a:lnTo>
                  <a:pt x="1365285" y="8897492"/>
                </a:lnTo>
                <a:lnTo>
                  <a:pt x="1349645" y="8940420"/>
                </a:lnTo>
                <a:lnTo>
                  <a:pt x="1332899" y="8983268"/>
                </a:lnTo>
                <a:lnTo>
                  <a:pt x="1315031" y="9026038"/>
                </a:lnTo>
                <a:lnTo>
                  <a:pt x="1296025" y="9068731"/>
                </a:lnTo>
                <a:lnTo>
                  <a:pt x="1275864" y="9111350"/>
                </a:lnTo>
                <a:lnTo>
                  <a:pt x="1254533" y="9153896"/>
                </a:lnTo>
                <a:lnTo>
                  <a:pt x="1232014" y="9196371"/>
                </a:lnTo>
                <a:lnTo>
                  <a:pt x="1208292" y="9238776"/>
                </a:lnTo>
                <a:lnTo>
                  <a:pt x="1183350" y="9281114"/>
                </a:lnTo>
                <a:lnTo>
                  <a:pt x="1157173" y="9323387"/>
                </a:lnTo>
                <a:lnTo>
                  <a:pt x="1129744" y="9365595"/>
                </a:lnTo>
                <a:lnTo>
                  <a:pt x="1101047" y="9407741"/>
                </a:lnTo>
                <a:lnTo>
                  <a:pt x="1071066" y="9449826"/>
                </a:lnTo>
                <a:lnTo>
                  <a:pt x="1039784" y="9491853"/>
                </a:lnTo>
                <a:lnTo>
                  <a:pt x="1007185" y="9533824"/>
                </a:lnTo>
                <a:lnTo>
                  <a:pt x="973253" y="9575739"/>
                </a:lnTo>
                <a:lnTo>
                  <a:pt x="937972" y="9617600"/>
                </a:lnTo>
                <a:lnTo>
                  <a:pt x="901326" y="9659411"/>
                </a:lnTo>
                <a:lnTo>
                  <a:pt x="863298" y="9701171"/>
                </a:lnTo>
                <a:lnTo>
                  <a:pt x="823872" y="9742884"/>
                </a:lnTo>
                <a:lnTo>
                  <a:pt x="783032" y="9784550"/>
                </a:lnTo>
                <a:lnTo>
                  <a:pt x="740762" y="9826172"/>
                </a:lnTo>
                <a:lnTo>
                  <a:pt x="697045" y="9867752"/>
                </a:lnTo>
                <a:lnTo>
                  <a:pt x="651865" y="9909290"/>
                </a:lnTo>
                <a:lnTo>
                  <a:pt x="605207" y="9950790"/>
                </a:lnTo>
                <a:lnTo>
                  <a:pt x="605029" y="9950930"/>
                </a:lnTo>
                <a:lnTo>
                  <a:pt x="559093" y="9992470"/>
                </a:lnTo>
                <a:lnTo>
                  <a:pt x="515516" y="10034542"/>
                </a:lnTo>
                <a:lnTo>
                  <a:pt x="474281" y="10077137"/>
                </a:lnTo>
                <a:lnTo>
                  <a:pt x="435368" y="10120244"/>
                </a:lnTo>
                <a:lnTo>
                  <a:pt x="398760" y="10163851"/>
                </a:lnTo>
                <a:lnTo>
                  <a:pt x="364436" y="10207949"/>
                </a:lnTo>
                <a:lnTo>
                  <a:pt x="332380" y="10252526"/>
                </a:lnTo>
                <a:lnTo>
                  <a:pt x="309569" y="10287000"/>
                </a:lnTo>
                <a:lnTo>
                  <a:pt x="9306034" y="10287000"/>
                </a:lnTo>
                <a:lnTo>
                  <a:pt x="9306034" y="0"/>
                </a:lnTo>
                <a:close/>
              </a:path>
            </a:pathLst>
          </a:custGeom>
          <a:solidFill>
            <a:schemeClr val="accent4"/>
          </a:solidFill>
        </p:spPr>
        <p:txBody>
          <a:bodyPr wrap="square" lIns="0" tIns="0" rIns="0" bIns="0" rtlCol="0"/>
          <a:lstStyle/>
          <a:p>
            <a:pPr algn="l" rtl="0"/>
            <a:endParaRPr/>
          </a:p>
        </p:txBody>
      </p:sp>
    </p:spTree>
    <p:extLst>
      <p:ext uri="{BB962C8B-B14F-4D97-AF65-F5344CB8AC3E}">
        <p14:creationId xmlns:p14="http://schemas.microsoft.com/office/powerpoint/2010/main" val="364273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82088-F7CF-3C67-E2DB-F6619F01B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C3DF9-30E5-BB3D-00A9-42AEA9C2606E}"/>
              </a:ext>
            </a:extLst>
          </p:cNvPr>
          <p:cNvSpPr>
            <a:spLocks noGrp="1"/>
          </p:cNvSpPr>
          <p:nvPr>
            <p:ph type="title"/>
          </p:nvPr>
        </p:nvSpPr>
        <p:spPr>
          <a:xfrm>
            <a:off x="1257300" y="-1988345"/>
            <a:ext cx="15773400" cy="1988345"/>
          </a:xfrm>
        </p:spPr>
        <p:txBody>
          <a:bodyPr vert="horz" lIns="91440" tIns="45720" rIns="91440" bIns="45720" rtlCol="0" anchor="b">
            <a:normAutofit/>
          </a:bodyPr>
          <a:lstStyle/>
          <a:p>
            <a:r>
              <a:rPr lang="en-US"/>
              <a:t>Reflection question 4</a:t>
            </a:r>
          </a:p>
        </p:txBody>
      </p:sp>
      <p:sp>
        <p:nvSpPr>
          <p:cNvPr id="7" name="TextBox 6">
            <a:extLst>
              <a:ext uri="{FF2B5EF4-FFF2-40B4-BE49-F238E27FC236}">
                <a16:creationId xmlns:a16="http://schemas.microsoft.com/office/drawing/2014/main" id="{5F556445-A4B3-2AD5-BF24-3E3CD0C882D9}"/>
              </a:ext>
            </a:extLst>
          </p:cNvPr>
          <p:cNvSpPr txBox="1"/>
          <p:nvPr/>
        </p:nvSpPr>
        <p:spPr>
          <a:xfrm>
            <a:off x="2362200" y="2984836"/>
            <a:ext cx="11429998" cy="2495620"/>
          </a:xfrm>
          <a:prstGeom prst="rect">
            <a:avLst/>
          </a:prstGeom>
          <a:noFill/>
        </p:spPr>
        <p:txBody>
          <a:bodyPr wrap="square">
            <a:spAutoFit/>
          </a:bodyPr>
          <a:lstStyle/>
          <a:p>
            <a:pPr>
              <a:lnSpc>
                <a:spcPct val="150000"/>
              </a:lnSpc>
              <a:spcBef>
                <a:spcPts val="1500"/>
              </a:spcBef>
            </a:pPr>
            <a:r>
              <a:rPr lang="en-US" sz="3600">
                <a:solidFill>
                  <a:srgbClr val="000000"/>
                </a:solidFill>
                <a:latin typeface="PT Sans" panose="020B0503020203020204" pitchFamily="34" charset="77"/>
              </a:rPr>
              <a:t>Is it clear to potential applicants whether these discussions are confidential, constructive, collaborative, and clearly separated from selection processes?</a:t>
            </a:r>
          </a:p>
        </p:txBody>
      </p:sp>
      <p:sp>
        <p:nvSpPr>
          <p:cNvPr id="3" name="object 3">
            <a:extLst>
              <a:ext uri="{FF2B5EF4-FFF2-40B4-BE49-F238E27FC236}">
                <a16:creationId xmlns:a16="http://schemas.microsoft.com/office/drawing/2014/main" id="{7DC5EEB7-01EF-F0B8-7B15-330EDFF0712F}"/>
              </a:ext>
              <a:ext uri="{C183D7F6-B498-43B3-948B-1728B52AA6E4}">
                <adec:decorative xmlns:adec="http://schemas.microsoft.com/office/drawing/2017/decorative" val="1"/>
              </a:ext>
            </a:extLst>
          </p:cNvPr>
          <p:cNvSpPr/>
          <p:nvPr/>
        </p:nvSpPr>
        <p:spPr>
          <a:xfrm rot="10800000">
            <a:off x="13792198" y="6821486"/>
            <a:ext cx="4495801" cy="3465514"/>
          </a:xfrm>
          <a:custGeom>
            <a:avLst/>
            <a:gdLst/>
            <a:ahLst/>
            <a:cxnLst/>
            <a:rect l="l" t="t" r="r" b="b"/>
            <a:pathLst>
              <a:path w="5680710" h="4908550">
                <a:moveTo>
                  <a:pt x="5677278" y="0"/>
                </a:moveTo>
                <a:lnTo>
                  <a:pt x="0" y="0"/>
                </a:lnTo>
                <a:lnTo>
                  <a:pt x="0" y="4734389"/>
                </a:lnTo>
                <a:lnTo>
                  <a:pt x="72689" y="4751578"/>
                </a:lnTo>
                <a:lnTo>
                  <a:pt x="143611" y="4767523"/>
                </a:lnTo>
                <a:lnTo>
                  <a:pt x="214234" y="4782593"/>
                </a:lnTo>
                <a:lnTo>
                  <a:pt x="284554" y="4796791"/>
                </a:lnTo>
                <a:lnTo>
                  <a:pt x="354569" y="4810121"/>
                </a:lnTo>
                <a:lnTo>
                  <a:pt x="424274" y="4822586"/>
                </a:lnTo>
                <a:lnTo>
                  <a:pt x="493667" y="4834190"/>
                </a:lnTo>
                <a:lnTo>
                  <a:pt x="562745" y="4844937"/>
                </a:lnTo>
                <a:lnTo>
                  <a:pt x="631505" y="4854829"/>
                </a:lnTo>
                <a:lnTo>
                  <a:pt x="699943" y="4863872"/>
                </a:lnTo>
                <a:lnTo>
                  <a:pt x="768057" y="4872068"/>
                </a:lnTo>
                <a:lnTo>
                  <a:pt x="835842" y="4879422"/>
                </a:lnTo>
                <a:lnTo>
                  <a:pt x="903297" y="4885936"/>
                </a:lnTo>
                <a:lnTo>
                  <a:pt x="970417" y="4891615"/>
                </a:lnTo>
                <a:lnTo>
                  <a:pt x="1037200" y="4896462"/>
                </a:lnTo>
                <a:lnTo>
                  <a:pt x="1103643" y="4900480"/>
                </a:lnTo>
                <a:lnTo>
                  <a:pt x="1169742" y="4903674"/>
                </a:lnTo>
                <a:lnTo>
                  <a:pt x="1235495" y="4906047"/>
                </a:lnTo>
                <a:lnTo>
                  <a:pt x="1300897" y="4907603"/>
                </a:lnTo>
                <a:lnTo>
                  <a:pt x="1365947" y="4908345"/>
                </a:lnTo>
                <a:lnTo>
                  <a:pt x="1425638" y="4908345"/>
                </a:lnTo>
                <a:lnTo>
                  <a:pt x="1494975" y="4907403"/>
                </a:lnTo>
                <a:lnTo>
                  <a:pt x="1558947" y="4905726"/>
                </a:lnTo>
                <a:lnTo>
                  <a:pt x="1622553" y="4903249"/>
                </a:lnTo>
                <a:lnTo>
                  <a:pt x="1685790" y="4899978"/>
                </a:lnTo>
                <a:lnTo>
                  <a:pt x="1748656" y="4895914"/>
                </a:lnTo>
                <a:lnTo>
                  <a:pt x="1811146" y="4891063"/>
                </a:lnTo>
                <a:lnTo>
                  <a:pt x="1873259" y="4885426"/>
                </a:lnTo>
                <a:lnTo>
                  <a:pt x="1934990" y="4879009"/>
                </a:lnTo>
                <a:lnTo>
                  <a:pt x="1996337" y="4871815"/>
                </a:lnTo>
                <a:lnTo>
                  <a:pt x="2057102" y="4863872"/>
                </a:lnTo>
                <a:lnTo>
                  <a:pt x="2117864" y="4855109"/>
                </a:lnTo>
                <a:lnTo>
                  <a:pt x="2178039" y="4845605"/>
                </a:lnTo>
                <a:lnTo>
                  <a:pt x="2237816" y="4835338"/>
                </a:lnTo>
                <a:lnTo>
                  <a:pt x="2297193" y="4824312"/>
                </a:lnTo>
                <a:lnTo>
                  <a:pt x="2356167" y="4812530"/>
                </a:lnTo>
                <a:lnTo>
                  <a:pt x="2414735" y="4799997"/>
                </a:lnTo>
                <a:lnTo>
                  <a:pt x="2472892" y="4786716"/>
                </a:lnTo>
                <a:lnTo>
                  <a:pt x="2530637" y="4772691"/>
                </a:lnTo>
                <a:lnTo>
                  <a:pt x="2587967" y="4757924"/>
                </a:lnTo>
                <a:lnTo>
                  <a:pt x="2644877" y="4742420"/>
                </a:lnTo>
                <a:lnTo>
                  <a:pt x="2701365" y="4726183"/>
                </a:lnTo>
                <a:lnTo>
                  <a:pt x="2757427" y="4709216"/>
                </a:lnTo>
                <a:lnTo>
                  <a:pt x="2813061" y="4691523"/>
                </a:lnTo>
                <a:lnTo>
                  <a:pt x="2868264" y="4673107"/>
                </a:lnTo>
                <a:lnTo>
                  <a:pt x="2923032" y="4653972"/>
                </a:lnTo>
                <a:lnTo>
                  <a:pt x="2977361" y="4634122"/>
                </a:lnTo>
                <a:lnTo>
                  <a:pt x="3031250" y="4613560"/>
                </a:lnTo>
                <a:lnTo>
                  <a:pt x="3084695" y="4592290"/>
                </a:lnTo>
                <a:lnTo>
                  <a:pt x="3137692" y="4570316"/>
                </a:lnTo>
                <a:lnTo>
                  <a:pt x="3190238" y="4547641"/>
                </a:lnTo>
                <a:lnTo>
                  <a:pt x="3242332" y="4524269"/>
                </a:lnTo>
                <a:lnTo>
                  <a:pt x="3293968" y="4500203"/>
                </a:lnTo>
                <a:lnTo>
                  <a:pt x="3345144" y="4475448"/>
                </a:lnTo>
                <a:lnTo>
                  <a:pt x="3395857" y="4450006"/>
                </a:lnTo>
                <a:lnTo>
                  <a:pt x="3446104" y="4423882"/>
                </a:lnTo>
                <a:lnTo>
                  <a:pt x="3495882" y="4397079"/>
                </a:lnTo>
                <a:lnTo>
                  <a:pt x="3545187" y="4369601"/>
                </a:lnTo>
                <a:lnTo>
                  <a:pt x="3594016" y="4341451"/>
                </a:lnTo>
                <a:lnTo>
                  <a:pt x="3642367" y="4312634"/>
                </a:lnTo>
                <a:lnTo>
                  <a:pt x="3690236" y="4283151"/>
                </a:lnTo>
                <a:lnTo>
                  <a:pt x="3737619" y="4253009"/>
                </a:lnTo>
                <a:lnTo>
                  <a:pt x="3784515" y="4222209"/>
                </a:lnTo>
                <a:lnTo>
                  <a:pt x="3830919" y="4190756"/>
                </a:lnTo>
                <a:lnTo>
                  <a:pt x="3876828" y="4158653"/>
                </a:lnTo>
                <a:lnTo>
                  <a:pt x="3922240" y="4125904"/>
                </a:lnTo>
                <a:lnTo>
                  <a:pt x="3967151" y="4092512"/>
                </a:lnTo>
                <a:lnTo>
                  <a:pt x="4011558" y="4058482"/>
                </a:lnTo>
                <a:lnTo>
                  <a:pt x="4055458" y="4023817"/>
                </a:lnTo>
                <a:lnTo>
                  <a:pt x="4098847" y="3988520"/>
                </a:lnTo>
                <a:lnTo>
                  <a:pt x="4141723" y="3952595"/>
                </a:lnTo>
                <a:lnTo>
                  <a:pt x="4184083" y="3916046"/>
                </a:lnTo>
                <a:lnTo>
                  <a:pt x="4225923" y="3878876"/>
                </a:lnTo>
                <a:lnTo>
                  <a:pt x="4267240" y="3841089"/>
                </a:lnTo>
                <a:lnTo>
                  <a:pt x="4308031" y="3802690"/>
                </a:lnTo>
                <a:lnTo>
                  <a:pt x="4348293" y="3763680"/>
                </a:lnTo>
                <a:lnTo>
                  <a:pt x="4388023" y="3724064"/>
                </a:lnTo>
                <a:lnTo>
                  <a:pt x="4427217" y="3683846"/>
                </a:lnTo>
                <a:lnTo>
                  <a:pt x="4465873" y="3643029"/>
                </a:lnTo>
                <a:lnTo>
                  <a:pt x="4503987" y="3601618"/>
                </a:lnTo>
                <a:lnTo>
                  <a:pt x="4541556" y="3559614"/>
                </a:lnTo>
                <a:lnTo>
                  <a:pt x="4578577" y="3517023"/>
                </a:lnTo>
                <a:lnTo>
                  <a:pt x="4615047" y="3473848"/>
                </a:lnTo>
                <a:lnTo>
                  <a:pt x="4650963" y="3430092"/>
                </a:lnTo>
                <a:lnTo>
                  <a:pt x="4686321" y="3385759"/>
                </a:lnTo>
                <a:lnTo>
                  <a:pt x="4721119" y="3340853"/>
                </a:lnTo>
                <a:lnTo>
                  <a:pt x="4755353" y="3295378"/>
                </a:lnTo>
                <a:lnTo>
                  <a:pt x="4789020" y="3249336"/>
                </a:lnTo>
                <a:lnTo>
                  <a:pt x="4822117" y="3202733"/>
                </a:lnTo>
                <a:lnTo>
                  <a:pt x="4854641" y="3155570"/>
                </a:lnTo>
                <a:lnTo>
                  <a:pt x="4886589" y="3107853"/>
                </a:lnTo>
                <a:lnTo>
                  <a:pt x="4917957" y="3059584"/>
                </a:lnTo>
                <a:lnTo>
                  <a:pt x="4948742" y="3010767"/>
                </a:lnTo>
                <a:lnTo>
                  <a:pt x="4978942" y="2961407"/>
                </a:lnTo>
                <a:lnTo>
                  <a:pt x="5008553" y="2911505"/>
                </a:lnTo>
                <a:lnTo>
                  <a:pt x="5037572" y="2861067"/>
                </a:lnTo>
                <a:lnTo>
                  <a:pt x="5065996" y="2810096"/>
                </a:lnTo>
                <a:lnTo>
                  <a:pt x="5093821" y="2758596"/>
                </a:lnTo>
                <a:lnTo>
                  <a:pt x="5121045" y="2706569"/>
                </a:lnTo>
                <a:lnTo>
                  <a:pt x="5147665" y="2654020"/>
                </a:lnTo>
                <a:lnTo>
                  <a:pt x="5173676" y="2600953"/>
                </a:lnTo>
                <a:lnTo>
                  <a:pt x="5199077" y="2547371"/>
                </a:lnTo>
                <a:lnTo>
                  <a:pt x="5223863" y="2493277"/>
                </a:lnTo>
                <a:lnTo>
                  <a:pt x="5248033" y="2438676"/>
                </a:lnTo>
                <a:lnTo>
                  <a:pt x="5271582" y="2383571"/>
                </a:lnTo>
                <a:lnTo>
                  <a:pt x="5294507" y="2327965"/>
                </a:lnTo>
                <a:lnTo>
                  <a:pt x="5316806" y="2271863"/>
                </a:lnTo>
                <a:lnTo>
                  <a:pt x="5338476" y="2215267"/>
                </a:lnTo>
                <a:lnTo>
                  <a:pt x="5359512" y="2158182"/>
                </a:lnTo>
                <a:lnTo>
                  <a:pt x="5379912" y="2100611"/>
                </a:lnTo>
                <a:lnTo>
                  <a:pt x="5399673" y="2042558"/>
                </a:lnTo>
                <a:lnTo>
                  <a:pt x="5418792" y="1984027"/>
                </a:lnTo>
                <a:lnTo>
                  <a:pt x="5437265" y="1925021"/>
                </a:lnTo>
                <a:lnTo>
                  <a:pt x="5455089" y="1865543"/>
                </a:lnTo>
                <a:lnTo>
                  <a:pt x="5472262" y="1805598"/>
                </a:lnTo>
                <a:lnTo>
                  <a:pt x="5488780" y="1745189"/>
                </a:lnTo>
                <a:lnTo>
                  <a:pt x="5504640" y="1684320"/>
                </a:lnTo>
                <a:lnTo>
                  <a:pt x="5519838" y="1622994"/>
                </a:lnTo>
                <a:lnTo>
                  <a:pt x="5534372" y="1561214"/>
                </a:lnTo>
                <a:lnTo>
                  <a:pt x="5548239" y="1498986"/>
                </a:lnTo>
                <a:lnTo>
                  <a:pt x="5561435" y="1436312"/>
                </a:lnTo>
                <a:lnTo>
                  <a:pt x="5573957" y="1373196"/>
                </a:lnTo>
                <a:lnTo>
                  <a:pt x="5585802" y="1309641"/>
                </a:lnTo>
                <a:lnTo>
                  <a:pt x="5596967" y="1245651"/>
                </a:lnTo>
                <a:lnTo>
                  <a:pt x="5607449" y="1181231"/>
                </a:lnTo>
                <a:lnTo>
                  <a:pt x="5617244" y="1116383"/>
                </a:lnTo>
                <a:lnTo>
                  <a:pt x="5626350" y="1051110"/>
                </a:lnTo>
                <a:lnTo>
                  <a:pt x="5634763" y="985418"/>
                </a:lnTo>
                <a:lnTo>
                  <a:pt x="5642481" y="919309"/>
                </a:lnTo>
                <a:lnTo>
                  <a:pt x="5649499" y="852787"/>
                </a:lnTo>
                <a:lnTo>
                  <a:pt x="5655815" y="785856"/>
                </a:lnTo>
                <a:lnTo>
                  <a:pt x="5661426" y="718519"/>
                </a:lnTo>
                <a:lnTo>
                  <a:pt x="5666329" y="650781"/>
                </a:lnTo>
                <a:lnTo>
                  <a:pt x="5670520" y="582643"/>
                </a:lnTo>
                <a:lnTo>
                  <a:pt x="5673996" y="514112"/>
                </a:lnTo>
                <a:lnTo>
                  <a:pt x="5676755" y="445189"/>
                </a:lnTo>
                <a:lnTo>
                  <a:pt x="5678792" y="375878"/>
                </a:lnTo>
                <a:lnTo>
                  <a:pt x="5680106" y="306184"/>
                </a:lnTo>
                <a:lnTo>
                  <a:pt x="5680692" y="236109"/>
                </a:lnTo>
                <a:lnTo>
                  <a:pt x="5680548" y="165659"/>
                </a:lnTo>
                <a:lnTo>
                  <a:pt x="5679670" y="94835"/>
                </a:lnTo>
                <a:lnTo>
                  <a:pt x="5678055" y="23642"/>
                </a:lnTo>
                <a:lnTo>
                  <a:pt x="5677278" y="0"/>
                </a:lnTo>
                <a:close/>
              </a:path>
            </a:pathLst>
          </a:custGeom>
          <a:solidFill>
            <a:schemeClr val="bg1"/>
          </a:solidFill>
        </p:spPr>
        <p:txBody>
          <a:bodyPr wrap="square" lIns="0" tIns="0" rIns="0" bIns="0" rtlCol="0"/>
          <a:lstStyle/>
          <a:p>
            <a:endParaRPr/>
          </a:p>
        </p:txBody>
      </p:sp>
      <p:grpSp>
        <p:nvGrpSpPr>
          <p:cNvPr id="11" name="Group 10">
            <a:extLst>
              <a:ext uri="{FF2B5EF4-FFF2-40B4-BE49-F238E27FC236}">
                <a16:creationId xmlns:a16="http://schemas.microsoft.com/office/drawing/2014/main" id="{EDCDCCA4-9A33-5212-1697-2999917B5A86}"/>
              </a:ext>
              <a:ext uri="{C183D7F6-B498-43B3-948B-1728B52AA6E4}">
                <adec:decorative xmlns:adec="http://schemas.microsoft.com/office/drawing/2017/decorative" val="1"/>
              </a:ext>
            </a:extLst>
          </p:cNvPr>
          <p:cNvGrpSpPr/>
          <p:nvPr/>
        </p:nvGrpSpPr>
        <p:grpSpPr>
          <a:xfrm>
            <a:off x="14072339" y="0"/>
            <a:ext cx="6311640" cy="10497358"/>
            <a:chOff x="14180295" y="-9068"/>
            <a:chExt cx="6311640" cy="10497358"/>
          </a:xfrm>
        </p:grpSpPr>
        <p:sp>
          <p:nvSpPr>
            <p:cNvPr id="12" name="Freeform 11">
              <a:extLst>
                <a:ext uri="{FF2B5EF4-FFF2-40B4-BE49-F238E27FC236}">
                  <a16:creationId xmlns:a16="http://schemas.microsoft.com/office/drawing/2014/main" id="{9D2A9E75-AA48-EA04-8259-1D42FA165D54}"/>
                </a:ext>
              </a:extLst>
            </p:cNvPr>
            <p:cNvSpPr/>
            <p:nvPr/>
          </p:nvSpPr>
          <p:spPr>
            <a:xfrm rot="11191527">
              <a:off x="15224503" y="3902059"/>
              <a:ext cx="2697991" cy="6586231"/>
            </a:xfrm>
            <a:custGeom>
              <a:avLst/>
              <a:gdLst>
                <a:gd name="csX0" fmla="*/ 2997200 w 2997200"/>
                <a:gd name="csY0" fmla="*/ 0 h 4051300"/>
                <a:gd name="csX1" fmla="*/ 2984500 w 2997200"/>
                <a:gd name="csY1" fmla="*/ 152400 h 4051300"/>
                <a:gd name="csX2" fmla="*/ 2959100 w 2997200"/>
                <a:gd name="csY2" fmla="*/ 254000 h 4051300"/>
                <a:gd name="csX3" fmla="*/ 2946400 w 2997200"/>
                <a:gd name="csY3" fmla="*/ 304800 h 4051300"/>
                <a:gd name="csX4" fmla="*/ 2921000 w 2997200"/>
                <a:gd name="csY4" fmla="*/ 342900 h 4051300"/>
                <a:gd name="csX5" fmla="*/ 2857500 w 2997200"/>
                <a:gd name="csY5" fmla="*/ 444500 h 4051300"/>
                <a:gd name="csX6" fmla="*/ 2806700 w 2997200"/>
                <a:gd name="csY6" fmla="*/ 520700 h 4051300"/>
                <a:gd name="csX7" fmla="*/ 2743200 w 2997200"/>
                <a:gd name="csY7" fmla="*/ 584200 h 4051300"/>
                <a:gd name="csX8" fmla="*/ 2717800 w 2997200"/>
                <a:gd name="csY8" fmla="*/ 635000 h 4051300"/>
                <a:gd name="csX9" fmla="*/ 2616200 w 2997200"/>
                <a:gd name="csY9" fmla="*/ 736600 h 4051300"/>
                <a:gd name="csX10" fmla="*/ 2527300 w 2997200"/>
                <a:gd name="csY10" fmla="*/ 838200 h 4051300"/>
                <a:gd name="csX11" fmla="*/ 2476500 w 2997200"/>
                <a:gd name="csY11" fmla="*/ 876300 h 4051300"/>
                <a:gd name="csX12" fmla="*/ 2438400 w 2997200"/>
                <a:gd name="csY12" fmla="*/ 914400 h 4051300"/>
                <a:gd name="csX13" fmla="*/ 2400300 w 2997200"/>
                <a:gd name="csY13" fmla="*/ 927100 h 4051300"/>
                <a:gd name="csX14" fmla="*/ 2362200 w 2997200"/>
                <a:gd name="csY14" fmla="*/ 952500 h 4051300"/>
                <a:gd name="csX15" fmla="*/ 2273300 w 2997200"/>
                <a:gd name="csY15" fmla="*/ 1016000 h 4051300"/>
                <a:gd name="csX16" fmla="*/ 2222500 w 2997200"/>
                <a:gd name="csY16" fmla="*/ 1041400 h 4051300"/>
                <a:gd name="csX17" fmla="*/ 2146300 w 2997200"/>
                <a:gd name="csY17" fmla="*/ 1092200 h 4051300"/>
                <a:gd name="csX18" fmla="*/ 2070100 w 2997200"/>
                <a:gd name="csY18" fmla="*/ 1143000 h 4051300"/>
                <a:gd name="csX19" fmla="*/ 2032000 w 2997200"/>
                <a:gd name="csY19" fmla="*/ 1168400 h 4051300"/>
                <a:gd name="csX20" fmla="*/ 1981200 w 2997200"/>
                <a:gd name="csY20" fmla="*/ 1193800 h 4051300"/>
                <a:gd name="csX21" fmla="*/ 1879600 w 2997200"/>
                <a:gd name="csY21" fmla="*/ 1308100 h 4051300"/>
                <a:gd name="csX22" fmla="*/ 1854200 w 2997200"/>
                <a:gd name="csY22" fmla="*/ 1358900 h 4051300"/>
                <a:gd name="csX23" fmla="*/ 1778000 w 2997200"/>
                <a:gd name="csY23" fmla="*/ 1447800 h 4051300"/>
                <a:gd name="csX24" fmla="*/ 1739900 w 2997200"/>
                <a:gd name="csY24" fmla="*/ 1549400 h 4051300"/>
                <a:gd name="csX25" fmla="*/ 1714500 w 2997200"/>
                <a:gd name="csY25" fmla="*/ 1587500 h 4051300"/>
                <a:gd name="csX26" fmla="*/ 1689100 w 2997200"/>
                <a:gd name="csY26" fmla="*/ 1701800 h 4051300"/>
                <a:gd name="csX27" fmla="*/ 1663700 w 2997200"/>
                <a:gd name="csY27" fmla="*/ 1803400 h 4051300"/>
                <a:gd name="csX28" fmla="*/ 1638300 w 2997200"/>
                <a:gd name="csY28" fmla="*/ 1854200 h 4051300"/>
                <a:gd name="csX29" fmla="*/ 1600200 w 2997200"/>
                <a:gd name="csY29" fmla="*/ 2019300 h 4051300"/>
                <a:gd name="csX30" fmla="*/ 1587500 w 2997200"/>
                <a:gd name="csY30" fmla="*/ 2070100 h 4051300"/>
                <a:gd name="csX31" fmla="*/ 1549400 w 2997200"/>
                <a:gd name="csY31" fmla="*/ 2159000 h 4051300"/>
                <a:gd name="csX32" fmla="*/ 1524000 w 2997200"/>
                <a:gd name="csY32" fmla="*/ 2260600 h 4051300"/>
                <a:gd name="csX33" fmla="*/ 1473200 w 2997200"/>
                <a:gd name="csY33" fmla="*/ 2362200 h 4051300"/>
                <a:gd name="csX34" fmla="*/ 1460500 w 2997200"/>
                <a:gd name="csY34" fmla="*/ 2400300 h 4051300"/>
                <a:gd name="csX35" fmla="*/ 1409700 w 2997200"/>
                <a:gd name="csY35" fmla="*/ 2489200 h 4051300"/>
                <a:gd name="csX36" fmla="*/ 1371600 w 2997200"/>
                <a:gd name="csY36" fmla="*/ 2565400 h 4051300"/>
                <a:gd name="csX37" fmla="*/ 1346200 w 2997200"/>
                <a:gd name="csY37" fmla="*/ 2603500 h 4051300"/>
                <a:gd name="csX38" fmla="*/ 1308100 w 2997200"/>
                <a:gd name="csY38" fmla="*/ 2667000 h 4051300"/>
                <a:gd name="csX39" fmla="*/ 1257300 w 2997200"/>
                <a:gd name="csY39" fmla="*/ 2768600 h 4051300"/>
                <a:gd name="csX40" fmla="*/ 1193800 w 2997200"/>
                <a:gd name="csY40" fmla="*/ 2857500 h 4051300"/>
                <a:gd name="csX41" fmla="*/ 1130300 w 2997200"/>
                <a:gd name="csY41" fmla="*/ 2921000 h 4051300"/>
                <a:gd name="csX42" fmla="*/ 977900 w 2997200"/>
                <a:gd name="csY42" fmla="*/ 3086100 h 4051300"/>
                <a:gd name="csX43" fmla="*/ 889000 w 2997200"/>
                <a:gd name="csY43" fmla="*/ 3175000 h 4051300"/>
                <a:gd name="csX44" fmla="*/ 800100 w 2997200"/>
                <a:gd name="csY44" fmla="*/ 3251200 h 4051300"/>
                <a:gd name="csX45" fmla="*/ 762000 w 2997200"/>
                <a:gd name="csY45" fmla="*/ 3302000 h 4051300"/>
                <a:gd name="csX46" fmla="*/ 711200 w 2997200"/>
                <a:gd name="csY46" fmla="*/ 3340100 h 4051300"/>
                <a:gd name="csX47" fmla="*/ 673100 w 2997200"/>
                <a:gd name="csY47" fmla="*/ 3390900 h 4051300"/>
                <a:gd name="csX48" fmla="*/ 622300 w 2997200"/>
                <a:gd name="csY48" fmla="*/ 3429000 h 4051300"/>
                <a:gd name="csX49" fmla="*/ 584200 w 2997200"/>
                <a:gd name="csY49" fmla="*/ 3479800 h 4051300"/>
                <a:gd name="csX50" fmla="*/ 508000 w 2997200"/>
                <a:gd name="csY50" fmla="*/ 3556000 h 4051300"/>
                <a:gd name="csX51" fmla="*/ 444500 w 2997200"/>
                <a:gd name="csY51" fmla="*/ 3644900 h 4051300"/>
                <a:gd name="csX52" fmla="*/ 330200 w 2997200"/>
                <a:gd name="csY52" fmla="*/ 3771900 h 4051300"/>
                <a:gd name="csX53" fmla="*/ 292100 w 2997200"/>
                <a:gd name="csY53" fmla="*/ 3810000 h 4051300"/>
                <a:gd name="csX54" fmla="*/ 203200 w 2997200"/>
                <a:gd name="csY54" fmla="*/ 3886200 h 4051300"/>
                <a:gd name="csX55" fmla="*/ 165100 w 2997200"/>
                <a:gd name="csY55" fmla="*/ 3911600 h 4051300"/>
                <a:gd name="csX56" fmla="*/ 127000 w 2997200"/>
                <a:gd name="csY56" fmla="*/ 3949700 h 4051300"/>
                <a:gd name="csX57" fmla="*/ 50800 w 2997200"/>
                <a:gd name="csY57" fmla="*/ 4000500 h 4051300"/>
                <a:gd name="csX58" fmla="*/ 0 w 2997200"/>
                <a:gd name="csY58" fmla="*/ 4051300 h 4051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2997200" h="4051300">
                  <a:moveTo>
                    <a:pt x="2997200" y="0"/>
                  </a:moveTo>
                  <a:cubicBezTo>
                    <a:pt x="2992967" y="50800"/>
                    <a:pt x="2990456" y="101773"/>
                    <a:pt x="2984500" y="152400"/>
                  </a:cubicBezTo>
                  <a:cubicBezTo>
                    <a:pt x="2976754" y="218242"/>
                    <a:pt x="2973926" y="202111"/>
                    <a:pt x="2959100" y="254000"/>
                  </a:cubicBezTo>
                  <a:cubicBezTo>
                    <a:pt x="2954305" y="270783"/>
                    <a:pt x="2953276" y="288757"/>
                    <a:pt x="2946400" y="304800"/>
                  </a:cubicBezTo>
                  <a:cubicBezTo>
                    <a:pt x="2940387" y="318829"/>
                    <a:pt x="2928573" y="329648"/>
                    <a:pt x="2921000" y="342900"/>
                  </a:cubicBezTo>
                  <a:cubicBezTo>
                    <a:pt x="2845909" y="474310"/>
                    <a:pt x="2951933" y="309596"/>
                    <a:pt x="2857500" y="444500"/>
                  </a:cubicBezTo>
                  <a:cubicBezTo>
                    <a:pt x="2839994" y="469509"/>
                    <a:pt x="2828286" y="499114"/>
                    <a:pt x="2806700" y="520700"/>
                  </a:cubicBezTo>
                  <a:cubicBezTo>
                    <a:pt x="2785533" y="541867"/>
                    <a:pt x="2761578" y="560571"/>
                    <a:pt x="2743200" y="584200"/>
                  </a:cubicBezTo>
                  <a:cubicBezTo>
                    <a:pt x="2731577" y="599144"/>
                    <a:pt x="2729920" y="620456"/>
                    <a:pt x="2717800" y="635000"/>
                  </a:cubicBezTo>
                  <a:cubicBezTo>
                    <a:pt x="2687139" y="671794"/>
                    <a:pt x="2644937" y="698284"/>
                    <a:pt x="2616200" y="736600"/>
                  </a:cubicBezTo>
                  <a:cubicBezTo>
                    <a:pt x="2579585" y="785420"/>
                    <a:pt x="2575131" y="796348"/>
                    <a:pt x="2527300" y="838200"/>
                  </a:cubicBezTo>
                  <a:cubicBezTo>
                    <a:pt x="2511370" y="852138"/>
                    <a:pt x="2492571" y="862525"/>
                    <a:pt x="2476500" y="876300"/>
                  </a:cubicBezTo>
                  <a:cubicBezTo>
                    <a:pt x="2462863" y="887989"/>
                    <a:pt x="2453344" y="904437"/>
                    <a:pt x="2438400" y="914400"/>
                  </a:cubicBezTo>
                  <a:cubicBezTo>
                    <a:pt x="2427261" y="921826"/>
                    <a:pt x="2412274" y="921113"/>
                    <a:pt x="2400300" y="927100"/>
                  </a:cubicBezTo>
                  <a:cubicBezTo>
                    <a:pt x="2386648" y="933926"/>
                    <a:pt x="2374620" y="943628"/>
                    <a:pt x="2362200" y="952500"/>
                  </a:cubicBezTo>
                  <a:cubicBezTo>
                    <a:pt x="2334942" y="971970"/>
                    <a:pt x="2303230" y="998897"/>
                    <a:pt x="2273300" y="1016000"/>
                  </a:cubicBezTo>
                  <a:cubicBezTo>
                    <a:pt x="2256862" y="1025393"/>
                    <a:pt x="2238734" y="1031660"/>
                    <a:pt x="2222500" y="1041400"/>
                  </a:cubicBezTo>
                  <a:cubicBezTo>
                    <a:pt x="2196323" y="1057106"/>
                    <a:pt x="2171700" y="1075267"/>
                    <a:pt x="2146300" y="1092200"/>
                  </a:cubicBezTo>
                  <a:lnTo>
                    <a:pt x="2070100" y="1143000"/>
                  </a:lnTo>
                  <a:cubicBezTo>
                    <a:pt x="2057400" y="1151467"/>
                    <a:pt x="2045652" y="1161574"/>
                    <a:pt x="2032000" y="1168400"/>
                  </a:cubicBezTo>
                  <a:cubicBezTo>
                    <a:pt x="2015067" y="1176867"/>
                    <a:pt x="1995983" y="1181973"/>
                    <a:pt x="1981200" y="1193800"/>
                  </a:cubicBezTo>
                  <a:cubicBezTo>
                    <a:pt x="1940592" y="1226286"/>
                    <a:pt x="1905216" y="1263273"/>
                    <a:pt x="1879600" y="1308100"/>
                  </a:cubicBezTo>
                  <a:cubicBezTo>
                    <a:pt x="1870207" y="1324538"/>
                    <a:pt x="1865204" y="1343494"/>
                    <a:pt x="1854200" y="1358900"/>
                  </a:cubicBezTo>
                  <a:cubicBezTo>
                    <a:pt x="1750296" y="1504366"/>
                    <a:pt x="1886788" y="1273739"/>
                    <a:pt x="1778000" y="1447800"/>
                  </a:cubicBezTo>
                  <a:cubicBezTo>
                    <a:pt x="1720280" y="1540151"/>
                    <a:pt x="1779792" y="1456318"/>
                    <a:pt x="1739900" y="1549400"/>
                  </a:cubicBezTo>
                  <a:cubicBezTo>
                    <a:pt x="1733887" y="1563429"/>
                    <a:pt x="1722967" y="1574800"/>
                    <a:pt x="1714500" y="1587500"/>
                  </a:cubicBezTo>
                  <a:cubicBezTo>
                    <a:pt x="1670490" y="1763539"/>
                    <a:pt x="1737469" y="1492200"/>
                    <a:pt x="1689100" y="1701800"/>
                  </a:cubicBezTo>
                  <a:cubicBezTo>
                    <a:pt x="1681250" y="1735815"/>
                    <a:pt x="1679312" y="1772176"/>
                    <a:pt x="1663700" y="1803400"/>
                  </a:cubicBezTo>
                  <a:cubicBezTo>
                    <a:pt x="1655233" y="1820333"/>
                    <a:pt x="1644287" y="1836239"/>
                    <a:pt x="1638300" y="1854200"/>
                  </a:cubicBezTo>
                  <a:cubicBezTo>
                    <a:pt x="1617551" y="1916446"/>
                    <a:pt x="1613633" y="1958853"/>
                    <a:pt x="1600200" y="2019300"/>
                  </a:cubicBezTo>
                  <a:cubicBezTo>
                    <a:pt x="1596414" y="2036339"/>
                    <a:pt x="1593629" y="2053757"/>
                    <a:pt x="1587500" y="2070100"/>
                  </a:cubicBezTo>
                  <a:cubicBezTo>
                    <a:pt x="1552807" y="2162615"/>
                    <a:pt x="1570425" y="2081909"/>
                    <a:pt x="1549400" y="2159000"/>
                  </a:cubicBezTo>
                  <a:cubicBezTo>
                    <a:pt x="1540215" y="2192679"/>
                    <a:pt x="1539612" y="2229376"/>
                    <a:pt x="1524000" y="2260600"/>
                  </a:cubicBezTo>
                  <a:cubicBezTo>
                    <a:pt x="1507067" y="2294467"/>
                    <a:pt x="1485174" y="2326279"/>
                    <a:pt x="1473200" y="2362200"/>
                  </a:cubicBezTo>
                  <a:cubicBezTo>
                    <a:pt x="1468967" y="2374900"/>
                    <a:pt x="1465773" y="2387995"/>
                    <a:pt x="1460500" y="2400300"/>
                  </a:cubicBezTo>
                  <a:cubicBezTo>
                    <a:pt x="1423367" y="2486944"/>
                    <a:pt x="1449558" y="2417456"/>
                    <a:pt x="1409700" y="2489200"/>
                  </a:cubicBezTo>
                  <a:cubicBezTo>
                    <a:pt x="1395909" y="2514024"/>
                    <a:pt x="1385391" y="2540576"/>
                    <a:pt x="1371600" y="2565400"/>
                  </a:cubicBezTo>
                  <a:cubicBezTo>
                    <a:pt x="1364187" y="2578743"/>
                    <a:pt x="1354290" y="2590557"/>
                    <a:pt x="1346200" y="2603500"/>
                  </a:cubicBezTo>
                  <a:cubicBezTo>
                    <a:pt x="1333117" y="2624432"/>
                    <a:pt x="1319803" y="2645266"/>
                    <a:pt x="1308100" y="2667000"/>
                  </a:cubicBezTo>
                  <a:cubicBezTo>
                    <a:pt x="1290149" y="2700338"/>
                    <a:pt x="1278303" y="2737095"/>
                    <a:pt x="1257300" y="2768600"/>
                  </a:cubicBezTo>
                  <a:cubicBezTo>
                    <a:pt x="1197440" y="2858390"/>
                    <a:pt x="1272564" y="2747231"/>
                    <a:pt x="1193800" y="2857500"/>
                  </a:cubicBezTo>
                  <a:cubicBezTo>
                    <a:pt x="1155315" y="2911379"/>
                    <a:pt x="1185718" y="2884055"/>
                    <a:pt x="1130300" y="2921000"/>
                  </a:cubicBezTo>
                  <a:cubicBezTo>
                    <a:pt x="1071691" y="3008913"/>
                    <a:pt x="1115693" y="2948307"/>
                    <a:pt x="977900" y="3086100"/>
                  </a:cubicBezTo>
                  <a:lnTo>
                    <a:pt x="889000" y="3175000"/>
                  </a:lnTo>
                  <a:cubicBezTo>
                    <a:pt x="848848" y="3205114"/>
                    <a:pt x="831940" y="3214053"/>
                    <a:pt x="800100" y="3251200"/>
                  </a:cubicBezTo>
                  <a:cubicBezTo>
                    <a:pt x="786325" y="3267271"/>
                    <a:pt x="776967" y="3287033"/>
                    <a:pt x="762000" y="3302000"/>
                  </a:cubicBezTo>
                  <a:cubicBezTo>
                    <a:pt x="747033" y="3316967"/>
                    <a:pt x="726167" y="3325133"/>
                    <a:pt x="711200" y="3340100"/>
                  </a:cubicBezTo>
                  <a:cubicBezTo>
                    <a:pt x="696233" y="3355067"/>
                    <a:pt x="688067" y="3375933"/>
                    <a:pt x="673100" y="3390900"/>
                  </a:cubicBezTo>
                  <a:cubicBezTo>
                    <a:pt x="658133" y="3405867"/>
                    <a:pt x="637267" y="3414033"/>
                    <a:pt x="622300" y="3429000"/>
                  </a:cubicBezTo>
                  <a:cubicBezTo>
                    <a:pt x="607333" y="3443967"/>
                    <a:pt x="598360" y="3464067"/>
                    <a:pt x="584200" y="3479800"/>
                  </a:cubicBezTo>
                  <a:cubicBezTo>
                    <a:pt x="560170" y="3506500"/>
                    <a:pt x="524064" y="3523871"/>
                    <a:pt x="508000" y="3556000"/>
                  </a:cubicBezTo>
                  <a:cubicBezTo>
                    <a:pt x="463713" y="3644573"/>
                    <a:pt x="506284" y="3572818"/>
                    <a:pt x="444500" y="3644900"/>
                  </a:cubicBezTo>
                  <a:cubicBezTo>
                    <a:pt x="325195" y="3784089"/>
                    <a:pt x="522601" y="3579499"/>
                    <a:pt x="330200" y="3771900"/>
                  </a:cubicBezTo>
                  <a:cubicBezTo>
                    <a:pt x="317500" y="3784600"/>
                    <a:pt x="307044" y="3800037"/>
                    <a:pt x="292100" y="3810000"/>
                  </a:cubicBezTo>
                  <a:cubicBezTo>
                    <a:pt x="204631" y="3868313"/>
                    <a:pt x="310988" y="3793811"/>
                    <a:pt x="203200" y="3886200"/>
                  </a:cubicBezTo>
                  <a:cubicBezTo>
                    <a:pt x="191611" y="3896133"/>
                    <a:pt x="176826" y="3901829"/>
                    <a:pt x="165100" y="3911600"/>
                  </a:cubicBezTo>
                  <a:cubicBezTo>
                    <a:pt x="151302" y="3923098"/>
                    <a:pt x="141177" y="3938673"/>
                    <a:pt x="127000" y="3949700"/>
                  </a:cubicBezTo>
                  <a:cubicBezTo>
                    <a:pt x="102903" y="3968442"/>
                    <a:pt x="72386" y="3978914"/>
                    <a:pt x="50800" y="4000500"/>
                  </a:cubicBezTo>
                  <a:lnTo>
                    <a:pt x="0" y="405130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3" name="Freeform 12">
              <a:extLst>
                <a:ext uri="{FF2B5EF4-FFF2-40B4-BE49-F238E27FC236}">
                  <a16:creationId xmlns:a16="http://schemas.microsoft.com/office/drawing/2014/main" id="{9446674F-EE87-43A0-A796-21CDE022987C}"/>
                </a:ext>
              </a:extLst>
            </p:cNvPr>
            <p:cNvSpPr/>
            <p:nvPr/>
          </p:nvSpPr>
          <p:spPr>
            <a:xfrm rot="10635548">
              <a:off x="14506095" y="5255915"/>
              <a:ext cx="4134806" cy="4961440"/>
            </a:xfrm>
            <a:custGeom>
              <a:avLst/>
              <a:gdLst>
                <a:gd name="csX0" fmla="*/ 4178300 w 4178300"/>
                <a:gd name="csY0" fmla="*/ 0 h 4880211"/>
                <a:gd name="csX1" fmla="*/ 4165600 w 4178300"/>
                <a:gd name="csY1" fmla="*/ 165100 h 4880211"/>
                <a:gd name="csX2" fmla="*/ 4127500 w 4178300"/>
                <a:gd name="csY2" fmla="*/ 292100 h 4880211"/>
                <a:gd name="csX3" fmla="*/ 4114800 w 4178300"/>
                <a:gd name="csY3" fmla="*/ 368300 h 4880211"/>
                <a:gd name="csX4" fmla="*/ 4089400 w 4178300"/>
                <a:gd name="csY4" fmla="*/ 546100 h 4880211"/>
                <a:gd name="csX5" fmla="*/ 4076700 w 4178300"/>
                <a:gd name="csY5" fmla="*/ 596900 h 4880211"/>
                <a:gd name="csX6" fmla="*/ 4064000 w 4178300"/>
                <a:gd name="csY6" fmla="*/ 698500 h 4880211"/>
                <a:gd name="csX7" fmla="*/ 4038600 w 4178300"/>
                <a:gd name="csY7" fmla="*/ 762000 h 4880211"/>
                <a:gd name="csX8" fmla="*/ 4025900 w 4178300"/>
                <a:gd name="csY8" fmla="*/ 812800 h 4880211"/>
                <a:gd name="csX9" fmla="*/ 4000500 w 4178300"/>
                <a:gd name="csY9" fmla="*/ 863600 h 4880211"/>
                <a:gd name="csX10" fmla="*/ 3987800 w 4178300"/>
                <a:gd name="csY10" fmla="*/ 914400 h 4880211"/>
                <a:gd name="csX11" fmla="*/ 3949700 w 4178300"/>
                <a:gd name="csY11" fmla="*/ 977900 h 4880211"/>
                <a:gd name="csX12" fmla="*/ 3886200 w 4178300"/>
                <a:gd name="csY12" fmla="*/ 1104900 h 4880211"/>
                <a:gd name="csX13" fmla="*/ 3835400 w 4178300"/>
                <a:gd name="csY13" fmla="*/ 1168400 h 4880211"/>
                <a:gd name="csX14" fmla="*/ 3810000 w 4178300"/>
                <a:gd name="csY14" fmla="*/ 1231900 h 4880211"/>
                <a:gd name="csX15" fmla="*/ 3721100 w 4178300"/>
                <a:gd name="csY15" fmla="*/ 1333500 h 4880211"/>
                <a:gd name="csX16" fmla="*/ 3644900 w 4178300"/>
                <a:gd name="csY16" fmla="*/ 1447800 h 4880211"/>
                <a:gd name="csX17" fmla="*/ 3594100 w 4178300"/>
                <a:gd name="csY17" fmla="*/ 1511300 h 4880211"/>
                <a:gd name="csX18" fmla="*/ 3556000 w 4178300"/>
                <a:gd name="csY18" fmla="*/ 1574800 h 4880211"/>
                <a:gd name="csX19" fmla="*/ 3467100 w 4178300"/>
                <a:gd name="csY19" fmla="*/ 1676400 h 4880211"/>
                <a:gd name="csX20" fmla="*/ 3429000 w 4178300"/>
                <a:gd name="csY20" fmla="*/ 1739900 h 4880211"/>
                <a:gd name="csX21" fmla="*/ 3352800 w 4178300"/>
                <a:gd name="csY21" fmla="*/ 1841500 h 4880211"/>
                <a:gd name="csX22" fmla="*/ 3289300 w 4178300"/>
                <a:gd name="csY22" fmla="*/ 1955800 h 4880211"/>
                <a:gd name="csX23" fmla="*/ 3238500 w 4178300"/>
                <a:gd name="csY23" fmla="*/ 2057400 h 4880211"/>
                <a:gd name="csX24" fmla="*/ 3200400 w 4178300"/>
                <a:gd name="csY24" fmla="*/ 2120900 h 4880211"/>
                <a:gd name="csX25" fmla="*/ 3111500 w 4178300"/>
                <a:gd name="csY25" fmla="*/ 2324100 h 4880211"/>
                <a:gd name="csX26" fmla="*/ 3060700 w 4178300"/>
                <a:gd name="csY26" fmla="*/ 2413000 h 4880211"/>
                <a:gd name="csX27" fmla="*/ 2921000 w 4178300"/>
                <a:gd name="csY27" fmla="*/ 2641600 h 4880211"/>
                <a:gd name="csX28" fmla="*/ 2844800 w 4178300"/>
                <a:gd name="csY28" fmla="*/ 2794000 h 4880211"/>
                <a:gd name="csX29" fmla="*/ 2806700 w 4178300"/>
                <a:gd name="csY29" fmla="*/ 2857500 h 4880211"/>
                <a:gd name="csX30" fmla="*/ 2781300 w 4178300"/>
                <a:gd name="csY30" fmla="*/ 2933700 h 4880211"/>
                <a:gd name="csX31" fmla="*/ 2743200 w 4178300"/>
                <a:gd name="csY31" fmla="*/ 3022600 h 4880211"/>
                <a:gd name="csX32" fmla="*/ 2692400 w 4178300"/>
                <a:gd name="csY32" fmla="*/ 3187700 h 4880211"/>
                <a:gd name="csX33" fmla="*/ 2616200 w 4178300"/>
                <a:gd name="csY33" fmla="*/ 3340100 h 4880211"/>
                <a:gd name="csX34" fmla="*/ 2565400 w 4178300"/>
                <a:gd name="csY34" fmla="*/ 3416300 h 4880211"/>
                <a:gd name="csX35" fmla="*/ 2501900 w 4178300"/>
                <a:gd name="csY35" fmla="*/ 3479800 h 4880211"/>
                <a:gd name="csX36" fmla="*/ 2336800 w 4178300"/>
                <a:gd name="csY36" fmla="*/ 3606800 h 4880211"/>
                <a:gd name="csX37" fmla="*/ 2235200 w 4178300"/>
                <a:gd name="csY37" fmla="*/ 3657600 h 4880211"/>
                <a:gd name="csX38" fmla="*/ 1993900 w 4178300"/>
                <a:gd name="csY38" fmla="*/ 3746500 h 4880211"/>
                <a:gd name="csX39" fmla="*/ 1854200 w 4178300"/>
                <a:gd name="csY39" fmla="*/ 3810000 h 4880211"/>
                <a:gd name="csX40" fmla="*/ 1790700 w 4178300"/>
                <a:gd name="csY40" fmla="*/ 3822700 h 4880211"/>
                <a:gd name="csX41" fmla="*/ 1752600 w 4178300"/>
                <a:gd name="csY41" fmla="*/ 3848100 h 4880211"/>
                <a:gd name="csX42" fmla="*/ 1638300 w 4178300"/>
                <a:gd name="csY42" fmla="*/ 3886200 h 4880211"/>
                <a:gd name="csX43" fmla="*/ 1524000 w 4178300"/>
                <a:gd name="csY43" fmla="*/ 3962400 h 4880211"/>
                <a:gd name="csX44" fmla="*/ 1473200 w 4178300"/>
                <a:gd name="csY44" fmla="*/ 3987800 h 4880211"/>
                <a:gd name="csX45" fmla="*/ 1422400 w 4178300"/>
                <a:gd name="csY45" fmla="*/ 4025900 h 4880211"/>
                <a:gd name="csX46" fmla="*/ 1371600 w 4178300"/>
                <a:gd name="csY46" fmla="*/ 4051300 h 4880211"/>
                <a:gd name="csX47" fmla="*/ 1333500 w 4178300"/>
                <a:gd name="csY47" fmla="*/ 4089400 h 4880211"/>
                <a:gd name="csX48" fmla="*/ 1231900 w 4178300"/>
                <a:gd name="csY48" fmla="*/ 4165600 h 4880211"/>
                <a:gd name="csX49" fmla="*/ 1193800 w 4178300"/>
                <a:gd name="csY49" fmla="*/ 4216400 h 4880211"/>
                <a:gd name="csX50" fmla="*/ 1092200 w 4178300"/>
                <a:gd name="csY50" fmla="*/ 4318000 h 4880211"/>
                <a:gd name="csX51" fmla="*/ 1016000 w 4178300"/>
                <a:gd name="csY51" fmla="*/ 4406900 h 4880211"/>
                <a:gd name="csX52" fmla="*/ 990600 w 4178300"/>
                <a:gd name="csY52" fmla="*/ 4445000 h 4880211"/>
                <a:gd name="csX53" fmla="*/ 939800 w 4178300"/>
                <a:gd name="csY53" fmla="*/ 4483100 h 4880211"/>
                <a:gd name="csX54" fmla="*/ 863600 w 4178300"/>
                <a:gd name="csY54" fmla="*/ 4546600 h 4880211"/>
                <a:gd name="csX55" fmla="*/ 749300 w 4178300"/>
                <a:gd name="csY55" fmla="*/ 4610100 h 4880211"/>
                <a:gd name="csX56" fmla="*/ 660400 w 4178300"/>
                <a:gd name="csY56" fmla="*/ 4648200 h 4880211"/>
                <a:gd name="csX57" fmla="*/ 495300 w 4178300"/>
                <a:gd name="csY57" fmla="*/ 4724400 h 4880211"/>
                <a:gd name="csX58" fmla="*/ 431800 w 4178300"/>
                <a:gd name="csY58" fmla="*/ 4762500 h 4880211"/>
                <a:gd name="csX59" fmla="*/ 127000 w 4178300"/>
                <a:gd name="csY59" fmla="*/ 4864100 h 4880211"/>
                <a:gd name="csX60" fmla="*/ 0 w 4178300"/>
                <a:gd name="csY60" fmla="*/ 4864100 h 48802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4178300" h="4880211">
                  <a:moveTo>
                    <a:pt x="4178300" y="0"/>
                  </a:moveTo>
                  <a:cubicBezTo>
                    <a:pt x="4174067" y="55033"/>
                    <a:pt x="4172049" y="110282"/>
                    <a:pt x="4165600" y="165100"/>
                  </a:cubicBezTo>
                  <a:cubicBezTo>
                    <a:pt x="4156766" y="240186"/>
                    <a:pt x="4142528" y="201932"/>
                    <a:pt x="4127500" y="292100"/>
                  </a:cubicBezTo>
                  <a:cubicBezTo>
                    <a:pt x="4123267" y="317500"/>
                    <a:pt x="4118620" y="342835"/>
                    <a:pt x="4114800" y="368300"/>
                  </a:cubicBezTo>
                  <a:cubicBezTo>
                    <a:pt x="4105919" y="427506"/>
                    <a:pt x="4103920" y="488019"/>
                    <a:pt x="4089400" y="546100"/>
                  </a:cubicBezTo>
                  <a:cubicBezTo>
                    <a:pt x="4085167" y="563033"/>
                    <a:pt x="4079569" y="579683"/>
                    <a:pt x="4076700" y="596900"/>
                  </a:cubicBezTo>
                  <a:cubicBezTo>
                    <a:pt x="4071089" y="630566"/>
                    <a:pt x="4071675" y="665244"/>
                    <a:pt x="4064000" y="698500"/>
                  </a:cubicBezTo>
                  <a:cubicBezTo>
                    <a:pt x="4058874" y="720713"/>
                    <a:pt x="4045809" y="740373"/>
                    <a:pt x="4038600" y="762000"/>
                  </a:cubicBezTo>
                  <a:cubicBezTo>
                    <a:pt x="4033080" y="778559"/>
                    <a:pt x="4032029" y="796457"/>
                    <a:pt x="4025900" y="812800"/>
                  </a:cubicBezTo>
                  <a:cubicBezTo>
                    <a:pt x="4019253" y="830527"/>
                    <a:pt x="4007147" y="845873"/>
                    <a:pt x="4000500" y="863600"/>
                  </a:cubicBezTo>
                  <a:cubicBezTo>
                    <a:pt x="3994371" y="879943"/>
                    <a:pt x="3994889" y="898450"/>
                    <a:pt x="3987800" y="914400"/>
                  </a:cubicBezTo>
                  <a:cubicBezTo>
                    <a:pt x="3977775" y="936957"/>
                    <a:pt x="3961316" y="956120"/>
                    <a:pt x="3949700" y="977900"/>
                  </a:cubicBezTo>
                  <a:cubicBezTo>
                    <a:pt x="3927427" y="1019662"/>
                    <a:pt x="3915767" y="1067941"/>
                    <a:pt x="3886200" y="1104900"/>
                  </a:cubicBezTo>
                  <a:cubicBezTo>
                    <a:pt x="3869267" y="1126067"/>
                    <a:pt x="3849346" y="1145156"/>
                    <a:pt x="3835400" y="1168400"/>
                  </a:cubicBezTo>
                  <a:cubicBezTo>
                    <a:pt x="3823671" y="1187948"/>
                    <a:pt x="3821071" y="1211972"/>
                    <a:pt x="3810000" y="1231900"/>
                  </a:cubicBezTo>
                  <a:cubicBezTo>
                    <a:pt x="3782155" y="1282022"/>
                    <a:pt x="3759009" y="1290175"/>
                    <a:pt x="3721100" y="1333500"/>
                  </a:cubicBezTo>
                  <a:cubicBezTo>
                    <a:pt x="3668456" y="1393665"/>
                    <a:pt x="3693579" y="1378258"/>
                    <a:pt x="3644900" y="1447800"/>
                  </a:cubicBezTo>
                  <a:cubicBezTo>
                    <a:pt x="3629355" y="1470007"/>
                    <a:pt x="3609645" y="1489093"/>
                    <a:pt x="3594100" y="1511300"/>
                  </a:cubicBezTo>
                  <a:cubicBezTo>
                    <a:pt x="3579944" y="1531522"/>
                    <a:pt x="3571050" y="1555235"/>
                    <a:pt x="3556000" y="1574800"/>
                  </a:cubicBezTo>
                  <a:cubicBezTo>
                    <a:pt x="3528562" y="1610469"/>
                    <a:pt x="3494538" y="1640731"/>
                    <a:pt x="3467100" y="1676400"/>
                  </a:cubicBezTo>
                  <a:cubicBezTo>
                    <a:pt x="3452050" y="1695965"/>
                    <a:pt x="3443051" y="1719605"/>
                    <a:pt x="3429000" y="1739900"/>
                  </a:cubicBezTo>
                  <a:cubicBezTo>
                    <a:pt x="3404903" y="1774706"/>
                    <a:pt x="3371732" y="1803636"/>
                    <a:pt x="3352800" y="1841500"/>
                  </a:cubicBezTo>
                  <a:cubicBezTo>
                    <a:pt x="3267438" y="2012224"/>
                    <a:pt x="3400928" y="1748491"/>
                    <a:pt x="3289300" y="1955800"/>
                  </a:cubicBezTo>
                  <a:cubicBezTo>
                    <a:pt x="3271349" y="1989138"/>
                    <a:pt x="3257981" y="2024932"/>
                    <a:pt x="3238500" y="2057400"/>
                  </a:cubicBezTo>
                  <a:cubicBezTo>
                    <a:pt x="3225800" y="2078567"/>
                    <a:pt x="3210911" y="2098565"/>
                    <a:pt x="3200400" y="2120900"/>
                  </a:cubicBezTo>
                  <a:cubicBezTo>
                    <a:pt x="3145955" y="2236596"/>
                    <a:pt x="3155892" y="2242715"/>
                    <a:pt x="3111500" y="2324100"/>
                  </a:cubicBezTo>
                  <a:cubicBezTo>
                    <a:pt x="3095157" y="2354063"/>
                    <a:pt x="3078588" y="2383933"/>
                    <a:pt x="3060700" y="2413000"/>
                  </a:cubicBezTo>
                  <a:cubicBezTo>
                    <a:pt x="2990711" y="2526732"/>
                    <a:pt x="2999401" y="2484798"/>
                    <a:pt x="2921000" y="2641600"/>
                  </a:cubicBezTo>
                  <a:cubicBezTo>
                    <a:pt x="2895600" y="2692400"/>
                    <a:pt x="2874021" y="2745298"/>
                    <a:pt x="2844800" y="2794000"/>
                  </a:cubicBezTo>
                  <a:cubicBezTo>
                    <a:pt x="2832100" y="2815167"/>
                    <a:pt x="2816914" y="2835028"/>
                    <a:pt x="2806700" y="2857500"/>
                  </a:cubicBezTo>
                  <a:cubicBezTo>
                    <a:pt x="2795621" y="2881874"/>
                    <a:pt x="2790911" y="2908711"/>
                    <a:pt x="2781300" y="2933700"/>
                  </a:cubicBezTo>
                  <a:cubicBezTo>
                    <a:pt x="2769726" y="2963791"/>
                    <a:pt x="2754774" y="2992509"/>
                    <a:pt x="2743200" y="3022600"/>
                  </a:cubicBezTo>
                  <a:cubicBezTo>
                    <a:pt x="2678750" y="3190171"/>
                    <a:pt x="2758887" y="3001536"/>
                    <a:pt x="2692400" y="3187700"/>
                  </a:cubicBezTo>
                  <a:cubicBezTo>
                    <a:pt x="2668279" y="3255239"/>
                    <a:pt x="2652740" y="3282680"/>
                    <a:pt x="2616200" y="3340100"/>
                  </a:cubicBezTo>
                  <a:cubicBezTo>
                    <a:pt x="2599811" y="3365854"/>
                    <a:pt x="2584731" y="3392673"/>
                    <a:pt x="2565400" y="3416300"/>
                  </a:cubicBezTo>
                  <a:cubicBezTo>
                    <a:pt x="2546445" y="3439468"/>
                    <a:pt x="2524050" y="3459664"/>
                    <a:pt x="2501900" y="3479800"/>
                  </a:cubicBezTo>
                  <a:cubicBezTo>
                    <a:pt x="2462133" y="3515951"/>
                    <a:pt x="2381663" y="3579882"/>
                    <a:pt x="2336800" y="3606800"/>
                  </a:cubicBezTo>
                  <a:cubicBezTo>
                    <a:pt x="2304332" y="3626281"/>
                    <a:pt x="2269670" y="3641932"/>
                    <a:pt x="2235200" y="3657600"/>
                  </a:cubicBezTo>
                  <a:cubicBezTo>
                    <a:pt x="2057727" y="3738270"/>
                    <a:pt x="2113877" y="3722505"/>
                    <a:pt x="1993900" y="3746500"/>
                  </a:cubicBezTo>
                  <a:cubicBezTo>
                    <a:pt x="1953282" y="3766809"/>
                    <a:pt x="1899133" y="3796520"/>
                    <a:pt x="1854200" y="3810000"/>
                  </a:cubicBezTo>
                  <a:cubicBezTo>
                    <a:pt x="1833525" y="3816203"/>
                    <a:pt x="1811867" y="3818467"/>
                    <a:pt x="1790700" y="3822700"/>
                  </a:cubicBezTo>
                  <a:cubicBezTo>
                    <a:pt x="1778000" y="3831167"/>
                    <a:pt x="1766629" y="3842087"/>
                    <a:pt x="1752600" y="3848100"/>
                  </a:cubicBezTo>
                  <a:cubicBezTo>
                    <a:pt x="1582829" y="3920859"/>
                    <a:pt x="1844507" y="3783096"/>
                    <a:pt x="1638300" y="3886200"/>
                  </a:cubicBezTo>
                  <a:cubicBezTo>
                    <a:pt x="1539698" y="3935501"/>
                    <a:pt x="1609083" y="3909223"/>
                    <a:pt x="1524000" y="3962400"/>
                  </a:cubicBezTo>
                  <a:cubicBezTo>
                    <a:pt x="1507946" y="3972434"/>
                    <a:pt x="1489254" y="3977766"/>
                    <a:pt x="1473200" y="3987800"/>
                  </a:cubicBezTo>
                  <a:cubicBezTo>
                    <a:pt x="1455251" y="3999018"/>
                    <a:pt x="1440349" y="4014682"/>
                    <a:pt x="1422400" y="4025900"/>
                  </a:cubicBezTo>
                  <a:cubicBezTo>
                    <a:pt x="1406346" y="4035934"/>
                    <a:pt x="1387006" y="4040296"/>
                    <a:pt x="1371600" y="4051300"/>
                  </a:cubicBezTo>
                  <a:cubicBezTo>
                    <a:pt x="1356985" y="4061739"/>
                    <a:pt x="1347401" y="4078027"/>
                    <a:pt x="1333500" y="4089400"/>
                  </a:cubicBezTo>
                  <a:cubicBezTo>
                    <a:pt x="1300736" y="4116207"/>
                    <a:pt x="1257300" y="4131733"/>
                    <a:pt x="1231900" y="4165600"/>
                  </a:cubicBezTo>
                  <a:cubicBezTo>
                    <a:pt x="1219200" y="4182533"/>
                    <a:pt x="1208103" y="4200797"/>
                    <a:pt x="1193800" y="4216400"/>
                  </a:cubicBezTo>
                  <a:cubicBezTo>
                    <a:pt x="1161436" y="4251706"/>
                    <a:pt x="1120937" y="4279684"/>
                    <a:pt x="1092200" y="4318000"/>
                  </a:cubicBezTo>
                  <a:cubicBezTo>
                    <a:pt x="949513" y="4508249"/>
                    <a:pt x="1148668" y="4247699"/>
                    <a:pt x="1016000" y="4406900"/>
                  </a:cubicBezTo>
                  <a:cubicBezTo>
                    <a:pt x="1006229" y="4418626"/>
                    <a:pt x="1001393" y="4434207"/>
                    <a:pt x="990600" y="4445000"/>
                  </a:cubicBezTo>
                  <a:cubicBezTo>
                    <a:pt x="975633" y="4459967"/>
                    <a:pt x="956328" y="4469877"/>
                    <a:pt x="939800" y="4483100"/>
                  </a:cubicBezTo>
                  <a:cubicBezTo>
                    <a:pt x="913982" y="4503755"/>
                    <a:pt x="890340" y="4527153"/>
                    <a:pt x="863600" y="4546600"/>
                  </a:cubicBezTo>
                  <a:cubicBezTo>
                    <a:pt x="836912" y="4566009"/>
                    <a:pt x="781494" y="4595466"/>
                    <a:pt x="749300" y="4610100"/>
                  </a:cubicBezTo>
                  <a:cubicBezTo>
                    <a:pt x="719950" y="4623441"/>
                    <a:pt x="688248" y="4631955"/>
                    <a:pt x="660400" y="4648200"/>
                  </a:cubicBezTo>
                  <a:cubicBezTo>
                    <a:pt x="510647" y="4735556"/>
                    <a:pt x="699172" y="4673432"/>
                    <a:pt x="495300" y="4724400"/>
                  </a:cubicBezTo>
                  <a:cubicBezTo>
                    <a:pt x="474133" y="4737100"/>
                    <a:pt x="454135" y="4751989"/>
                    <a:pt x="431800" y="4762500"/>
                  </a:cubicBezTo>
                  <a:cubicBezTo>
                    <a:pt x="340615" y="4805411"/>
                    <a:pt x="228554" y="4851406"/>
                    <a:pt x="127000" y="4864100"/>
                  </a:cubicBezTo>
                  <a:cubicBezTo>
                    <a:pt x="16007" y="4877974"/>
                    <a:pt x="55927" y="4892064"/>
                    <a:pt x="0" y="4864100"/>
                  </a:cubicBez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4" name="object 3">
              <a:extLst>
                <a:ext uri="{FF2B5EF4-FFF2-40B4-BE49-F238E27FC236}">
                  <a16:creationId xmlns:a16="http://schemas.microsoft.com/office/drawing/2014/main" id="{7C852DBA-21F3-5765-066A-18FA98C7EE88}"/>
                </a:ext>
              </a:extLst>
            </p:cNvPr>
            <p:cNvSpPr/>
            <p:nvPr/>
          </p:nvSpPr>
          <p:spPr>
            <a:xfrm rot="5400000">
              <a:off x="16520932" y="265755"/>
              <a:ext cx="2171702" cy="1622055"/>
            </a:xfrm>
            <a:custGeom>
              <a:avLst/>
              <a:gdLst/>
              <a:ahLst/>
              <a:cxnLst/>
              <a:rect l="l" t="t" r="r" b="b"/>
              <a:pathLst>
                <a:path w="5680710" h="4908550">
                  <a:moveTo>
                    <a:pt x="5677278" y="0"/>
                  </a:moveTo>
                  <a:lnTo>
                    <a:pt x="0" y="0"/>
                  </a:lnTo>
                  <a:lnTo>
                    <a:pt x="0" y="4734389"/>
                  </a:lnTo>
                  <a:lnTo>
                    <a:pt x="72689" y="4751578"/>
                  </a:lnTo>
                  <a:lnTo>
                    <a:pt x="143611" y="4767523"/>
                  </a:lnTo>
                  <a:lnTo>
                    <a:pt x="214234" y="4782593"/>
                  </a:lnTo>
                  <a:lnTo>
                    <a:pt x="284554" y="4796791"/>
                  </a:lnTo>
                  <a:lnTo>
                    <a:pt x="354569" y="4810121"/>
                  </a:lnTo>
                  <a:lnTo>
                    <a:pt x="424274" y="4822586"/>
                  </a:lnTo>
                  <a:lnTo>
                    <a:pt x="493667" y="4834190"/>
                  </a:lnTo>
                  <a:lnTo>
                    <a:pt x="562745" y="4844937"/>
                  </a:lnTo>
                  <a:lnTo>
                    <a:pt x="631505" y="4854829"/>
                  </a:lnTo>
                  <a:lnTo>
                    <a:pt x="699943" y="4863872"/>
                  </a:lnTo>
                  <a:lnTo>
                    <a:pt x="768057" y="4872068"/>
                  </a:lnTo>
                  <a:lnTo>
                    <a:pt x="835842" y="4879422"/>
                  </a:lnTo>
                  <a:lnTo>
                    <a:pt x="903297" y="4885936"/>
                  </a:lnTo>
                  <a:lnTo>
                    <a:pt x="970417" y="4891615"/>
                  </a:lnTo>
                  <a:lnTo>
                    <a:pt x="1037200" y="4896462"/>
                  </a:lnTo>
                  <a:lnTo>
                    <a:pt x="1103643" y="4900480"/>
                  </a:lnTo>
                  <a:lnTo>
                    <a:pt x="1169742" y="4903674"/>
                  </a:lnTo>
                  <a:lnTo>
                    <a:pt x="1235495" y="4906047"/>
                  </a:lnTo>
                  <a:lnTo>
                    <a:pt x="1300897" y="4907603"/>
                  </a:lnTo>
                  <a:lnTo>
                    <a:pt x="1365947" y="4908345"/>
                  </a:lnTo>
                  <a:lnTo>
                    <a:pt x="1425638" y="4908345"/>
                  </a:lnTo>
                  <a:lnTo>
                    <a:pt x="1494975" y="4907403"/>
                  </a:lnTo>
                  <a:lnTo>
                    <a:pt x="1558947" y="4905726"/>
                  </a:lnTo>
                  <a:lnTo>
                    <a:pt x="1622553" y="4903249"/>
                  </a:lnTo>
                  <a:lnTo>
                    <a:pt x="1685790" y="4899978"/>
                  </a:lnTo>
                  <a:lnTo>
                    <a:pt x="1748656" y="4895914"/>
                  </a:lnTo>
                  <a:lnTo>
                    <a:pt x="1811146" y="4891063"/>
                  </a:lnTo>
                  <a:lnTo>
                    <a:pt x="1873259" y="4885426"/>
                  </a:lnTo>
                  <a:lnTo>
                    <a:pt x="1934990" y="4879009"/>
                  </a:lnTo>
                  <a:lnTo>
                    <a:pt x="1996337" y="4871815"/>
                  </a:lnTo>
                  <a:lnTo>
                    <a:pt x="2057102" y="4863872"/>
                  </a:lnTo>
                  <a:lnTo>
                    <a:pt x="2117864" y="4855109"/>
                  </a:lnTo>
                  <a:lnTo>
                    <a:pt x="2178039" y="4845605"/>
                  </a:lnTo>
                  <a:lnTo>
                    <a:pt x="2237816" y="4835338"/>
                  </a:lnTo>
                  <a:lnTo>
                    <a:pt x="2297193" y="4824312"/>
                  </a:lnTo>
                  <a:lnTo>
                    <a:pt x="2356167" y="4812530"/>
                  </a:lnTo>
                  <a:lnTo>
                    <a:pt x="2414735" y="4799997"/>
                  </a:lnTo>
                  <a:lnTo>
                    <a:pt x="2472892" y="4786716"/>
                  </a:lnTo>
                  <a:lnTo>
                    <a:pt x="2530637" y="4772691"/>
                  </a:lnTo>
                  <a:lnTo>
                    <a:pt x="2587967" y="4757924"/>
                  </a:lnTo>
                  <a:lnTo>
                    <a:pt x="2644877" y="4742420"/>
                  </a:lnTo>
                  <a:lnTo>
                    <a:pt x="2701365" y="4726183"/>
                  </a:lnTo>
                  <a:lnTo>
                    <a:pt x="2757427" y="4709216"/>
                  </a:lnTo>
                  <a:lnTo>
                    <a:pt x="2813061" y="4691523"/>
                  </a:lnTo>
                  <a:lnTo>
                    <a:pt x="2868264" y="4673107"/>
                  </a:lnTo>
                  <a:lnTo>
                    <a:pt x="2923032" y="4653972"/>
                  </a:lnTo>
                  <a:lnTo>
                    <a:pt x="2977361" y="4634122"/>
                  </a:lnTo>
                  <a:lnTo>
                    <a:pt x="3031250" y="4613560"/>
                  </a:lnTo>
                  <a:lnTo>
                    <a:pt x="3084695" y="4592290"/>
                  </a:lnTo>
                  <a:lnTo>
                    <a:pt x="3137692" y="4570316"/>
                  </a:lnTo>
                  <a:lnTo>
                    <a:pt x="3190238" y="4547641"/>
                  </a:lnTo>
                  <a:lnTo>
                    <a:pt x="3242332" y="4524269"/>
                  </a:lnTo>
                  <a:lnTo>
                    <a:pt x="3293968" y="4500203"/>
                  </a:lnTo>
                  <a:lnTo>
                    <a:pt x="3345144" y="4475448"/>
                  </a:lnTo>
                  <a:lnTo>
                    <a:pt x="3395857" y="4450006"/>
                  </a:lnTo>
                  <a:lnTo>
                    <a:pt x="3446104" y="4423882"/>
                  </a:lnTo>
                  <a:lnTo>
                    <a:pt x="3495882" y="4397079"/>
                  </a:lnTo>
                  <a:lnTo>
                    <a:pt x="3545187" y="4369601"/>
                  </a:lnTo>
                  <a:lnTo>
                    <a:pt x="3594016" y="4341451"/>
                  </a:lnTo>
                  <a:lnTo>
                    <a:pt x="3642367" y="4312634"/>
                  </a:lnTo>
                  <a:lnTo>
                    <a:pt x="3690236" y="4283151"/>
                  </a:lnTo>
                  <a:lnTo>
                    <a:pt x="3737619" y="4253009"/>
                  </a:lnTo>
                  <a:lnTo>
                    <a:pt x="3784515" y="4222209"/>
                  </a:lnTo>
                  <a:lnTo>
                    <a:pt x="3830919" y="4190756"/>
                  </a:lnTo>
                  <a:lnTo>
                    <a:pt x="3876828" y="4158653"/>
                  </a:lnTo>
                  <a:lnTo>
                    <a:pt x="3922240" y="4125904"/>
                  </a:lnTo>
                  <a:lnTo>
                    <a:pt x="3967151" y="4092512"/>
                  </a:lnTo>
                  <a:lnTo>
                    <a:pt x="4011558" y="4058482"/>
                  </a:lnTo>
                  <a:lnTo>
                    <a:pt x="4055458" y="4023817"/>
                  </a:lnTo>
                  <a:lnTo>
                    <a:pt x="4098847" y="3988520"/>
                  </a:lnTo>
                  <a:lnTo>
                    <a:pt x="4141723" y="3952595"/>
                  </a:lnTo>
                  <a:lnTo>
                    <a:pt x="4184083" y="3916046"/>
                  </a:lnTo>
                  <a:lnTo>
                    <a:pt x="4225923" y="3878876"/>
                  </a:lnTo>
                  <a:lnTo>
                    <a:pt x="4267240" y="3841089"/>
                  </a:lnTo>
                  <a:lnTo>
                    <a:pt x="4308031" y="3802690"/>
                  </a:lnTo>
                  <a:lnTo>
                    <a:pt x="4348293" y="3763680"/>
                  </a:lnTo>
                  <a:lnTo>
                    <a:pt x="4388023" y="3724064"/>
                  </a:lnTo>
                  <a:lnTo>
                    <a:pt x="4427217" y="3683846"/>
                  </a:lnTo>
                  <a:lnTo>
                    <a:pt x="4465873" y="3643029"/>
                  </a:lnTo>
                  <a:lnTo>
                    <a:pt x="4503987" y="3601618"/>
                  </a:lnTo>
                  <a:lnTo>
                    <a:pt x="4541556" y="3559614"/>
                  </a:lnTo>
                  <a:lnTo>
                    <a:pt x="4578577" y="3517023"/>
                  </a:lnTo>
                  <a:lnTo>
                    <a:pt x="4615047" y="3473848"/>
                  </a:lnTo>
                  <a:lnTo>
                    <a:pt x="4650963" y="3430092"/>
                  </a:lnTo>
                  <a:lnTo>
                    <a:pt x="4686321" y="3385759"/>
                  </a:lnTo>
                  <a:lnTo>
                    <a:pt x="4721119" y="3340853"/>
                  </a:lnTo>
                  <a:lnTo>
                    <a:pt x="4755353" y="3295378"/>
                  </a:lnTo>
                  <a:lnTo>
                    <a:pt x="4789020" y="3249336"/>
                  </a:lnTo>
                  <a:lnTo>
                    <a:pt x="4822117" y="3202733"/>
                  </a:lnTo>
                  <a:lnTo>
                    <a:pt x="4854641" y="3155570"/>
                  </a:lnTo>
                  <a:lnTo>
                    <a:pt x="4886589" y="3107853"/>
                  </a:lnTo>
                  <a:lnTo>
                    <a:pt x="4917957" y="3059584"/>
                  </a:lnTo>
                  <a:lnTo>
                    <a:pt x="4948742" y="3010767"/>
                  </a:lnTo>
                  <a:lnTo>
                    <a:pt x="4978942" y="2961407"/>
                  </a:lnTo>
                  <a:lnTo>
                    <a:pt x="5008553" y="2911505"/>
                  </a:lnTo>
                  <a:lnTo>
                    <a:pt x="5037572" y="2861067"/>
                  </a:lnTo>
                  <a:lnTo>
                    <a:pt x="5065996" y="2810096"/>
                  </a:lnTo>
                  <a:lnTo>
                    <a:pt x="5093821" y="2758596"/>
                  </a:lnTo>
                  <a:lnTo>
                    <a:pt x="5121045" y="2706569"/>
                  </a:lnTo>
                  <a:lnTo>
                    <a:pt x="5147665" y="2654020"/>
                  </a:lnTo>
                  <a:lnTo>
                    <a:pt x="5173676" y="2600953"/>
                  </a:lnTo>
                  <a:lnTo>
                    <a:pt x="5199077" y="2547371"/>
                  </a:lnTo>
                  <a:lnTo>
                    <a:pt x="5223863" y="2493277"/>
                  </a:lnTo>
                  <a:lnTo>
                    <a:pt x="5248033" y="2438676"/>
                  </a:lnTo>
                  <a:lnTo>
                    <a:pt x="5271582" y="2383571"/>
                  </a:lnTo>
                  <a:lnTo>
                    <a:pt x="5294507" y="2327965"/>
                  </a:lnTo>
                  <a:lnTo>
                    <a:pt x="5316806" y="2271863"/>
                  </a:lnTo>
                  <a:lnTo>
                    <a:pt x="5338476" y="2215267"/>
                  </a:lnTo>
                  <a:lnTo>
                    <a:pt x="5359512" y="2158182"/>
                  </a:lnTo>
                  <a:lnTo>
                    <a:pt x="5379912" y="2100611"/>
                  </a:lnTo>
                  <a:lnTo>
                    <a:pt x="5399673" y="2042558"/>
                  </a:lnTo>
                  <a:lnTo>
                    <a:pt x="5418792" y="1984027"/>
                  </a:lnTo>
                  <a:lnTo>
                    <a:pt x="5437265" y="1925021"/>
                  </a:lnTo>
                  <a:lnTo>
                    <a:pt x="5455089" y="1865543"/>
                  </a:lnTo>
                  <a:lnTo>
                    <a:pt x="5472262" y="1805598"/>
                  </a:lnTo>
                  <a:lnTo>
                    <a:pt x="5488780" y="1745189"/>
                  </a:lnTo>
                  <a:lnTo>
                    <a:pt x="5504640" y="1684320"/>
                  </a:lnTo>
                  <a:lnTo>
                    <a:pt x="5519838" y="1622994"/>
                  </a:lnTo>
                  <a:lnTo>
                    <a:pt x="5534372" y="1561214"/>
                  </a:lnTo>
                  <a:lnTo>
                    <a:pt x="5548239" y="1498986"/>
                  </a:lnTo>
                  <a:lnTo>
                    <a:pt x="5561435" y="1436312"/>
                  </a:lnTo>
                  <a:lnTo>
                    <a:pt x="5573957" y="1373196"/>
                  </a:lnTo>
                  <a:lnTo>
                    <a:pt x="5585802" y="1309641"/>
                  </a:lnTo>
                  <a:lnTo>
                    <a:pt x="5596967" y="1245651"/>
                  </a:lnTo>
                  <a:lnTo>
                    <a:pt x="5607449" y="1181231"/>
                  </a:lnTo>
                  <a:lnTo>
                    <a:pt x="5617244" y="1116383"/>
                  </a:lnTo>
                  <a:lnTo>
                    <a:pt x="5626350" y="1051110"/>
                  </a:lnTo>
                  <a:lnTo>
                    <a:pt x="5634763" y="985418"/>
                  </a:lnTo>
                  <a:lnTo>
                    <a:pt x="5642481" y="919309"/>
                  </a:lnTo>
                  <a:lnTo>
                    <a:pt x="5649499" y="852787"/>
                  </a:lnTo>
                  <a:lnTo>
                    <a:pt x="5655815" y="785856"/>
                  </a:lnTo>
                  <a:lnTo>
                    <a:pt x="5661426" y="718519"/>
                  </a:lnTo>
                  <a:lnTo>
                    <a:pt x="5666329" y="650781"/>
                  </a:lnTo>
                  <a:lnTo>
                    <a:pt x="5670520" y="582643"/>
                  </a:lnTo>
                  <a:lnTo>
                    <a:pt x="5673996" y="514112"/>
                  </a:lnTo>
                  <a:lnTo>
                    <a:pt x="5676755" y="445189"/>
                  </a:lnTo>
                  <a:lnTo>
                    <a:pt x="5678792" y="375878"/>
                  </a:lnTo>
                  <a:lnTo>
                    <a:pt x="5680106" y="306184"/>
                  </a:lnTo>
                  <a:lnTo>
                    <a:pt x="5680692" y="236109"/>
                  </a:lnTo>
                  <a:lnTo>
                    <a:pt x="5680548" y="165659"/>
                  </a:lnTo>
                  <a:lnTo>
                    <a:pt x="5679670" y="94835"/>
                  </a:lnTo>
                  <a:lnTo>
                    <a:pt x="5678055" y="23642"/>
                  </a:lnTo>
                  <a:lnTo>
                    <a:pt x="5677278" y="0"/>
                  </a:lnTo>
                  <a:close/>
                </a:path>
              </a:pathLst>
            </a:custGeom>
            <a:solidFill>
              <a:schemeClr val="accent1"/>
            </a:solidFill>
          </p:spPr>
          <p:txBody>
            <a:bodyPr wrap="square" lIns="0" tIns="0" rIns="0" bIns="0" rtlCol="0"/>
            <a:lstStyle/>
            <a:p>
              <a:endParaRPr/>
            </a:p>
          </p:txBody>
        </p:sp>
        <p:sp>
          <p:nvSpPr>
            <p:cNvPr id="15" name="Freeform 14">
              <a:extLst>
                <a:ext uri="{FF2B5EF4-FFF2-40B4-BE49-F238E27FC236}">
                  <a16:creationId xmlns:a16="http://schemas.microsoft.com/office/drawing/2014/main" id="{0E290014-37D0-EA01-F44D-92DF7D8A1AD4}"/>
                </a:ext>
              </a:extLst>
            </p:cNvPr>
            <p:cNvSpPr/>
            <p:nvPr/>
          </p:nvSpPr>
          <p:spPr>
            <a:xfrm>
              <a:off x="14675335" y="5740643"/>
              <a:ext cx="5816600" cy="4648273"/>
            </a:xfrm>
            <a:custGeom>
              <a:avLst/>
              <a:gdLst>
                <a:gd name="csX0" fmla="*/ 5816600 w 5816600"/>
                <a:gd name="csY0" fmla="*/ 0 h 4648273"/>
                <a:gd name="csX1" fmla="*/ 5727700 w 5816600"/>
                <a:gd name="csY1" fmla="*/ 25400 h 4648273"/>
                <a:gd name="csX2" fmla="*/ 5651500 w 5816600"/>
                <a:gd name="csY2" fmla="*/ 50800 h 4648273"/>
                <a:gd name="csX3" fmla="*/ 5600700 w 5816600"/>
                <a:gd name="csY3" fmla="*/ 88900 h 4648273"/>
                <a:gd name="csX4" fmla="*/ 5499100 w 5816600"/>
                <a:gd name="csY4" fmla="*/ 165100 h 4648273"/>
                <a:gd name="csX5" fmla="*/ 5448300 w 5816600"/>
                <a:gd name="csY5" fmla="*/ 215900 h 4648273"/>
                <a:gd name="csX6" fmla="*/ 5372100 w 5816600"/>
                <a:gd name="csY6" fmla="*/ 266700 h 4648273"/>
                <a:gd name="csX7" fmla="*/ 5334000 w 5816600"/>
                <a:gd name="csY7" fmla="*/ 292100 h 4648273"/>
                <a:gd name="csX8" fmla="*/ 5207000 w 5816600"/>
                <a:gd name="csY8" fmla="*/ 419100 h 4648273"/>
                <a:gd name="csX9" fmla="*/ 5181600 w 5816600"/>
                <a:gd name="csY9" fmla="*/ 457200 h 4648273"/>
                <a:gd name="csX10" fmla="*/ 5105400 w 5816600"/>
                <a:gd name="csY10" fmla="*/ 533400 h 4648273"/>
                <a:gd name="csX11" fmla="*/ 5080000 w 5816600"/>
                <a:gd name="csY11" fmla="*/ 584200 h 4648273"/>
                <a:gd name="csX12" fmla="*/ 5003800 w 5816600"/>
                <a:gd name="csY12" fmla="*/ 673100 h 4648273"/>
                <a:gd name="csX13" fmla="*/ 4978400 w 5816600"/>
                <a:gd name="csY13" fmla="*/ 711200 h 4648273"/>
                <a:gd name="csX14" fmla="*/ 4889500 w 5816600"/>
                <a:gd name="csY14" fmla="*/ 825500 h 4648273"/>
                <a:gd name="csX15" fmla="*/ 4826000 w 5816600"/>
                <a:gd name="csY15" fmla="*/ 939800 h 4648273"/>
                <a:gd name="csX16" fmla="*/ 4762500 w 5816600"/>
                <a:gd name="csY16" fmla="*/ 1028700 h 4648273"/>
                <a:gd name="csX17" fmla="*/ 4648200 w 5816600"/>
                <a:gd name="csY17" fmla="*/ 1270000 h 4648273"/>
                <a:gd name="csX18" fmla="*/ 4584700 w 5816600"/>
                <a:gd name="csY18" fmla="*/ 1397000 h 4648273"/>
                <a:gd name="csX19" fmla="*/ 4559300 w 5816600"/>
                <a:gd name="csY19" fmla="*/ 1473200 h 4648273"/>
                <a:gd name="csX20" fmla="*/ 4508500 w 5816600"/>
                <a:gd name="csY20" fmla="*/ 1549400 h 4648273"/>
                <a:gd name="csX21" fmla="*/ 4483100 w 5816600"/>
                <a:gd name="csY21" fmla="*/ 1612900 h 4648273"/>
                <a:gd name="csX22" fmla="*/ 4432300 w 5816600"/>
                <a:gd name="csY22" fmla="*/ 1676400 h 4648273"/>
                <a:gd name="csX23" fmla="*/ 4406900 w 5816600"/>
                <a:gd name="csY23" fmla="*/ 1739900 h 4648273"/>
                <a:gd name="csX24" fmla="*/ 4356100 w 5816600"/>
                <a:gd name="csY24" fmla="*/ 1790700 h 4648273"/>
                <a:gd name="csX25" fmla="*/ 4305300 w 5816600"/>
                <a:gd name="csY25" fmla="*/ 1879600 h 4648273"/>
                <a:gd name="csX26" fmla="*/ 4254500 w 5816600"/>
                <a:gd name="csY26" fmla="*/ 1930400 h 4648273"/>
                <a:gd name="csX27" fmla="*/ 4203700 w 5816600"/>
                <a:gd name="csY27" fmla="*/ 1993900 h 4648273"/>
                <a:gd name="csX28" fmla="*/ 3962400 w 5816600"/>
                <a:gd name="csY28" fmla="*/ 2197100 h 4648273"/>
                <a:gd name="csX29" fmla="*/ 3810000 w 5816600"/>
                <a:gd name="csY29" fmla="*/ 2324100 h 4648273"/>
                <a:gd name="csX30" fmla="*/ 3759200 w 5816600"/>
                <a:gd name="csY30" fmla="*/ 2362200 h 4648273"/>
                <a:gd name="csX31" fmla="*/ 3632200 w 5816600"/>
                <a:gd name="csY31" fmla="*/ 2463800 h 4648273"/>
                <a:gd name="csX32" fmla="*/ 3581400 w 5816600"/>
                <a:gd name="csY32" fmla="*/ 2489200 h 4648273"/>
                <a:gd name="csX33" fmla="*/ 3416300 w 5816600"/>
                <a:gd name="csY33" fmla="*/ 2603500 h 4648273"/>
                <a:gd name="csX34" fmla="*/ 3340100 w 5816600"/>
                <a:gd name="csY34" fmla="*/ 2641600 h 4648273"/>
                <a:gd name="csX35" fmla="*/ 3187700 w 5816600"/>
                <a:gd name="csY35" fmla="*/ 2730500 h 4648273"/>
                <a:gd name="csX36" fmla="*/ 3111500 w 5816600"/>
                <a:gd name="csY36" fmla="*/ 2755900 h 4648273"/>
                <a:gd name="csX37" fmla="*/ 3022600 w 5816600"/>
                <a:gd name="csY37" fmla="*/ 2781300 h 4648273"/>
                <a:gd name="csX38" fmla="*/ 2933700 w 5816600"/>
                <a:gd name="csY38" fmla="*/ 2819400 h 4648273"/>
                <a:gd name="csX39" fmla="*/ 2730500 w 5816600"/>
                <a:gd name="csY39" fmla="*/ 2870200 h 4648273"/>
                <a:gd name="csX40" fmla="*/ 2514600 w 5816600"/>
                <a:gd name="csY40" fmla="*/ 2921000 h 4648273"/>
                <a:gd name="csX41" fmla="*/ 2336800 w 5816600"/>
                <a:gd name="csY41" fmla="*/ 2946400 h 4648273"/>
                <a:gd name="csX42" fmla="*/ 2273300 w 5816600"/>
                <a:gd name="csY42" fmla="*/ 2959100 h 4648273"/>
                <a:gd name="csX43" fmla="*/ 2197100 w 5816600"/>
                <a:gd name="csY43" fmla="*/ 2971800 h 4648273"/>
                <a:gd name="csX44" fmla="*/ 2108200 w 5816600"/>
                <a:gd name="csY44" fmla="*/ 2984500 h 4648273"/>
                <a:gd name="csX45" fmla="*/ 1981200 w 5816600"/>
                <a:gd name="csY45" fmla="*/ 3009900 h 4648273"/>
                <a:gd name="csX46" fmla="*/ 1905000 w 5816600"/>
                <a:gd name="csY46" fmla="*/ 3022600 h 4648273"/>
                <a:gd name="csX47" fmla="*/ 1778000 w 5816600"/>
                <a:gd name="csY47" fmla="*/ 3060700 h 4648273"/>
                <a:gd name="csX48" fmla="*/ 1714500 w 5816600"/>
                <a:gd name="csY48" fmla="*/ 3073400 h 4648273"/>
                <a:gd name="csX49" fmla="*/ 1600200 w 5816600"/>
                <a:gd name="csY49" fmla="*/ 3124200 h 4648273"/>
                <a:gd name="csX50" fmla="*/ 1562100 w 5816600"/>
                <a:gd name="csY50" fmla="*/ 3136900 h 4648273"/>
                <a:gd name="csX51" fmla="*/ 1485900 w 5816600"/>
                <a:gd name="csY51" fmla="*/ 3187700 h 4648273"/>
                <a:gd name="csX52" fmla="*/ 1409700 w 5816600"/>
                <a:gd name="csY52" fmla="*/ 3225800 h 4648273"/>
                <a:gd name="csX53" fmla="*/ 1358900 w 5816600"/>
                <a:gd name="csY53" fmla="*/ 3263900 h 4648273"/>
                <a:gd name="csX54" fmla="*/ 1282700 w 5816600"/>
                <a:gd name="csY54" fmla="*/ 3314700 h 4648273"/>
                <a:gd name="csX55" fmla="*/ 1231900 w 5816600"/>
                <a:gd name="csY55" fmla="*/ 3352800 h 4648273"/>
                <a:gd name="csX56" fmla="*/ 1181100 w 5816600"/>
                <a:gd name="csY56" fmla="*/ 3378200 h 4648273"/>
                <a:gd name="csX57" fmla="*/ 1079500 w 5816600"/>
                <a:gd name="csY57" fmla="*/ 3441700 h 4648273"/>
                <a:gd name="csX58" fmla="*/ 977900 w 5816600"/>
                <a:gd name="csY58" fmla="*/ 3517900 h 4648273"/>
                <a:gd name="csX59" fmla="*/ 838200 w 5816600"/>
                <a:gd name="csY59" fmla="*/ 3632200 h 4648273"/>
                <a:gd name="csX60" fmla="*/ 774700 w 5816600"/>
                <a:gd name="csY60" fmla="*/ 3670300 h 4648273"/>
                <a:gd name="csX61" fmla="*/ 673100 w 5816600"/>
                <a:gd name="csY61" fmla="*/ 3746500 h 4648273"/>
                <a:gd name="csX62" fmla="*/ 622300 w 5816600"/>
                <a:gd name="csY62" fmla="*/ 3771900 h 4648273"/>
                <a:gd name="csX63" fmla="*/ 508000 w 5816600"/>
                <a:gd name="csY63" fmla="*/ 3886200 h 4648273"/>
                <a:gd name="csX64" fmla="*/ 457200 w 5816600"/>
                <a:gd name="csY64" fmla="*/ 3937000 h 4648273"/>
                <a:gd name="csX65" fmla="*/ 406400 w 5816600"/>
                <a:gd name="csY65" fmla="*/ 4013200 h 4648273"/>
                <a:gd name="csX66" fmla="*/ 368300 w 5816600"/>
                <a:gd name="csY66" fmla="*/ 4064000 h 4648273"/>
                <a:gd name="csX67" fmla="*/ 342900 w 5816600"/>
                <a:gd name="csY67" fmla="*/ 4102100 h 4648273"/>
                <a:gd name="csX68" fmla="*/ 304800 w 5816600"/>
                <a:gd name="csY68" fmla="*/ 4140200 h 4648273"/>
                <a:gd name="csX69" fmla="*/ 241300 w 5816600"/>
                <a:gd name="csY69" fmla="*/ 4241800 h 4648273"/>
                <a:gd name="csX70" fmla="*/ 190500 w 5816600"/>
                <a:gd name="csY70" fmla="*/ 4305300 h 4648273"/>
                <a:gd name="csX71" fmla="*/ 152400 w 5816600"/>
                <a:gd name="csY71" fmla="*/ 4394200 h 4648273"/>
                <a:gd name="csX72" fmla="*/ 88900 w 5816600"/>
                <a:gd name="csY72" fmla="*/ 4483100 h 4648273"/>
                <a:gd name="csX73" fmla="*/ 63500 w 5816600"/>
                <a:gd name="csY73" fmla="*/ 4533900 h 4648273"/>
                <a:gd name="csX74" fmla="*/ 38100 w 5816600"/>
                <a:gd name="csY74" fmla="*/ 4610100 h 4648273"/>
                <a:gd name="csX75" fmla="*/ 0 w 5816600"/>
                <a:gd name="csY75" fmla="*/ 4648200 h 4648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Lst>
              <a:rect l="l" t="t" r="r" b="b"/>
              <a:pathLst>
                <a:path w="5816600" h="4648273">
                  <a:moveTo>
                    <a:pt x="5816600" y="0"/>
                  </a:moveTo>
                  <a:cubicBezTo>
                    <a:pt x="5786967" y="8467"/>
                    <a:pt x="5757156" y="16337"/>
                    <a:pt x="5727700" y="25400"/>
                  </a:cubicBezTo>
                  <a:cubicBezTo>
                    <a:pt x="5702110" y="33274"/>
                    <a:pt x="5651500" y="50800"/>
                    <a:pt x="5651500" y="50800"/>
                  </a:cubicBezTo>
                  <a:cubicBezTo>
                    <a:pt x="5634567" y="63500"/>
                    <a:pt x="5617924" y="76597"/>
                    <a:pt x="5600700" y="88900"/>
                  </a:cubicBezTo>
                  <a:cubicBezTo>
                    <a:pt x="5545124" y="128597"/>
                    <a:pt x="5565501" y="106077"/>
                    <a:pt x="5499100" y="165100"/>
                  </a:cubicBezTo>
                  <a:cubicBezTo>
                    <a:pt x="5481202" y="181010"/>
                    <a:pt x="5467000" y="200940"/>
                    <a:pt x="5448300" y="215900"/>
                  </a:cubicBezTo>
                  <a:cubicBezTo>
                    <a:pt x="5424462" y="234970"/>
                    <a:pt x="5397500" y="249767"/>
                    <a:pt x="5372100" y="266700"/>
                  </a:cubicBezTo>
                  <a:cubicBezTo>
                    <a:pt x="5359400" y="275167"/>
                    <a:pt x="5344793" y="281307"/>
                    <a:pt x="5334000" y="292100"/>
                  </a:cubicBezTo>
                  <a:cubicBezTo>
                    <a:pt x="5291667" y="334433"/>
                    <a:pt x="5240209" y="369287"/>
                    <a:pt x="5207000" y="419100"/>
                  </a:cubicBezTo>
                  <a:cubicBezTo>
                    <a:pt x="5198533" y="431800"/>
                    <a:pt x="5191741" y="445792"/>
                    <a:pt x="5181600" y="457200"/>
                  </a:cubicBezTo>
                  <a:cubicBezTo>
                    <a:pt x="5157735" y="484048"/>
                    <a:pt x="5121464" y="501271"/>
                    <a:pt x="5105400" y="533400"/>
                  </a:cubicBezTo>
                  <a:cubicBezTo>
                    <a:pt x="5096933" y="550333"/>
                    <a:pt x="5091135" y="568889"/>
                    <a:pt x="5080000" y="584200"/>
                  </a:cubicBezTo>
                  <a:cubicBezTo>
                    <a:pt x="5057044" y="615764"/>
                    <a:pt x="5028181" y="642623"/>
                    <a:pt x="5003800" y="673100"/>
                  </a:cubicBezTo>
                  <a:cubicBezTo>
                    <a:pt x="4994265" y="685019"/>
                    <a:pt x="4987558" y="698989"/>
                    <a:pt x="4978400" y="711200"/>
                  </a:cubicBezTo>
                  <a:cubicBezTo>
                    <a:pt x="4949440" y="749814"/>
                    <a:pt x="4911086" y="782328"/>
                    <a:pt x="4889500" y="825500"/>
                  </a:cubicBezTo>
                  <a:cubicBezTo>
                    <a:pt x="4865291" y="873917"/>
                    <a:pt x="4857894" y="891960"/>
                    <a:pt x="4826000" y="939800"/>
                  </a:cubicBezTo>
                  <a:cubicBezTo>
                    <a:pt x="4805800" y="970100"/>
                    <a:pt x="4780964" y="997311"/>
                    <a:pt x="4762500" y="1028700"/>
                  </a:cubicBezTo>
                  <a:cubicBezTo>
                    <a:pt x="4713444" y="1112095"/>
                    <a:pt x="4689073" y="1183712"/>
                    <a:pt x="4648200" y="1270000"/>
                  </a:cubicBezTo>
                  <a:cubicBezTo>
                    <a:pt x="4627939" y="1312774"/>
                    <a:pt x="4599667" y="1352099"/>
                    <a:pt x="4584700" y="1397000"/>
                  </a:cubicBezTo>
                  <a:cubicBezTo>
                    <a:pt x="4576233" y="1422400"/>
                    <a:pt x="4571274" y="1449253"/>
                    <a:pt x="4559300" y="1473200"/>
                  </a:cubicBezTo>
                  <a:cubicBezTo>
                    <a:pt x="4545648" y="1500504"/>
                    <a:pt x="4523118" y="1522600"/>
                    <a:pt x="4508500" y="1549400"/>
                  </a:cubicBezTo>
                  <a:cubicBezTo>
                    <a:pt x="4497584" y="1569414"/>
                    <a:pt x="4494829" y="1593352"/>
                    <a:pt x="4483100" y="1612900"/>
                  </a:cubicBezTo>
                  <a:cubicBezTo>
                    <a:pt x="4469154" y="1636144"/>
                    <a:pt x="4446246" y="1653156"/>
                    <a:pt x="4432300" y="1676400"/>
                  </a:cubicBezTo>
                  <a:cubicBezTo>
                    <a:pt x="4420571" y="1695948"/>
                    <a:pt x="4419546" y="1720932"/>
                    <a:pt x="4406900" y="1739900"/>
                  </a:cubicBezTo>
                  <a:cubicBezTo>
                    <a:pt x="4393616" y="1759825"/>
                    <a:pt x="4370185" y="1771333"/>
                    <a:pt x="4356100" y="1790700"/>
                  </a:cubicBezTo>
                  <a:cubicBezTo>
                    <a:pt x="4336026" y="1818302"/>
                    <a:pt x="4325374" y="1851998"/>
                    <a:pt x="4305300" y="1879600"/>
                  </a:cubicBezTo>
                  <a:cubicBezTo>
                    <a:pt x="4291215" y="1898967"/>
                    <a:pt x="4270410" y="1912502"/>
                    <a:pt x="4254500" y="1930400"/>
                  </a:cubicBezTo>
                  <a:cubicBezTo>
                    <a:pt x="4236491" y="1950660"/>
                    <a:pt x="4222278" y="1974161"/>
                    <a:pt x="4203700" y="1993900"/>
                  </a:cubicBezTo>
                  <a:cubicBezTo>
                    <a:pt x="3899306" y="2317319"/>
                    <a:pt x="4174420" y="2040875"/>
                    <a:pt x="3962400" y="2197100"/>
                  </a:cubicBezTo>
                  <a:cubicBezTo>
                    <a:pt x="3909164" y="2236326"/>
                    <a:pt x="3861322" y="2282401"/>
                    <a:pt x="3810000" y="2324100"/>
                  </a:cubicBezTo>
                  <a:cubicBezTo>
                    <a:pt x="3793572" y="2337448"/>
                    <a:pt x="3775461" y="2348649"/>
                    <a:pt x="3759200" y="2362200"/>
                  </a:cubicBezTo>
                  <a:cubicBezTo>
                    <a:pt x="3739141" y="2378916"/>
                    <a:pt x="3663100" y="2444487"/>
                    <a:pt x="3632200" y="2463800"/>
                  </a:cubicBezTo>
                  <a:cubicBezTo>
                    <a:pt x="3616146" y="2473834"/>
                    <a:pt x="3597295" y="2478915"/>
                    <a:pt x="3581400" y="2489200"/>
                  </a:cubicBezTo>
                  <a:cubicBezTo>
                    <a:pt x="3525203" y="2525562"/>
                    <a:pt x="3476168" y="2573566"/>
                    <a:pt x="3416300" y="2603500"/>
                  </a:cubicBezTo>
                  <a:cubicBezTo>
                    <a:pt x="3390900" y="2616200"/>
                    <a:pt x="3364924" y="2627809"/>
                    <a:pt x="3340100" y="2641600"/>
                  </a:cubicBezTo>
                  <a:cubicBezTo>
                    <a:pt x="3288690" y="2670161"/>
                    <a:pt x="3243493" y="2711902"/>
                    <a:pt x="3187700" y="2730500"/>
                  </a:cubicBezTo>
                  <a:cubicBezTo>
                    <a:pt x="3162300" y="2738967"/>
                    <a:pt x="3137090" y="2748026"/>
                    <a:pt x="3111500" y="2755900"/>
                  </a:cubicBezTo>
                  <a:cubicBezTo>
                    <a:pt x="3082044" y="2764963"/>
                    <a:pt x="3051624" y="2770934"/>
                    <a:pt x="3022600" y="2781300"/>
                  </a:cubicBezTo>
                  <a:cubicBezTo>
                    <a:pt x="2992238" y="2792144"/>
                    <a:pt x="2964543" y="2810013"/>
                    <a:pt x="2933700" y="2819400"/>
                  </a:cubicBezTo>
                  <a:cubicBezTo>
                    <a:pt x="2866907" y="2839728"/>
                    <a:pt x="2798233" y="2853267"/>
                    <a:pt x="2730500" y="2870200"/>
                  </a:cubicBezTo>
                  <a:cubicBezTo>
                    <a:pt x="2675298" y="2884000"/>
                    <a:pt x="2568770" y="2911579"/>
                    <a:pt x="2514600" y="2921000"/>
                  </a:cubicBezTo>
                  <a:cubicBezTo>
                    <a:pt x="2455617" y="2931258"/>
                    <a:pt x="2395936" y="2937063"/>
                    <a:pt x="2336800" y="2946400"/>
                  </a:cubicBezTo>
                  <a:cubicBezTo>
                    <a:pt x="2315478" y="2949767"/>
                    <a:pt x="2294538" y="2955239"/>
                    <a:pt x="2273300" y="2959100"/>
                  </a:cubicBezTo>
                  <a:cubicBezTo>
                    <a:pt x="2247965" y="2963706"/>
                    <a:pt x="2222551" y="2967884"/>
                    <a:pt x="2197100" y="2971800"/>
                  </a:cubicBezTo>
                  <a:cubicBezTo>
                    <a:pt x="2167514" y="2976352"/>
                    <a:pt x="2137679" y="2979298"/>
                    <a:pt x="2108200" y="2984500"/>
                  </a:cubicBezTo>
                  <a:cubicBezTo>
                    <a:pt x="2065685" y="2992003"/>
                    <a:pt x="2023784" y="3002803"/>
                    <a:pt x="1981200" y="3009900"/>
                  </a:cubicBezTo>
                  <a:cubicBezTo>
                    <a:pt x="1955800" y="3014133"/>
                    <a:pt x="1930250" y="3017550"/>
                    <a:pt x="1905000" y="3022600"/>
                  </a:cubicBezTo>
                  <a:cubicBezTo>
                    <a:pt x="1830615" y="3037477"/>
                    <a:pt x="1867093" y="3036402"/>
                    <a:pt x="1778000" y="3060700"/>
                  </a:cubicBezTo>
                  <a:cubicBezTo>
                    <a:pt x="1757175" y="3066380"/>
                    <a:pt x="1735667" y="3069167"/>
                    <a:pt x="1714500" y="3073400"/>
                  </a:cubicBezTo>
                  <a:cubicBezTo>
                    <a:pt x="1656776" y="3102262"/>
                    <a:pt x="1665062" y="3099877"/>
                    <a:pt x="1600200" y="3124200"/>
                  </a:cubicBezTo>
                  <a:cubicBezTo>
                    <a:pt x="1587665" y="3128900"/>
                    <a:pt x="1573802" y="3130399"/>
                    <a:pt x="1562100" y="3136900"/>
                  </a:cubicBezTo>
                  <a:cubicBezTo>
                    <a:pt x="1535415" y="3151725"/>
                    <a:pt x="1514860" y="3178047"/>
                    <a:pt x="1485900" y="3187700"/>
                  </a:cubicBezTo>
                  <a:cubicBezTo>
                    <a:pt x="1438718" y="3203427"/>
                    <a:pt x="1452784" y="3195026"/>
                    <a:pt x="1409700" y="3225800"/>
                  </a:cubicBezTo>
                  <a:cubicBezTo>
                    <a:pt x="1392476" y="3238103"/>
                    <a:pt x="1376240" y="3251762"/>
                    <a:pt x="1358900" y="3263900"/>
                  </a:cubicBezTo>
                  <a:cubicBezTo>
                    <a:pt x="1333891" y="3281406"/>
                    <a:pt x="1307122" y="3296384"/>
                    <a:pt x="1282700" y="3314700"/>
                  </a:cubicBezTo>
                  <a:cubicBezTo>
                    <a:pt x="1265767" y="3327400"/>
                    <a:pt x="1249849" y="3341582"/>
                    <a:pt x="1231900" y="3352800"/>
                  </a:cubicBezTo>
                  <a:cubicBezTo>
                    <a:pt x="1215846" y="3362834"/>
                    <a:pt x="1197453" y="3368661"/>
                    <a:pt x="1181100" y="3378200"/>
                  </a:cubicBezTo>
                  <a:cubicBezTo>
                    <a:pt x="1146603" y="3398323"/>
                    <a:pt x="1112410" y="3419074"/>
                    <a:pt x="1079500" y="3441700"/>
                  </a:cubicBezTo>
                  <a:cubicBezTo>
                    <a:pt x="1044616" y="3465683"/>
                    <a:pt x="1011127" y="3491668"/>
                    <a:pt x="977900" y="3517900"/>
                  </a:cubicBezTo>
                  <a:cubicBezTo>
                    <a:pt x="930676" y="3555182"/>
                    <a:pt x="889793" y="3601244"/>
                    <a:pt x="838200" y="3632200"/>
                  </a:cubicBezTo>
                  <a:cubicBezTo>
                    <a:pt x="817033" y="3644900"/>
                    <a:pt x="794995" y="3656249"/>
                    <a:pt x="774700" y="3670300"/>
                  </a:cubicBezTo>
                  <a:cubicBezTo>
                    <a:pt x="739894" y="3694397"/>
                    <a:pt x="710964" y="3727568"/>
                    <a:pt x="673100" y="3746500"/>
                  </a:cubicBezTo>
                  <a:cubicBezTo>
                    <a:pt x="656167" y="3754967"/>
                    <a:pt x="636752" y="3759671"/>
                    <a:pt x="622300" y="3771900"/>
                  </a:cubicBezTo>
                  <a:cubicBezTo>
                    <a:pt x="581168" y="3806704"/>
                    <a:pt x="546100" y="3848100"/>
                    <a:pt x="508000" y="3886200"/>
                  </a:cubicBezTo>
                  <a:cubicBezTo>
                    <a:pt x="491067" y="3903133"/>
                    <a:pt x="470484" y="3917075"/>
                    <a:pt x="457200" y="3937000"/>
                  </a:cubicBezTo>
                  <a:cubicBezTo>
                    <a:pt x="440267" y="3962400"/>
                    <a:pt x="424716" y="3988778"/>
                    <a:pt x="406400" y="4013200"/>
                  </a:cubicBezTo>
                  <a:cubicBezTo>
                    <a:pt x="393700" y="4030133"/>
                    <a:pt x="380603" y="4046776"/>
                    <a:pt x="368300" y="4064000"/>
                  </a:cubicBezTo>
                  <a:cubicBezTo>
                    <a:pt x="359428" y="4076420"/>
                    <a:pt x="352671" y="4090374"/>
                    <a:pt x="342900" y="4102100"/>
                  </a:cubicBezTo>
                  <a:cubicBezTo>
                    <a:pt x="331402" y="4115898"/>
                    <a:pt x="316298" y="4126402"/>
                    <a:pt x="304800" y="4140200"/>
                  </a:cubicBezTo>
                  <a:cubicBezTo>
                    <a:pt x="287418" y="4161059"/>
                    <a:pt x="252143" y="4226309"/>
                    <a:pt x="241300" y="4241800"/>
                  </a:cubicBezTo>
                  <a:cubicBezTo>
                    <a:pt x="225755" y="4264007"/>
                    <a:pt x="205536" y="4282746"/>
                    <a:pt x="190500" y="4305300"/>
                  </a:cubicBezTo>
                  <a:cubicBezTo>
                    <a:pt x="137646" y="4384582"/>
                    <a:pt x="186267" y="4326467"/>
                    <a:pt x="152400" y="4394200"/>
                  </a:cubicBezTo>
                  <a:cubicBezTo>
                    <a:pt x="138966" y="4421067"/>
                    <a:pt x="103282" y="4460089"/>
                    <a:pt x="88900" y="4483100"/>
                  </a:cubicBezTo>
                  <a:cubicBezTo>
                    <a:pt x="78866" y="4499154"/>
                    <a:pt x="70531" y="4516322"/>
                    <a:pt x="63500" y="4533900"/>
                  </a:cubicBezTo>
                  <a:cubicBezTo>
                    <a:pt x="53556" y="4558759"/>
                    <a:pt x="52952" y="4587823"/>
                    <a:pt x="38100" y="4610100"/>
                  </a:cubicBezTo>
                  <a:cubicBezTo>
                    <a:pt x="10352" y="4651722"/>
                    <a:pt x="27964" y="4648200"/>
                    <a:pt x="0" y="4648200"/>
                  </a:cubicBez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6" name="Freeform 15">
              <a:extLst>
                <a:ext uri="{FF2B5EF4-FFF2-40B4-BE49-F238E27FC236}">
                  <a16:creationId xmlns:a16="http://schemas.microsoft.com/office/drawing/2014/main" id="{7BE46946-E382-9718-E819-7ECE56A98BD6}"/>
                </a:ext>
              </a:extLst>
            </p:cNvPr>
            <p:cNvSpPr/>
            <p:nvPr/>
          </p:nvSpPr>
          <p:spPr>
            <a:xfrm>
              <a:off x="14180295" y="5981700"/>
              <a:ext cx="4107705" cy="4296507"/>
            </a:xfrm>
            <a:custGeom>
              <a:avLst/>
              <a:gdLst>
                <a:gd name="csX0" fmla="*/ 4864100 w 4864100"/>
                <a:gd name="csY0" fmla="*/ 0 h 3520157"/>
                <a:gd name="csX1" fmla="*/ 4813300 w 4864100"/>
                <a:gd name="csY1" fmla="*/ 127000 h 3520157"/>
                <a:gd name="csX2" fmla="*/ 4800600 w 4864100"/>
                <a:gd name="csY2" fmla="*/ 165100 h 3520157"/>
                <a:gd name="csX3" fmla="*/ 4749800 w 4864100"/>
                <a:gd name="csY3" fmla="*/ 292100 h 3520157"/>
                <a:gd name="csX4" fmla="*/ 4724400 w 4864100"/>
                <a:gd name="csY4" fmla="*/ 355600 h 3520157"/>
                <a:gd name="csX5" fmla="*/ 4686300 w 4864100"/>
                <a:gd name="csY5" fmla="*/ 457200 h 3520157"/>
                <a:gd name="csX6" fmla="*/ 4648200 w 4864100"/>
                <a:gd name="csY6" fmla="*/ 520700 h 3520157"/>
                <a:gd name="csX7" fmla="*/ 4610100 w 4864100"/>
                <a:gd name="csY7" fmla="*/ 609600 h 3520157"/>
                <a:gd name="csX8" fmla="*/ 4572000 w 4864100"/>
                <a:gd name="csY8" fmla="*/ 660400 h 3520157"/>
                <a:gd name="csX9" fmla="*/ 4546600 w 4864100"/>
                <a:gd name="csY9" fmla="*/ 698500 h 3520157"/>
                <a:gd name="csX10" fmla="*/ 4495800 w 4864100"/>
                <a:gd name="csY10" fmla="*/ 749300 h 3520157"/>
                <a:gd name="csX11" fmla="*/ 4419600 w 4864100"/>
                <a:gd name="csY11" fmla="*/ 850900 h 3520157"/>
                <a:gd name="csX12" fmla="*/ 4330700 w 4864100"/>
                <a:gd name="csY12" fmla="*/ 939800 h 3520157"/>
                <a:gd name="csX13" fmla="*/ 4292600 w 4864100"/>
                <a:gd name="csY13" fmla="*/ 990600 h 3520157"/>
                <a:gd name="csX14" fmla="*/ 4254500 w 4864100"/>
                <a:gd name="csY14" fmla="*/ 1016000 h 3520157"/>
                <a:gd name="csX15" fmla="*/ 4165600 w 4864100"/>
                <a:gd name="csY15" fmla="*/ 1104900 h 3520157"/>
                <a:gd name="csX16" fmla="*/ 4051300 w 4864100"/>
                <a:gd name="csY16" fmla="*/ 1193800 h 3520157"/>
                <a:gd name="csX17" fmla="*/ 4013200 w 4864100"/>
                <a:gd name="csY17" fmla="*/ 1231900 h 3520157"/>
                <a:gd name="csX18" fmla="*/ 3898900 w 4864100"/>
                <a:gd name="csY18" fmla="*/ 1320800 h 3520157"/>
                <a:gd name="csX19" fmla="*/ 3810000 w 4864100"/>
                <a:gd name="csY19" fmla="*/ 1409700 h 3520157"/>
                <a:gd name="csX20" fmla="*/ 3771900 w 4864100"/>
                <a:gd name="csY20" fmla="*/ 1447800 h 3520157"/>
                <a:gd name="csX21" fmla="*/ 3683000 w 4864100"/>
                <a:gd name="csY21" fmla="*/ 1511300 h 3520157"/>
                <a:gd name="csX22" fmla="*/ 3644900 w 4864100"/>
                <a:gd name="csY22" fmla="*/ 1536700 h 3520157"/>
                <a:gd name="csX23" fmla="*/ 3492500 w 4864100"/>
                <a:gd name="csY23" fmla="*/ 1638300 h 3520157"/>
                <a:gd name="csX24" fmla="*/ 3314700 w 4864100"/>
                <a:gd name="csY24" fmla="*/ 1739900 h 3520157"/>
                <a:gd name="csX25" fmla="*/ 3263900 w 4864100"/>
                <a:gd name="csY25" fmla="*/ 1765300 h 3520157"/>
                <a:gd name="csX26" fmla="*/ 3213100 w 4864100"/>
                <a:gd name="csY26" fmla="*/ 1790700 h 3520157"/>
                <a:gd name="csX27" fmla="*/ 3086100 w 4864100"/>
                <a:gd name="csY27" fmla="*/ 1841500 h 3520157"/>
                <a:gd name="csX28" fmla="*/ 3009900 w 4864100"/>
                <a:gd name="csY28" fmla="*/ 1866900 h 3520157"/>
                <a:gd name="csX29" fmla="*/ 2857500 w 4864100"/>
                <a:gd name="csY29" fmla="*/ 1930400 h 3520157"/>
                <a:gd name="csX30" fmla="*/ 2806700 w 4864100"/>
                <a:gd name="csY30" fmla="*/ 1943100 h 3520157"/>
                <a:gd name="csX31" fmla="*/ 2705100 w 4864100"/>
                <a:gd name="csY31" fmla="*/ 1981200 h 3520157"/>
                <a:gd name="csX32" fmla="*/ 2667000 w 4864100"/>
                <a:gd name="csY32" fmla="*/ 1993900 h 3520157"/>
                <a:gd name="csX33" fmla="*/ 2565400 w 4864100"/>
                <a:gd name="csY33" fmla="*/ 2019300 h 3520157"/>
                <a:gd name="csX34" fmla="*/ 2501900 w 4864100"/>
                <a:gd name="csY34" fmla="*/ 2044700 h 3520157"/>
                <a:gd name="csX35" fmla="*/ 2336800 w 4864100"/>
                <a:gd name="csY35" fmla="*/ 2095500 h 3520157"/>
                <a:gd name="csX36" fmla="*/ 2247900 w 4864100"/>
                <a:gd name="csY36" fmla="*/ 2133600 h 3520157"/>
                <a:gd name="csX37" fmla="*/ 2120900 w 4864100"/>
                <a:gd name="csY37" fmla="*/ 2171700 h 3520157"/>
                <a:gd name="csX38" fmla="*/ 1930400 w 4864100"/>
                <a:gd name="csY38" fmla="*/ 2235200 h 3520157"/>
                <a:gd name="csX39" fmla="*/ 1841500 w 4864100"/>
                <a:gd name="csY39" fmla="*/ 2260600 h 3520157"/>
                <a:gd name="csX40" fmla="*/ 1689100 w 4864100"/>
                <a:gd name="csY40" fmla="*/ 2311400 h 3520157"/>
                <a:gd name="csX41" fmla="*/ 1600200 w 4864100"/>
                <a:gd name="csY41" fmla="*/ 2336800 h 3520157"/>
                <a:gd name="csX42" fmla="*/ 1447800 w 4864100"/>
                <a:gd name="csY42" fmla="*/ 2400300 h 3520157"/>
                <a:gd name="csX43" fmla="*/ 1320800 w 4864100"/>
                <a:gd name="csY43" fmla="*/ 2438400 h 3520157"/>
                <a:gd name="csX44" fmla="*/ 1257300 w 4864100"/>
                <a:gd name="csY44" fmla="*/ 2451100 h 3520157"/>
                <a:gd name="csX45" fmla="*/ 1193800 w 4864100"/>
                <a:gd name="csY45" fmla="*/ 2476500 h 3520157"/>
                <a:gd name="csX46" fmla="*/ 990600 w 4864100"/>
                <a:gd name="csY46" fmla="*/ 2540000 h 3520157"/>
                <a:gd name="csX47" fmla="*/ 876300 w 4864100"/>
                <a:gd name="csY47" fmla="*/ 2590800 h 3520157"/>
                <a:gd name="csX48" fmla="*/ 723900 w 4864100"/>
                <a:gd name="csY48" fmla="*/ 2679700 h 3520157"/>
                <a:gd name="csX49" fmla="*/ 622300 w 4864100"/>
                <a:gd name="csY49" fmla="*/ 2768600 h 3520157"/>
                <a:gd name="csX50" fmla="*/ 571500 w 4864100"/>
                <a:gd name="csY50" fmla="*/ 2806700 h 3520157"/>
                <a:gd name="csX51" fmla="*/ 444500 w 4864100"/>
                <a:gd name="csY51" fmla="*/ 2908300 h 3520157"/>
                <a:gd name="csX52" fmla="*/ 368300 w 4864100"/>
                <a:gd name="csY52" fmla="*/ 2997200 h 3520157"/>
                <a:gd name="csX53" fmla="*/ 317500 w 4864100"/>
                <a:gd name="csY53" fmla="*/ 3073400 h 3520157"/>
                <a:gd name="csX54" fmla="*/ 266700 w 4864100"/>
                <a:gd name="csY54" fmla="*/ 3136900 h 3520157"/>
                <a:gd name="csX55" fmla="*/ 177800 w 4864100"/>
                <a:gd name="csY55" fmla="*/ 3276600 h 3520157"/>
                <a:gd name="csX56" fmla="*/ 152400 w 4864100"/>
                <a:gd name="csY56" fmla="*/ 3314700 h 3520157"/>
                <a:gd name="csX57" fmla="*/ 127000 w 4864100"/>
                <a:gd name="csY57" fmla="*/ 3365500 h 3520157"/>
                <a:gd name="csX58" fmla="*/ 88900 w 4864100"/>
                <a:gd name="csY58" fmla="*/ 3403600 h 3520157"/>
                <a:gd name="csX59" fmla="*/ 63500 w 4864100"/>
                <a:gd name="csY59" fmla="*/ 3441700 h 3520157"/>
                <a:gd name="csX60" fmla="*/ 25400 w 4864100"/>
                <a:gd name="csY60" fmla="*/ 3517900 h 3520157"/>
                <a:gd name="csX61" fmla="*/ 0 w 4864100"/>
                <a:gd name="csY61" fmla="*/ 3517900 h 35201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Lst>
              <a:rect l="l" t="t" r="r" b="b"/>
              <a:pathLst>
                <a:path w="4864100" h="3520157">
                  <a:moveTo>
                    <a:pt x="4864100" y="0"/>
                  </a:moveTo>
                  <a:cubicBezTo>
                    <a:pt x="4806286" y="173442"/>
                    <a:pt x="4869361" y="-3808"/>
                    <a:pt x="4813300" y="127000"/>
                  </a:cubicBezTo>
                  <a:cubicBezTo>
                    <a:pt x="4808027" y="139305"/>
                    <a:pt x="4805406" y="152605"/>
                    <a:pt x="4800600" y="165100"/>
                  </a:cubicBezTo>
                  <a:cubicBezTo>
                    <a:pt x="4784233" y="207655"/>
                    <a:pt x="4766733" y="249767"/>
                    <a:pt x="4749800" y="292100"/>
                  </a:cubicBezTo>
                  <a:cubicBezTo>
                    <a:pt x="4741333" y="313267"/>
                    <a:pt x="4731609" y="333973"/>
                    <a:pt x="4724400" y="355600"/>
                  </a:cubicBezTo>
                  <a:cubicBezTo>
                    <a:pt x="4713408" y="388575"/>
                    <a:pt x="4701486" y="426828"/>
                    <a:pt x="4686300" y="457200"/>
                  </a:cubicBezTo>
                  <a:cubicBezTo>
                    <a:pt x="4675261" y="479278"/>
                    <a:pt x="4659239" y="498622"/>
                    <a:pt x="4648200" y="520700"/>
                  </a:cubicBezTo>
                  <a:cubicBezTo>
                    <a:pt x="4604990" y="607120"/>
                    <a:pt x="4676168" y="503891"/>
                    <a:pt x="4610100" y="609600"/>
                  </a:cubicBezTo>
                  <a:cubicBezTo>
                    <a:pt x="4598882" y="627549"/>
                    <a:pt x="4584303" y="643176"/>
                    <a:pt x="4572000" y="660400"/>
                  </a:cubicBezTo>
                  <a:cubicBezTo>
                    <a:pt x="4563128" y="672820"/>
                    <a:pt x="4556533" y="686911"/>
                    <a:pt x="4546600" y="698500"/>
                  </a:cubicBezTo>
                  <a:cubicBezTo>
                    <a:pt x="4531015" y="716682"/>
                    <a:pt x="4511131" y="730903"/>
                    <a:pt x="4495800" y="749300"/>
                  </a:cubicBezTo>
                  <a:cubicBezTo>
                    <a:pt x="4468699" y="781821"/>
                    <a:pt x="4449534" y="820966"/>
                    <a:pt x="4419600" y="850900"/>
                  </a:cubicBezTo>
                  <a:cubicBezTo>
                    <a:pt x="4389967" y="880533"/>
                    <a:pt x="4355845" y="906274"/>
                    <a:pt x="4330700" y="939800"/>
                  </a:cubicBezTo>
                  <a:cubicBezTo>
                    <a:pt x="4318000" y="956733"/>
                    <a:pt x="4307567" y="975633"/>
                    <a:pt x="4292600" y="990600"/>
                  </a:cubicBezTo>
                  <a:cubicBezTo>
                    <a:pt x="4281807" y="1001393"/>
                    <a:pt x="4265845" y="1005789"/>
                    <a:pt x="4254500" y="1016000"/>
                  </a:cubicBezTo>
                  <a:cubicBezTo>
                    <a:pt x="4223350" y="1044035"/>
                    <a:pt x="4198680" y="1079171"/>
                    <a:pt x="4165600" y="1104900"/>
                  </a:cubicBezTo>
                  <a:cubicBezTo>
                    <a:pt x="4127500" y="1134533"/>
                    <a:pt x="4085430" y="1159670"/>
                    <a:pt x="4051300" y="1193800"/>
                  </a:cubicBezTo>
                  <a:cubicBezTo>
                    <a:pt x="4038600" y="1206500"/>
                    <a:pt x="4026998" y="1220402"/>
                    <a:pt x="4013200" y="1231900"/>
                  </a:cubicBezTo>
                  <a:cubicBezTo>
                    <a:pt x="3976120" y="1262800"/>
                    <a:pt x="3933030" y="1286670"/>
                    <a:pt x="3898900" y="1320800"/>
                  </a:cubicBezTo>
                  <a:lnTo>
                    <a:pt x="3810000" y="1409700"/>
                  </a:lnTo>
                  <a:cubicBezTo>
                    <a:pt x="3797300" y="1422400"/>
                    <a:pt x="3786844" y="1437837"/>
                    <a:pt x="3771900" y="1447800"/>
                  </a:cubicBezTo>
                  <a:cubicBezTo>
                    <a:pt x="3682110" y="1507660"/>
                    <a:pt x="3793269" y="1432536"/>
                    <a:pt x="3683000" y="1511300"/>
                  </a:cubicBezTo>
                  <a:cubicBezTo>
                    <a:pt x="3670580" y="1520172"/>
                    <a:pt x="3657111" y="1527542"/>
                    <a:pt x="3644900" y="1536700"/>
                  </a:cubicBezTo>
                  <a:cubicBezTo>
                    <a:pt x="3511708" y="1636594"/>
                    <a:pt x="3578699" y="1609567"/>
                    <a:pt x="3492500" y="1638300"/>
                  </a:cubicBezTo>
                  <a:cubicBezTo>
                    <a:pt x="3403836" y="1704798"/>
                    <a:pt x="3460632" y="1666934"/>
                    <a:pt x="3314700" y="1739900"/>
                  </a:cubicBezTo>
                  <a:lnTo>
                    <a:pt x="3263900" y="1765300"/>
                  </a:lnTo>
                  <a:cubicBezTo>
                    <a:pt x="3246967" y="1773767"/>
                    <a:pt x="3230678" y="1783669"/>
                    <a:pt x="3213100" y="1790700"/>
                  </a:cubicBezTo>
                  <a:cubicBezTo>
                    <a:pt x="3170767" y="1807633"/>
                    <a:pt x="3128791" y="1825491"/>
                    <a:pt x="3086100" y="1841500"/>
                  </a:cubicBezTo>
                  <a:cubicBezTo>
                    <a:pt x="3061031" y="1850901"/>
                    <a:pt x="3034853" y="1857196"/>
                    <a:pt x="3009900" y="1866900"/>
                  </a:cubicBezTo>
                  <a:cubicBezTo>
                    <a:pt x="2958609" y="1886847"/>
                    <a:pt x="2910890" y="1917052"/>
                    <a:pt x="2857500" y="1930400"/>
                  </a:cubicBezTo>
                  <a:cubicBezTo>
                    <a:pt x="2840567" y="1934633"/>
                    <a:pt x="2823259" y="1937580"/>
                    <a:pt x="2806700" y="1943100"/>
                  </a:cubicBezTo>
                  <a:cubicBezTo>
                    <a:pt x="2772386" y="1954538"/>
                    <a:pt x="2739092" y="1968839"/>
                    <a:pt x="2705100" y="1981200"/>
                  </a:cubicBezTo>
                  <a:cubicBezTo>
                    <a:pt x="2692519" y="1985775"/>
                    <a:pt x="2679915" y="1990378"/>
                    <a:pt x="2667000" y="1993900"/>
                  </a:cubicBezTo>
                  <a:cubicBezTo>
                    <a:pt x="2633321" y="2003085"/>
                    <a:pt x="2598765" y="2009034"/>
                    <a:pt x="2565400" y="2019300"/>
                  </a:cubicBezTo>
                  <a:cubicBezTo>
                    <a:pt x="2543611" y="2026004"/>
                    <a:pt x="2523527" y="2037491"/>
                    <a:pt x="2501900" y="2044700"/>
                  </a:cubicBezTo>
                  <a:cubicBezTo>
                    <a:pt x="2402169" y="2077944"/>
                    <a:pt x="2429282" y="2059930"/>
                    <a:pt x="2336800" y="2095500"/>
                  </a:cubicBezTo>
                  <a:cubicBezTo>
                    <a:pt x="2306709" y="2107074"/>
                    <a:pt x="2277991" y="2122026"/>
                    <a:pt x="2247900" y="2133600"/>
                  </a:cubicBezTo>
                  <a:cubicBezTo>
                    <a:pt x="2111684" y="2185991"/>
                    <a:pt x="2226005" y="2138509"/>
                    <a:pt x="2120900" y="2171700"/>
                  </a:cubicBezTo>
                  <a:cubicBezTo>
                    <a:pt x="2057072" y="2191856"/>
                    <a:pt x="1994759" y="2216812"/>
                    <a:pt x="1930400" y="2235200"/>
                  </a:cubicBezTo>
                  <a:cubicBezTo>
                    <a:pt x="1900767" y="2243667"/>
                    <a:pt x="1870889" y="2251319"/>
                    <a:pt x="1841500" y="2260600"/>
                  </a:cubicBezTo>
                  <a:cubicBezTo>
                    <a:pt x="1790438" y="2276725"/>
                    <a:pt x="1740588" y="2296689"/>
                    <a:pt x="1689100" y="2311400"/>
                  </a:cubicBezTo>
                  <a:cubicBezTo>
                    <a:pt x="1659467" y="2319867"/>
                    <a:pt x="1629119" y="2326146"/>
                    <a:pt x="1600200" y="2336800"/>
                  </a:cubicBezTo>
                  <a:cubicBezTo>
                    <a:pt x="1548560" y="2355825"/>
                    <a:pt x="1501765" y="2389507"/>
                    <a:pt x="1447800" y="2400300"/>
                  </a:cubicBezTo>
                  <a:cubicBezTo>
                    <a:pt x="1282843" y="2433291"/>
                    <a:pt x="1487884" y="2388275"/>
                    <a:pt x="1320800" y="2438400"/>
                  </a:cubicBezTo>
                  <a:cubicBezTo>
                    <a:pt x="1300125" y="2444603"/>
                    <a:pt x="1277975" y="2444897"/>
                    <a:pt x="1257300" y="2451100"/>
                  </a:cubicBezTo>
                  <a:cubicBezTo>
                    <a:pt x="1235464" y="2457651"/>
                    <a:pt x="1215269" y="2468832"/>
                    <a:pt x="1193800" y="2476500"/>
                  </a:cubicBezTo>
                  <a:cubicBezTo>
                    <a:pt x="1098108" y="2510676"/>
                    <a:pt x="1081399" y="2514057"/>
                    <a:pt x="990600" y="2540000"/>
                  </a:cubicBezTo>
                  <a:cubicBezTo>
                    <a:pt x="878527" y="2614715"/>
                    <a:pt x="1057660" y="2500120"/>
                    <a:pt x="876300" y="2590800"/>
                  </a:cubicBezTo>
                  <a:cubicBezTo>
                    <a:pt x="823698" y="2617101"/>
                    <a:pt x="770949" y="2644413"/>
                    <a:pt x="723900" y="2679700"/>
                  </a:cubicBezTo>
                  <a:cubicBezTo>
                    <a:pt x="595812" y="2775766"/>
                    <a:pt x="753834" y="2653508"/>
                    <a:pt x="622300" y="2768600"/>
                  </a:cubicBezTo>
                  <a:cubicBezTo>
                    <a:pt x="606370" y="2782538"/>
                    <a:pt x="587233" y="2792540"/>
                    <a:pt x="571500" y="2806700"/>
                  </a:cubicBezTo>
                  <a:cubicBezTo>
                    <a:pt x="459516" y="2907485"/>
                    <a:pt x="539233" y="2860934"/>
                    <a:pt x="444500" y="2908300"/>
                  </a:cubicBezTo>
                  <a:cubicBezTo>
                    <a:pt x="366558" y="3025212"/>
                    <a:pt x="491486" y="2843218"/>
                    <a:pt x="368300" y="2997200"/>
                  </a:cubicBezTo>
                  <a:cubicBezTo>
                    <a:pt x="349230" y="3021038"/>
                    <a:pt x="336570" y="3049562"/>
                    <a:pt x="317500" y="3073400"/>
                  </a:cubicBezTo>
                  <a:cubicBezTo>
                    <a:pt x="300567" y="3094567"/>
                    <a:pt x="282643" y="3114978"/>
                    <a:pt x="266700" y="3136900"/>
                  </a:cubicBezTo>
                  <a:cubicBezTo>
                    <a:pt x="218321" y="3203422"/>
                    <a:pt x="218577" y="3211357"/>
                    <a:pt x="177800" y="3276600"/>
                  </a:cubicBezTo>
                  <a:cubicBezTo>
                    <a:pt x="169710" y="3289543"/>
                    <a:pt x="159973" y="3301448"/>
                    <a:pt x="152400" y="3314700"/>
                  </a:cubicBezTo>
                  <a:cubicBezTo>
                    <a:pt x="143007" y="3331138"/>
                    <a:pt x="138004" y="3350094"/>
                    <a:pt x="127000" y="3365500"/>
                  </a:cubicBezTo>
                  <a:cubicBezTo>
                    <a:pt x="116561" y="3380115"/>
                    <a:pt x="100398" y="3389802"/>
                    <a:pt x="88900" y="3403600"/>
                  </a:cubicBezTo>
                  <a:cubicBezTo>
                    <a:pt x="79129" y="3415326"/>
                    <a:pt x="70326" y="3428048"/>
                    <a:pt x="63500" y="3441700"/>
                  </a:cubicBezTo>
                  <a:cubicBezTo>
                    <a:pt x="49226" y="3470248"/>
                    <a:pt x="54517" y="3496062"/>
                    <a:pt x="25400" y="3517900"/>
                  </a:cubicBezTo>
                  <a:cubicBezTo>
                    <a:pt x="18627" y="3522980"/>
                    <a:pt x="8467" y="3517900"/>
                    <a:pt x="0" y="351790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7" name="Freeform 16">
              <a:extLst>
                <a:ext uri="{FF2B5EF4-FFF2-40B4-BE49-F238E27FC236}">
                  <a16:creationId xmlns:a16="http://schemas.microsoft.com/office/drawing/2014/main" id="{221FB946-9A02-2F05-E1FD-35C47D48CF40}"/>
                </a:ext>
              </a:extLst>
            </p:cNvPr>
            <p:cNvSpPr/>
            <p:nvPr/>
          </p:nvSpPr>
          <p:spPr>
            <a:xfrm>
              <a:off x="14946920" y="7355423"/>
              <a:ext cx="4787900" cy="3048147"/>
            </a:xfrm>
            <a:custGeom>
              <a:avLst/>
              <a:gdLst>
                <a:gd name="csX0" fmla="*/ 4787900 w 4787900"/>
                <a:gd name="csY0" fmla="*/ 0 h 3048147"/>
                <a:gd name="csX1" fmla="*/ 4775200 w 4787900"/>
                <a:gd name="csY1" fmla="*/ 152400 h 3048147"/>
                <a:gd name="csX2" fmla="*/ 4749800 w 4787900"/>
                <a:gd name="csY2" fmla="*/ 228600 h 3048147"/>
                <a:gd name="csX3" fmla="*/ 4724400 w 4787900"/>
                <a:gd name="csY3" fmla="*/ 317500 h 3048147"/>
                <a:gd name="csX4" fmla="*/ 4660900 w 4787900"/>
                <a:gd name="csY4" fmla="*/ 444500 h 3048147"/>
                <a:gd name="csX5" fmla="*/ 4648200 w 4787900"/>
                <a:gd name="csY5" fmla="*/ 482600 h 3048147"/>
                <a:gd name="csX6" fmla="*/ 4572000 w 4787900"/>
                <a:gd name="csY6" fmla="*/ 584200 h 3048147"/>
                <a:gd name="csX7" fmla="*/ 4521200 w 4787900"/>
                <a:gd name="csY7" fmla="*/ 635000 h 3048147"/>
                <a:gd name="csX8" fmla="*/ 4457700 w 4787900"/>
                <a:gd name="csY8" fmla="*/ 723900 h 3048147"/>
                <a:gd name="csX9" fmla="*/ 4406900 w 4787900"/>
                <a:gd name="csY9" fmla="*/ 762000 h 3048147"/>
                <a:gd name="csX10" fmla="*/ 4356100 w 4787900"/>
                <a:gd name="csY10" fmla="*/ 825500 h 3048147"/>
                <a:gd name="csX11" fmla="*/ 4318000 w 4787900"/>
                <a:gd name="csY11" fmla="*/ 863600 h 3048147"/>
                <a:gd name="csX12" fmla="*/ 4267200 w 4787900"/>
                <a:gd name="csY12" fmla="*/ 927100 h 3048147"/>
                <a:gd name="csX13" fmla="*/ 4165600 w 4787900"/>
                <a:gd name="csY13" fmla="*/ 1016000 h 3048147"/>
                <a:gd name="csX14" fmla="*/ 4114800 w 4787900"/>
                <a:gd name="csY14" fmla="*/ 1066800 h 3048147"/>
                <a:gd name="csX15" fmla="*/ 3962400 w 4787900"/>
                <a:gd name="csY15" fmla="*/ 1155700 h 3048147"/>
                <a:gd name="csX16" fmla="*/ 3898900 w 4787900"/>
                <a:gd name="csY16" fmla="*/ 1206500 h 3048147"/>
                <a:gd name="csX17" fmla="*/ 3683000 w 4787900"/>
                <a:gd name="csY17" fmla="*/ 1308100 h 3048147"/>
                <a:gd name="csX18" fmla="*/ 3378200 w 4787900"/>
                <a:gd name="csY18" fmla="*/ 1447800 h 3048147"/>
                <a:gd name="csX19" fmla="*/ 3327400 w 4787900"/>
                <a:gd name="csY19" fmla="*/ 1460500 h 3048147"/>
                <a:gd name="csX20" fmla="*/ 3136900 w 4787900"/>
                <a:gd name="csY20" fmla="*/ 1524000 h 3048147"/>
                <a:gd name="csX21" fmla="*/ 2984500 w 4787900"/>
                <a:gd name="csY21" fmla="*/ 1562100 h 3048147"/>
                <a:gd name="csX22" fmla="*/ 2933700 w 4787900"/>
                <a:gd name="csY22" fmla="*/ 1587500 h 3048147"/>
                <a:gd name="csX23" fmla="*/ 2844800 w 4787900"/>
                <a:gd name="csY23" fmla="*/ 1612900 h 3048147"/>
                <a:gd name="csX24" fmla="*/ 2768600 w 4787900"/>
                <a:gd name="csY24" fmla="*/ 1638300 h 3048147"/>
                <a:gd name="csX25" fmla="*/ 2679700 w 4787900"/>
                <a:gd name="csY25" fmla="*/ 1651000 h 3048147"/>
                <a:gd name="csX26" fmla="*/ 2590800 w 4787900"/>
                <a:gd name="csY26" fmla="*/ 1676400 h 3048147"/>
                <a:gd name="csX27" fmla="*/ 2501900 w 4787900"/>
                <a:gd name="csY27" fmla="*/ 1689100 h 3048147"/>
                <a:gd name="csX28" fmla="*/ 2425700 w 4787900"/>
                <a:gd name="csY28" fmla="*/ 1701800 h 3048147"/>
                <a:gd name="csX29" fmla="*/ 2336800 w 4787900"/>
                <a:gd name="csY29" fmla="*/ 1714500 h 3048147"/>
                <a:gd name="csX30" fmla="*/ 2260600 w 4787900"/>
                <a:gd name="csY30" fmla="*/ 1727200 h 3048147"/>
                <a:gd name="csX31" fmla="*/ 2070100 w 4787900"/>
                <a:gd name="csY31" fmla="*/ 1752600 h 3048147"/>
                <a:gd name="csX32" fmla="*/ 1892300 w 4787900"/>
                <a:gd name="csY32" fmla="*/ 1778000 h 3048147"/>
                <a:gd name="csX33" fmla="*/ 1803400 w 4787900"/>
                <a:gd name="csY33" fmla="*/ 1790700 h 3048147"/>
                <a:gd name="csX34" fmla="*/ 1752600 w 4787900"/>
                <a:gd name="csY34" fmla="*/ 1803400 h 3048147"/>
                <a:gd name="csX35" fmla="*/ 1625600 w 4787900"/>
                <a:gd name="csY35" fmla="*/ 1841500 h 3048147"/>
                <a:gd name="csX36" fmla="*/ 1435100 w 4787900"/>
                <a:gd name="csY36" fmla="*/ 1879600 h 3048147"/>
                <a:gd name="csX37" fmla="*/ 1384300 w 4787900"/>
                <a:gd name="csY37" fmla="*/ 1892300 h 3048147"/>
                <a:gd name="csX38" fmla="*/ 1193800 w 4787900"/>
                <a:gd name="csY38" fmla="*/ 1955800 h 3048147"/>
                <a:gd name="csX39" fmla="*/ 1092200 w 4787900"/>
                <a:gd name="csY39" fmla="*/ 2006600 h 3048147"/>
                <a:gd name="csX40" fmla="*/ 914400 w 4787900"/>
                <a:gd name="csY40" fmla="*/ 2120900 h 3048147"/>
                <a:gd name="csX41" fmla="*/ 800100 w 4787900"/>
                <a:gd name="csY41" fmla="*/ 2197100 h 3048147"/>
                <a:gd name="csX42" fmla="*/ 723900 w 4787900"/>
                <a:gd name="csY42" fmla="*/ 2247900 h 3048147"/>
                <a:gd name="csX43" fmla="*/ 673100 w 4787900"/>
                <a:gd name="csY43" fmla="*/ 2311400 h 3048147"/>
                <a:gd name="csX44" fmla="*/ 546100 w 4787900"/>
                <a:gd name="csY44" fmla="*/ 2438400 h 3048147"/>
                <a:gd name="csX45" fmla="*/ 457200 w 4787900"/>
                <a:gd name="csY45" fmla="*/ 2527300 h 3048147"/>
                <a:gd name="csX46" fmla="*/ 406400 w 4787900"/>
                <a:gd name="csY46" fmla="*/ 2578100 h 3048147"/>
                <a:gd name="csX47" fmla="*/ 254000 w 4787900"/>
                <a:gd name="csY47" fmla="*/ 2755900 h 3048147"/>
                <a:gd name="csX48" fmla="*/ 190500 w 4787900"/>
                <a:gd name="csY48" fmla="*/ 2844800 h 3048147"/>
                <a:gd name="csX49" fmla="*/ 139700 w 4787900"/>
                <a:gd name="csY49" fmla="*/ 2895600 h 3048147"/>
                <a:gd name="csX50" fmla="*/ 76200 w 4787900"/>
                <a:gd name="csY50" fmla="*/ 2971800 h 3048147"/>
                <a:gd name="csX51" fmla="*/ 0 w 4787900"/>
                <a:gd name="csY51" fmla="*/ 3048000 h 30481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4787900" h="3048147">
                  <a:moveTo>
                    <a:pt x="4787900" y="0"/>
                  </a:moveTo>
                  <a:cubicBezTo>
                    <a:pt x="4783667" y="50800"/>
                    <a:pt x="4783580" y="102118"/>
                    <a:pt x="4775200" y="152400"/>
                  </a:cubicBezTo>
                  <a:cubicBezTo>
                    <a:pt x="4770798" y="178810"/>
                    <a:pt x="4757674" y="203010"/>
                    <a:pt x="4749800" y="228600"/>
                  </a:cubicBezTo>
                  <a:cubicBezTo>
                    <a:pt x="4740737" y="258056"/>
                    <a:pt x="4736134" y="289002"/>
                    <a:pt x="4724400" y="317500"/>
                  </a:cubicBezTo>
                  <a:cubicBezTo>
                    <a:pt x="4706379" y="361265"/>
                    <a:pt x="4675867" y="399599"/>
                    <a:pt x="4660900" y="444500"/>
                  </a:cubicBezTo>
                  <a:cubicBezTo>
                    <a:pt x="4656667" y="457200"/>
                    <a:pt x="4654187" y="470626"/>
                    <a:pt x="4648200" y="482600"/>
                  </a:cubicBezTo>
                  <a:cubicBezTo>
                    <a:pt x="4635724" y="507553"/>
                    <a:pt x="4582681" y="572184"/>
                    <a:pt x="4572000" y="584200"/>
                  </a:cubicBezTo>
                  <a:cubicBezTo>
                    <a:pt x="4556090" y="602098"/>
                    <a:pt x="4536785" y="616818"/>
                    <a:pt x="4521200" y="635000"/>
                  </a:cubicBezTo>
                  <a:cubicBezTo>
                    <a:pt x="4477933" y="685478"/>
                    <a:pt x="4513453" y="668147"/>
                    <a:pt x="4457700" y="723900"/>
                  </a:cubicBezTo>
                  <a:cubicBezTo>
                    <a:pt x="4442733" y="738867"/>
                    <a:pt x="4421867" y="747033"/>
                    <a:pt x="4406900" y="762000"/>
                  </a:cubicBezTo>
                  <a:cubicBezTo>
                    <a:pt x="4387733" y="781167"/>
                    <a:pt x="4373950" y="805100"/>
                    <a:pt x="4356100" y="825500"/>
                  </a:cubicBezTo>
                  <a:cubicBezTo>
                    <a:pt x="4344273" y="839017"/>
                    <a:pt x="4329827" y="850083"/>
                    <a:pt x="4318000" y="863600"/>
                  </a:cubicBezTo>
                  <a:cubicBezTo>
                    <a:pt x="4300150" y="884000"/>
                    <a:pt x="4285050" y="906700"/>
                    <a:pt x="4267200" y="927100"/>
                  </a:cubicBezTo>
                  <a:cubicBezTo>
                    <a:pt x="4224167" y="976280"/>
                    <a:pt x="4221642" y="966185"/>
                    <a:pt x="4165600" y="1016000"/>
                  </a:cubicBezTo>
                  <a:cubicBezTo>
                    <a:pt x="4147702" y="1031910"/>
                    <a:pt x="4133500" y="1051840"/>
                    <a:pt x="4114800" y="1066800"/>
                  </a:cubicBezTo>
                  <a:cubicBezTo>
                    <a:pt x="4003594" y="1155765"/>
                    <a:pt x="4076489" y="1083098"/>
                    <a:pt x="3962400" y="1155700"/>
                  </a:cubicBezTo>
                  <a:cubicBezTo>
                    <a:pt x="3939531" y="1170253"/>
                    <a:pt x="3922264" y="1192756"/>
                    <a:pt x="3898900" y="1206500"/>
                  </a:cubicBezTo>
                  <a:cubicBezTo>
                    <a:pt x="3705792" y="1320093"/>
                    <a:pt x="3807389" y="1250690"/>
                    <a:pt x="3683000" y="1308100"/>
                  </a:cubicBezTo>
                  <a:cubicBezTo>
                    <a:pt x="3592767" y="1349746"/>
                    <a:pt x="3464778" y="1426156"/>
                    <a:pt x="3378200" y="1447800"/>
                  </a:cubicBezTo>
                  <a:cubicBezTo>
                    <a:pt x="3361267" y="1452033"/>
                    <a:pt x="3343959" y="1454980"/>
                    <a:pt x="3327400" y="1460500"/>
                  </a:cubicBezTo>
                  <a:cubicBezTo>
                    <a:pt x="3193922" y="1504993"/>
                    <a:pt x="3263152" y="1492437"/>
                    <a:pt x="3136900" y="1524000"/>
                  </a:cubicBezTo>
                  <a:cubicBezTo>
                    <a:pt x="3054607" y="1544573"/>
                    <a:pt x="3077839" y="1528158"/>
                    <a:pt x="2984500" y="1562100"/>
                  </a:cubicBezTo>
                  <a:cubicBezTo>
                    <a:pt x="2966708" y="1568570"/>
                    <a:pt x="2951492" y="1581030"/>
                    <a:pt x="2933700" y="1587500"/>
                  </a:cubicBezTo>
                  <a:cubicBezTo>
                    <a:pt x="2904736" y="1598032"/>
                    <a:pt x="2874256" y="1603837"/>
                    <a:pt x="2844800" y="1612900"/>
                  </a:cubicBezTo>
                  <a:cubicBezTo>
                    <a:pt x="2819210" y="1620774"/>
                    <a:pt x="2794688" y="1632280"/>
                    <a:pt x="2768600" y="1638300"/>
                  </a:cubicBezTo>
                  <a:cubicBezTo>
                    <a:pt x="2739432" y="1645031"/>
                    <a:pt x="2708970" y="1644728"/>
                    <a:pt x="2679700" y="1651000"/>
                  </a:cubicBezTo>
                  <a:cubicBezTo>
                    <a:pt x="2649565" y="1657458"/>
                    <a:pt x="2620935" y="1669942"/>
                    <a:pt x="2590800" y="1676400"/>
                  </a:cubicBezTo>
                  <a:cubicBezTo>
                    <a:pt x="2561530" y="1682672"/>
                    <a:pt x="2531486" y="1684548"/>
                    <a:pt x="2501900" y="1689100"/>
                  </a:cubicBezTo>
                  <a:cubicBezTo>
                    <a:pt x="2476449" y="1693016"/>
                    <a:pt x="2451151" y="1697884"/>
                    <a:pt x="2425700" y="1701800"/>
                  </a:cubicBezTo>
                  <a:cubicBezTo>
                    <a:pt x="2396114" y="1706352"/>
                    <a:pt x="2366386" y="1709948"/>
                    <a:pt x="2336800" y="1714500"/>
                  </a:cubicBezTo>
                  <a:cubicBezTo>
                    <a:pt x="2311349" y="1718416"/>
                    <a:pt x="2286051" y="1723284"/>
                    <a:pt x="2260600" y="1727200"/>
                  </a:cubicBezTo>
                  <a:cubicBezTo>
                    <a:pt x="2140176" y="1745727"/>
                    <a:pt x="2198822" y="1735047"/>
                    <a:pt x="2070100" y="1752600"/>
                  </a:cubicBezTo>
                  <a:lnTo>
                    <a:pt x="1892300" y="1778000"/>
                  </a:lnTo>
                  <a:cubicBezTo>
                    <a:pt x="1862667" y="1782233"/>
                    <a:pt x="1832440" y="1783440"/>
                    <a:pt x="1803400" y="1790700"/>
                  </a:cubicBezTo>
                  <a:cubicBezTo>
                    <a:pt x="1786467" y="1794933"/>
                    <a:pt x="1769318" y="1798384"/>
                    <a:pt x="1752600" y="1803400"/>
                  </a:cubicBezTo>
                  <a:cubicBezTo>
                    <a:pt x="1677240" y="1826008"/>
                    <a:pt x="1691032" y="1827725"/>
                    <a:pt x="1625600" y="1841500"/>
                  </a:cubicBezTo>
                  <a:cubicBezTo>
                    <a:pt x="1562232" y="1854841"/>
                    <a:pt x="1497924" y="1863894"/>
                    <a:pt x="1435100" y="1879600"/>
                  </a:cubicBezTo>
                  <a:cubicBezTo>
                    <a:pt x="1418167" y="1883833"/>
                    <a:pt x="1401339" y="1888514"/>
                    <a:pt x="1384300" y="1892300"/>
                  </a:cubicBezTo>
                  <a:cubicBezTo>
                    <a:pt x="1292495" y="1912701"/>
                    <a:pt x="1306192" y="1899604"/>
                    <a:pt x="1193800" y="1955800"/>
                  </a:cubicBezTo>
                  <a:cubicBezTo>
                    <a:pt x="1159933" y="1972733"/>
                    <a:pt x="1122491" y="1983882"/>
                    <a:pt x="1092200" y="2006600"/>
                  </a:cubicBezTo>
                  <a:cubicBezTo>
                    <a:pt x="1001905" y="2074321"/>
                    <a:pt x="1059550" y="2033810"/>
                    <a:pt x="914400" y="2120900"/>
                  </a:cubicBezTo>
                  <a:cubicBezTo>
                    <a:pt x="791614" y="2194572"/>
                    <a:pt x="905921" y="2123025"/>
                    <a:pt x="800100" y="2197100"/>
                  </a:cubicBezTo>
                  <a:cubicBezTo>
                    <a:pt x="775091" y="2214606"/>
                    <a:pt x="746591" y="2227479"/>
                    <a:pt x="723900" y="2247900"/>
                  </a:cubicBezTo>
                  <a:cubicBezTo>
                    <a:pt x="703752" y="2266033"/>
                    <a:pt x="691595" y="2291584"/>
                    <a:pt x="673100" y="2311400"/>
                  </a:cubicBezTo>
                  <a:cubicBezTo>
                    <a:pt x="632251" y="2355167"/>
                    <a:pt x="588433" y="2396067"/>
                    <a:pt x="546100" y="2438400"/>
                  </a:cubicBezTo>
                  <a:lnTo>
                    <a:pt x="457200" y="2527300"/>
                  </a:lnTo>
                  <a:cubicBezTo>
                    <a:pt x="440267" y="2544233"/>
                    <a:pt x="421985" y="2559918"/>
                    <a:pt x="406400" y="2578100"/>
                  </a:cubicBezTo>
                  <a:cubicBezTo>
                    <a:pt x="355600" y="2637367"/>
                    <a:pt x="299371" y="2692381"/>
                    <a:pt x="254000" y="2755900"/>
                  </a:cubicBezTo>
                  <a:cubicBezTo>
                    <a:pt x="232833" y="2785533"/>
                    <a:pt x="213560" y="2816615"/>
                    <a:pt x="190500" y="2844800"/>
                  </a:cubicBezTo>
                  <a:cubicBezTo>
                    <a:pt x="175336" y="2863334"/>
                    <a:pt x="154068" y="2876442"/>
                    <a:pt x="139700" y="2895600"/>
                  </a:cubicBezTo>
                  <a:cubicBezTo>
                    <a:pt x="75248" y="2981536"/>
                    <a:pt x="156034" y="2918577"/>
                    <a:pt x="76200" y="2971800"/>
                  </a:cubicBezTo>
                  <a:cubicBezTo>
                    <a:pt x="20704" y="3055045"/>
                    <a:pt x="55927" y="3048000"/>
                    <a:pt x="0" y="304800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grpSp>
    </p:spTree>
    <p:extLst>
      <p:ext uri="{BB962C8B-B14F-4D97-AF65-F5344CB8AC3E}">
        <p14:creationId xmlns:p14="http://schemas.microsoft.com/office/powerpoint/2010/main" val="15491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16B91-B9D2-5335-DECF-6A9782F8E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E4B93-10F6-DBC2-BB35-2567F40F44E4}"/>
              </a:ext>
            </a:extLst>
          </p:cNvPr>
          <p:cNvSpPr>
            <a:spLocks noGrp="1"/>
          </p:cNvSpPr>
          <p:nvPr>
            <p:ph type="title"/>
          </p:nvPr>
        </p:nvSpPr>
        <p:spPr>
          <a:xfrm>
            <a:off x="1257300" y="-1988345"/>
            <a:ext cx="15773400" cy="1988345"/>
          </a:xfrm>
        </p:spPr>
        <p:txBody>
          <a:bodyPr vert="horz" lIns="91440" tIns="45720" rIns="91440" bIns="45720" rtlCol="0" anchor="b">
            <a:normAutofit/>
          </a:bodyPr>
          <a:lstStyle/>
          <a:p>
            <a:r>
              <a:rPr lang="en-US"/>
              <a:t>Reflection question 5</a:t>
            </a:r>
          </a:p>
        </p:txBody>
      </p:sp>
      <p:sp>
        <p:nvSpPr>
          <p:cNvPr id="7" name="TextBox 6">
            <a:extLst>
              <a:ext uri="{FF2B5EF4-FFF2-40B4-BE49-F238E27FC236}">
                <a16:creationId xmlns:a16="http://schemas.microsoft.com/office/drawing/2014/main" id="{9F3DD2BE-161F-9877-3B4F-E58E050E42A7}"/>
              </a:ext>
            </a:extLst>
          </p:cNvPr>
          <p:cNvSpPr txBox="1"/>
          <p:nvPr/>
        </p:nvSpPr>
        <p:spPr>
          <a:xfrm>
            <a:off x="2430513" y="3316025"/>
            <a:ext cx="11201400" cy="3326745"/>
          </a:xfrm>
          <a:prstGeom prst="rect">
            <a:avLst/>
          </a:prstGeom>
          <a:noFill/>
        </p:spPr>
        <p:txBody>
          <a:bodyPr wrap="square">
            <a:spAutoFit/>
          </a:bodyPr>
          <a:lstStyle/>
          <a:p>
            <a:pPr>
              <a:lnSpc>
                <a:spcPct val="150000"/>
              </a:lnSpc>
              <a:spcBef>
                <a:spcPts val="1500"/>
              </a:spcBef>
            </a:pPr>
            <a:r>
              <a:rPr lang="en-US" sz="3600" dirty="0">
                <a:solidFill>
                  <a:srgbClr val="000000"/>
                </a:solidFill>
                <a:latin typeface="PT Sans" panose="020B0503020203020204" pitchFamily="34" charset="77"/>
              </a:rPr>
              <a:t>Is it clear to applicants whether disclosure is a requirement of application or enrolment, </a:t>
            </a:r>
            <a:br>
              <a:rPr lang="en-US" sz="3600" dirty="0">
                <a:solidFill>
                  <a:srgbClr val="000000"/>
                </a:solidFill>
                <a:latin typeface="PT Sans" panose="020B0503020203020204" pitchFamily="34" charset="77"/>
              </a:rPr>
            </a:br>
            <a:r>
              <a:rPr lang="en-US" sz="3600" dirty="0">
                <a:solidFill>
                  <a:srgbClr val="000000"/>
                </a:solidFill>
                <a:latin typeface="PT Sans" panose="020B0503020203020204" pitchFamily="34" charset="77"/>
              </a:rPr>
              <a:t>or when, to whom, and why they may choose to disclose?</a:t>
            </a:r>
          </a:p>
        </p:txBody>
      </p:sp>
      <p:grpSp>
        <p:nvGrpSpPr>
          <p:cNvPr id="12" name="Group 11">
            <a:extLst>
              <a:ext uri="{FF2B5EF4-FFF2-40B4-BE49-F238E27FC236}">
                <a16:creationId xmlns:a16="http://schemas.microsoft.com/office/drawing/2014/main" id="{259065DF-2FA0-7584-E43B-A68512FC9308}"/>
              </a:ext>
              <a:ext uri="{C183D7F6-B498-43B3-948B-1728B52AA6E4}">
                <adec:decorative xmlns:adec="http://schemas.microsoft.com/office/drawing/2017/decorative" val="1"/>
              </a:ext>
            </a:extLst>
          </p:cNvPr>
          <p:cNvGrpSpPr/>
          <p:nvPr/>
        </p:nvGrpSpPr>
        <p:grpSpPr>
          <a:xfrm>
            <a:off x="12479652" y="4279331"/>
            <a:ext cx="7572767" cy="7120800"/>
            <a:chOff x="12479652" y="4279331"/>
            <a:chExt cx="7572767" cy="7120800"/>
          </a:xfrm>
        </p:grpSpPr>
        <p:sp>
          <p:nvSpPr>
            <p:cNvPr id="13" name="object 3">
              <a:extLst>
                <a:ext uri="{FF2B5EF4-FFF2-40B4-BE49-F238E27FC236}">
                  <a16:creationId xmlns:a16="http://schemas.microsoft.com/office/drawing/2014/main" id="{5EE74B8A-A11D-E5CF-B516-29CDED83B196}"/>
                </a:ext>
              </a:extLst>
            </p:cNvPr>
            <p:cNvSpPr/>
            <p:nvPr/>
          </p:nvSpPr>
          <p:spPr>
            <a:xfrm rot="10800000">
              <a:off x="12801600" y="6057900"/>
              <a:ext cx="5486400" cy="4229100"/>
            </a:xfrm>
            <a:custGeom>
              <a:avLst/>
              <a:gdLst/>
              <a:ahLst/>
              <a:cxnLst/>
              <a:rect l="l" t="t" r="r" b="b"/>
              <a:pathLst>
                <a:path w="5680710" h="4908550">
                  <a:moveTo>
                    <a:pt x="5677278" y="0"/>
                  </a:moveTo>
                  <a:lnTo>
                    <a:pt x="0" y="0"/>
                  </a:lnTo>
                  <a:lnTo>
                    <a:pt x="0" y="4734389"/>
                  </a:lnTo>
                  <a:lnTo>
                    <a:pt x="72689" y="4751578"/>
                  </a:lnTo>
                  <a:lnTo>
                    <a:pt x="143611" y="4767523"/>
                  </a:lnTo>
                  <a:lnTo>
                    <a:pt x="214234" y="4782593"/>
                  </a:lnTo>
                  <a:lnTo>
                    <a:pt x="284554" y="4796791"/>
                  </a:lnTo>
                  <a:lnTo>
                    <a:pt x="354569" y="4810121"/>
                  </a:lnTo>
                  <a:lnTo>
                    <a:pt x="424274" y="4822586"/>
                  </a:lnTo>
                  <a:lnTo>
                    <a:pt x="493667" y="4834190"/>
                  </a:lnTo>
                  <a:lnTo>
                    <a:pt x="562745" y="4844937"/>
                  </a:lnTo>
                  <a:lnTo>
                    <a:pt x="631505" y="4854829"/>
                  </a:lnTo>
                  <a:lnTo>
                    <a:pt x="699943" y="4863872"/>
                  </a:lnTo>
                  <a:lnTo>
                    <a:pt x="768057" y="4872068"/>
                  </a:lnTo>
                  <a:lnTo>
                    <a:pt x="835842" y="4879422"/>
                  </a:lnTo>
                  <a:lnTo>
                    <a:pt x="903297" y="4885936"/>
                  </a:lnTo>
                  <a:lnTo>
                    <a:pt x="970417" y="4891615"/>
                  </a:lnTo>
                  <a:lnTo>
                    <a:pt x="1037200" y="4896462"/>
                  </a:lnTo>
                  <a:lnTo>
                    <a:pt x="1103643" y="4900480"/>
                  </a:lnTo>
                  <a:lnTo>
                    <a:pt x="1169742" y="4903674"/>
                  </a:lnTo>
                  <a:lnTo>
                    <a:pt x="1235495" y="4906047"/>
                  </a:lnTo>
                  <a:lnTo>
                    <a:pt x="1300897" y="4907603"/>
                  </a:lnTo>
                  <a:lnTo>
                    <a:pt x="1365947" y="4908345"/>
                  </a:lnTo>
                  <a:lnTo>
                    <a:pt x="1425638" y="4908345"/>
                  </a:lnTo>
                  <a:lnTo>
                    <a:pt x="1494975" y="4907403"/>
                  </a:lnTo>
                  <a:lnTo>
                    <a:pt x="1558947" y="4905726"/>
                  </a:lnTo>
                  <a:lnTo>
                    <a:pt x="1622553" y="4903249"/>
                  </a:lnTo>
                  <a:lnTo>
                    <a:pt x="1685790" y="4899978"/>
                  </a:lnTo>
                  <a:lnTo>
                    <a:pt x="1748656" y="4895914"/>
                  </a:lnTo>
                  <a:lnTo>
                    <a:pt x="1811146" y="4891063"/>
                  </a:lnTo>
                  <a:lnTo>
                    <a:pt x="1873259" y="4885426"/>
                  </a:lnTo>
                  <a:lnTo>
                    <a:pt x="1934990" y="4879009"/>
                  </a:lnTo>
                  <a:lnTo>
                    <a:pt x="1996337" y="4871815"/>
                  </a:lnTo>
                  <a:lnTo>
                    <a:pt x="2057102" y="4863872"/>
                  </a:lnTo>
                  <a:lnTo>
                    <a:pt x="2117864" y="4855109"/>
                  </a:lnTo>
                  <a:lnTo>
                    <a:pt x="2178039" y="4845605"/>
                  </a:lnTo>
                  <a:lnTo>
                    <a:pt x="2237816" y="4835338"/>
                  </a:lnTo>
                  <a:lnTo>
                    <a:pt x="2297193" y="4824312"/>
                  </a:lnTo>
                  <a:lnTo>
                    <a:pt x="2356167" y="4812530"/>
                  </a:lnTo>
                  <a:lnTo>
                    <a:pt x="2414735" y="4799997"/>
                  </a:lnTo>
                  <a:lnTo>
                    <a:pt x="2472892" y="4786716"/>
                  </a:lnTo>
                  <a:lnTo>
                    <a:pt x="2530637" y="4772691"/>
                  </a:lnTo>
                  <a:lnTo>
                    <a:pt x="2587967" y="4757924"/>
                  </a:lnTo>
                  <a:lnTo>
                    <a:pt x="2644877" y="4742420"/>
                  </a:lnTo>
                  <a:lnTo>
                    <a:pt x="2701365" y="4726183"/>
                  </a:lnTo>
                  <a:lnTo>
                    <a:pt x="2757427" y="4709216"/>
                  </a:lnTo>
                  <a:lnTo>
                    <a:pt x="2813061" y="4691523"/>
                  </a:lnTo>
                  <a:lnTo>
                    <a:pt x="2868264" y="4673107"/>
                  </a:lnTo>
                  <a:lnTo>
                    <a:pt x="2923032" y="4653972"/>
                  </a:lnTo>
                  <a:lnTo>
                    <a:pt x="2977361" y="4634122"/>
                  </a:lnTo>
                  <a:lnTo>
                    <a:pt x="3031250" y="4613560"/>
                  </a:lnTo>
                  <a:lnTo>
                    <a:pt x="3084695" y="4592290"/>
                  </a:lnTo>
                  <a:lnTo>
                    <a:pt x="3137692" y="4570316"/>
                  </a:lnTo>
                  <a:lnTo>
                    <a:pt x="3190238" y="4547641"/>
                  </a:lnTo>
                  <a:lnTo>
                    <a:pt x="3242332" y="4524269"/>
                  </a:lnTo>
                  <a:lnTo>
                    <a:pt x="3293968" y="4500203"/>
                  </a:lnTo>
                  <a:lnTo>
                    <a:pt x="3345144" y="4475448"/>
                  </a:lnTo>
                  <a:lnTo>
                    <a:pt x="3395857" y="4450006"/>
                  </a:lnTo>
                  <a:lnTo>
                    <a:pt x="3446104" y="4423882"/>
                  </a:lnTo>
                  <a:lnTo>
                    <a:pt x="3495882" y="4397079"/>
                  </a:lnTo>
                  <a:lnTo>
                    <a:pt x="3545187" y="4369601"/>
                  </a:lnTo>
                  <a:lnTo>
                    <a:pt x="3594016" y="4341451"/>
                  </a:lnTo>
                  <a:lnTo>
                    <a:pt x="3642367" y="4312634"/>
                  </a:lnTo>
                  <a:lnTo>
                    <a:pt x="3690236" y="4283151"/>
                  </a:lnTo>
                  <a:lnTo>
                    <a:pt x="3737619" y="4253009"/>
                  </a:lnTo>
                  <a:lnTo>
                    <a:pt x="3784515" y="4222209"/>
                  </a:lnTo>
                  <a:lnTo>
                    <a:pt x="3830919" y="4190756"/>
                  </a:lnTo>
                  <a:lnTo>
                    <a:pt x="3876828" y="4158653"/>
                  </a:lnTo>
                  <a:lnTo>
                    <a:pt x="3922240" y="4125904"/>
                  </a:lnTo>
                  <a:lnTo>
                    <a:pt x="3967151" y="4092512"/>
                  </a:lnTo>
                  <a:lnTo>
                    <a:pt x="4011558" y="4058482"/>
                  </a:lnTo>
                  <a:lnTo>
                    <a:pt x="4055458" y="4023817"/>
                  </a:lnTo>
                  <a:lnTo>
                    <a:pt x="4098847" y="3988520"/>
                  </a:lnTo>
                  <a:lnTo>
                    <a:pt x="4141723" y="3952595"/>
                  </a:lnTo>
                  <a:lnTo>
                    <a:pt x="4184083" y="3916046"/>
                  </a:lnTo>
                  <a:lnTo>
                    <a:pt x="4225923" y="3878876"/>
                  </a:lnTo>
                  <a:lnTo>
                    <a:pt x="4267240" y="3841089"/>
                  </a:lnTo>
                  <a:lnTo>
                    <a:pt x="4308031" y="3802690"/>
                  </a:lnTo>
                  <a:lnTo>
                    <a:pt x="4348293" y="3763680"/>
                  </a:lnTo>
                  <a:lnTo>
                    <a:pt x="4388023" y="3724064"/>
                  </a:lnTo>
                  <a:lnTo>
                    <a:pt x="4427217" y="3683846"/>
                  </a:lnTo>
                  <a:lnTo>
                    <a:pt x="4465873" y="3643029"/>
                  </a:lnTo>
                  <a:lnTo>
                    <a:pt x="4503987" y="3601618"/>
                  </a:lnTo>
                  <a:lnTo>
                    <a:pt x="4541556" y="3559614"/>
                  </a:lnTo>
                  <a:lnTo>
                    <a:pt x="4578577" y="3517023"/>
                  </a:lnTo>
                  <a:lnTo>
                    <a:pt x="4615047" y="3473848"/>
                  </a:lnTo>
                  <a:lnTo>
                    <a:pt x="4650963" y="3430092"/>
                  </a:lnTo>
                  <a:lnTo>
                    <a:pt x="4686321" y="3385759"/>
                  </a:lnTo>
                  <a:lnTo>
                    <a:pt x="4721119" y="3340853"/>
                  </a:lnTo>
                  <a:lnTo>
                    <a:pt x="4755353" y="3295378"/>
                  </a:lnTo>
                  <a:lnTo>
                    <a:pt x="4789020" y="3249336"/>
                  </a:lnTo>
                  <a:lnTo>
                    <a:pt x="4822117" y="3202733"/>
                  </a:lnTo>
                  <a:lnTo>
                    <a:pt x="4854641" y="3155570"/>
                  </a:lnTo>
                  <a:lnTo>
                    <a:pt x="4886589" y="3107853"/>
                  </a:lnTo>
                  <a:lnTo>
                    <a:pt x="4917957" y="3059584"/>
                  </a:lnTo>
                  <a:lnTo>
                    <a:pt x="4948742" y="3010767"/>
                  </a:lnTo>
                  <a:lnTo>
                    <a:pt x="4978942" y="2961407"/>
                  </a:lnTo>
                  <a:lnTo>
                    <a:pt x="5008553" y="2911505"/>
                  </a:lnTo>
                  <a:lnTo>
                    <a:pt x="5037572" y="2861067"/>
                  </a:lnTo>
                  <a:lnTo>
                    <a:pt x="5065996" y="2810096"/>
                  </a:lnTo>
                  <a:lnTo>
                    <a:pt x="5093821" y="2758596"/>
                  </a:lnTo>
                  <a:lnTo>
                    <a:pt x="5121045" y="2706569"/>
                  </a:lnTo>
                  <a:lnTo>
                    <a:pt x="5147665" y="2654020"/>
                  </a:lnTo>
                  <a:lnTo>
                    <a:pt x="5173676" y="2600953"/>
                  </a:lnTo>
                  <a:lnTo>
                    <a:pt x="5199077" y="2547371"/>
                  </a:lnTo>
                  <a:lnTo>
                    <a:pt x="5223863" y="2493277"/>
                  </a:lnTo>
                  <a:lnTo>
                    <a:pt x="5248033" y="2438676"/>
                  </a:lnTo>
                  <a:lnTo>
                    <a:pt x="5271582" y="2383571"/>
                  </a:lnTo>
                  <a:lnTo>
                    <a:pt x="5294507" y="2327965"/>
                  </a:lnTo>
                  <a:lnTo>
                    <a:pt x="5316806" y="2271863"/>
                  </a:lnTo>
                  <a:lnTo>
                    <a:pt x="5338476" y="2215267"/>
                  </a:lnTo>
                  <a:lnTo>
                    <a:pt x="5359512" y="2158182"/>
                  </a:lnTo>
                  <a:lnTo>
                    <a:pt x="5379912" y="2100611"/>
                  </a:lnTo>
                  <a:lnTo>
                    <a:pt x="5399673" y="2042558"/>
                  </a:lnTo>
                  <a:lnTo>
                    <a:pt x="5418792" y="1984027"/>
                  </a:lnTo>
                  <a:lnTo>
                    <a:pt x="5437265" y="1925021"/>
                  </a:lnTo>
                  <a:lnTo>
                    <a:pt x="5455089" y="1865543"/>
                  </a:lnTo>
                  <a:lnTo>
                    <a:pt x="5472262" y="1805598"/>
                  </a:lnTo>
                  <a:lnTo>
                    <a:pt x="5488780" y="1745189"/>
                  </a:lnTo>
                  <a:lnTo>
                    <a:pt x="5504640" y="1684320"/>
                  </a:lnTo>
                  <a:lnTo>
                    <a:pt x="5519838" y="1622994"/>
                  </a:lnTo>
                  <a:lnTo>
                    <a:pt x="5534372" y="1561214"/>
                  </a:lnTo>
                  <a:lnTo>
                    <a:pt x="5548239" y="1498986"/>
                  </a:lnTo>
                  <a:lnTo>
                    <a:pt x="5561435" y="1436312"/>
                  </a:lnTo>
                  <a:lnTo>
                    <a:pt x="5573957" y="1373196"/>
                  </a:lnTo>
                  <a:lnTo>
                    <a:pt x="5585802" y="1309641"/>
                  </a:lnTo>
                  <a:lnTo>
                    <a:pt x="5596967" y="1245651"/>
                  </a:lnTo>
                  <a:lnTo>
                    <a:pt x="5607449" y="1181231"/>
                  </a:lnTo>
                  <a:lnTo>
                    <a:pt x="5617244" y="1116383"/>
                  </a:lnTo>
                  <a:lnTo>
                    <a:pt x="5626350" y="1051110"/>
                  </a:lnTo>
                  <a:lnTo>
                    <a:pt x="5634763" y="985418"/>
                  </a:lnTo>
                  <a:lnTo>
                    <a:pt x="5642481" y="919309"/>
                  </a:lnTo>
                  <a:lnTo>
                    <a:pt x="5649499" y="852787"/>
                  </a:lnTo>
                  <a:lnTo>
                    <a:pt x="5655815" y="785856"/>
                  </a:lnTo>
                  <a:lnTo>
                    <a:pt x="5661426" y="718519"/>
                  </a:lnTo>
                  <a:lnTo>
                    <a:pt x="5666329" y="650781"/>
                  </a:lnTo>
                  <a:lnTo>
                    <a:pt x="5670520" y="582643"/>
                  </a:lnTo>
                  <a:lnTo>
                    <a:pt x="5673996" y="514112"/>
                  </a:lnTo>
                  <a:lnTo>
                    <a:pt x="5676755" y="445189"/>
                  </a:lnTo>
                  <a:lnTo>
                    <a:pt x="5678792" y="375878"/>
                  </a:lnTo>
                  <a:lnTo>
                    <a:pt x="5680106" y="306184"/>
                  </a:lnTo>
                  <a:lnTo>
                    <a:pt x="5680692" y="236109"/>
                  </a:lnTo>
                  <a:lnTo>
                    <a:pt x="5680548" y="165659"/>
                  </a:lnTo>
                  <a:lnTo>
                    <a:pt x="5679670" y="94835"/>
                  </a:lnTo>
                  <a:lnTo>
                    <a:pt x="5678055" y="23642"/>
                  </a:lnTo>
                  <a:lnTo>
                    <a:pt x="5677278" y="0"/>
                  </a:lnTo>
                  <a:close/>
                </a:path>
              </a:pathLst>
            </a:custGeom>
            <a:solidFill>
              <a:srgbClr val="BED4DC"/>
            </a:solidFill>
          </p:spPr>
          <p:txBody>
            <a:bodyPr wrap="square" lIns="0" tIns="0" rIns="0" bIns="0" rtlCol="0"/>
            <a:lstStyle/>
            <a:p>
              <a:endParaRPr/>
            </a:p>
          </p:txBody>
        </p:sp>
        <p:sp>
          <p:nvSpPr>
            <p:cNvPr id="14" name="Freeform 13">
              <a:extLst>
                <a:ext uri="{FF2B5EF4-FFF2-40B4-BE49-F238E27FC236}">
                  <a16:creationId xmlns:a16="http://schemas.microsoft.com/office/drawing/2014/main" id="{D3D3DFB2-50B4-3C7C-DD0C-81F3EFA8AF1C}"/>
                </a:ext>
              </a:extLst>
            </p:cNvPr>
            <p:cNvSpPr/>
            <p:nvPr/>
          </p:nvSpPr>
          <p:spPr>
            <a:xfrm rot="10485008">
              <a:off x="12479652" y="4279331"/>
              <a:ext cx="6402971" cy="6723530"/>
            </a:xfrm>
            <a:custGeom>
              <a:avLst/>
              <a:gdLst>
                <a:gd name="csX0" fmla="*/ 0 w 6402971"/>
                <a:gd name="csY0" fmla="*/ 6723530 h 6723530"/>
                <a:gd name="csX1" fmla="*/ 35859 w 6402971"/>
                <a:gd name="csY1" fmla="*/ 6526306 h 6723530"/>
                <a:gd name="csX2" fmla="*/ 161364 w 6402971"/>
                <a:gd name="csY2" fmla="*/ 6364942 h 6723530"/>
                <a:gd name="csX3" fmla="*/ 197223 w 6402971"/>
                <a:gd name="csY3" fmla="*/ 6311153 h 6723530"/>
                <a:gd name="csX4" fmla="*/ 340659 w 6402971"/>
                <a:gd name="csY4" fmla="*/ 6203577 h 6723530"/>
                <a:gd name="csX5" fmla="*/ 484094 w 6402971"/>
                <a:gd name="csY5" fmla="*/ 6060142 h 6723530"/>
                <a:gd name="csX6" fmla="*/ 555812 w 6402971"/>
                <a:gd name="csY6" fmla="*/ 5988424 h 6723530"/>
                <a:gd name="csX7" fmla="*/ 681317 w 6402971"/>
                <a:gd name="csY7" fmla="*/ 5898777 h 6723530"/>
                <a:gd name="csX8" fmla="*/ 806823 w 6402971"/>
                <a:gd name="csY8" fmla="*/ 5809130 h 6723530"/>
                <a:gd name="csX9" fmla="*/ 860612 w 6402971"/>
                <a:gd name="csY9" fmla="*/ 5791200 h 6723530"/>
                <a:gd name="csX10" fmla="*/ 914400 w 6402971"/>
                <a:gd name="csY10" fmla="*/ 5755342 h 6723530"/>
                <a:gd name="csX11" fmla="*/ 968188 w 6402971"/>
                <a:gd name="csY11" fmla="*/ 5737412 h 6723530"/>
                <a:gd name="csX12" fmla="*/ 1075764 w 6402971"/>
                <a:gd name="csY12" fmla="*/ 5665695 h 6723530"/>
                <a:gd name="csX13" fmla="*/ 1183341 w 6402971"/>
                <a:gd name="csY13" fmla="*/ 5611906 h 6723530"/>
                <a:gd name="csX14" fmla="*/ 1237129 w 6402971"/>
                <a:gd name="csY14" fmla="*/ 5593977 h 6723530"/>
                <a:gd name="csX15" fmla="*/ 1326776 w 6402971"/>
                <a:gd name="csY15" fmla="*/ 5558118 h 6723530"/>
                <a:gd name="csX16" fmla="*/ 1380564 w 6402971"/>
                <a:gd name="csY16" fmla="*/ 5540189 h 6723530"/>
                <a:gd name="csX17" fmla="*/ 1470212 w 6402971"/>
                <a:gd name="csY17" fmla="*/ 5504330 h 6723530"/>
                <a:gd name="csX18" fmla="*/ 1541929 w 6402971"/>
                <a:gd name="csY18" fmla="*/ 5486400 h 6723530"/>
                <a:gd name="csX19" fmla="*/ 1649506 w 6402971"/>
                <a:gd name="csY19" fmla="*/ 5450542 h 6723530"/>
                <a:gd name="csX20" fmla="*/ 1721223 w 6402971"/>
                <a:gd name="csY20" fmla="*/ 5432612 h 6723530"/>
                <a:gd name="csX21" fmla="*/ 1828800 w 6402971"/>
                <a:gd name="csY21" fmla="*/ 5378824 h 6723530"/>
                <a:gd name="csX22" fmla="*/ 1990164 w 6402971"/>
                <a:gd name="csY22" fmla="*/ 5342965 h 6723530"/>
                <a:gd name="csX23" fmla="*/ 2223247 w 6402971"/>
                <a:gd name="csY23" fmla="*/ 5289177 h 6723530"/>
                <a:gd name="csX24" fmla="*/ 2366682 w 6402971"/>
                <a:gd name="csY24" fmla="*/ 5253318 h 6723530"/>
                <a:gd name="csX25" fmla="*/ 2420470 w 6402971"/>
                <a:gd name="csY25" fmla="*/ 5235389 h 6723530"/>
                <a:gd name="csX26" fmla="*/ 2617694 w 6402971"/>
                <a:gd name="csY26" fmla="*/ 5181600 h 6723530"/>
                <a:gd name="csX27" fmla="*/ 2976282 w 6402971"/>
                <a:gd name="csY27" fmla="*/ 5127812 h 6723530"/>
                <a:gd name="csX28" fmla="*/ 3209364 w 6402971"/>
                <a:gd name="csY28" fmla="*/ 5074024 h 6723530"/>
                <a:gd name="csX29" fmla="*/ 3442447 w 6402971"/>
                <a:gd name="csY29" fmla="*/ 5038165 h 6723530"/>
                <a:gd name="csX30" fmla="*/ 3567953 w 6402971"/>
                <a:gd name="csY30" fmla="*/ 5002306 h 6723530"/>
                <a:gd name="csX31" fmla="*/ 3783106 w 6402971"/>
                <a:gd name="csY31" fmla="*/ 4930589 h 6723530"/>
                <a:gd name="csX32" fmla="*/ 3890682 w 6402971"/>
                <a:gd name="csY32" fmla="*/ 4876800 h 6723530"/>
                <a:gd name="csX33" fmla="*/ 4069976 w 6402971"/>
                <a:gd name="csY33" fmla="*/ 4805083 h 6723530"/>
                <a:gd name="csX34" fmla="*/ 4249270 w 6402971"/>
                <a:gd name="csY34" fmla="*/ 4697506 h 6723530"/>
                <a:gd name="csX35" fmla="*/ 4338917 w 6402971"/>
                <a:gd name="csY35" fmla="*/ 4643718 h 6723530"/>
                <a:gd name="csX36" fmla="*/ 4428564 w 6402971"/>
                <a:gd name="csY36" fmla="*/ 4589930 h 6723530"/>
                <a:gd name="csX37" fmla="*/ 4607859 w 6402971"/>
                <a:gd name="csY37" fmla="*/ 4446495 h 6723530"/>
                <a:gd name="csX38" fmla="*/ 4805082 w 6402971"/>
                <a:gd name="csY38" fmla="*/ 4249271 h 6723530"/>
                <a:gd name="csX39" fmla="*/ 4894729 w 6402971"/>
                <a:gd name="csY39" fmla="*/ 4141695 h 6723530"/>
                <a:gd name="csX40" fmla="*/ 5002306 w 6402971"/>
                <a:gd name="csY40" fmla="*/ 4034118 h 6723530"/>
                <a:gd name="csX41" fmla="*/ 5253317 w 6402971"/>
                <a:gd name="csY41" fmla="*/ 3747247 h 6723530"/>
                <a:gd name="csX42" fmla="*/ 5540188 w 6402971"/>
                <a:gd name="csY42" fmla="*/ 3388659 h 6723530"/>
                <a:gd name="csX43" fmla="*/ 5755341 w 6402971"/>
                <a:gd name="csY43" fmla="*/ 3083859 h 6723530"/>
                <a:gd name="csX44" fmla="*/ 5862917 w 6402971"/>
                <a:gd name="csY44" fmla="*/ 2940424 h 6723530"/>
                <a:gd name="csX45" fmla="*/ 5934635 w 6402971"/>
                <a:gd name="csY45" fmla="*/ 2779059 h 6723530"/>
                <a:gd name="csX46" fmla="*/ 6078070 w 6402971"/>
                <a:gd name="csY46" fmla="*/ 2492189 h 6723530"/>
                <a:gd name="csX47" fmla="*/ 6131859 w 6402971"/>
                <a:gd name="csY47" fmla="*/ 2402542 h 6723530"/>
                <a:gd name="csX48" fmla="*/ 6185647 w 6402971"/>
                <a:gd name="csY48" fmla="*/ 2259106 h 6723530"/>
                <a:gd name="csX49" fmla="*/ 6257364 w 6402971"/>
                <a:gd name="csY49" fmla="*/ 2043953 h 6723530"/>
                <a:gd name="csX50" fmla="*/ 6275294 w 6402971"/>
                <a:gd name="csY50" fmla="*/ 1918447 h 6723530"/>
                <a:gd name="csX51" fmla="*/ 6329082 w 6402971"/>
                <a:gd name="csY51" fmla="*/ 1739153 h 6723530"/>
                <a:gd name="csX52" fmla="*/ 6382870 w 6402971"/>
                <a:gd name="csY52" fmla="*/ 1416424 h 6723530"/>
                <a:gd name="csX53" fmla="*/ 6400800 w 6402971"/>
                <a:gd name="csY53" fmla="*/ 1237130 h 6723530"/>
                <a:gd name="csX54" fmla="*/ 6347012 w 6402971"/>
                <a:gd name="csY54" fmla="*/ 412377 h 6723530"/>
                <a:gd name="csX55" fmla="*/ 6293223 w 6402971"/>
                <a:gd name="csY55" fmla="*/ 233083 h 6723530"/>
                <a:gd name="csX56" fmla="*/ 6257364 w 6402971"/>
                <a:gd name="csY56" fmla="*/ 125506 h 6723530"/>
                <a:gd name="csX57" fmla="*/ 6221506 w 6402971"/>
                <a:gd name="csY57" fmla="*/ 53789 h 6723530"/>
                <a:gd name="csX58" fmla="*/ 6203576 w 6402971"/>
                <a:gd name="csY58" fmla="*/ 0 h 67235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6402971" h="6723530">
                  <a:moveTo>
                    <a:pt x="0" y="6723530"/>
                  </a:moveTo>
                  <a:cubicBezTo>
                    <a:pt x="913" y="6718049"/>
                    <a:pt x="29262" y="6540818"/>
                    <a:pt x="35859" y="6526306"/>
                  </a:cubicBezTo>
                  <a:cubicBezTo>
                    <a:pt x="90239" y="6406671"/>
                    <a:pt x="95578" y="6443886"/>
                    <a:pt x="161364" y="6364942"/>
                  </a:cubicBezTo>
                  <a:cubicBezTo>
                    <a:pt x="175159" y="6348388"/>
                    <a:pt x="181206" y="6325568"/>
                    <a:pt x="197223" y="6311153"/>
                  </a:cubicBezTo>
                  <a:cubicBezTo>
                    <a:pt x="241646" y="6271173"/>
                    <a:pt x="298399" y="6245837"/>
                    <a:pt x="340659" y="6203577"/>
                  </a:cubicBezTo>
                  <a:lnTo>
                    <a:pt x="484094" y="6060142"/>
                  </a:lnTo>
                  <a:cubicBezTo>
                    <a:pt x="508000" y="6036236"/>
                    <a:pt x="528765" y="6008709"/>
                    <a:pt x="555812" y="5988424"/>
                  </a:cubicBezTo>
                  <a:cubicBezTo>
                    <a:pt x="790152" y="5812668"/>
                    <a:pt x="497827" y="6029841"/>
                    <a:pt x="681317" y="5898777"/>
                  </a:cubicBezTo>
                  <a:cubicBezTo>
                    <a:pt x="700262" y="5885245"/>
                    <a:pt x="778657" y="5823213"/>
                    <a:pt x="806823" y="5809130"/>
                  </a:cubicBezTo>
                  <a:cubicBezTo>
                    <a:pt x="823727" y="5800678"/>
                    <a:pt x="843708" y="5799652"/>
                    <a:pt x="860612" y="5791200"/>
                  </a:cubicBezTo>
                  <a:cubicBezTo>
                    <a:pt x="879885" y="5781563"/>
                    <a:pt x="895127" y="5764979"/>
                    <a:pt x="914400" y="5755342"/>
                  </a:cubicBezTo>
                  <a:cubicBezTo>
                    <a:pt x="931304" y="5746890"/>
                    <a:pt x="951667" y="5746590"/>
                    <a:pt x="968188" y="5737412"/>
                  </a:cubicBezTo>
                  <a:cubicBezTo>
                    <a:pt x="1005861" y="5716482"/>
                    <a:pt x="1034879" y="5679324"/>
                    <a:pt x="1075764" y="5665695"/>
                  </a:cubicBezTo>
                  <a:cubicBezTo>
                    <a:pt x="1210968" y="5620626"/>
                    <a:pt x="1044309" y="5681422"/>
                    <a:pt x="1183341" y="5611906"/>
                  </a:cubicBezTo>
                  <a:cubicBezTo>
                    <a:pt x="1200245" y="5603454"/>
                    <a:pt x="1219433" y="5600613"/>
                    <a:pt x="1237129" y="5593977"/>
                  </a:cubicBezTo>
                  <a:cubicBezTo>
                    <a:pt x="1267264" y="5582676"/>
                    <a:pt x="1296641" y="5569419"/>
                    <a:pt x="1326776" y="5558118"/>
                  </a:cubicBezTo>
                  <a:cubicBezTo>
                    <a:pt x="1344472" y="5551482"/>
                    <a:pt x="1362868" y="5546825"/>
                    <a:pt x="1380564" y="5540189"/>
                  </a:cubicBezTo>
                  <a:cubicBezTo>
                    <a:pt x="1410699" y="5528888"/>
                    <a:pt x="1439679" y="5514508"/>
                    <a:pt x="1470212" y="5504330"/>
                  </a:cubicBezTo>
                  <a:cubicBezTo>
                    <a:pt x="1493589" y="5496538"/>
                    <a:pt x="1518327" y="5493481"/>
                    <a:pt x="1541929" y="5486400"/>
                  </a:cubicBezTo>
                  <a:cubicBezTo>
                    <a:pt x="1578134" y="5475539"/>
                    <a:pt x="1613301" y="5461403"/>
                    <a:pt x="1649506" y="5450542"/>
                  </a:cubicBezTo>
                  <a:cubicBezTo>
                    <a:pt x="1673108" y="5443461"/>
                    <a:pt x="1698344" y="5441764"/>
                    <a:pt x="1721223" y="5432612"/>
                  </a:cubicBezTo>
                  <a:cubicBezTo>
                    <a:pt x="1758447" y="5417722"/>
                    <a:pt x="1791576" y="5393714"/>
                    <a:pt x="1828800" y="5378824"/>
                  </a:cubicBezTo>
                  <a:cubicBezTo>
                    <a:pt x="1863295" y="5365026"/>
                    <a:pt x="1958950" y="5351478"/>
                    <a:pt x="1990164" y="5342965"/>
                  </a:cubicBezTo>
                  <a:cubicBezTo>
                    <a:pt x="2206737" y="5283899"/>
                    <a:pt x="1983285" y="5323457"/>
                    <a:pt x="2223247" y="5289177"/>
                  </a:cubicBezTo>
                  <a:cubicBezTo>
                    <a:pt x="2346190" y="5248194"/>
                    <a:pt x="2193610" y="5296585"/>
                    <a:pt x="2366682" y="5253318"/>
                  </a:cubicBezTo>
                  <a:cubicBezTo>
                    <a:pt x="2385017" y="5248734"/>
                    <a:pt x="2402368" y="5240820"/>
                    <a:pt x="2420470" y="5235389"/>
                  </a:cubicBezTo>
                  <a:cubicBezTo>
                    <a:pt x="2427950" y="5233145"/>
                    <a:pt x="2584029" y="5187211"/>
                    <a:pt x="2617694" y="5181600"/>
                  </a:cubicBezTo>
                  <a:cubicBezTo>
                    <a:pt x="2736916" y="5161730"/>
                    <a:pt x="2860066" y="5161017"/>
                    <a:pt x="2976282" y="5127812"/>
                  </a:cubicBezTo>
                  <a:cubicBezTo>
                    <a:pt x="3119231" y="5086969"/>
                    <a:pt x="3073502" y="5094925"/>
                    <a:pt x="3209364" y="5074024"/>
                  </a:cubicBezTo>
                  <a:cubicBezTo>
                    <a:pt x="3249349" y="5067873"/>
                    <a:pt x="3397712" y="5048489"/>
                    <a:pt x="3442447" y="5038165"/>
                  </a:cubicBezTo>
                  <a:cubicBezTo>
                    <a:pt x="3484842" y="5028381"/>
                    <a:pt x="3526463" y="5015408"/>
                    <a:pt x="3567953" y="5002306"/>
                  </a:cubicBezTo>
                  <a:cubicBezTo>
                    <a:pt x="3640041" y="4979541"/>
                    <a:pt x="3715490" y="4964398"/>
                    <a:pt x="3783106" y="4930589"/>
                  </a:cubicBezTo>
                  <a:cubicBezTo>
                    <a:pt x="3818965" y="4912659"/>
                    <a:pt x="3853952" y="4892869"/>
                    <a:pt x="3890682" y="4876800"/>
                  </a:cubicBezTo>
                  <a:cubicBezTo>
                    <a:pt x="3949654" y="4851000"/>
                    <a:pt x="4014781" y="4838200"/>
                    <a:pt x="4069976" y="4805083"/>
                  </a:cubicBezTo>
                  <a:lnTo>
                    <a:pt x="4249270" y="4697506"/>
                  </a:lnTo>
                  <a:lnTo>
                    <a:pt x="4338917" y="4643718"/>
                  </a:lnTo>
                  <a:cubicBezTo>
                    <a:pt x="4368799" y="4625789"/>
                    <a:pt x="4401352" y="4611700"/>
                    <a:pt x="4428564" y="4589930"/>
                  </a:cubicBezTo>
                  <a:cubicBezTo>
                    <a:pt x="4488329" y="4542118"/>
                    <a:pt x="4553740" y="4500614"/>
                    <a:pt x="4607859" y="4446495"/>
                  </a:cubicBezTo>
                  <a:cubicBezTo>
                    <a:pt x="4673600" y="4380754"/>
                    <a:pt x="4745563" y="4320694"/>
                    <a:pt x="4805082" y="4249271"/>
                  </a:cubicBezTo>
                  <a:cubicBezTo>
                    <a:pt x="4834964" y="4213412"/>
                    <a:pt x="4863188" y="4176104"/>
                    <a:pt x="4894729" y="4141695"/>
                  </a:cubicBezTo>
                  <a:cubicBezTo>
                    <a:pt x="4928997" y="4104312"/>
                    <a:pt x="4968193" y="4071642"/>
                    <a:pt x="5002306" y="4034118"/>
                  </a:cubicBezTo>
                  <a:cubicBezTo>
                    <a:pt x="5087777" y="3940100"/>
                    <a:pt x="5171243" y="3844244"/>
                    <a:pt x="5253317" y="3747247"/>
                  </a:cubicBezTo>
                  <a:cubicBezTo>
                    <a:pt x="5253324" y="3747238"/>
                    <a:pt x="5540181" y="3388669"/>
                    <a:pt x="5540188" y="3388659"/>
                  </a:cubicBezTo>
                  <a:cubicBezTo>
                    <a:pt x="5611906" y="3287059"/>
                    <a:pt x="5682676" y="3184783"/>
                    <a:pt x="5755341" y="3083859"/>
                  </a:cubicBezTo>
                  <a:cubicBezTo>
                    <a:pt x="5790262" y="3035358"/>
                    <a:pt x="5838644" y="2995037"/>
                    <a:pt x="5862917" y="2940424"/>
                  </a:cubicBezTo>
                  <a:cubicBezTo>
                    <a:pt x="5886823" y="2886636"/>
                    <a:pt x="5909164" y="2832124"/>
                    <a:pt x="5934635" y="2779059"/>
                  </a:cubicBezTo>
                  <a:cubicBezTo>
                    <a:pt x="5980898" y="2682677"/>
                    <a:pt x="6023065" y="2583863"/>
                    <a:pt x="6078070" y="2492189"/>
                  </a:cubicBezTo>
                  <a:cubicBezTo>
                    <a:pt x="6096000" y="2462307"/>
                    <a:pt x="6117255" y="2434183"/>
                    <a:pt x="6131859" y="2402542"/>
                  </a:cubicBezTo>
                  <a:cubicBezTo>
                    <a:pt x="6153257" y="2356179"/>
                    <a:pt x="6168778" y="2307302"/>
                    <a:pt x="6185647" y="2259106"/>
                  </a:cubicBezTo>
                  <a:cubicBezTo>
                    <a:pt x="6210620" y="2187753"/>
                    <a:pt x="6257364" y="2043953"/>
                    <a:pt x="6257364" y="2043953"/>
                  </a:cubicBezTo>
                  <a:cubicBezTo>
                    <a:pt x="6263341" y="2002118"/>
                    <a:pt x="6265044" y="1959445"/>
                    <a:pt x="6275294" y="1918447"/>
                  </a:cubicBezTo>
                  <a:cubicBezTo>
                    <a:pt x="6338169" y="1666949"/>
                    <a:pt x="6289977" y="1986819"/>
                    <a:pt x="6329082" y="1739153"/>
                  </a:cubicBezTo>
                  <a:cubicBezTo>
                    <a:pt x="6379666" y="1418785"/>
                    <a:pt x="6341165" y="1583247"/>
                    <a:pt x="6382870" y="1416424"/>
                  </a:cubicBezTo>
                  <a:cubicBezTo>
                    <a:pt x="6388847" y="1356659"/>
                    <a:pt x="6400800" y="1297193"/>
                    <a:pt x="6400800" y="1237130"/>
                  </a:cubicBezTo>
                  <a:cubicBezTo>
                    <a:pt x="6400800" y="884990"/>
                    <a:pt x="6419524" y="702416"/>
                    <a:pt x="6347012" y="412377"/>
                  </a:cubicBezTo>
                  <a:cubicBezTo>
                    <a:pt x="6319914" y="303986"/>
                    <a:pt x="6336876" y="364041"/>
                    <a:pt x="6293223" y="233083"/>
                  </a:cubicBezTo>
                  <a:lnTo>
                    <a:pt x="6257364" y="125506"/>
                  </a:lnTo>
                  <a:cubicBezTo>
                    <a:pt x="6245411" y="101600"/>
                    <a:pt x="6232034" y="78355"/>
                    <a:pt x="6221506" y="53789"/>
                  </a:cubicBezTo>
                  <a:cubicBezTo>
                    <a:pt x="6214061" y="36418"/>
                    <a:pt x="6203576" y="0"/>
                    <a:pt x="6203576" y="0"/>
                  </a:cubicBezTo>
                </a:path>
              </a:pathLst>
            </a:custGeom>
            <a:ln w="19050" cap="flat" cmpd="sng" algn="ctr">
              <a:solidFill>
                <a:srgbClr val="17023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rtl="0"/>
              <a:endParaRPr lang="en-US">
                <a:solidFill>
                  <a:schemeClr val="tx2"/>
                </a:solidFill>
              </a:endParaRPr>
            </a:p>
          </p:txBody>
        </p:sp>
        <p:sp>
          <p:nvSpPr>
            <p:cNvPr id="15" name="Freeform 14">
              <a:extLst>
                <a:ext uri="{FF2B5EF4-FFF2-40B4-BE49-F238E27FC236}">
                  <a16:creationId xmlns:a16="http://schemas.microsoft.com/office/drawing/2014/main" id="{999EB043-E465-162C-F301-A2031B0A72F6}"/>
                </a:ext>
              </a:extLst>
            </p:cNvPr>
            <p:cNvSpPr/>
            <p:nvPr/>
          </p:nvSpPr>
          <p:spPr>
            <a:xfrm rot="11067595">
              <a:off x="12928706" y="4676601"/>
              <a:ext cx="6402971" cy="6723530"/>
            </a:xfrm>
            <a:custGeom>
              <a:avLst/>
              <a:gdLst>
                <a:gd name="csX0" fmla="*/ 0 w 6402971"/>
                <a:gd name="csY0" fmla="*/ 6723530 h 6723530"/>
                <a:gd name="csX1" fmla="*/ 35859 w 6402971"/>
                <a:gd name="csY1" fmla="*/ 6526306 h 6723530"/>
                <a:gd name="csX2" fmla="*/ 161364 w 6402971"/>
                <a:gd name="csY2" fmla="*/ 6364942 h 6723530"/>
                <a:gd name="csX3" fmla="*/ 197223 w 6402971"/>
                <a:gd name="csY3" fmla="*/ 6311153 h 6723530"/>
                <a:gd name="csX4" fmla="*/ 340659 w 6402971"/>
                <a:gd name="csY4" fmla="*/ 6203577 h 6723530"/>
                <a:gd name="csX5" fmla="*/ 484094 w 6402971"/>
                <a:gd name="csY5" fmla="*/ 6060142 h 6723530"/>
                <a:gd name="csX6" fmla="*/ 555812 w 6402971"/>
                <a:gd name="csY6" fmla="*/ 5988424 h 6723530"/>
                <a:gd name="csX7" fmla="*/ 681317 w 6402971"/>
                <a:gd name="csY7" fmla="*/ 5898777 h 6723530"/>
                <a:gd name="csX8" fmla="*/ 806823 w 6402971"/>
                <a:gd name="csY8" fmla="*/ 5809130 h 6723530"/>
                <a:gd name="csX9" fmla="*/ 860612 w 6402971"/>
                <a:gd name="csY9" fmla="*/ 5791200 h 6723530"/>
                <a:gd name="csX10" fmla="*/ 914400 w 6402971"/>
                <a:gd name="csY10" fmla="*/ 5755342 h 6723530"/>
                <a:gd name="csX11" fmla="*/ 968188 w 6402971"/>
                <a:gd name="csY11" fmla="*/ 5737412 h 6723530"/>
                <a:gd name="csX12" fmla="*/ 1075764 w 6402971"/>
                <a:gd name="csY12" fmla="*/ 5665695 h 6723530"/>
                <a:gd name="csX13" fmla="*/ 1183341 w 6402971"/>
                <a:gd name="csY13" fmla="*/ 5611906 h 6723530"/>
                <a:gd name="csX14" fmla="*/ 1237129 w 6402971"/>
                <a:gd name="csY14" fmla="*/ 5593977 h 6723530"/>
                <a:gd name="csX15" fmla="*/ 1326776 w 6402971"/>
                <a:gd name="csY15" fmla="*/ 5558118 h 6723530"/>
                <a:gd name="csX16" fmla="*/ 1380564 w 6402971"/>
                <a:gd name="csY16" fmla="*/ 5540189 h 6723530"/>
                <a:gd name="csX17" fmla="*/ 1470212 w 6402971"/>
                <a:gd name="csY17" fmla="*/ 5504330 h 6723530"/>
                <a:gd name="csX18" fmla="*/ 1541929 w 6402971"/>
                <a:gd name="csY18" fmla="*/ 5486400 h 6723530"/>
                <a:gd name="csX19" fmla="*/ 1649506 w 6402971"/>
                <a:gd name="csY19" fmla="*/ 5450542 h 6723530"/>
                <a:gd name="csX20" fmla="*/ 1721223 w 6402971"/>
                <a:gd name="csY20" fmla="*/ 5432612 h 6723530"/>
                <a:gd name="csX21" fmla="*/ 1828800 w 6402971"/>
                <a:gd name="csY21" fmla="*/ 5378824 h 6723530"/>
                <a:gd name="csX22" fmla="*/ 1990164 w 6402971"/>
                <a:gd name="csY22" fmla="*/ 5342965 h 6723530"/>
                <a:gd name="csX23" fmla="*/ 2223247 w 6402971"/>
                <a:gd name="csY23" fmla="*/ 5289177 h 6723530"/>
                <a:gd name="csX24" fmla="*/ 2366682 w 6402971"/>
                <a:gd name="csY24" fmla="*/ 5253318 h 6723530"/>
                <a:gd name="csX25" fmla="*/ 2420470 w 6402971"/>
                <a:gd name="csY25" fmla="*/ 5235389 h 6723530"/>
                <a:gd name="csX26" fmla="*/ 2617694 w 6402971"/>
                <a:gd name="csY26" fmla="*/ 5181600 h 6723530"/>
                <a:gd name="csX27" fmla="*/ 2976282 w 6402971"/>
                <a:gd name="csY27" fmla="*/ 5127812 h 6723530"/>
                <a:gd name="csX28" fmla="*/ 3209364 w 6402971"/>
                <a:gd name="csY28" fmla="*/ 5074024 h 6723530"/>
                <a:gd name="csX29" fmla="*/ 3442447 w 6402971"/>
                <a:gd name="csY29" fmla="*/ 5038165 h 6723530"/>
                <a:gd name="csX30" fmla="*/ 3567953 w 6402971"/>
                <a:gd name="csY30" fmla="*/ 5002306 h 6723530"/>
                <a:gd name="csX31" fmla="*/ 3783106 w 6402971"/>
                <a:gd name="csY31" fmla="*/ 4930589 h 6723530"/>
                <a:gd name="csX32" fmla="*/ 3890682 w 6402971"/>
                <a:gd name="csY32" fmla="*/ 4876800 h 6723530"/>
                <a:gd name="csX33" fmla="*/ 4069976 w 6402971"/>
                <a:gd name="csY33" fmla="*/ 4805083 h 6723530"/>
                <a:gd name="csX34" fmla="*/ 4249270 w 6402971"/>
                <a:gd name="csY34" fmla="*/ 4697506 h 6723530"/>
                <a:gd name="csX35" fmla="*/ 4338917 w 6402971"/>
                <a:gd name="csY35" fmla="*/ 4643718 h 6723530"/>
                <a:gd name="csX36" fmla="*/ 4428564 w 6402971"/>
                <a:gd name="csY36" fmla="*/ 4589930 h 6723530"/>
                <a:gd name="csX37" fmla="*/ 4607859 w 6402971"/>
                <a:gd name="csY37" fmla="*/ 4446495 h 6723530"/>
                <a:gd name="csX38" fmla="*/ 4805082 w 6402971"/>
                <a:gd name="csY38" fmla="*/ 4249271 h 6723530"/>
                <a:gd name="csX39" fmla="*/ 4894729 w 6402971"/>
                <a:gd name="csY39" fmla="*/ 4141695 h 6723530"/>
                <a:gd name="csX40" fmla="*/ 5002306 w 6402971"/>
                <a:gd name="csY40" fmla="*/ 4034118 h 6723530"/>
                <a:gd name="csX41" fmla="*/ 5253317 w 6402971"/>
                <a:gd name="csY41" fmla="*/ 3747247 h 6723530"/>
                <a:gd name="csX42" fmla="*/ 5540188 w 6402971"/>
                <a:gd name="csY42" fmla="*/ 3388659 h 6723530"/>
                <a:gd name="csX43" fmla="*/ 5755341 w 6402971"/>
                <a:gd name="csY43" fmla="*/ 3083859 h 6723530"/>
                <a:gd name="csX44" fmla="*/ 5862917 w 6402971"/>
                <a:gd name="csY44" fmla="*/ 2940424 h 6723530"/>
                <a:gd name="csX45" fmla="*/ 5934635 w 6402971"/>
                <a:gd name="csY45" fmla="*/ 2779059 h 6723530"/>
                <a:gd name="csX46" fmla="*/ 6078070 w 6402971"/>
                <a:gd name="csY46" fmla="*/ 2492189 h 6723530"/>
                <a:gd name="csX47" fmla="*/ 6131859 w 6402971"/>
                <a:gd name="csY47" fmla="*/ 2402542 h 6723530"/>
                <a:gd name="csX48" fmla="*/ 6185647 w 6402971"/>
                <a:gd name="csY48" fmla="*/ 2259106 h 6723530"/>
                <a:gd name="csX49" fmla="*/ 6257364 w 6402971"/>
                <a:gd name="csY49" fmla="*/ 2043953 h 6723530"/>
                <a:gd name="csX50" fmla="*/ 6275294 w 6402971"/>
                <a:gd name="csY50" fmla="*/ 1918447 h 6723530"/>
                <a:gd name="csX51" fmla="*/ 6329082 w 6402971"/>
                <a:gd name="csY51" fmla="*/ 1739153 h 6723530"/>
                <a:gd name="csX52" fmla="*/ 6382870 w 6402971"/>
                <a:gd name="csY52" fmla="*/ 1416424 h 6723530"/>
                <a:gd name="csX53" fmla="*/ 6400800 w 6402971"/>
                <a:gd name="csY53" fmla="*/ 1237130 h 6723530"/>
                <a:gd name="csX54" fmla="*/ 6347012 w 6402971"/>
                <a:gd name="csY54" fmla="*/ 412377 h 6723530"/>
                <a:gd name="csX55" fmla="*/ 6293223 w 6402971"/>
                <a:gd name="csY55" fmla="*/ 233083 h 6723530"/>
                <a:gd name="csX56" fmla="*/ 6257364 w 6402971"/>
                <a:gd name="csY56" fmla="*/ 125506 h 6723530"/>
                <a:gd name="csX57" fmla="*/ 6221506 w 6402971"/>
                <a:gd name="csY57" fmla="*/ 53789 h 6723530"/>
                <a:gd name="csX58" fmla="*/ 6203576 w 6402971"/>
                <a:gd name="csY58" fmla="*/ 0 h 67235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6402971" h="6723530">
                  <a:moveTo>
                    <a:pt x="0" y="6723530"/>
                  </a:moveTo>
                  <a:cubicBezTo>
                    <a:pt x="913" y="6718049"/>
                    <a:pt x="29262" y="6540818"/>
                    <a:pt x="35859" y="6526306"/>
                  </a:cubicBezTo>
                  <a:cubicBezTo>
                    <a:pt x="90239" y="6406671"/>
                    <a:pt x="95578" y="6443886"/>
                    <a:pt x="161364" y="6364942"/>
                  </a:cubicBezTo>
                  <a:cubicBezTo>
                    <a:pt x="175159" y="6348388"/>
                    <a:pt x="181206" y="6325568"/>
                    <a:pt x="197223" y="6311153"/>
                  </a:cubicBezTo>
                  <a:cubicBezTo>
                    <a:pt x="241646" y="6271173"/>
                    <a:pt x="298399" y="6245837"/>
                    <a:pt x="340659" y="6203577"/>
                  </a:cubicBezTo>
                  <a:lnTo>
                    <a:pt x="484094" y="6060142"/>
                  </a:lnTo>
                  <a:cubicBezTo>
                    <a:pt x="508000" y="6036236"/>
                    <a:pt x="528765" y="6008709"/>
                    <a:pt x="555812" y="5988424"/>
                  </a:cubicBezTo>
                  <a:cubicBezTo>
                    <a:pt x="790152" y="5812668"/>
                    <a:pt x="497827" y="6029841"/>
                    <a:pt x="681317" y="5898777"/>
                  </a:cubicBezTo>
                  <a:cubicBezTo>
                    <a:pt x="700262" y="5885245"/>
                    <a:pt x="778657" y="5823213"/>
                    <a:pt x="806823" y="5809130"/>
                  </a:cubicBezTo>
                  <a:cubicBezTo>
                    <a:pt x="823727" y="5800678"/>
                    <a:pt x="843708" y="5799652"/>
                    <a:pt x="860612" y="5791200"/>
                  </a:cubicBezTo>
                  <a:cubicBezTo>
                    <a:pt x="879885" y="5781563"/>
                    <a:pt x="895127" y="5764979"/>
                    <a:pt x="914400" y="5755342"/>
                  </a:cubicBezTo>
                  <a:cubicBezTo>
                    <a:pt x="931304" y="5746890"/>
                    <a:pt x="951667" y="5746590"/>
                    <a:pt x="968188" y="5737412"/>
                  </a:cubicBezTo>
                  <a:cubicBezTo>
                    <a:pt x="1005861" y="5716482"/>
                    <a:pt x="1034879" y="5679324"/>
                    <a:pt x="1075764" y="5665695"/>
                  </a:cubicBezTo>
                  <a:cubicBezTo>
                    <a:pt x="1210968" y="5620626"/>
                    <a:pt x="1044309" y="5681422"/>
                    <a:pt x="1183341" y="5611906"/>
                  </a:cubicBezTo>
                  <a:cubicBezTo>
                    <a:pt x="1200245" y="5603454"/>
                    <a:pt x="1219433" y="5600613"/>
                    <a:pt x="1237129" y="5593977"/>
                  </a:cubicBezTo>
                  <a:cubicBezTo>
                    <a:pt x="1267264" y="5582676"/>
                    <a:pt x="1296641" y="5569419"/>
                    <a:pt x="1326776" y="5558118"/>
                  </a:cubicBezTo>
                  <a:cubicBezTo>
                    <a:pt x="1344472" y="5551482"/>
                    <a:pt x="1362868" y="5546825"/>
                    <a:pt x="1380564" y="5540189"/>
                  </a:cubicBezTo>
                  <a:cubicBezTo>
                    <a:pt x="1410699" y="5528888"/>
                    <a:pt x="1439679" y="5514508"/>
                    <a:pt x="1470212" y="5504330"/>
                  </a:cubicBezTo>
                  <a:cubicBezTo>
                    <a:pt x="1493589" y="5496538"/>
                    <a:pt x="1518327" y="5493481"/>
                    <a:pt x="1541929" y="5486400"/>
                  </a:cubicBezTo>
                  <a:cubicBezTo>
                    <a:pt x="1578134" y="5475539"/>
                    <a:pt x="1613301" y="5461403"/>
                    <a:pt x="1649506" y="5450542"/>
                  </a:cubicBezTo>
                  <a:cubicBezTo>
                    <a:pt x="1673108" y="5443461"/>
                    <a:pt x="1698344" y="5441764"/>
                    <a:pt x="1721223" y="5432612"/>
                  </a:cubicBezTo>
                  <a:cubicBezTo>
                    <a:pt x="1758447" y="5417722"/>
                    <a:pt x="1791576" y="5393714"/>
                    <a:pt x="1828800" y="5378824"/>
                  </a:cubicBezTo>
                  <a:cubicBezTo>
                    <a:pt x="1863295" y="5365026"/>
                    <a:pt x="1958950" y="5351478"/>
                    <a:pt x="1990164" y="5342965"/>
                  </a:cubicBezTo>
                  <a:cubicBezTo>
                    <a:pt x="2206737" y="5283899"/>
                    <a:pt x="1983285" y="5323457"/>
                    <a:pt x="2223247" y="5289177"/>
                  </a:cubicBezTo>
                  <a:cubicBezTo>
                    <a:pt x="2346190" y="5248194"/>
                    <a:pt x="2193610" y="5296585"/>
                    <a:pt x="2366682" y="5253318"/>
                  </a:cubicBezTo>
                  <a:cubicBezTo>
                    <a:pt x="2385017" y="5248734"/>
                    <a:pt x="2402368" y="5240820"/>
                    <a:pt x="2420470" y="5235389"/>
                  </a:cubicBezTo>
                  <a:cubicBezTo>
                    <a:pt x="2427950" y="5233145"/>
                    <a:pt x="2584029" y="5187211"/>
                    <a:pt x="2617694" y="5181600"/>
                  </a:cubicBezTo>
                  <a:cubicBezTo>
                    <a:pt x="2736916" y="5161730"/>
                    <a:pt x="2860066" y="5161017"/>
                    <a:pt x="2976282" y="5127812"/>
                  </a:cubicBezTo>
                  <a:cubicBezTo>
                    <a:pt x="3119231" y="5086969"/>
                    <a:pt x="3073502" y="5094925"/>
                    <a:pt x="3209364" y="5074024"/>
                  </a:cubicBezTo>
                  <a:cubicBezTo>
                    <a:pt x="3249349" y="5067873"/>
                    <a:pt x="3397712" y="5048489"/>
                    <a:pt x="3442447" y="5038165"/>
                  </a:cubicBezTo>
                  <a:cubicBezTo>
                    <a:pt x="3484842" y="5028381"/>
                    <a:pt x="3526463" y="5015408"/>
                    <a:pt x="3567953" y="5002306"/>
                  </a:cubicBezTo>
                  <a:cubicBezTo>
                    <a:pt x="3640041" y="4979541"/>
                    <a:pt x="3715490" y="4964398"/>
                    <a:pt x="3783106" y="4930589"/>
                  </a:cubicBezTo>
                  <a:cubicBezTo>
                    <a:pt x="3818965" y="4912659"/>
                    <a:pt x="3853952" y="4892869"/>
                    <a:pt x="3890682" y="4876800"/>
                  </a:cubicBezTo>
                  <a:cubicBezTo>
                    <a:pt x="3949654" y="4851000"/>
                    <a:pt x="4014781" y="4838200"/>
                    <a:pt x="4069976" y="4805083"/>
                  </a:cubicBezTo>
                  <a:lnTo>
                    <a:pt x="4249270" y="4697506"/>
                  </a:lnTo>
                  <a:lnTo>
                    <a:pt x="4338917" y="4643718"/>
                  </a:lnTo>
                  <a:cubicBezTo>
                    <a:pt x="4368799" y="4625789"/>
                    <a:pt x="4401352" y="4611700"/>
                    <a:pt x="4428564" y="4589930"/>
                  </a:cubicBezTo>
                  <a:cubicBezTo>
                    <a:pt x="4488329" y="4542118"/>
                    <a:pt x="4553740" y="4500614"/>
                    <a:pt x="4607859" y="4446495"/>
                  </a:cubicBezTo>
                  <a:cubicBezTo>
                    <a:pt x="4673600" y="4380754"/>
                    <a:pt x="4745563" y="4320694"/>
                    <a:pt x="4805082" y="4249271"/>
                  </a:cubicBezTo>
                  <a:cubicBezTo>
                    <a:pt x="4834964" y="4213412"/>
                    <a:pt x="4863188" y="4176104"/>
                    <a:pt x="4894729" y="4141695"/>
                  </a:cubicBezTo>
                  <a:cubicBezTo>
                    <a:pt x="4928997" y="4104312"/>
                    <a:pt x="4968193" y="4071642"/>
                    <a:pt x="5002306" y="4034118"/>
                  </a:cubicBezTo>
                  <a:cubicBezTo>
                    <a:pt x="5087777" y="3940100"/>
                    <a:pt x="5171243" y="3844244"/>
                    <a:pt x="5253317" y="3747247"/>
                  </a:cubicBezTo>
                  <a:cubicBezTo>
                    <a:pt x="5253324" y="3747238"/>
                    <a:pt x="5540181" y="3388669"/>
                    <a:pt x="5540188" y="3388659"/>
                  </a:cubicBezTo>
                  <a:cubicBezTo>
                    <a:pt x="5611906" y="3287059"/>
                    <a:pt x="5682676" y="3184783"/>
                    <a:pt x="5755341" y="3083859"/>
                  </a:cubicBezTo>
                  <a:cubicBezTo>
                    <a:pt x="5790262" y="3035358"/>
                    <a:pt x="5838644" y="2995037"/>
                    <a:pt x="5862917" y="2940424"/>
                  </a:cubicBezTo>
                  <a:cubicBezTo>
                    <a:pt x="5886823" y="2886636"/>
                    <a:pt x="5909164" y="2832124"/>
                    <a:pt x="5934635" y="2779059"/>
                  </a:cubicBezTo>
                  <a:cubicBezTo>
                    <a:pt x="5980898" y="2682677"/>
                    <a:pt x="6023065" y="2583863"/>
                    <a:pt x="6078070" y="2492189"/>
                  </a:cubicBezTo>
                  <a:cubicBezTo>
                    <a:pt x="6096000" y="2462307"/>
                    <a:pt x="6117255" y="2434183"/>
                    <a:pt x="6131859" y="2402542"/>
                  </a:cubicBezTo>
                  <a:cubicBezTo>
                    <a:pt x="6153257" y="2356179"/>
                    <a:pt x="6168778" y="2307302"/>
                    <a:pt x="6185647" y="2259106"/>
                  </a:cubicBezTo>
                  <a:cubicBezTo>
                    <a:pt x="6210620" y="2187753"/>
                    <a:pt x="6257364" y="2043953"/>
                    <a:pt x="6257364" y="2043953"/>
                  </a:cubicBezTo>
                  <a:cubicBezTo>
                    <a:pt x="6263341" y="2002118"/>
                    <a:pt x="6265044" y="1959445"/>
                    <a:pt x="6275294" y="1918447"/>
                  </a:cubicBezTo>
                  <a:cubicBezTo>
                    <a:pt x="6338169" y="1666949"/>
                    <a:pt x="6289977" y="1986819"/>
                    <a:pt x="6329082" y="1739153"/>
                  </a:cubicBezTo>
                  <a:cubicBezTo>
                    <a:pt x="6379666" y="1418785"/>
                    <a:pt x="6341165" y="1583247"/>
                    <a:pt x="6382870" y="1416424"/>
                  </a:cubicBezTo>
                  <a:cubicBezTo>
                    <a:pt x="6388847" y="1356659"/>
                    <a:pt x="6400800" y="1297193"/>
                    <a:pt x="6400800" y="1237130"/>
                  </a:cubicBezTo>
                  <a:cubicBezTo>
                    <a:pt x="6400800" y="884990"/>
                    <a:pt x="6419524" y="702416"/>
                    <a:pt x="6347012" y="412377"/>
                  </a:cubicBezTo>
                  <a:cubicBezTo>
                    <a:pt x="6319914" y="303986"/>
                    <a:pt x="6336876" y="364041"/>
                    <a:pt x="6293223" y="233083"/>
                  </a:cubicBezTo>
                  <a:lnTo>
                    <a:pt x="6257364" y="125506"/>
                  </a:lnTo>
                  <a:cubicBezTo>
                    <a:pt x="6245411" y="101600"/>
                    <a:pt x="6232034" y="78355"/>
                    <a:pt x="6221506" y="53789"/>
                  </a:cubicBezTo>
                  <a:cubicBezTo>
                    <a:pt x="6214061" y="36418"/>
                    <a:pt x="6203576" y="0"/>
                    <a:pt x="6203576" y="0"/>
                  </a:cubicBezTo>
                </a:path>
              </a:pathLst>
            </a:custGeom>
            <a:ln w="19050" cap="flat" cmpd="sng" algn="ctr">
              <a:solidFill>
                <a:srgbClr val="BC95D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rtl="0"/>
              <a:endParaRPr lang="en-US">
                <a:solidFill>
                  <a:srgbClr val="D0E2DB"/>
                </a:solidFill>
              </a:endParaRPr>
            </a:p>
          </p:txBody>
        </p:sp>
        <p:sp>
          <p:nvSpPr>
            <p:cNvPr id="16" name="Freeform 15">
              <a:extLst>
                <a:ext uri="{FF2B5EF4-FFF2-40B4-BE49-F238E27FC236}">
                  <a16:creationId xmlns:a16="http://schemas.microsoft.com/office/drawing/2014/main" id="{82FAF813-FFA0-5ABD-1870-FF81F1E91783}"/>
                </a:ext>
              </a:extLst>
            </p:cNvPr>
            <p:cNvSpPr/>
            <p:nvPr/>
          </p:nvSpPr>
          <p:spPr>
            <a:xfrm rot="10430800">
              <a:off x="12670541" y="5508225"/>
              <a:ext cx="7381878" cy="5060283"/>
            </a:xfrm>
            <a:custGeom>
              <a:avLst/>
              <a:gdLst>
                <a:gd name="csX0" fmla="*/ 0 w 6402971"/>
                <a:gd name="csY0" fmla="*/ 6723530 h 6723530"/>
                <a:gd name="csX1" fmla="*/ 35859 w 6402971"/>
                <a:gd name="csY1" fmla="*/ 6526306 h 6723530"/>
                <a:gd name="csX2" fmla="*/ 161364 w 6402971"/>
                <a:gd name="csY2" fmla="*/ 6364942 h 6723530"/>
                <a:gd name="csX3" fmla="*/ 197223 w 6402971"/>
                <a:gd name="csY3" fmla="*/ 6311153 h 6723530"/>
                <a:gd name="csX4" fmla="*/ 340659 w 6402971"/>
                <a:gd name="csY4" fmla="*/ 6203577 h 6723530"/>
                <a:gd name="csX5" fmla="*/ 484094 w 6402971"/>
                <a:gd name="csY5" fmla="*/ 6060142 h 6723530"/>
                <a:gd name="csX6" fmla="*/ 555812 w 6402971"/>
                <a:gd name="csY6" fmla="*/ 5988424 h 6723530"/>
                <a:gd name="csX7" fmla="*/ 681317 w 6402971"/>
                <a:gd name="csY7" fmla="*/ 5898777 h 6723530"/>
                <a:gd name="csX8" fmla="*/ 806823 w 6402971"/>
                <a:gd name="csY8" fmla="*/ 5809130 h 6723530"/>
                <a:gd name="csX9" fmla="*/ 860612 w 6402971"/>
                <a:gd name="csY9" fmla="*/ 5791200 h 6723530"/>
                <a:gd name="csX10" fmla="*/ 914400 w 6402971"/>
                <a:gd name="csY10" fmla="*/ 5755342 h 6723530"/>
                <a:gd name="csX11" fmla="*/ 968188 w 6402971"/>
                <a:gd name="csY11" fmla="*/ 5737412 h 6723530"/>
                <a:gd name="csX12" fmla="*/ 1075764 w 6402971"/>
                <a:gd name="csY12" fmla="*/ 5665695 h 6723530"/>
                <a:gd name="csX13" fmla="*/ 1183341 w 6402971"/>
                <a:gd name="csY13" fmla="*/ 5611906 h 6723530"/>
                <a:gd name="csX14" fmla="*/ 1237129 w 6402971"/>
                <a:gd name="csY14" fmla="*/ 5593977 h 6723530"/>
                <a:gd name="csX15" fmla="*/ 1326776 w 6402971"/>
                <a:gd name="csY15" fmla="*/ 5558118 h 6723530"/>
                <a:gd name="csX16" fmla="*/ 1380564 w 6402971"/>
                <a:gd name="csY16" fmla="*/ 5540189 h 6723530"/>
                <a:gd name="csX17" fmla="*/ 1470212 w 6402971"/>
                <a:gd name="csY17" fmla="*/ 5504330 h 6723530"/>
                <a:gd name="csX18" fmla="*/ 1541929 w 6402971"/>
                <a:gd name="csY18" fmla="*/ 5486400 h 6723530"/>
                <a:gd name="csX19" fmla="*/ 1649506 w 6402971"/>
                <a:gd name="csY19" fmla="*/ 5450542 h 6723530"/>
                <a:gd name="csX20" fmla="*/ 1721223 w 6402971"/>
                <a:gd name="csY20" fmla="*/ 5432612 h 6723530"/>
                <a:gd name="csX21" fmla="*/ 1828800 w 6402971"/>
                <a:gd name="csY21" fmla="*/ 5378824 h 6723530"/>
                <a:gd name="csX22" fmla="*/ 1990164 w 6402971"/>
                <a:gd name="csY22" fmla="*/ 5342965 h 6723530"/>
                <a:gd name="csX23" fmla="*/ 2223247 w 6402971"/>
                <a:gd name="csY23" fmla="*/ 5289177 h 6723530"/>
                <a:gd name="csX24" fmla="*/ 2366682 w 6402971"/>
                <a:gd name="csY24" fmla="*/ 5253318 h 6723530"/>
                <a:gd name="csX25" fmla="*/ 2420470 w 6402971"/>
                <a:gd name="csY25" fmla="*/ 5235389 h 6723530"/>
                <a:gd name="csX26" fmla="*/ 2617694 w 6402971"/>
                <a:gd name="csY26" fmla="*/ 5181600 h 6723530"/>
                <a:gd name="csX27" fmla="*/ 2976282 w 6402971"/>
                <a:gd name="csY27" fmla="*/ 5127812 h 6723530"/>
                <a:gd name="csX28" fmla="*/ 3209364 w 6402971"/>
                <a:gd name="csY28" fmla="*/ 5074024 h 6723530"/>
                <a:gd name="csX29" fmla="*/ 3442447 w 6402971"/>
                <a:gd name="csY29" fmla="*/ 5038165 h 6723530"/>
                <a:gd name="csX30" fmla="*/ 3567953 w 6402971"/>
                <a:gd name="csY30" fmla="*/ 5002306 h 6723530"/>
                <a:gd name="csX31" fmla="*/ 3783106 w 6402971"/>
                <a:gd name="csY31" fmla="*/ 4930589 h 6723530"/>
                <a:gd name="csX32" fmla="*/ 3890682 w 6402971"/>
                <a:gd name="csY32" fmla="*/ 4876800 h 6723530"/>
                <a:gd name="csX33" fmla="*/ 4069976 w 6402971"/>
                <a:gd name="csY33" fmla="*/ 4805083 h 6723530"/>
                <a:gd name="csX34" fmla="*/ 4249270 w 6402971"/>
                <a:gd name="csY34" fmla="*/ 4697506 h 6723530"/>
                <a:gd name="csX35" fmla="*/ 4338917 w 6402971"/>
                <a:gd name="csY35" fmla="*/ 4643718 h 6723530"/>
                <a:gd name="csX36" fmla="*/ 4428564 w 6402971"/>
                <a:gd name="csY36" fmla="*/ 4589930 h 6723530"/>
                <a:gd name="csX37" fmla="*/ 4607859 w 6402971"/>
                <a:gd name="csY37" fmla="*/ 4446495 h 6723530"/>
                <a:gd name="csX38" fmla="*/ 4805082 w 6402971"/>
                <a:gd name="csY38" fmla="*/ 4249271 h 6723530"/>
                <a:gd name="csX39" fmla="*/ 4894729 w 6402971"/>
                <a:gd name="csY39" fmla="*/ 4141695 h 6723530"/>
                <a:gd name="csX40" fmla="*/ 5002306 w 6402971"/>
                <a:gd name="csY40" fmla="*/ 4034118 h 6723530"/>
                <a:gd name="csX41" fmla="*/ 5253317 w 6402971"/>
                <a:gd name="csY41" fmla="*/ 3747247 h 6723530"/>
                <a:gd name="csX42" fmla="*/ 5540188 w 6402971"/>
                <a:gd name="csY42" fmla="*/ 3388659 h 6723530"/>
                <a:gd name="csX43" fmla="*/ 5755341 w 6402971"/>
                <a:gd name="csY43" fmla="*/ 3083859 h 6723530"/>
                <a:gd name="csX44" fmla="*/ 5862917 w 6402971"/>
                <a:gd name="csY44" fmla="*/ 2940424 h 6723530"/>
                <a:gd name="csX45" fmla="*/ 5934635 w 6402971"/>
                <a:gd name="csY45" fmla="*/ 2779059 h 6723530"/>
                <a:gd name="csX46" fmla="*/ 6078070 w 6402971"/>
                <a:gd name="csY46" fmla="*/ 2492189 h 6723530"/>
                <a:gd name="csX47" fmla="*/ 6131859 w 6402971"/>
                <a:gd name="csY47" fmla="*/ 2402542 h 6723530"/>
                <a:gd name="csX48" fmla="*/ 6185647 w 6402971"/>
                <a:gd name="csY48" fmla="*/ 2259106 h 6723530"/>
                <a:gd name="csX49" fmla="*/ 6257364 w 6402971"/>
                <a:gd name="csY49" fmla="*/ 2043953 h 6723530"/>
                <a:gd name="csX50" fmla="*/ 6275294 w 6402971"/>
                <a:gd name="csY50" fmla="*/ 1918447 h 6723530"/>
                <a:gd name="csX51" fmla="*/ 6329082 w 6402971"/>
                <a:gd name="csY51" fmla="*/ 1739153 h 6723530"/>
                <a:gd name="csX52" fmla="*/ 6382870 w 6402971"/>
                <a:gd name="csY52" fmla="*/ 1416424 h 6723530"/>
                <a:gd name="csX53" fmla="*/ 6400800 w 6402971"/>
                <a:gd name="csY53" fmla="*/ 1237130 h 6723530"/>
                <a:gd name="csX54" fmla="*/ 6347012 w 6402971"/>
                <a:gd name="csY54" fmla="*/ 412377 h 6723530"/>
                <a:gd name="csX55" fmla="*/ 6293223 w 6402971"/>
                <a:gd name="csY55" fmla="*/ 233083 h 6723530"/>
                <a:gd name="csX56" fmla="*/ 6257364 w 6402971"/>
                <a:gd name="csY56" fmla="*/ 125506 h 6723530"/>
                <a:gd name="csX57" fmla="*/ 6221506 w 6402971"/>
                <a:gd name="csY57" fmla="*/ 53789 h 6723530"/>
                <a:gd name="csX58" fmla="*/ 6203576 w 6402971"/>
                <a:gd name="csY58" fmla="*/ 0 h 67235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6402971" h="6723530">
                  <a:moveTo>
                    <a:pt x="0" y="6723530"/>
                  </a:moveTo>
                  <a:cubicBezTo>
                    <a:pt x="913" y="6718049"/>
                    <a:pt x="29262" y="6540818"/>
                    <a:pt x="35859" y="6526306"/>
                  </a:cubicBezTo>
                  <a:cubicBezTo>
                    <a:pt x="90239" y="6406671"/>
                    <a:pt x="95578" y="6443886"/>
                    <a:pt x="161364" y="6364942"/>
                  </a:cubicBezTo>
                  <a:cubicBezTo>
                    <a:pt x="175159" y="6348388"/>
                    <a:pt x="181206" y="6325568"/>
                    <a:pt x="197223" y="6311153"/>
                  </a:cubicBezTo>
                  <a:cubicBezTo>
                    <a:pt x="241646" y="6271173"/>
                    <a:pt x="298399" y="6245837"/>
                    <a:pt x="340659" y="6203577"/>
                  </a:cubicBezTo>
                  <a:lnTo>
                    <a:pt x="484094" y="6060142"/>
                  </a:lnTo>
                  <a:cubicBezTo>
                    <a:pt x="508000" y="6036236"/>
                    <a:pt x="528765" y="6008709"/>
                    <a:pt x="555812" y="5988424"/>
                  </a:cubicBezTo>
                  <a:cubicBezTo>
                    <a:pt x="790152" y="5812668"/>
                    <a:pt x="497827" y="6029841"/>
                    <a:pt x="681317" y="5898777"/>
                  </a:cubicBezTo>
                  <a:cubicBezTo>
                    <a:pt x="700262" y="5885245"/>
                    <a:pt x="778657" y="5823213"/>
                    <a:pt x="806823" y="5809130"/>
                  </a:cubicBezTo>
                  <a:cubicBezTo>
                    <a:pt x="823727" y="5800678"/>
                    <a:pt x="843708" y="5799652"/>
                    <a:pt x="860612" y="5791200"/>
                  </a:cubicBezTo>
                  <a:cubicBezTo>
                    <a:pt x="879885" y="5781563"/>
                    <a:pt x="895127" y="5764979"/>
                    <a:pt x="914400" y="5755342"/>
                  </a:cubicBezTo>
                  <a:cubicBezTo>
                    <a:pt x="931304" y="5746890"/>
                    <a:pt x="951667" y="5746590"/>
                    <a:pt x="968188" y="5737412"/>
                  </a:cubicBezTo>
                  <a:cubicBezTo>
                    <a:pt x="1005861" y="5716482"/>
                    <a:pt x="1034879" y="5679324"/>
                    <a:pt x="1075764" y="5665695"/>
                  </a:cubicBezTo>
                  <a:cubicBezTo>
                    <a:pt x="1210968" y="5620626"/>
                    <a:pt x="1044309" y="5681422"/>
                    <a:pt x="1183341" y="5611906"/>
                  </a:cubicBezTo>
                  <a:cubicBezTo>
                    <a:pt x="1200245" y="5603454"/>
                    <a:pt x="1219433" y="5600613"/>
                    <a:pt x="1237129" y="5593977"/>
                  </a:cubicBezTo>
                  <a:cubicBezTo>
                    <a:pt x="1267264" y="5582676"/>
                    <a:pt x="1296641" y="5569419"/>
                    <a:pt x="1326776" y="5558118"/>
                  </a:cubicBezTo>
                  <a:cubicBezTo>
                    <a:pt x="1344472" y="5551482"/>
                    <a:pt x="1362868" y="5546825"/>
                    <a:pt x="1380564" y="5540189"/>
                  </a:cubicBezTo>
                  <a:cubicBezTo>
                    <a:pt x="1410699" y="5528888"/>
                    <a:pt x="1439679" y="5514508"/>
                    <a:pt x="1470212" y="5504330"/>
                  </a:cubicBezTo>
                  <a:cubicBezTo>
                    <a:pt x="1493589" y="5496538"/>
                    <a:pt x="1518327" y="5493481"/>
                    <a:pt x="1541929" y="5486400"/>
                  </a:cubicBezTo>
                  <a:cubicBezTo>
                    <a:pt x="1578134" y="5475539"/>
                    <a:pt x="1613301" y="5461403"/>
                    <a:pt x="1649506" y="5450542"/>
                  </a:cubicBezTo>
                  <a:cubicBezTo>
                    <a:pt x="1673108" y="5443461"/>
                    <a:pt x="1698344" y="5441764"/>
                    <a:pt x="1721223" y="5432612"/>
                  </a:cubicBezTo>
                  <a:cubicBezTo>
                    <a:pt x="1758447" y="5417722"/>
                    <a:pt x="1791576" y="5393714"/>
                    <a:pt x="1828800" y="5378824"/>
                  </a:cubicBezTo>
                  <a:cubicBezTo>
                    <a:pt x="1863295" y="5365026"/>
                    <a:pt x="1958950" y="5351478"/>
                    <a:pt x="1990164" y="5342965"/>
                  </a:cubicBezTo>
                  <a:cubicBezTo>
                    <a:pt x="2206737" y="5283899"/>
                    <a:pt x="1983285" y="5323457"/>
                    <a:pt x="2223247" y="5289177"/>
                  </a:cubicBezTo>
                  <a:cubicBezTo>
                    <a:pt x="2346190" y="5248194"/>
                    <a:pt x="2193610" y="5296585"/>
                    <a:pt x="2366682" y="5253318"/>
                  </a:cubicBezTo>
                  <a:cubicBezTo>
                    <a:pt x="2385017" y="5248734"/>
                    <a:pt x="2402368" y="5240820"/>
                    <a:pt x="2420470" y="5235389"/>
                  </a:cubicBezTo>
                  <a:cubicBezTo>
                    <a:pt x="2427950" y="5233145"/>
                    <a:pt x="2584029" y="5187211"/>
                    <a:pt x="2617694" y="5181600"/>
                  </a:cubicBezTo>
                  <a:cubicBezTo>
                    <a:pt x="2736916" y="5161730"/>
                    <a:pt x="2860066" y="5161017"/>
                    <a:pt x="2976282" y="5127812"/>
                  </a:cubicBezTo>
                  <a:cubicBezTo>
                    <a:pt x="3119231" y="5086969"/>
                    <a:pt x="3073502" y="5094925"/>
                    <a:pt x="3209364" y="5074024"/>
                  </a:cubicBezTo>
                  <a:cubicBezTo>
                    <a:pt x="3249349" y="5067873"/>
                    <a:pt x="3397712" y="5048489"/>
                    <a:pt x="3442447" y="5038165"/>
                  </a:cubicBezTo>
                  <a:cubicBezTo>
                    <a:pt x="3484842" y="5028381"/>
                    <a:pt x="3526463" y="5015408"/>
                    <a:pt x="3567953" y="5002306"/>
                  </a:cubicBezTo>
                  <a:cubicBezTo>
                    <a:pt x="3640041" y="4979541"/>
                    <a:pt x="3715490" y="4964398"/>
                    <a:pt x="3783106" y="4930589"/>
                  </a:cubicBezTo>
                  <a:cubicBezTo>
                    <a:pt x="3818965" y="4912659"/>
                    <a:pt x="3853952" y="4892869"/>
                    <a:pt x="3890682" y="4876800"/>
                  </a:cubicBezTo>
                  <a:cubicBezTo>
                    <a:pt x="3949654" y="4851000"/>
                    <a:pt x="4014781" y="4838200"/>
                    <a:pt x="4069976" y="4805083"/>
                  </a:cubicBezTo>
                  <a:lnTo>
                    <a:pt x="4249270" y="4697506"/>
                  </a:lnTo>
                  <a:lnTo>
                    <a:pt x="4338917" y="4643718"/>
                  </a:lnTo>
                  <a:cubicBezTo>
                    <a:pt x="4368799" y="4625789"/>
                    <a:pt x="4401352" y="4611700"/>
                    <a:pt x="4428564" y="4589930"/>
                  </a:cubicBezTo>
                  <a:cubicBezTo>
                    <a:pt x="4488329" y="4542118"/>
                    <a:pt x="4553740" y="4500614"/>
                    <a:pt x="4607859" y="4446495"/>
                  </a:cubicBezTo>
                  <a:cubicBezTo>
                    <a:pt x="4673600" y="4380754"/>
                    <a:pt x="4745563" y="4320694"/>
                    <a:pt x="4805082" y="4249271"/>
                  </a:cubicBezTo>
                  <a:cubicBezTo>
                    <a:pt x="4834964" y="4213412"/>
                    <a:pt x="4863188" y="4176104"/>
                    <a:pt x="4894729" y="4141695"/>
                  </a:cubicBezTo>
                  <a:cubicBezTo>
                    <a:pt x="4928997" y="4104312"/>
                    <a:pt x="4968193" y="4071642"/>
                    <a:pt x="5002306" y="4034118"/>
                  </a:cubicBezTo>
                  <a:cubicBezTo>
                    <a:pt x="5087777" y="3940100"/>
                    <a:pt x="5171243" y="3844244"/>
                    <a:pt x="5253317" y="3747247"/>
                  </a:cubicBezTo>
                  <a:cubicBezTo>
                    <a:pt x="5253324" y="3747238"/>
                    <a:pt x="5540181" y="3388669"/>
                    <a:pt x="5540188" y="3388659"/>
                  </a:cubicBezTo>
                  <a:cubicBezTo>
                    <a:pt x="5611906" y="3287059"/>
                    <a:pt x="5682676" y="3184783"/>
                    <a:pt x="5755341" y="3083859"/>
                  </a:cubicBezTo>
                  <a:cubicBezTo>
                    <a:pt x="5790262" y="3035358"/>
                    <a:pt x="5838644" y="2995037"/>
                    <a:pt x="5862917" y="2940424"/>
                  </a:cubicBezTo>
                  <a:cubicBezTo>
                    <a:pt x="5886823" y="2886636"/>
                    <a:pt x="5909164" y="2832124"/>
                    <a:pt x="5934635" y="2779059"/>
                  </a:cubicBezTo>
                  <a:cubicBezTo>
                    <a:pt x="5980898" y="2682677"/>
                    <a:pt x="6023065" y="2583863"/>
                    <a:pt x="6078070" y="2492189"/>
                  </a:cubicBezTo>
                  <a:cubicBezTo>
                    <a:pt x="6096000" y="2462307"/>
                    <a:pt x="6117255" y="2434183"/>
                    <a:pt x="6131859" y="2402542"/>
                  </a:cubicBezTo>
                  <a:cubicBezTo>
                    <a:pt x="6153257" y="2356179"/>
                    <a:pt x="6168778" y="2307302"/>
                    <a:pt x="6185647" y="2259106"/>
                  </a:cubicBezTo>
                  <a:cubicBezTo>
                    <a:pt x="6210620" y="2187753"/>
                    <a:pt x="6257364" y="2043953"/>
                    <a:pt x="6257364" y="2043953"/>
                  </a:cubicBezTo>
                  <a:cubicBezTo>
                    <a:pt x="6263341" y="2002118"/>
                    <a:pt x="6265044" y="1959445"/>
                    <a:pt x="6275294" y="1918447"/>
                  </a:cubicBezTo>
                  <a:cubicBezTo>
                    <a:pt x="6338169" y="1666949"/>
                    <a:pt x="6289977" y="1986819"/>
                    <a:pt x="6329082" y="1739153"/>
                  </a:cubicBezTo>
                  <a:cubicBezTo>
                    <a:pt x="6379666" y="1418785"/>
                    <a:pt x="6341165" y="1583247"/>
                    <a:pt x="6382870" y="1416424"/>
                  </a:cubicBezTo>
                  <a:cubicBezTo>
                    <a:pt x="6388847" y="1356659"/>
                    <a:pt x="6400800" y="1297193"/>
                    <a:pt x="6400800" y="1237130"/>
                  </a:cubicBezTo>
                  <a:cubicBezTo>
                    <a:pt x="6400800" y="884990"/>
                    <a:pt x="6419524" y="702416"/>
                    <a:pt x="6347012" y="412377"/>
                  </a:cubicBezTo>
                  <a:cubicBezTo>
                    <a:pt x="6319914" y="303986"/>
                    <a:pt x="6336876" y="364041"/>
                    <a:pt x="6293223" y="233083"/>
                  </a:cubicBezTo>
                  <a:lnTo>
                    <a:pt x="6257364" y="125506"/>
                  </a:lnTo>
                  <a:cubicBezTo>
                    <a:pt x="6245411" y="101600"/>
                    <a:pt x="6232034" y="78355"/>
                    <a:pt x="6221506" y="53789"/>
                  </a:cubicBezTo>
                  <a:cubicBezTo>
                    <a:pt x="6214061" y="36418"/>
                    <a:pt x="6203576" y="0"/>
                    <a:pt x="6203576" y="0"/>
                  </a:cubicBezTo>
                </a:path>
              </a:pathLst>
            </a:custGeom>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rtl="0"/>
              <a:endParaRPr lang="en-US"/>
            </a:p>
          </p:txBody>
        </p:sp>
      </p:grpSp>
    </p:spTree>
    <p:extLst>
      <p:ext uri="{BB962C8B-B14F-4D97-AF65-F5344CB8AC3E}">
        <p14:creationId xmlns:p14="http://schemas.microsoft.com/office/powerpoint/2010/main" val="2243792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EAC00-4EC9-DDC2-6363-03AE91A072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B4EDCC-3BFE-FF08-3D29-072E945256F4}"/>
              </a:ext>
            </a:extLst>
          </p:cNvPr>
          <p:cNvSpPr>
            <a:spLocks noGrp="1"/>
          </p:cNvSpPr>
          <p:nvPr>
            <p:ph type="title"/>
          </p:nvPr>
        </p:nvSpPr>
        <p:spPr>
          <a:xfrm>
            <a:off x="1257300" y="-1988345"/>
            <a:ext cx="15773400" cy="1988345"/>
          </a:xfrm>
        </p:spPr>
        <p:txBody>
          <a:bodyPr vert="horz" lIns="91440" tIns="45720" rIns="91440" bIns="45720" rtlCol="0" anchor="b">
            <a:normAutofit/>
          </a:bodyPr>
          <a:lstStyle/>
          <a:p>
            <a:r>
              <a:rPr lang="en-US"/>
              <a:t>Reflection question 6</a:t>
            </a:r>
          </a:p>
        </p:txBody>
      </p:sp>
      <p:sp>
        <p:nvSpPr>
          <p:cNvPr id="7" name="TextBox 6">
            <a:extLst>
              <a:ext uri="{FF2B5EF4-FFF2-40B4-BE49-F238E27FC236}">
                <a16:creationId xmlns:a16="http://schemas.microsoft.com/office/drawing/2014/main" id="{BD54850C-075B-C359-D9D2-128EF3219792}"/>
              </a:ext>
            </a:extLst>
          </p:cNvPr>
          <p:cNvSpPr txBox="1"/>
          <p:nvPr/>
        </p:nvSpPr>
        <p:spPr>
          <a:xfrm>
            <a:off x="2590800" y="2984836"/>
            <a:ext cx="11277600" cy="2495620"/>
          </a:xfrm>
          <a:prstGeom prst="rect">
            <a:avLst/>
          </a:prstGeom>
          <a:noFill/>
        </p:spPr>
        <p:txBody>
          <a:bodyPr wrap="square">
            <a:spAutoFit/>
          </a:bodyPr>
          <a:lstStyle/>
          <a:p>
            <a:pPr>
              <a:lnSpc>
                <a:spcPct val="150000"/>
              </a:lnSpc>
              <a:spcBef>
                <a:spcPts val="1500"/>
              </a:spcBef>
            </a:pPr>
            <a:r>
              <a:rPr lang="en-US" sz="3600">
                <a:solidFill>
                  <a:srgbClr val="000000"/>
                </a:solidFill>
                <a:latin typeface="PT Sans" panose="020B0503020203020204" pitchFamily="34" charset="77"/>
              </a:rPr>
              <a:t>What training and resources do staff need to effectively carry out collaborative discussions with prospective disabled applicants?</a:t>
            </a:r>
          </a:p>
        </p:txBody>
      </p:sp>
      <p:sp>
        <p:nvSpPr>
          <p:cNvPr id="9" name="object 2">
            <a:extLst>
              <a:ext uri="{FF2B5EF4-FFF2-40B4-BE49-F238E27FC236}">
                <a16:creationId xmlns:a16="http://schemas.microsoft.com/office/drawing/2014/main" id="{74B8FB2B-C530-6A68-76A8-B71198A6C654}"/>
              </a:ext>
              <a:ext uri="{C183D7F6-B498-43B3-948B-1728B52AA6E4}">
                <adec:decorative xmlns:adec="http://schemas.microsoft.com/office/drawing/2017/decorative" val="1"/>
              </a:ext>
            </a:extLst>
          </p:cNvPr>
          <p:cNvSpPr/>
          <p:nvPr/>
        </p:nvSpPr>
        <p:spPr>
          <a:xfrm rot="5400000">
            <a:off x="7829550" y="-171450"/>
            <a:ext cx="2628900" cy="18288000"/>
          </a:xfrm>
          <a:custGeom>
            <a:avLst/>
            <a:gdLst/>
            <a:ahLst/>
            <a:cxnLst/>
            <a:rect l="l" t="t" r="r" b="b"/>
            <a:pathLst>
              <a:path w="9306560" h="10287000">
                <a:moveTo>
                  <a:pt x="9306034" y="0"/>
                </a:moveTo>
                <a:lnTo>
                  <a:pt x="761046" y="0"/>
                </a:lnTo>
                <a:lnTo>
                  <a:pt x="720642" y="72651"/>
                </a:lnTo>
                <a:lnTo>
                  <a:pt x="678941" y="149864"/>
                </a:lnTo>
                <a:lnTo>
                  <a:pt x="638665" y="226719"/>
                </a:lnTo>
                <a:lnTo>
                  <a:pt x="599796" y="303218"/>
                </a:lnTo>
                <a:lnTo>
                  <a:pt x="562318" y="379362"/>
                </a:lnTo>
                <a:lnTo>
                  <a:pt x="526215" y="455155"/>
                </a:lnTo>
                <a:lnTo>
                  <a:pt x="491472" y="530596"/>
                </a:lnTo>
                <a:lnTo>
                  <a:pt x="458071" y="605689"/>
                </a:lnTo>
                <a:lnTo>
                  <a:pt x="425997" y="680435"/>
                </a:lnTo>
                <a:lnTo>
                  <a:pt x="395233" y="754835"/>
                </a:lnTo>
                <a:lnTo>
                  <a:pt x="365763" y="828892"/>
                </a:lnTo>
                <a:lnTo>
                  <a:pt x="337572" y="902607"/>
                </a:lnTo>
                <a:lnTo>
                  <a:pt x="310641" y="975982"/>
                </a:lnTo>
                <a:lnTo>
                  <a:pt x="284957" y="1049019"/>
                </a:lnTo>
                <a:lnTo>
                  <a:pt x="260501" y="1121720"/>
                </a:lnTo>
                <a:lnTo>
                  <a:pt x="237259" y="1194086"/>
                </a:lnTo>
                <a:lnTo>
                  <a:pt x="215213" y="1266119"/>
                </a:lnTo>
                <a:lnTo>
                  <a:pt x="194348" y="1337821"/>
                </a:lnTo>
                <a:lnTo>
                  <a:pt x="174647" y="1409194"/>
                </a:lnTo>
                <a:lnTo>
                  <a:pt x="156095" y="1480239"/>
                </a:lnTo>
                <a:lnTo>
                  <a:pt x="138674" y="1550959"/>
                </a:lnTo>
                <a:lnTo>
                  <a:pt x="122370" y="1621354"/>
                </a:lnTo>
                <a:lnTo>
                  <a:pt x="107164" y="1691428"/>
                </a:lnTo>
                <a:lnTo>
                  <a:pt x="93042" y="1761181"/>
                </a:lnTo>
                <a:lnTo>
                  <a:pt x="79987" y="1830616"/>
                </a:lnTo>
                <a:lnTo>
                  <a:pt x="67983" y="1899733"/>
                </a:lnTo>
                <a:lnTo>
                  <a:pt x="57014" y="1968536"/>
                </a:lnTo>
                <a:lnTo>
                  <a:pt x="47063" y="2037026"/>
                </a:lnTo>
                <a:lnTo>
                  <a:pt x="38114" y="2105203"/>
                </a:lnTo>
                <a:lnTo>
                  <a:pt x="30152" y="2173072"/>
                </a:lnTo>
                <a:lnTo>
                  <a:pt x="23159" y="2240632"/>
                </a:lnTo>
                <a:lnTo>
                  <a:pt x="17119" y="2307886"/>
                </a:lnTo>
                <a:lnTo>
                  <a:pt x="12017" y="2374836"/>
                </a:lnTo>
                <a:lnTo>
                  <a:pt x="7836" y="2441484"/>
                </a:lnTo>
                <a:lnTo>
                  <a:pt x="4560" y="2507830"/>
                </a:lnTo>
                <a:lnTo>
                  <a:pt x="2173" y="2573878"/>
                </a:lnTo>
                <a:lnTo>
                  <a:pt x="658" y="2639628"/>
                </a:lnTo>
                <a:lnTo>
                  <a:pt x="0" y="2705083"/>
                </a:lnTo>
                <a:lnTo>
                  <a:pt x="181" y="2770244"/>
                </a:lnTo>
                <a:lnTo>
                  <a:pt x="1186" y="2835113"/>
                </a:lnTo>
                <a:lnTo>
                  <a:pt x="2999" y="2899693"/>
                </a:lnTo>
                <a:lnTo>
                  <a:pt x="5604" y="2963984"/>
                </a:lnTo>
                <a:lnTo>
                  <a:pt x="8983" y="3027988"/>
                </a:lnTo>
                <a:lnTo>
                  <a:pt x="13121" y="3091707"/>
                </a:lnTo>
                <a:lnTo>
                  <a:pt x="18003" y="3155144"/>
                </a:lnTo>
                <a:lnTo>
                  <a:pt x="23610" y="3218300"/>
                </a:lnTo>
                <a:lnTo>
                  <a:pt x="29929" y="3281175"/>
                </a:lnTo>
                <a:lnTo>
                  <a:pt x="36941" y="3343774"/>
                </a:lnTo>
                <a:lnTo>
                  <a:pt x="44631" y="3406096"/>
                </a:lnTo>
                <a:lnTo>
                  <a:pt x="52982" y="3468145"/>
                </a:lnTo>
                <a:lnTo>
                  <a:pt x="61980" y="3529921"/>
                </a:lnTo>
                <a:lnTo>
                  <a:pt x="71606" y="3591426"/>
                </a:lnTo>
                <a:lnTo>
                  <a:pt x="81845" y="3652663"/>
                </a:lnTo>
                <a:lnTo>
                  <a:pt x="92682" y="3713633"/>
                </a:lnTo>
                <a:lnTo>
                  <a:pt x="104098" y="3774338"/>
                </a:lnTo>
                <a:lnTo>
                  <a:pt x="116079" y="3834779"/>
                </a:lnTo>
                <a:lnTo>
                  <a:pt x="128609" y="3894959"/>
                </a:lnTo>
                <a:lnTo>
                  <a:pt x="141670" y="3954879"/>
                </a:lnTo>
                <a:lnTo>
                  <a:pt x="155247" y="4014541"/>
                </a:lnTo>
                <a:lnTo>
                  <a:pt x="169323" y="4073946"/>
                </a:lnTo>
                <a:lnTo>
                  <a:pt x="183883" y="4133097"/>
                </a:lnTo>
                <a:lnTo>
                  <a:pt x="198910" y="4191996"/>
                </a:lnTo>
                <a:lnTo>
                  <a:pt x="214387" y="4250643"/>
                </a:lnTo>
                <a:lnTo>
                  <a:pt x="230300" y="4309041"/>
                </a:lnTo>
                <a:lnTo>
                  <a:pt x="246630" y="4367192"/>
                </a:lnTo>
                <a:lnTo>
                  <a:pt x="263363" y="4425097"/>
                </a:lnTo>
                <a:lnTo>
                  <a:pt x="280482" y="4482759"/>
                </a:lnTo>
                <a:lnTo>
                  <a:pt x="297971" y="4540178"/>
                </a:lnTo>
                <a:lnTo>
                  <a:pt x="315813" y="4597358"/>
                </a:lnTo>
                <a:lnTo>
                  <a:pt x="333992" y="4654298"/>
                </a:lnTo>
                <a:lnTo>
                  <a:pt x="352493" y="4711002"/>
                </a:lnTo>
                <a:lnTo>
                  <a:pt x="371298" y="4767472"/>
                </a:lnTo>
                <a:lnTo>
                  <a:pt x="390393" y="4823708"/>
                </a:lnTo>
                <a:lnTo>
                  <a:pt x="409759" y="4879712"/>
                </a:lnTo>
                <a:lnTo>
                  <a:pt x="429382" y="4935487"/>
                </a:lnTo>
                <a:lnTo>
                  <a:pt x="449245" y="4991035"/>
                </a:lnTo>
                <a:lnTo>
                  <a:pt x="469332" y="5046356"/>
                </a:lnTo>
                <a:lnTo>
                  <a:pt x="489626" y="5101453"/>
                </a:lnTo>
                <a:lnTo>
                  <a:pt x="510112" y="5156328"/>
                </a:lnTo>
                <a:lnTo>
                  <a:pt x="530773" y="5210982"/>
                </a:lnTo>
                <a:lnTo>
                  <a:pt x="551593" y="5265417"/>
                </a:lnTo>
                <a:lnTo>
                  <a:pt x="572555" y="5319635"/>
                </a:lnTo>
                <a:lnTo>
                  <a:pt x="593644" y="5373638"/>
                </a:lnTo>
                <a:lnTo>
                  <a:pt x="614844" y="5427427"/>
                </a:lnTo>
                <a:lnTo>
                  <a:pt x="636137" y="5481004"/>
                </a:lnTo>
                <a:lnTo>
                  <a:pt x="657509" y="5534371"/>
                </a:lnTo>
                <a:lnTo>
                  <a:pt x="678942" y="5587531"/>
                </a:lnTo>
                <a:lnTo>
                  <a:pt x="700420" y="5640483"/>
                </a:lnTo>
                <a:lnTo>
                  <a:pt x="721928" y="5693232"/>
                </a:lnTo>
                <a:lnTo>
                  <a:pt x="764966" y="5798121"/>
                </a:lnTo>
                <a:lnTo>
                  <a:pt x="914135" y="6159050"/>
                </a:lnTo>
                <a:lnTo>
                  <a:pt x="955802" y="6260464"/>
                </a:lnTo>
                <a:lnTo>
                  <a:pt x="976395" y="6310896"/>
                </a:lnTo>
                <a:lnTo>
                  <a:pt x="996807" y="6361146"/>
                </a:lnTo>
                <a:lnTo>
                  <a:pt x="1017021" y="6411216"/>
                </a:lnTo>
                <a:lnTo>
                  <a:pt x="1037020" y="6461108"/>
                </a:lnTo>
                <a:lnTo>
                  <a:pt x="1056790" y="6510824"/>
                </a:lnTo>
                <a:lnTo>
                  <a:pt x="1076313" y="6560366"/>
                </a:lnTo>
                <a:lnTo>
                  <a:pt x="1095574" y="6609735"/>
                </a:lnTo>
                <a:lnTo>
                  <a:pt x="1114555" y="6658933"/>
                </a:lnTo>
                <a:lnTo>
                  <a:pt x="1133242" y="6707963"/>
                </a:lnTo>
                <a:lnTo>
                  <a:pt x="1151617" y="6756825"/>
                </a:lnTo>
                <a:lnTo>
                  <a:pt x="1169664" y="6805521"/>
                </a:lnTo>
                <a:lnTo>
                  <a:pt x="1187368" y="6854054"/>
                </a:lnTo>
                <a:lnTo>
                  <a:pt x="1204712" y="6902425"/>
                </a:lnTo>
                <a:lnTo>
                  <a:pt x="1221679" y="6950636"/>
                </a:lnTo>
                <a:lnTo>
                  <a:pt x="1238255" y="6998689"/>
                </a:lnTo>
                <a:lnTo>
                  <a:pt x="1254421" y="7046585"/>
                </a:lnTo>
                <a:lnTo>
                  <a:pt x="1270163" y="7094326"/>
                </a:lnTo>
                <a:lnTo>
                  <a:pt x="1285463" y="7141914"/>
                </a:lnTo>
                <a:lnTo>
                  <a:pt x="1300307" y="7189351"/>
                </a:lnTo>
                <a:lnTo>
                  <a:pt x="1314677" y="7236638"/>
                </a:lnTo>
                <a:lnTo>
                  <a:pt x="1328557" y="7283778"/>
                </a:lnTo>
                <a:lnTo>
                  <a:pt x="1341931" y="7330772"/>
                </a:lnTo>
                <a:lnTo>
                  <a:pt x="1354783" y="7377622"/>
                </a:lnTo>
                <a:lnTo>
                  <a:pt x="1367097" y="7424330"/>
                </a:lnTo>
                <a:lnTo>
                  <a:pt x="1378856" y="7470897"/>
                </a:lnTo>
                <a:lnTo>
                  <a:pt x="1390044" y="7517325"/>
                </a:lnTo>
                <a:lnTo>
                  <a:pt x="1400645" y="7563616"/>
                </a:lnTo>
                <a:lnTo>
                  <a:pt x="1410643" y="7609772"/>
                </a:lnTo>
                <a:lnTo>
                  <a:pt x="1420022" y="7655795"/>
                </a:lnTo>
                <a:lnTo>
                  <a:pt x="1428765" y="7701686"/>
                </a:lnTo>
                <a:lnTo>
                  <a:pt x="1436856" y="7747447"/>
                </a:lnTo>
                <a:lnTo>
                  <a:pt x="1444279" y="7793080"/>
                </a:lnTo>
                <a:lnTo>
                  <a:pt x="1451017" y="7838587"/>
                </a:lnTo>
                <a:lnTo>
                  <a:pt x="1457055" y="7883969"/>
                </a:lnTo>
                <a:lnTo>
                  <a:pt x="1462377" y="7929229"/>
                </a:lnTo>
                <a:lnTo>
                  <a:pt x="1466965" y="7974368"/>
                </a:lnTo>
                <a:lnTo>
                  <a:pt x="1470804" y="8019387"/>
                </a:lnTo>
                <a:lnTo>
                  <a:pt x="1473878" y="8064289"/>
                </a:lnTo>
                <a:lnTo>
                  <a:pt x="1476170" y="8109075"/>
                </a:lnTo>
                <a:lnTo>
                  <a:pt x="1477664" y="8153748"/>
                </a:lnTo>
                <a:lnTo>
                  <a:pt x="1478344" y="8198309"/>
                </a:lnTo>
                <a:lnTo>
                  <a:pt x="1478194" y="8242759"/>
                </a:lnTo>
                <a:lnTo>
                  <a:pt x="1477198" y="8287101"/>
                </a:lnTo>
                <a:lnTo>
                  <a:pt x="1475339" y="8331336"/>
                </a:lnTo>
                <a:lnTo>
                  <a:pt x="1472601" y="8375466"/>
                </a:lnTo>
                <a:lnTo>
                  <a:pt x="1468967" y="8419493"/>
                </a:lnTo>
                <a:lnTo>
                  <a:pt x="1464423" y="8463419"/>
                </a:lnTo>
                <a:lnTo>
                  <a:pt x="1458951" y="8507245"/>
                </a:lnTo>
                <a:lnTo>
                  <a:pt x="1452535" y="8550973"/>
                </a:lnTo>
                <a:lnTo>
                  <a:pt x="1445159" y="8594605"/>
                </a:lnTo>
                <a:lnTo>
                  <a:pt x="1436806" y="8638143"/>
                </a:lnTo>
                <a:lnTo>
                  <a:pt x="1427462" y="8681589"/>
                </a:lnTo>
                <a:lnTo>
                  <a:pt x="1417109" y="8724944"/>
                </a:lnTo>
                <a:lnTo>
                  <a:pt x="1405730" y="8768209"/>
                </a:lnTo>
                <a:lnTo>
                  <a:pt x="1393311" y="8811388"/>
                </a:lnTo>
                <a:lnTo>
                  <a:pt x="1379835" y="8854482"/>
                </a:lnTo>
                <a:lnTo>
                  <a:pt x="1365285" y="8897492"/>
                </a:lnTo>
                <a:lnTo>
                  <a:pt x="1349645" y="8940420"/>
                </a:lnTo>
                <a:lnTo>
                  <a:pt x="1332899" y="8983268"/>
                </a:lnTo>
                <a:lnTo>
                  <a:pt x="1315031" y="9026038"/>
                </a:lnTo>
                <a:lnTo>
                  <a:pt x="1296025" y="9068731"/>
                </a:lnTo>
                <a:lnTo>
                  <a:pt x="1275864" y="9111350"/>
                </a:lnTo>
                <a:lnTo>
                  <a:pt x="1254533" y="9153896"/>
                </a:lnTo>
                <a:lnTo>
                  <a:pt x="1232014" y="9196371"/>
                </a:lnTo>
                <a:lnTo>
                  <a:pt x="1208292" y="9238776"/>
                </a:lnTo>
                <a:lnTo>
                  <a:pt x="1183350" y="9281114"/>
                </a:lnTo>
                <a:lnTo>
                  <a:pt x="1157173" y="9323387"/>
                </a:lnTo>
                <a:lnTo>
                  <a:pt x="1129744" y="9365595"/>
                </a:lnTo>
                <a:lnTo>
                  <a:pt x="1101047" y="9407741"/>
                </a:lnTo>
                <a:lnTo>
                  <a:pt x="1071066" y="9449826"/>
                </a:lnTo>
                <a:lnTo>
                  <a:pt x="1039784" y="9491853"/>
                </a:lnTo>
                <a:lnTo>
                  <a:pt x="1007185" y="9533824"/>
                </a:lnTo>
                <a:lnTo>
                  <a:pt x="973253" y="9575739"/>
                </a:lnTo>
                <a:lnTo>
                  <a:pt x="937972" y="9617600"/>
                </a:lnTo>
                <a:lnTo>
                  <a:pt x="901326" y="9659411"/>
                </a:lnTo>
                <a:lnTo>
                  <a:pt x="863298" y="9701171"/>
                </a:lnTo>
                <a:lnTo>
                  <a:pt x="823872" y="9742884"/>
                </a:lnTo>
                <a:lnTo>
                  <a:pt x="783032" y="9784550"/>
                </a:lnTo>
                <a:lnTo>
                  <a:pt x="740762" y="9826172"/>
                </a:lnTo>
                <a:lnTo>
                  <a:pt x="697045" y="9867752"/>
                </a:lnTo>
                <a:lnTo>
                  <a:pt x="651865" y="9909290"/>
                </a:lnTo>
                <a:lnTo>
                  <a:pt x="605207" y="9950790"/>
                </a:lnTo>
                <a:lnTo>
                  <a:pt x="605029" y="9950930"/>
                </a:lnTo>
                <a:lnTo>
                  <a:pt x="559093" y="9992470"/>
                </a:lnTo>
                <a:lnTo>
                  <a:pt x="515516" y="10034542"/>
                </a:lnTo>
                <a:lnTo>
                  <a:pt x="474281" y="10077137"/>
                </a:lnTo>
                <a:lnTo>
                  <a:pt x="435368" y="10120244"/>
                </a:lnTo>
                <a:lnTo>
                  <a:pt x="398760" y="10163851"/>
                </a:lnTo>
                <a:lnTo>
                  <a:pt x="364436" y="10207949"/>
                </a:lnTo>
                <a:lnTo>
                  <a:pt x="332380" y="10252526"/>
                </a:lnTo>
                <a:lnTo>
                  <a:pt x="309569" y="10287000"/>
                </a:lnTo>
                <a:lnTo>
                  <a:pt x="9306034" y="10287000"/>
                </a:lnTo>
                <a:lnTo>
                  <a:pt x="9306034" y="0"/>
                </a:lnTo>
                <a:close/>
              </a:path>
            </a:pathLst>
          </a:custGeom>
          <a:solidFill>
            <a:schemeClr val="accent3"/>
          </a:solidFill>
        </p:spPr>
        <p:txBody>
          <a:bodyPr wrap="square" lIns="0" tIns="0" rIns="0" bIns="0" rtlCol="0"/>
          <a:lstStyle/>
          <a:p>
            <a:pPr algn="l" rtl="0"/>
            <a:endParaRPr/>
          </a:p>
        </p:txBody>
      </p:sp>
    </p:spTree>
    <p:extLst>
      <p:ext uri="{BB962C8B-B14F-4D97-AF65-F5344CB8AC3E}">
        <p14:creationId xmlns:p14="http://schemas.microsoft.com/office/powerpoint/2010/main" val="225577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5715000" y="1714500"/>
            <a:ext cx="6269355" cy="2287103"/>
          </a:xfrm>
        </p:spPr>
        <p:txBody>
          <a:bodyPr/>
          <a:lstStyle/>
          <a:p>
            <a:r>
              <a:rPr lang="en-US" dirty="0"/>
              <a:t>Questions?</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5699760" y="5500300"/>
            <a:ext cx="6269355" cy="1724218"/>
          </a:xfrm>
        </p:spPr>
        <p:txBody>
          <a:bodyPr>
            <a:noAutofit/>
          </a:bodyPr>
          <a:lstStyle/>
          <a:p>
            <a:r>
              <a:rPr lang="en-US" dirty="0">
                <a:hlinkClick r:id="rId3"/>
              </a:rPr>
              <a:t>l.gray@deakin.edu.au</a:t>
            </a:r>
            <a:endParaRPr lang="en-US" dirty="0"/>
          </a:p>
          <a:p>
            <a:r>
              <a:rPr lang="en-US" dirty="0">
                <a:hlinkClick r:id="rId4"/>
              </a:rPr>
              <a:t>bryony.mcneill@deakin.edu.au</a:t>
            </a:r>
            <a:endParaRPr lang="en-US" dirty="0"/>
          </a:p>
          <a:p>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14369143" y="9534526"/>
            <a:ext cx="2661557" cy="547688"/>
          </a:xfrm>
        </p:spPr>
        <p:txBody>
          <a:bodyPr/>
          <a:lstStyle/>
          <a:p>
            <a:fld id="{A49DFD55-3C28-40EF-9E31-A92D2E4017FF}" type="slidenum">
              <a:rPr lang="en-US" smtClean="0"/>
              <a:pPr/>
              <a:t>24</a:t>
            </a:fld>
            <a:endParaRPr lang="en-US"/>
          </a:p>
        </p:txBody>
      </p:sp>
      <p:pic>
        <p:nvPicPr>
          <p:cNvPr id="4" name="Picture 3" descr="QR code - https://doi.org/10.1080/10401334.2025.2601205">
            <a:extLst>
              <a:ext uri="{FF2B5EF4-FFF2-40B4-BE49-F238E27FC236}">
                <a16:creationId xmlns:a16="http://schemas.microsoft.com/office/drawing/2014/main" id="{F4B51EFB-5E7D-2426-1E68-8482FC4988EC}"/>
              </a:ext>
            </a:extLst>
          </p:cNvPr>
          <p:cNvPicPr>
            <a:picLocks noChangeAspect="1"/>
          </p:cNvPicPr>
          <p:nvPr/>
        </p:nvPicPr>
        <p:blipFill>
          <a:blip r:embed="rId5"/>
          <a:stretch>
            <a:fillRect/>
          </a:stretch>
        </p:blipFill>
        <p:spPr>
          <a:xfrm>
            <a:off x="13581100" y="607670"/>
            <a:ext cx="4000319" cy="4000319"/>
          </a:xfrm>
          <a:prstGeom prst="rect">
            <a:avLst/>
          </a:prstGeom>
        </p:spPr>
      </p:pic>
    </p:spTree>
    <p:extLst>
      <p:ext uri="{BB962C8B-B14F-4D97-AF65-F5344CB8AC3E}">
        <p14:creationId xmlns:p14="http://schemas.microsoft.com/office/powerpoint/2010/main" val="196978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B987160-A52D-D14A-DB25-2D520FEFAFD9}"/>
              </a:ext>
              <a:ext uri="{C183D7F6-B498-43B3-948B-1728B52AA6E4}">
                <adec:decorative xmlns:adec="http://schemas.microsoft.com/office/drawing/2017/decorative" val="1"/>
              </a:ext>
            </a:extLst>
          </p:cNvPr>
          <p:cNvGrpSpPr/>
          <p:nvPr/>
        </p:nvGrpSpPr>
        <p:grpSpPr>
          <a:xfrm>
            <a:off x="13929462" y="8792"/>
            <a:ext cx="6562473" cy="10479498"/>
            <a:chOff x="13929462" y="8792"/>
            <a:chExt cx="6562473" cy="10479498"/>
          </a:xfrm>
        </p:grpSpPr>
        <p:sp>
          <p:nvSpPr>
            <p:cNvPr id="10" name="Freeform 9">
              <a:extLst>
                <a:ext uri="{FF2B5EF4-FFF2-40B4-BE49-F238E27FC236}">
                  <a16:creationId xmlns:a16="http://schemas.microsoft.com/office/drawing/2014/main" id="{70FDE75D-67E5-3B3E-B1B9-916D175DBFFC}"/>
                </a:ext>
              </a:extLst>
            </p:cNvPr>
            <p:cNvSpPr/>
            <p:nvPr/>
          </p:nvSpPr>
          <p:spPr>
            <a:xfrm rot="11191527">
              <a:off x="15224503" y="3902059"/>
              <a:ext cx="2697991" cy="6586231"/>
            </a:xfrm>
            <a:custGeom>
              <a:avLst/>
              <a:gdLst>
                <a:gd name="csX0" fmla="*/ 2997200 w 2997200"/>
                <a:gd name="csY0" fmla="*/ 0 h 4051300"/>
                <a:gd name="csX1" fmla="*/ 2984500 w 2997200"/>
                <a:gd name="csY1" fmla="*/ 152400 h 4051300"/>
                <a:gd name="csX2" fmla="*/ 2959100 w 2997200"/>
                <a:gd name="csY2" fmla="*/ 254000 h 4051300"/>
                <a:gd name="csX3" fmla="*/ 2946400 w 2997200"/>
                <a:gd name="csY3" fmla="*/ 304800 h 4051300"/>
                <a:gd name="csX4" fmla="*/ 2921000 w 2997200"/>
                <a:gd name="csY4" fmla="*/ 342900 h 4051300"/>
                <a:gd name="csX5" fmla="*/ 2857500 w 2997200"/>
                <a:gd name="csY5" fmla="*/ 444500 h 4051300"/>
                <a:gd name="csX6" fmla="*/ 2806700 w 2997200"/>
                <a:gd name="csY6" fmla="*/ 520700 h 4051300"/>
                <a:gd name="csX7" fmla="*/ 2743200 w 2997200"/>
                <a:gd name="csY7" fmla="*/ 584200 h 4051300"/>
                <a:gd name="csX8" fmla="*/ 2717800 w 2997200"/>
                <a:gd name="csY8" fmla="*/ 635000 h 4051300"/>
                <a:gd name="csX9" fmla="*/ 2616200 w 2997200"/>
                <a:gd name="csY9" fmla="*/ 736600 h 4051300"/>
                <a:gd name="csX10" fmla="*/ 2527300 w 2997200"/>
                <a:gd name="csY10" fmla="*/ 838200 h 4051300"/>
                <a:gd name="csX11" fmla="*/ 2476500 w 2997200"/>
                <a:gd name="csY11" fmla="*/ 876300 h 4051300"/>
                <a:gd name="csX12" fmla="*/ 2438400 w 2997200"/>
                <a:gd name="csY12" fmla="*/ 914400 h 4051300"/>
                <a:gd name="csX13" fmla="*/ 2400300 w 2997200"/>
                <a:gd name="csY13" fmla="*/ 927100 h 4051300"/>
                <a:gd name="csX14" fmla="*/ 2362200 w 2997200"/>
                <a:gd name="csY14" fmla="*/ 952500 h 4051300"/>
                <a:gd name="csX15" fmla="*/ 2273300 w 2997200"/>
                <a:gd name="csY15" fmla="*/ 1016000 h 4051300"/>
                <a:gd name="csX16" fmla="*/ 2222500 w 2997200"/>
                <a:gd name="csY16" fmla="*/ 1041400 h 4051300"/>
                <a:gd name="csX17" fmla="*/ 2146300 w 2997200"/>
                <a:gd name="csY17" fmla="*/ 1092200 h 4051300"/>
                <a:gd name="csX18" fmla="*/ 2070100 w 2997200"/>
                <a:gd name="csY18" fmla="*/ 1143000 h 4051300"/>
                <a:gd name="csX19" fmla="*/ 2032000 w 2997200"/>
                <a:gd name="csY19" fmla="*/ 1168400 h 4051300"/>
                <a:gd name="csX20" fmla="*/ 1981200 w 2997200"/>
                <a:gd name="csY20" fmla="*/ 1193800 h 4051300"/>
                <a:gd name="csX21" fmla="*/ 1879600 w 2997200"/>
                <a:gd name="csY21" fmla="*/ 1308100 h 4051300"/>
                <a:gd name="csX22" fmla="*/ 1854200 w 2997200"/>
                <a:gd name="csY22" fmla="*/ 1358900 h 4051300"/>
                <a:gd name="csX23" fmla="*/ 1778000 w 2997200"/>
                <a:gd name="csY23" fmla="*/ 1447800 h 4051300"/>
                <a:gd name="csX24" fmla="*/ 1739900 w 2997200"/>
                <a:gd name="csY24" fmla="*/ 1549400 h 4051300"/>
                <a:gd name="csX25" fmla="*/ 1714500 w 2997200"/>
                <a:gd name="csY25" fmla="*/ 1587500 h 4051300"/>
                <a:gd name="csX26" fmla="*/ 1689100 w 2997200"/>
                <a:gd name="csY26" fmla="*/ 1701800 h 4051300"/>
                <a:gd name="csX27" fmla="*/ 1663700 w 2997200"/>
                <a:gd name="csY27" fmla="*/ 1803400 h 4051300"/>
                <a:gd name="csX28" fmla="*/ 1638300 w 2997200"/>
                <a:gd name="csY28" fmla="*/ 1854200 h 4051300"/>
                <a:gd name="csX29" fmla="*/ 1600200 w 2997200"/>
                <a:gd name="csY29" fmla="*/ 2019300 h 4051300"/>
                <a:gd name="csX30" fmla="*/ 1587500 w 2997200"/>
                <a:gd name="csY30" fmla="*/ 2070100 h 4051300"/>
                <a:gd name="csX31" fmla="*/ 1549400 w 2997200"/>
                <a:gd name="csY31" fmla="*/ 2159000 h 4051300"/>
                <a:gd name="csX32" fmla="*/ 1524000 w 2997200"/>
                <a:gd name="csY32" fmla="*/ 2260600 h 4051300"/>
                <a:gd name="csX33" fmla="*/ 1473200 w 2997200"/>
                <a:gd name="csY33" fmla="*/ 2362200 h 4051300"/>
                <a:gd name="csX34" fmla="*/ 1460500 w 2997200"/>
                <a:gd name="csY34" fmla="*/ 2400300 h 4051300"/>
                <a:gd name="csX35" fmla="*/ 1409700 w 2997200"/>
                <a:gd name="csY35" fmla="*/ 2489200 h 4051300"/>
                <a:gd name="csX36" fmla="*/ 1371600 w 2997200"/>
                <a:gd name="csY36" fmla="*/ 2565400 h 4051300"/>
                <a:gd name="csX37" fmla="*/ 1346200 w 2997200"/>
                <a:gd name="csY37" fmla="*/ 2603500 h 4051300"/>
                <a:gd name="csX38" fmla="*/ 1308100 w 2997200"/>
                <a:gd name="csY38" fmla="*/ 2667000 h 4051300"/>
                <a:gd name="csX39" fmla="*/ 1257300 w 2997200"/>
                <a:gd name="csY39" fmla="*/ 2768600 h 4051300"/>
                <a:gd name="csX40" fmla="*/ 1193800 w 2997200"/>
                <a:gd name="csY40" fmla="*/ 2857500 h 4051300"/>
                <a:gd name="csX41" fmla="*/ 1130300 w 2997200"/>
                <a:gd name="csY41" fmla="*/ 2921000 h 4051300"/>
                <a:gd name="csX42" fmla="*/ 977900 w 2997200"/>
                <a:gd name="csY42" fmla="*/ 3086100 h 4051300"/>
                <a:gd name="csX43" fmla="*/ 889000 w 2997200"/>
                <a:gd name="csY43" fmla="*/ 3175000 h 4051300"/>
                <a:gd name="csX44" fmla="*/ 800100 w 2997200"/>
                <a:gd name="csY44" fmla="*/ 3251200 h 4051300"/>
                <a:gd name="csX45" fmla="*/ 762000 w 2997200"/>
                <a:gd name="csY45" fmla="*/ 3302000 h 4051300"/>
                <a:gd name="csX46" fmla="*/ 711200 w 2997200"/>
                <a:gd name="csY46" fmla="*/ 3340100 h 4051300"/>
                <a:gd name="csX47" fmla="*/ 673100 w 2997200"/>
                <a:gd name="csY47" fmla="*/ 3390900 h 4051300"/>
                <a:gd name="csX48" fmla="*/ 622300 w 2997200"/>
                <a:gd name="csY48" fmla="*/ 3429000 h 4051300"/>
                <a:gd name="csX49" fmla="*/ 584200 w 2997200"/>
                <a:gd name="csY49" fmla="*/ 3479800 h 4051300"/>
                <a:gd name="csX50" fmla="*/ 508000 w 2997200"/>
                <a:gd name="csY50" fmla="*/ 3556000 h 4051300"/>
                <a:gd name="csX51" fmla="*/ 444500 w 2997200"/>
                <a:gd name="csY51" fmla="*/ 3644900 h 4051300"/>
                <a:gd name="csX52" fmla="*/ 330200 w 2997200"/>
                <a:gd name="csY52" fmla="*/ 3771900 h 4051300"/>
                <a:gd name="csX53" fmla="*/ 292100 w 2997200"/>
                <a:gd name="csY53" fmla="*/ 3810000 h 4051300"/>
                <a:gd name="csX54" fmla="*/ 203200 w 2997200"/>
                <a:gd name="csY54" fmla="*/ 3886200 h 4051300"/>
                <a:gd name="csX55" fmla="*/ 165100 w 2997200"/>
                <a:gd name="csY55" fmla="*/ 3911600 h 4051300"/>
                <a:gd name="csX56" fmla="*/ 127000 w 2997200"/>
                <a:gd name="csY56" fmla="*/ 3949700 h 4051300"/>
                <a:gd name="csX57" fmla="*/ 50800 w 2997200"/>
                <a:gd name="csY57" fmla="*/ 4000500 h 4051300"/>
                <a:gd name="csX58" fmla="*/ 0 w 2997200"/>
                <a:gd name="csY58" fmla="*/ 4051300 h 4051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2997200" h="4051300">
                  <a:moveTo>
                    <a:pt x="2997200" y="0"/>
                  </a:moveTo>
                  <a:cubicBezTo>
                    <a:pt x="2992967" y="50800"/>
                    <a:pt x="2990456" y="101773"/>
                    <a:pt x="2984500" y="152400"/>
                  </a:cubicBezTo>
                  <a:cubicBezTo>
                    <a:pt x="2976754" y="218242"/>
                    <a:pt x="2973926" y="202111"/>
                    <a:pt x="2959100" y="254000"/>
                  </a:cubicBezTo>
                  <a:cubicBezTo>
                    <a:pt x="2954305" y="270783"/>
                    <a:pt x="2953276" y="288757"/>
                    <a:pt x="2946400" y="304800"/>
                  </a:cubicBezTo>
                  <a:cubicBezTo>
                    <a:pt x="2940387" y="318829"/>
                    <a:pt x="2928573" y="329648"/>
                    <a:pt x="2921000" y="342900"/>
                  </a:cubicBezTo>
                  <a:cubicBezTo>
                    <a:pt x="2845909" y="474310"/>
                    <a:pt x="2951933" y="309596"/>
                    <a:pt x="2857500" y="444500"/>
                  </a:cubicBezTo>
                  <a:cubicBezTo>
                    <a:pt x="2839994" y="469509"/>
                    <a:pt x="2828286" y="499114"/>
                    <a:pt x="2806700" y="520700"/>
                  </a:cubicBezTo>
                  <a:cubicBezTo>
                    <a:pt x="2785533" y="541867"/>
                    <a:pt x="2761578" y="560571"/>
                    <a:pt x="2743200" y="584200"/>
                  </a:cubicBezTo>
                  <a:cubicBezTo>
                    <a:pt x="2731577" y="599144"/>
                    <a:pt x="2729920" y="620456"/>
                    <a:pt x="2717800" y="635000"/>
                  </a:cubicBezTo>
                  <a:cubicBezTo>
                    <a:pt x="2687139" y="671794"/>
                    <a:pt x="2644937" y="698284"/>
                    <a:pt x="2616200" y="736600"/>
                  </a:cubicBezTo>
                  <a:cubicBezTo>
                    <a:pt x="2579585" y="785420"/>
                    <a:pt x="2575131" y="796348"/>
                    <a:pt x="2527300" y="838200"/>
                  </a:cubicBezTo>
                  <a:cubicBezTo>
                    <a:pt x="2511370" y="852138"/>
                    <a:pt x="2492571" y="862525"/>
                    <a:pt x="2476500" y="876300"/>
                  </a:cubicBezTo>
                  <a:cubicBezTo>
                    <a:pt x="2462863" y="887989"/>
                    <a:pt x="2453344" y="904437"/>
                    <a:pt x="2438400" y="914400"/>
                  </a:cubicBezTo>
                  <a:cubicBezTo>
                    <a:pt x="2427261" y="921826"/>
                    <a:pt x="2412274" y="921113"/>
                    <a:pt x="2400300" y="927100"/>
                  </a:cubicBezTo>
                  <a:cubicBezTo>
                    <a:pt x="2386648" y="933926"/>
                    <a:pt x="2374620" y="943628"/>
                    <a:pt x="2362200" y="952500"/>
                  </a:cubicBezTo>
                  <a:cubicBezTo>
                    <a:pt x="2334942" y="971970"/>
                    <a:pt x="2303230" y="998897"/>
                    <a:pt x="2273300" y="1016000"/>
                  </a:cubicBezTo>
                  <a:cubicBezTo>
                    <a:pt x="2256862" y="1025393"/>
                    <a:pt x="2238734" y="1031660"/>
                    <a:pt x="2222500" y="1041400"/>
                  </a:cubicBezTo>
                  <a:cubicBezTo>
                    <a:pt x="2196323" y="1057106"/>
                    <a:pt x="2171700" y="1075267"/>
                    <a:pt x="2146300" y="1092200"/>
                  </a:cubicBezTo>
                  <a:lnTo>
                    <a:pt x="2070100" y="1143000"/>
                  </a:lnTo>
                  <a:cubicBezTo>
                    <a:pt x="2057400" y="1151467"/>
                    <a:pt x="2045652" y="1161574"/>
                    <a:pt x="2032000" y="1168400"/>
                  </a:cubicBezTo>
                  <a:cubicBezTo>
                    <a:pt x="2015067" y="1176867"/>
                    <a:pt x="1995983" y="1181973"/>
                    <a:pt x="1981200" y="1193800"/>
                  </a:cubicBezTo>
                  <a:cubicBezTo>
                    <a:pt x="1940592" y="1226286"/>
                    <a:pt x="1905216" y="1263273"/>
                    <a:pt x="1879600" y="1308100"/>
                  </a:cubicBezTo>
                  <a:cubicBezTo>
                    <a:pt x="1870207" y="1324538"/>
                    <a:pt x="1865204" y="1343494"/>
                    <a:pt x="1854200" y="1358900"/>
                  </a:cubicBezTo>
                  <a:cubicBezTo>
                    <a:pt x="1750296" y="1504366"/>
                    <a:pt x="1886788" y="1273739"/>
                    <a:pt x="1778000" y="1447800"/>
                  </a:cubicBezTo>
                  <a:cubicBezTo>
                    <a:pt x="1720280" y="1540151"/>
                    <a:pt x="1779792" y="1456318"/>
                    <a:pt x="1739900" y="1549400"/>
                  </a:cubicBezTo>
                  <a:cubicBezTo>
                    <a:pt x="1733887" y="1563429"/>
                    <a:pt x="1722967" y="1574800"/>
                    <a:pt x="1714500" y="1587500"/>
                  </a:cubicBezTo>
                  <a:cubicBezTo>
                    <a:pt x="1670490" y="1763539"/>
                    <a:pt x="1737469" y="1492200"/>
                    <a:pt x="1689100" y="1701800"/>
                  </a:cubicBezTo>
                  <a:cubicBezTo>
                    <a:pt x="1681250" y="1735815"/>
                    <a:pt x="1679312" y="1772176"/>
                    <a:pt x="1663700" y="1803400"/>
                  </a:cubicBezTo>
                  <a:cubicBezTo>
                    <a:pt x="1655233" y="1820333"/>
                    <a:pt x="1644287" y="1836239"/>
                    <a:pt x="1638300" y="1854200"/>
                  </a:cubicBezTo>
                  <a:cubicBezTo>
                    <a:pt x="1617551" y="1916446"/>
                    <a:pt x="1613633" y="1958853"/>
                    <a:pt x="1600200" y="2019300"/>
                  </a:cubicBezTo>
                  <a:cubicBezTo>
                    <a:pt x="1596414" y="2036339"/>
                    <a:pt x="1593629" y="2053757"/>
                    <a:pt x="1587500" y="2070100"/>
                  </a:cubicBezTo>
                  <a:cubicBezTo>
                    <a:pt x="1552807" y="2162615"/>
                    <a:pt x="1570425" y="2081909"/>
                    <a:pt x="1549400" y="2159000"/>
                  </a:cubicBezTo>
                  <a:cubicBezTo>
                    <a:pt x="1540215" y="2192679"/>
                    <a:pt x="1539612" y="2229376"/>
                    <a:pt x="1524000" y="2260600"/>
                  </a:cubicBezTo>
                  <a:cubicBezTo>
                    <a:pt x="1507067" y="2294467"/>
                    <a:pt x="1485174" y="2326279"/>
                    <a:pt x="1473200" y="2362200"/>
                  </a:cubicBezTo>
                  <a:cubicBezTo>
                    <a:pt x="1468967" y="2374900"/>
                    <a:pt x="1465773" y="2387995"/>
                    <a:pt x="1460500" y="2400300"/>
                  </a:cubicBezTo>
                  <a:cubicBezTo>
                    <a:pt x="1423367" y="2486944"/>
                    <a:pt x="1449558" y="2417456"/>
                    <a:pt x="1409700" y="2489200"/>
                  </a:cubicBezTo>
                  <a:cubicBezTo>
                    <a:pt x="1395909" y="2514024"/>
                    <a:pt x="1385391" y="2540576"/>
                    <a:pt x="1371600" y="2565400"/>
                  </a:cubicBezTo>
                  <a:cubicBezTo>
                    <a:pt x="1364187" y="2578743"/>
                    <a:pt x="1354290" y="2590557"/>
                    <a:pt x="1346200" y="2603500"/>
                  </a:cubicBezTo>
                  <a:cubicBezTo>
                    <a:pt x="1333117" y="2624432"/>
                    <a:pt x="1319803" y="2645266"/>
                    <a:pt x="1308100" y="2667000"/>
                  </a:cubicBezTo>
                  <a:cubicBezTo>
                    <a:pt x="1290149" y="2700338"/>
                    <a:pt x="1278303" y="2737095"/>
                    <a:pt x="1257300" y="2768600"/>
                  </a:cubicBezTo>
                  <a:cubicBezTo>
                    <a:pt x="1197440" y="2858390"/>
                    <a:pt x="1272564" y="2747231"/>
                    <a:pt x="1193800" y="2857500"/>
                  </a:cubicBezTo>
                  <a:cubicBezTo>
                    <a:pt x="1155315" y="2911379"/>
                    <a:pt x="1185718" y="2884055"/>
                    <a:pt x="1130300" y="2921000"/>
                  </a:cubicBezTo>
                  <a:cubicBezTo>
                    <a:pt x="1071691" y="3008913"/>
                    <a:pt x="1115693" y="2948307"/>
                    <a:pt x="977900" y="3086100"/>
                  </a:cubicBezTo>
                  <a:lnTo>
                    <a:pt x="889000" y="3175000"/>
                  </a:lnTo>
                  <a:cubicBezTo>
                    <a:pt x="848848" y="3205114"/>
                    <a:pt x="831940" y="3214053"/>
                    <a:pt x="800100" y="3251200"/>
                  </a:cubicBezTo>
                  <a:cubicBezTo>
                    <a:pt x="786325" y="3267271"/>
                    <a:pt x="776967" y="3287033"/>
                    <a:pt x="762000" y="3302000"/>
                  </a:cubicBezTo>
                  <a:cubicBezTo>
                    <a:pt x="747033" y="3316967"/>
                    <a:pt x="726167" y="3325133"/>
                    <a:pt x="711200" y="3340100"/>
                  </a:cubicBezTo>
                  <a:cubicBezTo>
                    <a:pt x="696233" y="3355067"/>
                    <a:pt x="688067" y="3375933"/>
                    <a:pt x="673100" y="3390900"/>
                  </a:cubicBezTo>
                  <a:cubicBezTo>
                    <a:pt x="658133" y="3405867"/>
                    <a:pt x="637267" y="3414033"/>
                    <a:pt x="622300" y="3429000"/>
                  </a:cubicBezTo>
                  <a:cubicBezTo>
                    <a:pt x="607333" y="3443967"/>
                    <a:pt x="598360" y="3464067"/>
                    <a:pt x="584200" y="3479800"/>
                  </a:cubicBezTo>
                  <a:cubicBezTo>
                    <a:pt x="560170" y="3506500"/>
                    <a:pt x="524064" y="3523871"/>
                    <a:pt x="508000" y="3556000"/>
                  </a:cubicBezTo>
                  <a:cubicBezTo>
                    <a:pt x="463713" y="3644573"/>
                    <a:pt x="506284" y="3572818"/>
                    <a:pt x="444500" y="3644900"/>
                  </a:cubicBezTo>
                  <a:cubicBezTo>
                    <a:pt x="325195" y="3784089"/>
                    <a:pt x="522601" y="3579499"/>
                    <a:pt x="330200" y="3771900"/>
                  </a:cubicBezTo>
                  <a:cubicBezTo>
                    <a:pt x="317500" y="3784600"/>
                    <a:pt x="307044" y="3800037"/>
                    <a:pt x="292100" y="3810000"/>
                  </a:cubicBezTo>
                  <a:cubicBezTo>
                    <a:pt x="204631" y="3868313"/>
                    <a:pt x="310988" y="3793811"/>
                    <a:pt x="203200" y="3886200"/>
                  </a:cubicBezTo>
                  <a:cubicBezTo>
                    <a:pt x="191611" y="3896133"/>
                    <a:pt x="176826" y="3901829"/>
                    <a:pt x="165100" y="3911600"/>
                  </a:cubicBezTo>
                  <a:cubicBezTo>
                    <a:pt x="151302" y="3923098"/>
                    <a:pt x="141177" y="3938673"/>
                    <a:pt x="127000" y="3949700"/>
                  </a:cubicBezTo>
                  <a:cubicBezTo>
                    <a:pt x="102903" y="3968442"/>
                    <a:pt x="72386" y="3978914"/>
                    <a:pt x="50800" y="4000500"/>
                  </a:cubicBezTo>
                  <a:lnTo>
                    <a:pt x="0" y="405130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1" name="Freeform 10">
              <a:extLst>
                <a:ext uri="{FF2B5EF4-FFF2-40B4-BE49-F238E27FC236}">
                  <a16:creationId xmlns:a16="http://schemas.microsoft.com/office/drawing/2014/main" id="{D8D9BAB0-2BC7-F48E-2E4C-409C69798773}"/>
                </a:ext>
              </a:extLst>
            </p:cNvPr>
            <p:cNvSpPr/>
            <p:nvPr/>
          </p:nvSpPr>
          <p:spPr>
            <a:xfrm rot="10635548">
              <a:off x="14506095" y="5255915"/>
              <a:ext cx="4134806" cy="4961440"/>
            </a:xfrm>
            <a:custGeom>
              <a:avLst/>
              <a:gdLst>
                <a:gd name="csX0" fmla="*/ 4178300 w 4178300"/>
                <a:gd name="csY0" fmla="*/ 0 h 4880211"/>
                <a:gd name="csX1" fmla="*/ 4165600 w 4178300"/>
                <a:gd name="csY1" fmla="*/ 165100 h 4880211"/>
                <a:gd name="csX2" fmla="*/ 4127500 w 4178300"/>
                <a:gd name="csY2" fmla="*/ 292100 h 4880211"/>
                <a:gd name="csX3" fmla="*/ 4114800 w 4178300"/>
                <a:gd name="csY3" fmla="*/ 368300 h 4880211"/>
                <a:gd name="csX4" fmla="*/ 4089400 w 4178300"/>
                <a:gd name="csY4" fmla="*/ 546100 h 4880211"/>
                <a:gd name="csX5" fmla="*/ 4076700 w 4178300"/>
                <a:gd name="csY5" fmla="*/ 596900 h 4880211"/>
                <a:gd name="csX6" fmla="*/ 4064000 w 4178300"/>
                <a:gd name="csY6" fmla="*/ 698500 h 4880211"/>
                <a:gd name="csX7" fmla="*/ 4038600 w 4178300"/>
                <a:gd name="csY7" fmla="*/ 762000 h 4880211"/>
                <a:gd name="csX8" fmla="*/ 4025900 w 4178300"/>
                <a:gd name="csY8" fmla="*/ 812800 h 4880211"/>
                <a:gd name="csX9" fmla="*/ 4000500 w 4178300"/>
                <a:gd name="csY9" fmla="*/ 863600 h 4880211"/>
                <a:gd name="csX10" fmla="*/ 3987800 w 4178300"/>
                <a:gd name="csY10" fmla="*/ 914400 h 4880211"/>
                <a:gd name="csX11" fmla="*/ 3949700 w 4178300"/>
                <a:gd name="csY11" fmla="*/ 977900 h 4880211"/>
                <a:gd name="csX12" fmla="*/ 3886200 w 4178300"/>
                <a:gd name="csY12" fmla="*/ 1104900 h 4880211"/>
                <a:gd name="csX13" fmla="*/ 3835400 w 4178300"/>
                <a:gd name="csY13" fmla="*/ 1168400 h 4880211"/>
                <a:gd name="csX14" fmla="*/ 3810000 w 4178300"/>
                <a:gd name="csY14" fmla="*/ 1231900 h 4880211"/>
                <a:gd name="csX15" fmla="*/ 3721100 w 4178300"/>
                <a:gd name="csY15" fmla="*/ 1333500 h 4880211"/>
                <a:gd name="csX16" fmla="*/ 3644900 w 4178300"/>
                <a:gd name="csY16" fmla="*/ 1447800 h 4880211"/>
                <a:gd name="csX17" fmla="*/ 3594100 w 4178300"/>
                <a:gd name="csY17" fmla="*/ 1511300 h 4880211"/>
                <a:gd name="csX18" fmla="*/ 3556000 w 4178300"/>
                <a:gd name="csY18" fmla="*/ 1574800 h 4880211"/>
                <a:gd name="csX19" fmla="*/ 3467100 w 4178300"/>
                <a:gd name="csY19" fmla="*/ 1676400 h 4880211"/>
                <a:gd name="csX20" fmla="*/ 3429000 w 4178300"/>
                <a:gd name="csY20" fmla="*/ 1739900 h 4880211"/>
                <a:gd name="csX21" fmla="*/ 3352800 w 4178300"/>
                <a:gd name="csY21" fmla="*/ 1841500 h 4880211"/>
                <a:gd name="csX22" fmla="*/ 3289300 w 4178300"/>
                <a:gd name="csY22" fmla="*/ 1955800 h 4880211"/>
                <a:gd name="csX23" fmla="*/ 3238500 w 4178300"/>
                <a:gd name="csY23" fmla="*/ 2057400 h 4880211"/>
                <a:gd name="csX24" fmla="*/ 3200400 w 4178300"/>
                <a:gd name="csY24" fmla="*/ 2120900 h 4880211"/>
                <a:gd name="csX25" fmla="*/ 3111500 w 4178300"/>
                <a:gd name="csY25" fmla="*/ 2324100 h 4880211"/>
                <a:gd name="csX26" fmla="*/ 3060700 w 4178300"/>
                <a:gd name="csY26" fmla="*/ 2413000 h 4880211"/>
                <a:gd name="csX27" fmla="*/ 2921000 w 4178300"/>
                <a:gd name="csY27" fmla="*/ 2641600 h 4880211"/>
                <a:gd name="csX28" fmla="*/ 2844800 w 4178300"/>
                <a:gd name="csY28" fmla="*/ 2794000 h 4880211"/>
                <a:gd name="csX29" fmla="*/ 2806700 w 4178300"/>
                <a:gd name="csY29" fmla="*/ 2857500 h 4880211"/>
                <a:gd name="csX30" fmla="*/ 2781300 w 4178300"/>
                <a:gd name="csY30" fmla="*/ 2933700 h 4880211"/>
                <a:gd name="csX31" fmla="*/ 2743200 w 4178300"/>
                <a:gd name="csY31" fmla="*/ 3022600 h 4880211"/>
                <a:gd name="csX32" fmla="*/ 2692400 w 4178300"/>
                <a:gd name="csY32" fmla="*/ 3187700 h 4880211"/>
                <a:gd name="csX33" fmla="*/ 2616200 w 4178300"/>
                <a:gd name="csY33" fmla="*/ 3340100 h 4880211"/>
                <a:gd name="csX34" fmla="*/ 2565400 w 4178300"/>
                <a:gd name="csY34" fmla="*/ 3416300 h 4880211"/>
                <a:gd name="csX35" fmla="*/ 2501900 w 4178300"/>
                <a:gd name="csY35" fmla="*/ 3479800 h 4880211"/>
                <a:gd name="csX36" fmla="*/ 2336800 w 4178300"/>
                <a:gd name="csY36" fmla="*/ 3606800 h 4880211"/>
                <a:gd name="csX37" fmla="*/ 2235200 w 4178300"/>
                <a:gd name="csY37" fmla="*/ 3657600 h 4880211"/>
                <a:gd name="csX38" fmla="*/ 1993900 w 4178300"/>
                <a:gd name="csY38" fmla="*/ 3746500 h 4880211"/>
                <a:gd name="csX39" fmla="*/ 1854200 w 4178300"/>
                <a:gd name="csY39" fmla="*/ 3810000 h 4880211"/>
                <a:gd name="csX40" fmla="*/ 1790700 w 4178300"/>
                <a:gd name="csY40" fmla="*/ 3822700 h 4880211"/>
                <a:gd name="csX41" fmla="*/ 1752600 w 4178300"/>
                <a:gd name="csY41" fmla="*/ 3848100 h 4880211"/>
                <a:gd name="csX42" fmla="*/ 1638300 w 4178300"/>
                <a:gd name="csY42" fmla="*/ 3886200 h 4880211"/>
                <a:gd name="csX43" fmla="*/ 1524000 w 4178300"/>
                <a:gd name="csY43" fmla="*/ 3962400 h 4880211"/>
                <a:gd name="csX44" fmla="*/ 1473200 w 4178300"/>
                <a:gd name="csY44" fmla="*/ 3987800 h 4880211"/>
                <a:gd name="csX45" fmla="*/ 1422400 w 4178300"/>
                <a:gd name="csY45" fmla="*/ 4025900 h 4880211"/>
                <a:gd name="csX46" fmla="*/ 1371600 w 4178300"/>
                <a:gd name="csY46" fmla="*/ 4051300 h 4880211"/>
                <a:gd name="csX47" fmla="*/ 1333500 w 4178300"/>
                <a:gd name="csY47" fmla="*/ 4089400 h 4880211"/>
                <a:gd name="csX48" fmla="*/ 1231900 w 4178300"/>
                <a:gd name="csY48" fmla="*/ 4165600 h 4880211"/>
                <a:gd name="csX49" fmla="*/ 1193800 w 4178300"/>
                <a:gd name="csY49" fmla="*/ 4216400 h 4880211"/>
                <a:gd name="csX50" fmla="*/ 1092200 w 4178300"/>
                <a:gd name="csY50" fmla="*/ 4318000 h 4880211"/>
                <a:gd name="csX51" fmla="*/ 1016000 w 4178300"/>
                <a:gd name="csY51" fmla="*/ 4406900 h 4880211"/>
                <a:gd name="csX52" fmla="*/ 990600 w 4178300"/>
                <a:gd name="csY52" fmla="*/ 4445000 h 4880211"/>
                <a:gd name="csX53" fmla="*/ 939800 w 4178300"/>
                <a:gd name="csY53" fmla="*/ 4483100 h 4880211"/>
                <a:gd name="csX54" fmla="*/ 863600 w 4178300"/>
                <a:gd name="csY54" fmla="*/ 4546600 h 4880211"/>
                <a:gd name="csX55" fmla="*/ 749300 w 4178300"/>
                <a:gd name="csY55" fmla="*/ 4610100 h 4880211"/>
                <a:gd name="csX56" fmla="*/ 660400 w 4178300"/>
                <a:gd name="csY56" fmla="*/ 4648200 h 4880211"/>
                <a:gd name="csX57" fmla="*/ 495300 w 4178300"/>
                <a:gd name="csY57" fmla="*/ 4724400 h 4880211"/>
                <a:gd name="csX58" fmla="*/ 431800 w 4178300"/>
                <a:gd name="csY58" fmla="*/ 4762500 h 4880211"/>
                <a:gd name="csX59" fmla="*/ 127000 w 4178300"/>
                <a:gd name="csY59" fmla="*/ 4864100 h 4880211"/>
                <a:gd name="csX60" fmla="*/ 0 w 4178300"/>
                <a:gd name="csY60" fmla="*/ 4864100 h 48802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4178300" h="4880211">
                  <a:moveTo>
                    <a:pt x="4178300" y="0"/>
                  </a:moveTo>
                  <a:cubicBezTo>
                    <a:pt x="4174067" y="55033"/>
                    <a:pt x="4172049" y="110282"/>
                    <a:pt x="4165600" y="165100"/>
                  </a:cubicBezTo>
                  <a:cubicBezTo>
                    <a:pt x="4156766" y="240186"/>
                    <a:pt x="4142528" y="201932"/>
                    <a:pt x="4127500" y="292100"/>
                  </a:cubicBezTo>
                  <a:cubicBezTo>
                    <a:pt x="4123267" y="317500"/>
                    <a:pt x="4118620" y="342835"/>
                    <a:pt x="4114800" y="368300"/>
                  </a:cubicBezTo>
                  <a:cubicBezTo>
                    <a:pt x="4105919" y="427506"/>
                    <a:pt x="4103920" y="488019"/>
                    <a:pt x="4089400" y="546100"/>
                  </a:cubicBezTo>
                  <a:cubicBezTo>
                    <a:pt x="4085167" y="563033"/>
                    <a:pt x="4079569" y="579683"/>
                    <a:pt x="4076700" y="596900"/>
                  </a:cubicBezTo>
                  <a:cubicBezTo>
                    <a:pt x="4071089" y="630566"/>
                    <a:pt x="4071675" y="665244"/>
                    <a:pt x="4064000" y="698500"/>
                  </a:cubicBezTo>
                  <a:cubicBezTo>
                    <a:pt x="4058874" y="720713"/>
                    <a:pt x="4045809" y="740373"/>
                    <a:pt x="4038600" y="762000"/>
                  </a:cubicBezTo>
                  <a:cubicBezTo>
                    <a:pt x="4033080" y="778559"/>
                    <a:pt x="4032029" y="796457"/>
                    <a:pt x="4025900" y="812800"/>
                  </a:cubicBezTo>
                  <a:cubicBezTo>
                    <a:pt x="4019253" y="830527"/>
                    <a:pt x="4007147" y="845873"/>
                    <a:pt x="4000500" y="863600"/>
                  </a:cubicBezTo>
                  <a:cubicBezTo>
                    <a:pt x="3994371" y="879943"/>
                    <a:pt x="3994889" y="898450"/>
                    <a:pt x="3987800" y="914400"/>
                  </a:cubicBezTo>
                  <a:cubicBezTo>
                    <a:pt x="3977775" y="936957"/>
                    <a:pt x="3961316" y="956120"/>
                    <a:pt x="3949700" y="977900"/>
                  </a:cubicBezTo>
                  <a:cubicBezTo>
                    <a:pt x="3927427" y="1019662"/>
                    <a:pt x="3915767" y="1067941"/>
                    <a:pt x="3886200" y="1104900"/>
                  </a:cubicBezTo>
                  <a:cubicBezTo>
                    <a:pt x="3869267" y="1126067"/>
                    <a:pt x="3849346" y="1145156"/>
                    <a:pt x="3835400" y="1168400"/>
                  </a:cubicBezTo>
                  <a:cubicBezTo>
                    <a:pt x="3823671" y="1187948"/>
                    <a:pt x="3821071" y="1211972"/>
                    <a:pt x="3810000" y="1231900"/>
                  </a:cubicBezTo>
                  <a:cubicBezTo>
                    <a:pt x="3782155" y="1282022"/>
                    <a:pt x="3759009" y="1290175"/>
                    <a:pt x="3721100" y="1333500"/>
                  </a:cubicBezTo>
                  <a:cubicBezTo>
                    <a:pt x="3668456" y="1393665"/>
                    <a:pt x="3693579" y="1378258"/>
                    <a:pt x="3644900" y="1447800"/>
                  </a:cubicBezTo>
                  <a:cubicBezTo>
                    <a:pt x="3629355" y="1470007"/>
                    <a:pt x="3609645" y="1489093"/>
                    <a:pt x="3594100" y="1511300"/>
                  </a:cubicBezTo>
                  <a:cubicBezTo>
                    <a:pt x="3579944" y="1531522"/>
                    <a:pt x="3571050" y="1555235"/>
                    <a:pt x="3556000" y="1574800"/>
                  </a:cubicBezTo>
                  <a:cubicBezTo>
                    <a:pt x="3528562" y="1610469"/>
                    <a:pt x="3494538" y="1640731"/>
                    <a:pt x="3467100" y="1676400"/>
                  </a:cubicBezTo>
                  <a:cubicBezTo>
                    <a:pt x="3452050" y="1695965"/>
                    <a:pt x="3443051" y="1719605"/>
                    <a:pt x="3429000" y="1739900"/>
                  </a:cubicBezTo>
                  <a:cubicBezTo>
                    <a:pt x="3404903" y="1774706"/>
                    <a:pt x="3371732" y="1803636"/>
                    <a:pt x="3352800" y="1841500"/>
                  </a:cubicBezTo>
                  <a:cubicBezTo>
                    <a:pt x="3267438" y="2012224"/>
                    <a:pt x="3400928" y="1748491"/>
                    <a:pt x="3289300" y="1955800"/>
                  </a:cubicBezTo>
                  <a:cubicBezTo>
                    <a:pt x="3271349" y="1989138"/>
                    <a:pt x="3257981" y="2024932"/>
                    <a:pt x="3238500" y="2057400"/>
                  </a:cubicBezTo>
                  <a:cubicBezTo>
                    <a:pt x="3225800" y="2078567"/>
                    <a:pt x="3210911" y="2098565"/>
                    <a:pt x="3200400" y="2120900"/>
                  </a:cubicBezTo>
                  <a:cubicBezTo>
                    <a:pt x="3145955" y="2236596"/>
                    <a:pt x="3155892" y="2242715"/>
                    <a:pt x="3111500" y="2324100"/>
                  </a:cubicBezTo>
                  <a:cubicBezTo>
                    <a:pt x="3095157" y="2354063"/>
                    <a:pt x="3078588" y="2383933"/>
                    <a:pt x="3060700" y="2413000"/>
                  </a:cubicBezTo>
                  <a:cubicBezTo>
                    <a:pt x="2990711" y="2526732"/>
                    <a:pt x="2999401" y="2484798"/>
                    <a:pt x="2921000" y="2641600"/>
                  </a:cubicBezTo>
                  <a:cubicBezTo>
                    <a:pt x="2895600" y="2692400"/>
                    <a:pt x="2874021" y="2745298"/>
                    <a:pt x="2844800" y="2794000"/>
                  </a:cubicBezTo>
                  <a:cubicBezTo>
                    <a:pt x="2832100" y="2815167"/>
                    <a:pt x="2816914" y="2835028"/>
                    <a:pt x="2806700" y="2857500"/>
                  </a:cubicBezTo>
                  <a:cubicBezTo>
                    <a:pt x="2795621" y="2881874"/>
                    <a:pt x="2790911" y="2908711"/>
                    <a:pt x="2781300" y="2933700"/>
                  </a:cubicBezTo>
                  <a:cubicBezTo>
                    <a:pt x="2769726" y="2963791"/>
                    <a:pt x="2754774" y="2992509"/>
                    <a:pt x="2743200" y="3022600"/>
                  </a:cubicBezTo>
                  <a:cubicBezTo>
                    <a:pt x="2678750" y="3190171"/>
                    <a:pt x="2758887" y="3001536"/>
                    <a:pt x="2692400" y="3187700"/>
                  </a:cubicBezTo>
                  <a:cubicBezTo>
                    <a:pt x="2668279" y="3255239"/>
                    <a:pt x="2652740" y="3282680"/>
                    <a:pt x="2616200" y="3340100"/>
                  </a:cubicBezTo>
                  <a:cubicBezTo>
                    <a:pt x="2599811" y="3365854"/>
                    <a:pt x="2584731" y="3392673"/>
                    <a:pt x="2565400" y="3416300"/>
                  </a:cubicBezTo>
                  <a:cubicBezTo>
                    <a:pt x="2546445" y="3439468"/>
                    <a:pt x="2524050" y="3459664"/>
                    <a:pt x="2501900" y="3479800"/>
                  </a:cubicBezTo>
                  <a:cubicBezTo>
                    <a:pt x="2462133" y="3515951"/>
                    <a:pt x="2381663" y="3579882"/>
                    <a:pt x="2336800" y="3606800"/>
                  </a:cubicBezTo>
                  <a:cubicBezTo>
                    <a:pt x="2304332" y="3626281"/>
                    <a:pt x="2269670" y="3641932"/>
                    <a:pt x="2235200" y="3657600"/>
                  </a:cubicBezTo>
                  <a:cubicBezTo>
                    <a:pt x="2057727" y="3738270"/>
                    <a:pt x="2113877" y="3722505"/>
                    <a:pt x="1993900" y="3746500"/>
                  </a:cubicBezTo>
                  <a:cubicBezTo>
                    <a:pt x="1953282" y="3766809"/>
                    <a:pt x="1899133" y="3796520"/>
                    <a:pt x="1854200" y="3810000"/>
                  </a:cubicBezTo>
                  <a:cubicBezTo>
                    <a:pt x="1833525" y="3816203"/>
                    <a:pt x="1811867" y="3818467"/>
                    <a:pt x="1790700" y="3822700"/>
                  </a:cubicBezTo>
                  <a:cubicBezTo>
                    <a:pt x="1778000" y="3831167"/>
                    <a:pt x="1766629" y="3842087"/>
                    <a:pt x="1752600" y="3848100"/>
                  </a:cubicBezTo>
                  <a:cubicBezTo>
                    <a:pt x="1582829" y="3920859"/>
                    <a:pt x="1844507" y="3783096"/>
                    <a:pt x="1638300" y="3886200"/>
                  </a:cubicBezTo>
                  <a:cubicBezTo>
                    <a:pt x="1539698" y="3935501"/>
                    <a:pt x="1609083" y="3909223"/>
                    <a:pt x="1524000" y="3962400"/>
                  </a:cubicBezTo>
                  <a:cubicBezTo>
                    <a:pt x="1507946" y="3972434"/>
                    <a:pt x="1489254" y="3977766"/>
                    <a:pt x="1473200" y="3987800"/>
                  </a:cubicBezTo>
                  <a:cubicBezTo>
                    <a:pt x="1455251" y="3999018"/>
                    <a:pt x="1440349" y="4014682"/>
                    <a:pt x="1422400" y="4025900"/>
                  </a:cubicBezTo>
                  <a:cubicBezTo>
                    <a:pt x="1406346" y="4035934"/>
                    <a:pt x="1387006" y="4040296"/>
                    <a:pt x="1371600" y="4051300"/>
                  </a:cubicBezTo>
                  <a:cubicBezTo>
                    <a:pt x="1356985" y="4061739"/>
                    <a:pt x="1347401" y="4078027"/>
                    <a:pt x="1333500" y="4089400"/>
                  </a:cubicBezTo>
                  <a:cubicBezTo>
                    <a:pt x="1300736" y="4116207"/>
                    <a:pt x="1257300" y="4131733"/>
                    <a:pt x="1231900" y="4165600"/>
                  </a:cubicBezTo>
                  <a:cubicBezTo>
                    <a:pt x="1219200" y="4182533"/>
                    <a:pt x="1208103" y="4200797"/>
                    <a:pt x="1193800" y="4216400"/>
                  </a:cubicBezTo>
                  <a:cubicBezTo>
                    <a:pt x="1161436" y="4251706"/>
                    <a:pt x="1120937" y="4279684"/>
                    <a:pt x="1092200" y="4318000"/>
                  </a:cubicBezTo>
                  <a:cubicBezTo>
                    <a:pt x="949513" y="4508249"/>
                    <a:pt x="1148668" y="4247699"/>
                    <a:pt x="1016000" y="4406900"/>
                  </a:cubicBezTo>
                  <a:cubicBezTo>
                    <a:pt x="1006229" y="4418626"/>
                    <a:pt x="1001393" y="4434207"/>
                    <a:pt x="990600" y="4445000"/>
                  </a:cubicBezTo>
                  <a:cubicBezTo>
                    <a:pt x="975633" y="4459967"/>
                    <a:pt x="956328" y="4469877"/>
                    <a:pt x="939800" y="4483100"/>
                  </a:cubicBezTo>
                  <a:cubicBezTo>
                    <a:pt x="913982" y="4503755"/>
                    <a:pt x="890340" y="4527153"/>
                    <a:pt x="863600" y="4546600"/>
                  </a:cubicBezTo>
                  <a:cubicBezTo>
                    <a:pt x="836912" y="4566009"/>
                    <a:pt x="781494" y="4595466"/>
                    <a:pt x="749300" y="4610100"/>
                  </a:cubicBezTo>
                  <a:cubicBezTo>
                    <a:pt x="719950" y="4623441"/>
                    <a:pt x="688248" y="4631955"/>
                    <a:pt x="660400" y="4648200"/>
                  </a:cubicBezTo>
                  <a:cubicBezTo>
                    <a:pt x="510647" y="4735556"/>
                    <a:pt x="699172" y="4673432"/>
                    <a:pt x="495300" y="4724400"/>
                  </a:cubicBezTo>
                  <a:cubicBezTo>
                    <a:pt x="474133" y="4737100"/>
                    <a:pt x="454135" y="4751989"/>
                    <a:pt x="431800" y="4762500"/>
                  </a:cubicBezTo>
                  <a:cubicBezTo>
                    <a:pt x="340615" y="4805411"/>
                    <a:pt x="228554" y="4851406"/>
                    <a:pt x="127000" y="4864100"/>
                  </a:cubicBezTo>
                  <a:cubicBezTo>
                    <a:pt x="16007" y="4877974"/>
                    <a:pt x="55927" y="4892064"/>
                    <a:pt x="0" y="4864100"/>
                  </a:cubicBez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2" name="object 3">
              <a:extLst>
                <a:ext uri="{FF2B5EF4-FFF2-40B4-BE49-F238E27FC236}">
                  <a16:creationId xmlns:a16="http://schemas.microsoft.com/office/drawing/2014/main" id="{7AEBED56-ACF5-DEEF-0998-F7D5FA2A0E71}"/>
                </a:ext>
              </a:extLst>
            </p:cNvPr>
            <p:cNvSpPr/>
            <p:nvPr/>
          </p:nvSpPr>
          <p:spPr>
            <a:xfrm rot="5400000">
              <a:off x="14569854" y="-631600"/>
              <a:ext cx="3086544" cy="4367328"/>
            </a:xfrm>
            <a:custGeom>
              <a:avLst/>
              <a:gdLst/>
              <a:ahLst/>
              <a:cxnLst/>
              <a:rect l="l" t="t" r="r" b="b"/>
              <a:pathLst>
                <a:path w="5680710" h="4908550">
                  <a:moveTo>
                    <a:pt x="5677278" y="0"/>
                  </a:moveTo>
                  <a:lnTo>
                    <a:pt x="0" y="0"/>
                  </a:lnTo>
                  <a:lnTo>
                    <a:pt x="0" y="4734389"/>
                  </a:lnTo>
                  <a:lnTo>
                    <a:pt x="72689" y="4751578"/>
                  </a:lnTo>
                  <a:lnTo>
                    <a:pt x="143611" y="4767523"/>
                  </a:lnTo>
                  <a:lnTo>
                    <a:pt x="214234" y="4782593"/>
                  </a:lnTo>
                  <a:lnTo>
                    <a:pt x="284554" y="4796791"/>
                  </a:lnTo>
                  <a:lnTo>
                    <a:pt x="354569" y="4810121"/>
                  </a:lnTo>
                  <a:lnTo>
                    <a:pt x="424274" y="4822586"/>
                  </a:lnTo>
                  <a:lnTo>
                    <a:pt x="493667" y="4834190"/>
                  </a:lnTo>
                  <a:lnTo>
                    <a:pt x="562745" y="4844937"/>
                  </a:lnTo>
                  <a:lnTo>
                    <a:pt x="631505" y="4854829"/>
                  </a:lnTo>
                  <a:lnTo>
                    <a:pt x="699943" y="4863872"/>
                  </a:lnTo>
                  <a:lnTo>
                    <a:pt x="768057" y="4872068"/>
                  </a:lnTo>
                  <a:lnTo>
                    <a:pt x="835842" y="4879422"/>
                  </a:lnTo>
                  <a:lnTo>
                    <a:pt x="903297" y="4885936"/>
                  </a:lnTo>
                  <a:lnTo>
                    <a:pt x="970417" y="4891615"/>
                  </a:lnTo>
                  <a:lnTo>
                    <a:pt x="1037200" y="4896462"/>
                  </a:lnTo>
                  <a:lnTo>
                    <a:pt x="1103643" y="4900480"/>
                  </a:lnTo>
                  <a:lnTo>
                    <a:pt x="1169742" y="4903674"/>
                  </a:lnTo>
                  <a:lnTo>
                    <a:pt x="1235495" y="4906047"/>
                  </a:lnTo>
                  <a:lnTo>
                    <a:pt x="1300897" y="4907603"/>
                  </a:lnTo>
                  <a:lnTo>
                    <a:pt x="1365947" y="4908345"/>
                  </a:lnTo>
                  <a:lnTo>
                    <a:pt x="1425638" y="4908345"/>
                  </a:lnTo>
                  <a:lnTo>
                    <a:pt x="1494975" y="4907403"/>
                  </a:lnTo>
                  <a:lnTo>
                    <a:pt x="1558947" y="4905726"/>
                  </a:lnTo>
                  <a:lnTo>
                    <a:pt x="1622553" y="4903249"/>
                  </a:lnTo>
                  <a:lnTo>
                    <a:pt x="1685790" y="4899978"/>
                  </a:lnTo>
                  <a:lnTo>
                    <a:pt x="1748656" y="4895914"/>
                  </a:lnTo>
                  <a:lnTo>
                    <a:pt x="1811146" y="4891063"/>
                  </a:lnTo>
                  <a:lnTo>
                    <a:pt x="1873259" y="4885426"/>
                  </a:lnTo>
                  <a:lnTo>
                    <a:pt x="1934990" y="4879009"/>
                  </a:lnTo>
                  <a:lnTo>
                    <a:pt x="1996337" y="4871815"/>
                  </a:lnTo>
                  <a:lnTo>
                    <a:pt x="2057102" y="4863872"/>
                  </a:lnTo>
                  <a:lnTo>
                    <a:pt x="2117864" y="4855109"/>
                  </a:lnTo>
                  <a:lnTo>
                    <a:pt x="2178039" y="4845605"/>
                  </a:lnTo>
                  <a:lnTo>
                    <a:pt x="2237816" y="4835338"/>
                  </a:lnTo>
                  <a:lnTo>
                    <a:pt x="2297193" y="4824312"/>
                  </a:lnTo>
                  <a:lnTo>
                    <a:pt x="2356167" y="4812530"/>
                  </a:lnTo>
                  <a:lnTo>
                    <a:pt x="2414735" y="4799997"/>
                  </a:lnTo>
                  <a:lnTo>
                    <a:pt x="2472892" y="4786716"/>
                  </a:lnTo>
                  <a:lnTo>
                    <a:pt x="2530637" y="4772691"/>
                  </a:lnTo>
                  <a:lnTo>
                    <a:pt x="2587967" y="4757924"/>
                  </a:lnTo>
                  <a:lnTo>
                    <a:pt x="2644877" y="4742420"/>
                  </a:lnTo>
                  <a:lnTo>
                    <a:pt x="2701365" y="4726183"/>
                  </a:lnTo>
                  <a:lnTo>
                    <a:pt x="2757427" y="4709216"/>
                  </a:lnTo>
                  <a:lnTo>
                    <a:pt x="2813061" y="4691523"/>
                  </a:lnTo>
                  <a:lnTo>
                    <a:pt x="2868264" y="4673107"/>
                  </a:lnTo>
                  <a:lnTo>
                    <a:pt x="2923032" y="4653972"/>
                  </a:lnTo>
                  <a:lnTo>
                    <a:pt x="2977361" y="4634122"/>
                  </a:lnTo>
                  <a:lnTo>
                    <a:pt x="3031250" y="4613560"/>
                  </a:lnTo>
                  <a:lnTo>
                    <a:pt x="3084695" y="4592290"/>
                  </a:lnTo>
                  <a:lnTo>
                    <a:pt x="3137692" y="4570316"/>
                  </a:lnTo>
                  <a:lnTo>
                    <a:pt x="3190238" y="4547641"/>
                  </a:lnTo>
                  <a:lnTo>
                    <a:pt x="3242332" y="4524269"/>
                  </a:lnTo>
                  <a:lnTo>
                    <a:pt x="3293968" y="4500203"/>
                  </a:lnTo>
                  <a:lnTo>
                    <a:pt x="3345144" y="4475448"/>
                  </a:lnTo>
                  <a:lnTo>
                    <a:pt x="3395857" y="4450006"/>
                  </a:lnTo>
                  <a:lnTo>
                    <a:pt x="3446104" y="4423882"/>
                  </a:lnTo>
                  <a:lnTo>
                    <a:pt x="3495882" y="4397079"/>
                  </a:lnTo>
                  <a:lnTo>
                    <a:pt x="3545187" y="4369601"/>
                  </a:lnTo>
                  <a:lnTo>
                    <a:pt x="3594016" y="4341451"/>
                  </a:lnTo>
                  <a:lnTo>
                    <a:pt x="3642367" y="4312634"/>
                  </a:lnTo>
                  <a:lnTo>
                    <a:pt x="3690236" y="4283151"/>
                  </a:lnTo>
                  <a:lnTo>
                    <a:pt x="3737619" y="4253009"/>
                  </a:lnTo>
                  <a:lnTo>
                    <a:pt x="3784515" y="4222209"/>
                  </a:lnTo>
                  <a:lnTo>
                    <a:pt x="3830919" y="4190756"/>
                  </a:lnTo>
                  <a:lnTo>
                    <a:pt x="3876828" y="4158653"/>
                  </a:lnTo>
                  <a:lnTo>
                    <a:pt x="3922240" y="4125904"/>
                  </a:lnTo>
                  <a:lnTo>
                    <a:pt x="3967151" y="4092512"/>
                  </a:lnTo>
                  <a:lnTo>
                    <a:pt x="4011558" y="4058482"/>
                  </a:lnTo>
                  <a:lnTo>
                    <a:pt x="4055458" y="4023817"/>
                  </a:lnTo>
                  <a:lnTo>
                    <a:pt x="4098847" y="3988520"/>
                  </a:lnTo>
                  <a:lnTo>
                    <a:pt x="4141723" y="3952595"/>
                  </a:lnTo>
                  <a:lnTo>
                    <a:pt x="4184083" y="3916046"/>
                  </a:lnTo>
                  <a:lnTo>
                    <a:pt x="4225923" y="3878876"/>
                  </a:lnTo>
                  <a:lnTo>
                    <a:pt x="4267240" y="3841089"/>
                  </a:lnTo>
                  <a:lnTo>
                    <a:pt x="4308031" y="3802690"/>
                  </a:lnTo>
                  <a:lnTo>
                    <a:pt x="4348293" y="3763680"/>
                  </a:lnTo>
                  <a:lnTo>
                    <a:pt x="4388023" y="3724064"/>
                  </a:lnTo>
                  <a:lnTo>
                    <a:pt x="4427217" y="3683846"/>
                  </a:lnTo>
                  <a:lnTo>
                    <a:pt x="4465873" y="3643029"/>
                  </a:lnTo>
                  <a:lnTo>
                    <a:pt x="4503987" y="3601618"/>
                  </a:lnTo>
                  <a:lnTo>
                    <a:pt x="4541556" y="3559614"/>
                  </a:lnTo>
                  <a:lnTo>
                    <a:pt x="4578577" y="3517023"/>
                  </a:lnTo>
                  <a:lnTo>
                    <a:pt x="4615047" y="3473848"/>
                  </a:lnTo>
                  <a:lnTo>
                    <a:pt x="4650963" y="3430092"/>
                  </a:lnTo>
                  <a:lnTo>
                    <a:pt x="4686321" y="3385759"/>
                  </a:lnTo>
                  <a:lnTo>
                    <a:pt x="4721119" y="3340853"/>
                  </a:lnTo>
                  <a:lnTo>
                    <a:pt x="4755353" y="3295378"/>
                  </a:lnTo>
                  <a:lnTo>
                    <a:pt x="4789020" y="3249336"/>
                  </a:lnTo>
                  <a:lnTo>
                    <a:pt x="4822117" y="3202733"/>
                  </a:lnTo>
                  <a:lnTo>
                    <a:pt x="4854641" y="3155570"/>
                  </a:lnTo>
                  <a:lnTo>
                    <a:pt x="4886589" y="3107853"/>
                  </a:lnTo>
                  <a:lnTo>
                    <a:pt x="4917957" y="3059584"/>
                  </a:lnTo>
                  <a:lnTo>
                    <a:pt x="4948742" y="3010767"/>
                  </a:lnTo>
                  <a:lnTo>
                    <a:pt x="4978942" y="2961407"/>
                  </a:lnTo>
                  <a:lnTo>
                    <a:pt x="5008553" y="2911505"/>
                  </a:lnTo>
                  <a:lnTo>
                    <a:pt x="5037572" y="2861067"/>
                  </a:lnTo>
                  <a:lnTo>
                    <a:pt x="5065996" y="2810096"/>
                  </a:lnTo>
                  <a:lnTo>
                    <a:pt x="5093821" y="2758596"/>
                  </a:lnTo>
                  <a:lnTo>
                    <a:pt x="5121045" y="2706569"/>
                  </a:lnTo>
                  <a:lnTo>
                    <a:pt x="5147665" y="2654020"/>
                  </a:lnTo>
                  <a:lnTo>
                    <a:pt x="5173676" y="2600953"/>
                  </a:lnTo>
                  <a:lnTo>
                    <a:pt x="5199077" y="2547371"/>
                  </a:lnTo>
                  <a:lnTo>
                    <a:pt x="5223863" y="2493277"/>
                  </a:lnTo>
                  <a:lnTo>
                    <a:pt x="5248033" y="2438676"/>
                  </a:lnTo>
                  <a:lnTo>
                    <a:pt x="5271582" y="2383571"/>
                  </a:lnTo>
                  <a:lnTo>
                    <a:pt x="5294507" y="2327965"/>
                  </a:lnTo>
                  <a:lnTo>
                    <a:pt x="5316806" y="2271863"/>
                  </a:lnTo>
                  <a:lnTo>
                    <a:pt x="5338476" y="2215267"/>
                  </a:lnTo>
                  <a:lnTo>
                    <a:pt x="5359512" y="2158182"/>
                  </a:lnTo>
                  <a:lnTo>
                    <a:pt x="5379912" y="2100611"/>
                  </a:lnTo>
                  <a:lnTo>
                    <a:pt x="5399673" y="2042558"/>
                  </a:lnTo>
                  <a:lnTo>
                    <a:pt x="5418792" y="1984027"/>
                  </a:lnTo>
                  <a:lnTo>
                    <a:pt x="5437265" y="1925021"/>
                  </a:lnTo>
                  <a:lnTo>
                    <a:pt x="5455089" y="1865543"/>
                  </a:lnTo>
                  <a:lnTo>
                    <a:pt x="5472262" y="1805598"/>
                  </a:lnTo>
                  <a:lnTo>
                    <a:pt x="5488780" y="1745189"/>
                  </a:lnTo>
                  <a:lnTo>
                    <a:pt x="5504640" y="1684320"/>
                  </a:lnTo>
                  <a:lnTo>
                    <a:pt x="5519838" y="1622994"/>
                  </a:lnTo>
                  <a:lnTo>
                    <a:pt x="5534372" y="1561214"/>
                  </a:lnTo>
                  <a:lnTo>
                    <a:pt x="5548239" y="1498986"/>
                  </a:lnTo>
                  <a:lnTo>
                    <a:pt x="5561435" y="1436312"/>
                  </a:lnTo>
                  <a:lnTo>
                    <a:pt x="5573957" y="1373196"/>
                  </a:lnTo>
                  <a:lnTo>
                    <a:pt x="5585802" y="1309641"/>
                  </a:lnTo>
                  <a:lnTo>
                    <a:pt x="5596967" y="1245651"/>
                  </a:lnTo>
                  <a:lnTo>
                    <a:pt x="5607449" y="1181231"/>
                  </a:lnTo>
                  <a:lnTo>
                    <a:pt x="5617244" y="1116383"/>
                  </a:lnTo>
                  <a:lnTo>
                    <a:pt x="5626350" y="1051110"/>
                  </a:lnTo>
                  <a:lnTo>
                    <a:pt x="5634763" y="985418"/>
                  </a:lnTo>
                  <a:lnTo>
                    <a:pt x="5642481" y="919309"/>
                  </a:lnTo>
                  <a:lnTo>
                    <a:pt x="5649499" y="852787"/>
                  </a:lnTo>
                  <a:lnTo>
                    <a:pt x="5655815" y="785856"/>
                  </a:lnTo>
                  <a:lnTo>
                    <a:pt x="5661426" y="718519"/>
                  </a:lnTo>
                  <a:lnTo>
                    <a:pt x="5666329" y="650781"/>
                  </a:lnTo>
                  <a:lnTo>
                    <a:pt x="5670520" y="582643"/>
                  </a:lnTo>
                  <a:lnTo>
                    <a:pt x="5673996" y="514112"/>
                  </a:lnTo>
                  <a:lnTo>
                    <a:pt x="5676755" y="445189"/>
                  </a:lnTo>
                  <a:lnTo>
                    <a:pt x="5678792" y="375878"/>
                  </a:lnTo>
                  <a:lnTo>
                    <a:pt x="5680106" y="306184"/>
                  </a:lnTo>
                  <a:lnTo>
                    <a:pt x="5680692" y="236109"/>
                  </a:lnTo>
                  <a:lnTo>
                    <a:pt x="5680548" y="165659"/>
                  </a:lnTo>
                  <a:lnTo>
                    <a:pt x="5679670" y="94835"/>
                  </a:lnTo>
                  <a:lnTo>
                    <a:pt x="5678055" y="23642"/>
                  </a:lnTo>
                  <a:lnTo>
                    <a:pt x="5677278" y="0"/>
                  </a:lnTo>
                  <a:close/>
                </a:path>
              </a:pathLst>
            </a:custGeom>
            <a:solidFill>
              <a:schemeClr val="bg1"/>
            </a:solidFill>
          </p:spPr>
          <p:txBody>
            <a:bodyPr wrap="square" lIns="0" tIns="0" rIns="0" bIns="0" rtlCol="0"/>
            <a:lstStyle/>
            <a:p>
              <a:endParaRPr/>
            </a:p>
          </p:txBody>
        </p:sp>
        <p:sp>
          <p:nvSpPr>
            <p:cNvPr id="13" name="Freeform 12">
              <a:extLst>
                <a:ext uri="{FF2B5EF4-FFF2-40B4-BE49-F238E27FC236}">
                  <a16:creationId xmlns:a16="http://schemas.microsoft.com/office/drawing/2014/main" id="{946B9CC4-718E-4120-3DE6-3F342F67A00F}"/>
                </a:ext>
              </a:extLst>
            </p:cNvPr>
            <p:cNvSpPr/>
            <p:nvPr/>
          </p:nvSpPr>
          <p:spPr>
            <a:xfrm>
              <a:off x="14675335" y="5740643"/>
              <a:ext cx="5816600" cy="4648273"/>
            </a:xfrm>
            <a:custGeom>
              <a:avLst/>
              <a:gdLst>
                <a:gd name="csX0" fmla="*/ 5816600 w 5816600"/>
                <a:gd name="csY0" fmla="*/ 0 h 4648273"/>
                <a:gd name="csX1" fmla="*/ 5727700 w 5816600"/>
                <a:gd name="csY1" fmla="*/ 25400 h 4648273"/>
                <a:gd name="csX2" fmla="*/ 5651500 w 5816600"/>
                <a:gd name="csY2" fmla="*/ 50800 h 4648273"/>
                <a:gd name="csX3" fmla="*/ 5600700 w 5816600"/>
                <a:gd name="csY3" fmla="*/ 88900 h 4648273"/>
                <a:gd name="csX4" fmla="*/ 5499100 w 5816600"/>
                <a:gd name="csY4" fmla="*/ 165100 h 4648273"/>
                <a:gd name="csX5" fmla="*/ 5448300 w 5816600"/>
                <a:gd name="csY5" fmla="*/ 215900 h 4648273"/>
                <a:gd name="csX6" fmla="*/ 5372100 w 5816600"/>
                <a:gd name="csY6" fmla="*/ 266700 h 4648273"/>
                <a:gd name="csX7" fmla="*/ 5334000 w 5816600"/>
                <a:gd name="csY7" fmla="*/ 292100 h 4648273"/>
                <a:gd name="csX8" fmla="*/ 5207000 w 5816600"/>
                <a:gd name="csY8" fmla="*/ 419100 h 4648273"/>
                <a:gd name="csX9" fmla="*/ 5181600 w 5816600"/>
                <a:gd name="csY9" fmla="*/ 457200 h 4648273"/>
                <a:gd name="csX10" fmla="*/ 5105400 w 5816600"/>
                <a:gd name="csY10" fmla="*/ 533400 h 4648273"/>
                <a:gd name="csX11" fmla="*/ 5080000 w 5816600"/>
                <a:gd name="csY11" fmla="*/ 584200 h 4648273"/>
                <a:gd name="csX12" fmla="*/ 5003800 w 5816600"/>
                <a:gd name="csY12" fmla="*/ 673100 h 4648273"/>
                <a:gd name="csX13" fmla="*/ 4978400 w 5816600"/>
                <a:gd name="csY13" fmla="*/ 711200 h 4648273"/>
                <a:gd name="csX14" fmla="*/ 4889500 w 5816600"/>
                <a:gd name="csY14" fmla="*/ 825500 h 4648273"/>
                <a:gd name="csX15" fmla="*/ 4826000 w 5816600"/>
                <a:gd name="csY15" fmla="*/ 939800 h 4648273"/>
                <a:gd name="csX16" fmla="*/ 4762500 w 5816600"/>
                <a:gd name="csY16" fmla="*/ 1028700 h 4648273"/>
                <a:gd name="csX17" fmla="*/ 4648200 w 5816600"/>
                <a:gd name="csY17" fmla="*/ 1270000 h 4648273"/>
                <a:gd name="csX18" fmla="*/ 4584700 w 5816600"/>
                <a:gd name="csY18" fmla="*/ 1397000 h 4648273"/>
                <a:gd name="csX19" fmla="*/ 4559300 w 5816600"/>
                <a:gd name="csY19" fmla="*/ 1473200 h 4648273"/>
                <a:gd name="csX20" fmla="*/ 4508500 w 5816600"/>
                <a:gd name="csY20" fmla="*/ 1549400 h 4648273"/>
                <a:gd name="csX21" fmla="*/ 4483100 w 5816600"/>
                <a:gd name="csY21" fmla="*/ 1612900 h 4648273"/>
                <a:gd name="csX22" fmla="*/ 4432300 w 5816600"/>
                <a:gd name="csY22" fmla="*/ 1676400 h 4648273"/>
                <a:gd name="csX23" fmla="*/ 4406900 w 5816600"/>
                <a:gd name="csY23" fmla="*/ 1739900 h 4648273"/>
                <a:gd name="csX24" fmla="*/ 4356100 w 5816600"/>
                <a:gd name="csY24" fmla="*/ 1790700 h 4648273"/>
                <a:gd name="csX25" fmla="*/ 4305300 w 5816600"/>
                <a:gd name="csY25" fmla="*/ 1879600 h 4648273"/>
                <a:gd name="csX26" fmla="*/ 4254500 w 5816600"/>
                <a:gd name="csY26" fmla="*/ 1930400 h 4648273"/>
                <a:gd name="csX27" fmla="*/ 4203700 w 5816600"/>
                <a:gd name="csY27" fmla="*/ 1993900 h 4648273"/>
                <a:gd name="csX28" fmla="*/ 3962400 w 5816600"/>
                <a:gd name="csY28" fmla="*/ 2197100 h 4648273"/>
                <a:gd name="csX29" fmla="*/ 3810000 w 5816600"/>
                <a:gd name="csY29" fmla="*/ 2324100 h 4648273"/>
                <a:gd name="csX30" fmla="*/ 3759200 w 5816600"/>
                <a:gd name="csY30" fmla="*/ 2362200 h 4648273"/>
                <a:gd name="csX31" fmla="*/ 3632200 w 5816600"/>
                <a:gd name="csY31" fmla="*/ 2463800 h 4648273"/>
                <a:gd name="csX32" fmla="*/ 3581400 w 5816600"/>
                <a:gd name="csY32" fmla="*/ 2489200 h 4648273"/>
                <a:gd name="csX33" fmla="*/ 3416300 w 5816600"/>
                <a:gd name="csY33" fmla="*/ 2603500 h 4648273"/>
                <a:gd name="csX34" fmla="*/ 3340100 w 5816600"/>
                <a:gd name="csY34" fmla="*/ 2641600 h 4648273"/>
                <a:gd name="csX35" fmla="*/ 3187700 w 5816600"/>
                <a:gd name="csY35" fmla="*/ 2730500 h 4648273"/>
                <a:gd name="csX36" fmla="*/ 3111500 w 5816600"/>
                <a:gd name="csY36" fmla="*/ 2755900 h 4648273"/>
                <a:gd name="csX37" fmla="*/ 3022600 w 5816600"/>
                <a:gd name="csY37" fmla="*/ 2781300 h 4648273"/>
                <a:gd name="csX38" fmla="*/ 2933700 w 5816600"/>
                <a:gd name="csY38" fmla="*/ 2819400 h 4648273"/>
                <a:gd name="csX39" fmla="*/ 2730500 w 5816600"/>
                <a:gd name="csY39" fmla="*/ 2870200 h 4648273"/>
                <a:gd name="csX40" fmla="*/ 2514600 w 5816600"/>
                <a:gd name="csY40" fmla="*/ 2921000 h 4648273"/>
                <a:gd name="csX41" fmla="*/ 2336800 w 5816600"/>
                <a:gd name="csY41" fmla="*/ 2946400 h 4648273"/>
                <a:gd name="csX42" fmla="*/ 2273300 w 5816600"/>
                <a:gd name="csY42" fmla="*/ 2959100 h 4648273"/>
                <a:gd name="csX43" fmla="*/ 2197100 w 5816600"/>
                <a:gd name="csY43" fmla="*/ 2971800 h 4648273"/>
                <a:gd name="csX44" fmla="*/ 2108200 w 5816600"/>
                <a:gd name="csY44" fmla="*/ 2984500 h 4648273"/>
                <a:gd name="csX45" fmla="*/ 1981200 w 5816600"/>
                <a:gd name="csY45" fmla="*/ 3009900 h 4648273"/>
                <a:gd name="csX46" fmla="*/ 1905000 w 5816600"/>
                <a:gd name="csY46" fmla="*/ 3022600 h 4648273"/>
                <a:gd name="csX47" fmla="*/ 1778000 w 5816600"/>
                <a:gd name="csY47" fmla="*/ 3060700 h 4648273"/>
                <a:gd name="csX48" fmla="*/ 1714500 w 5816600"/>
                <a:gd name="csY48" fmla="*/ 3073400 h 4648273"/>
                <a:gd name="csX49" fmla="*/ 1600200 w 5816600"/>
                <a:gd name="csY49" fmla="*/ 3124200 h 4648273"/>
                <a:gd name="csX50" fmla="*/ 1562100 w 5816600"/>
                <a:gd name="csY50" fmla="*/ 3136900 h 4648273"/>
                <a:gd name="csX51" fmla="*/ 1485900 w 5816600"/>
                <a:gd name="csY51" fmla="*/ 3187700 h 4648273"/>
                <a:gd name="csX52" fmla="*/ 1409700 w 5816600"/>
                <a:gd name="csY52" fmla="*/ 3225800 h 4648273"/>
                <a:gd name="csX53" fmla="*/ 1358900 w 5816600"/>
                <a:gd name="csY53" fmla="*/ 3263900 h 4648273"/>
                <a:gd name="csX54" fmla="*/ 1282700 w 5816600"/>
                <a:gd name="csY54" fmla="*/ 3314700 h 4648273"/>
                <a:gd name="csX55" fmla="*/ 1231900 w 5816600"/>
                <a:gd name="csY55" fmla="*/ 3352800 h 4648273"/>
                <a:gd name="csX56" fmla="*/ 1181100 w 5816600"/>
                <a:gd name="csY56" fmla="*/ 3378200 h 4648273"/>
                <a:gd name="csX57" fmla="*/ 1079500 w 5816600"/>
                <a:gd name="csY57" fmla="*/ 3441700 h 4648273"/>
                <a:gd name="csX58" fmla="*/ 977900 w 5816600"/>
                <a:gd name="csY58" fmla="*/ 3517900 h 4648273"/>
                <a:gd name="csX59" fmla="*/ 838200 w 5816600"/>
                <a:gd name="csY59" fmla="*/ 3632200 h 4648273"/>
                <a:gd name="csX60" fmla="*/ 774700 w 5816600"/>
                <a:gd name="csY60" fmla="*/ 3670300 h 4648273"/>
                <a:gd name="csX61" fmla="*/ 673100 w 5816600"/>
                <a:gd name="csY61" fmla="*/ 3746500 h 4648273"/>
                <a:gd name="csX62" fmla="*/ 622300 w 5816600"/>
                <a:gd name="csY62" fmla="*/ 3771900 h 4648273"/>
                <a:gd name="csX63" fmla="*/ 508000 w 5816600"/>
                <a:gd name="csY63" fmla="*/ 3886200 h 4648273"/>
                <a:gd name="csX64" fmla="*/ 457200 w 5816600"/>
                <a:gd name="csY64" fmla="*/ 3937000 h 4648273"/>
                <a:gd name="csX65" fmla="*/ 406400 w 5816600"/>
                <a:gd name="csY65" fmla="*/ 4013200 h 4648273"/>
                <a:gd name="csX66" fmla="*/ 368300 w 5816600"/>
                <a:gd name="csY66" fmla="*/ 4064000 h 4648273"/>
                <a:gd name="csX67" fmla="*/ 342900 w 5816600"/>
                <a:gd name="csY67" fmla="*/ 4102100 h 4648273"/>
                <a:gd name="csX68" fmla="*/ 304800 w 5816600"/>
                <a:gd name="csY68" fmla="*/ 4140200 h 4648273"/>
                <a:gd name="csX69" fmla="*/ 241300 w 5816600"/>
                <a:gd name="csY69" fmla="*/ 4241800 h 4648273"/>
                <a:gd name="csX70" fmla="*/ 190500 w 5816600"/>
                <a:gd name="csY70" fmla="*/ 4305300 h 4648273"/>
                <a:gd name="csX71" fmla="*/ 152400 w 5816600"/>
                <a:gd name="csY71" fmla="*/ 4394200 h 4648273"/>
                <a:gd name="csX72" fmla="*/ 88900 w 5816600"/>
                <a:gd name="csY72" fmla="*/ 4483100 h 4648273"/>
                <a:gd name="csX73" fmla="*/ 63500 w 5816600"/>
                <a:gd name="csY73" fmla="*/ 4533900 h 4648273"/>
                <a:gd name="csX74" fmla="*/ 38100 w 5816600"/>
                <a:gd name="csY74" fmla="*/ 4610100 h 4648273"/>
                <a:gd name="csX75" fmla="*/ 0 w 5816600"/>
                <a:gd name="csY75" fmla="*/ 4648200 h 4648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Lst>
              <a:rect l="l" t="t" r="r" b="b"/>
              <a:pathLst>
                <a:path w="5816600" h="4648273">
                  <a:moveTo>
                    <a:pt x="5816600" y="0"/>
                  </a:moveTo>
                  <a:cubicBezTo>
                    <a:pt x="5786967" y="8467"/>
                    <a:pt x="5757156" y="16337"/>
                    <a:pt x="5727700" y="25400"/>
                  </a:cubicBezTo>
                  <a:cubicBezTo>
                    <a:pt x="5702110" y="33274"/>
                    <a:pt x="5651500" y="50800"/>
                    <a:pt x="5651500" y="50800"/>
                  </a:cubicBezTo>
                  <a:cubicBezTo>
                    <a:pt x="5634567" y="63500"/>
                    <a:pt x="5617924" y="76597"/>
                    <a:pt x="5600700" y="88900"/>
                  </a:cubicBezTo>
                  <a:cubicBezTo>
                    <a:pt x="5545124" y="128597"/>
                    <a:pt x="5565501" y="106077"/>
                    <a:pt x="5499100" y="165100"/>
                  </a:cubicBezTo>
                  <a:cubicBezTo>
                    <a:pt x="5481202" y="181010"/>
                    <a:pt x="5467000" y="200940"/>
                    <a:pt x="5448300" y="215900"/>
                  </a:cubicBezTo>
                  <a:cubicBezTo>
                    <a:pt x="5424462" y="234970"/>
                    <a:pt x="5397500" y="249767"/>
                    <a:pt x="5372100" y="266700"/>
                  </a:cubicBezTo>
                  <a:cubicBezTo>
                    <a:pt x="5359400" y="275167"/>
                    <a:pt x="5344793" y="281307"/>
                    <a:pt x="5334000" y="292100"/>
                  </a:cubicBezTo>
                  <a:cubicBezTo>
                    <a:pt x="5291667" y="334433"/>
                    <a:pt x="5240209" y="369287"/>
                    <a:pt x="5207000" y="419100"/>
                  </a:cubicBezTo>
                  <a:cubicBezTo>
                    <a:pt x="5198533" y="431800"/>
                    <a:pt x="5191741" y="445792"/>
                    <a:pt x="5181600" y="457200"/>
                  </a:cubicBezTo>
                  <a:cubicBezTo>
                    <a:pt x="5157735" y="484048"/>
                    <a:pt x="5121464" y="501271"/>
                    <a:pt x="5105400" y="533400"/>
                  </a:cubicBezTo>
                  <a:cubicBezTo>
                    <a:pt x="5096933" y="550333"/>
                    <a:pt x="5091135" y="568889"/>
                    <a:pt x="5080000" y="584200"/>
                  </a:cubicBezTo>
                  <a:cubicBezTo>
                    <a:pt x="5057044" y="615764"/>
                    <a:pt x="5028181" y="642623"/>
                    <a:pt x="5003800" y="673100"/>
                  </a:cubicBezTo>
                  <a:cubicBezTo>
                    <a:pt x="4994265" y="685019"/>
                    <a:pt x="4987558" y="698989"/>
                    <a:pt x="4978400" y="711200"/>
                  </a:cubicBezTo>
                  <a:cubicBezTo>
                    <a:pt x="4949440" y="749814"/>
                    <a:pt x="4911086" y="782328"/>
                    <a:pt x="4889500" y="825500"/>
                  </a:cubicBezTo>
                  <a:cubicBezTo>
                    <a:pt x="4865291" y="873917"/>
                    <a:pt x="4857894" y="891960"/>
                    <a:pt x="4826000" y="939800"/>
                  </a:cubicBezTo>
                  <a:cubicBezTo>
                    <a:pt x="4805800" y="970100"/>
                    <a:pt x="4780964" y="997311"/>
                    <a:pt x="4762500" y="1028700"/>
                  </a:cubicBezTo>
                  <a:cubicBezTo>
                    <a:pt x="4713444" y="1112095"/>
                    <a:pt x="4689073" y="1183712"/>
                    <a:pt x="4648200" y="1270000"/>
                  </a:cubicBezTo>
                  <a:cubicBezTo>
                    <a:pt x="4627939" y="1312774"/>
                    <a:pt x="4599667" y="1352099"/>
                    <a:pt x="4584700" y="1397000"/>
                  </a:cubicBezTo>
                  <a:cubicBezTo>
                    <a:pt x="4576233" y="1422400"/>
                    <a:pt x="4571274" y="1449253"/>
                    <a:pt x="4559300" y="1473200"/>
                  </a:cubicBezTo>
                  <a:cubicBezTo>
                    <a:pt x="4545648" y="1500504"/>
                    <a:pt x="4523118" y="1522600"/>
                    <a:pt x="4508500" y="1549400"/>
                  </a:cubicBezTo>
                  <a:cubicBezTo>
                    <a:pt x="4497584" y="1569414"/>
                    <a:pt x="4494829" y="1593352"/>
                    <a:pt x="4483100" y="1612900"/>
                  </a:cubicBezTo>
                  <a:cubicBezTo>
                    <a:pt x="4469154" y="1636144"/>
                    <a:pt x="4446246" y="1653156"/>
                    <a:pt x="4432300" y="1676400"/>
                  </a:cubicBezTo>
                  <a:cubicBezTo>
                    <a:pt x="4420571" y="1695948"/>
                    <a:pt x="4419546" y="1720932"/>
                    <a:pt x="4406900" y="1739900"/>
                  </a:cubicBezTo>
                  <a:cubicBezTo>
                    <a:pt x="4393616" y="1759825"/>
                    <a:pt x="4370185" y="1771333"/>
                    <a:pt x="4356100" y="1790700"/>
                  </a:cubicBezTo>
                  <a:cubicBezTo>
                    <a:pt x="4336026" y="1818302"/>
                    <a:pt x="4325374" y="1851998"/>
                    <a:pt x="4305300" y="1879600"/>
                  </a:cubicBezTo>
                  <a:cubicBezTo>
                    <a:pt x="4291215" y="1898967"/>
                    <a:pt x="4270410" y="1912502"/>
                    <a:pt x="4254500" y="1930400"/>
                  </a:cubicBezTo>
                  <a:cubicBezTo>
                    <a:pt x="4236491" y="1950660"/>
                    <a:pt x="4222278" y="1974161"/>
                    <a:pt x="4203700" y="1993900"/>
                  </a:cubicBezTo>
                  <a:cubicBezTo>
                    <a:pt x="3899306" y="2317319"/>
                    <a:pt x="4174420" y="2040875"/>
                    <a:pt x="3962400" y="2197100"/>
                  </a:cubicBezTo>
                  <a:cubicBezTo>
                    <a:pt x="3909164" y="2236326"/>
                    <a:pt x="3861322" y="2282401"/>
                    <a:pt x="3810000" y="2324100"/>
                  </a:cubicBezTo>
                  <a:cubicBezTo>
                    <a:pt x="3793572" y="2337448"/>
                    <a:pt x="3775461" y="2348649"/>
                    <a:pt x="3759200" y="2362200"/>
                  </a:cubicBezTo>
                  <a:cubicBezTo>
                    <a:pt x="3739141" y="2378916"/>
                    <a:pt x="3663100" y="2444487"/>
                    <a:pt x="3632200" y="2463800"/>
                  </a:cubicBezTo>
                  <a:cubicBezTo>
                    <a:pt x="3616146" y="2473834"/>
                    <a:pt x="3597295" y="2478915"/>
                    <a:pt x="3581400" y="2489200"/>
                  </a:cubicBezTo>
                  <a:cubicBezTo>
                    <a:pt x="3525203" y="2525562"/>
                    <a:pt x="3476168" y="2573566"/>
                    <a:pt x="3416300" y="2603500"/>
                  </a:cubicBezTo>
                  <a:cubicBezTo>
                    <a:pt x="3390900" y="2616200"/>
                    <a:pt x="3364924" y="2627809"/>
                    <a:pt x="3340100" y="2641600"/>
                  </a:cubicBezTo>
                  <a:cubicBezTo>
                    <a:pt x="3288690" y="2670161"/>
                    <a:pt x="3243493" y="2711902"/>
                    <a:pt x="3187700" y="2730500"/>
                  </a:cubicBezTo>
                  <a:cubicBezTo>
                    <a:pt x="3162300" y="2738967"/>
                    <a:pt x="3137090" y="2748026"/>
                    <a:pt x="3111500" y="2755900"/>
                  </a:cubicBezTo>
                  <a:cubicBezTo>
                    <a:pt x="3082044" y="2764963"/>
                    <a:pt x="3051624" y="2770934"/>
                    <a:pt x="3022600" y="2781300"/>
                  </a:cubicBezTo>
                  <a:cubicBezTo>
                    <a:pt x="2992238" y="2792144"/>
                    <a:pt x="2964543" y="2810013"/>
                    <a:pt x="2933700" y="2819400"/>
                  </a:cubicBezTo>
                  <a:cubicBezTo>
                    <a:pt x="2866907" y="2839728"/>
                    <a:pt x="2798233" y="2853267"/>
                    <a:pt x="2730500" y="2870200"/>
                  </a:cubicBezTo>
                  <a:cubicBezTo>
                    <a:pt x="2675298" y="2884000"/>
                    <a:pt x="2568770" y="2911579"/>
                    <a:pt x="2514600" y="2921000"/>
                  </a:cubicBezTo>
                  <a:cubicBezTo>
                    <a:pt x="2455617" y="2931258"/>
                    <a:pt x="2395936" y="2937063"/>
                    <a:pt x="2336800" y="2946400"/>
                  </a:cubicBezTo>
                  <a:cubicBezTo>
                    <a:pt x="2315478" y="2949767"/>
                    <a:pt x="2294538" y="2955239"/>
                    <a:pt x="2273300" y="2959100"/>
                  </a:cubicBezTo>
                  <a:cubicBezTo>
                    <a:pt x="2247965" y="2963706"/>
                    <a:pt x="2222551" y="2967884"/>
                    <a:pt x="2197100" y="2971800"/>
                  </a:cubicBezTo>
                  <a:cubicBezTo>
                    <a:pt x="2167514" y="2976352"/>
                    <a:pt x="2137679" y="2979298"/>
                    <a:pt x="2108200" y="2984500"/>
                  </a:cubicBezTo>
                  <a:cubicBezTo>
                    <a:pt x="2065685" y="2992003"/>
                    <a:pt x="2023784" y="3002803"/>
                    <a:pt x="1981200" y="3009900"/>
                  </a:cubicBezTo>
                  <a:cubicBezTo>
                    <a:pt x="1955800" y="3014133"/>
                    <a:pt x="1930250" y="3017550"/>
                    <a:pt x="1905000" y="3022600"/>
                  </a:cubicBezTo>
                  <a:cubicBezTo>
                    <a:pt x="1830615" y="3037477"/>
                    <a:pt x="1867093" y="3036402"/>
                    <a:pt x="1778000" y="3060700"/>
                  </a:cubicBezTo>
                  <a:cubicBezTo>
                    <a:pt x="1757175" y="3066380"/>
                    <a:pt x="1735667" y="3069167"/>
                    <a:pt x="1714500" y="3073400"/>
                  </a:cubicBezTo>
                  <a:cubicBezTo>
                    <a:pt x="1656776" y="3102262"/>
                    <a:pt x="1665062" y="3099877"/>
                    <a:pt x="1600200" y="3124200"/>
                  </a:cubicBezTo>
                  <a:cubicBezTo>
                    <a:pt x="1587665" y="3128900"/>
                    <a:pt x="1573802" y="3130399"/>
                    <a:pt x="1562100" y="3136900"/>
                  </a:cubicBezTo>
                  <a:cubicBezTo>
                    <a:pt x="1535415" y="3151725"/>
                    <a:pt x="1514860" y="3178047"/>
                    <a:pt x="1485900" y="3187700"/>
                  </a:cubicBezTo>
                  <a:cubicBezTo>
                    <a:pt x="1438718" y="3203427"/>
                    <a:pt x="1452784" y="3195026"/>
                    <a:pt x="1409700" y="3225800"/>
                  </a:cubicBezTo>
                  <a:cubicBezTo>
                    <a:pt x="1392476" y="3238103"/>
                    <a:pt x="1376240" y="3251762"/>
                    <a:pt x="1358900" y="3263900"/>
                  </a:cubicBezTo>
                  <a:cubicBezTo>
                    <a:pt x="1333891" y="3281406"/>
                    <a:pt x="1307122" y="3296384"/>
                    <a:pt x="1282700" y="3314700"/>
                  </a:cubicBezTo>
                  <a:cubicBezTo>
                    <a:pt x="1265767" y="3327400"/>
                    <a:pt x="1249849" y="3341582"/>
                    <a:pt x="1231900" y="3352800"/>
                  </a:cubicBezTo>
                  <a:cubicBezTo>
                    <a:pt x="1215846" y="3362834"/>
                    <a:pt x="1197453" y="3368661"/>
                    <a:pt x="1181100" y="3378200"/>
                  </a:cubicBezTo>
                  <a:cubicBezTo>
                    <a:pt x="1146603" y="3398323"/>
                    <a:pt x="1112410" y="3419074"/>
                    <a:pt x="1079500" y="3441700"/>
                  </a:cubicBezTo>
                  <a:cubicBezTo>
                    <a:pt x="1044616" y="3465683"/>
                    <a:pt x="1011127" y="3491668"/>
                    <a:pt x="977900" y="3517900"/>
                  </a:cubicBezTo>
                  <a:cubicBezTo>
                    <a:pt x="930676" y="3555182"/>
                    <a:pt x="889793" y="3601244"/>
                    <a:pt x="838200" y="3632200"/>
                  </a:cubicBezTo>
                  <a:cubicBezTo>
                    <a:pt x="817033" y="3644900"/>
                    <a:pt x="794995" y="3656249"/>
                    <a:pt x="774700" y="3670300"/>
                  </a:cubicBezTo>
                  <a:cubicBezTo>
                    <a:pt x="739894" y="3694397"/>
                    <a:pt x="710964" y="3727568"/>
                    <a:pt x="673100" y="3746500"/>
                  </a:cubicBezTo>
                  <a:cubicBezTo>
                    <a:pt x="656167" y="3754967"/>
                    <a:pt x="636752" y="3759671"/>
                    <a:pt x="622300" y="3771900"/>
                  </a:cubicBezTo>
                  <a:cubicBezTo>
                    <a:pt x="581168" y="3806704"/>
                    <a:pt x="546100" y="3848100"/>
                    <a:pt x="508000" y="3886200"/>
                  </a:cubicBezTo>
                  <a:cubicBezTo>
                    <a:pt x="491067" y="3903133"/>
                    <a:pt x="470484" y="3917075"/>
                    <a:pt x="457200" y="3937000"/>
                  </a:cubicBezTo>
                  <a:cubicBezTo>
                    <a:pt x="440267" y="3962400"/>
                    <a:pt x="424716" y="3988778"/>
                    <a:pt x="406400" y="4013200"/>
                  </a:cubicBezTo>
                  <a:cubicBezTo>
                    <a:pt x="393700" y="4030133"/>
                    <a:pt x="380603" y="4046776"/>
                    <a:pt x="368300" y="4064000"/>
                  </a:cubicBezTo>
                  <a:cubicBezTo>
                    <a:pt x="359428" y="4076420"/>
                    <a:pt x="352671" y="4090374"/>
                    <a:pt x="342900" y="4102100"/>
                  </a:cubicBezTo>
                  <a:cubicBezTo>
                    <a:pt x="331402" y="4115898"/>
                    <a:pt x="316298" y="4126402"/>
                    <a:pt x="304800" y="4140200"/>
                  </a:cubicBezTo>
                  <a:cubicBezTo>
                    <a:pt x="287418" y="4161059"/>
                    <a:pt x="252143" y="4226309"/>
                    <a:pt x="241300" y="4241800"/>
                  </a:cubicBezTo>
                  <a:cubicBezTo>
                    <a:pt x="225755" y="4264007"/>
                    <a:pt x="205536" y="4282746"/>
                    <a:pt x="190500" y="4305300"/>
                  </a:cubicBezTo>
                  <a:cubicBezTo>
                    <a:pt x="137646" y="4384582"/>
                    <a:pt x="186267" y="4326467"/>
                    <a:pt x="152400" y="4394200"/>
                  </a:cubicBezTo>
                  <a:cubicBezTo>
                    <a:pt x="138966" y="4421067"/>
                    <a:pt x="103282" y="4460089"/>
                    <a:pt x="88900" y="4483100"/>
                  </a:cubicBezTo>
                  <a:cubicBezTo>
                    <a:pt x="78866" y="4499154"/>
                    <a:pt x="70531" y="4516322"/>
                    <a:pt x="63500" y="4533900"/>
                  </a:cubicBezTo>
                  <a:cubicBezTo>
                    <a:pt x="53556" y="4558759"/>
                    <a:pt x="52952" y="4587823"/>
                    <a:pt x="38100" y="4610100"/>
                  </a:cubicBezTo>
                  <a:cubicBezTo>
                    <a:pt x="10352" y="4651722"/>
                    <a:pt x="27964" y="4648200"/>
                    <a:pt x="0" y="4648200"/>
                  </a:cubicBez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4" name="Freeform 13">
              <a:extLst>
                <a:ext uri="{FF2B5EF4-FFF2-40B4-BE49-F238E27FC236}">
                  <a16:creationId xmlns:a16="http://schemas.microsoft.com/office/drawing/2014/main" id="{87CE0D5C-160D-D509-7C59-D5DDE1B535BE}"/>
                </a:ext>
              </a:extLst>
            </p:cNvPr>
            <p:cNvSpPr/>
            <p:nvPr/>
          </p:nvSpPr>
          <p:spPr>
            <a:xfrm>
              <a:off x="14180295" y="5981700"/>
              <a:ext cx="4107705" cy="4296507"/>
            </a:xfrm>
            <a:custGeom>
              <a:avLst/>
              <a:gdLst>
                <a:gd name="csX0" fmla="*/ 4864100 w 4864100"/>
                <a:gd name="csY0" fmla="*/ 0 h 3520157"/>
                <a:gd name="csX1" fmla="*/ 4813300 w 4864100"/>
                <a:gd name="csY1" fmla="*/ 127000 h 3520157"/>
                <a:gd name="csX2" fmla="*/ 4800600 w 4864100"/>
                <a:gd name="csY2" fmla="*/ 165100 h 3520157"/>
                <a:gd name="csX3" fmla="*/ 4749800 w 4864100"/>
                <a:gd name="csY3" fmla="*/ 292100 h 3520157"/>
                <a:gd name="csX4" fmla="*/ 4724400 w 4864100"/>
                <a:gd name="csY4" fmla="*/ 355600 h 3520157"/>
                <a:gd name="csX5" fmla="*/ 4686300 w 4864100"/>
                <a:gd name="csY5" fmla="*/ 457200 h 3520157"/>
                <a:gd name="csX6" fmla="*/ 4648200 w 4864100"/>
                <a:gd name="csY6" fmla="*/ 520700 h 3520157"/>
                <a:gd name="csX7" fmla="*/ 4610100 w 4864100"/>
                <a:gd name="csY7" fmla="*/ 609600 h 3520157"/>
                <a:gd name="csX8" fmla="*/ 4572000 w 4864100"/>
                <a:gd name="csY8" fmla="*/ 660400 h 3520157"/>
                <a:gd name="csX9" fmla="*/ 4546600 w 4864100"/>
                <a:gd name="csY9" fmla="*/ 698500 h 3520157"/>
                <a:gd name="csX10" fmla="*/ 4495800 w 4864100"/>
                <a:gd name="csY10" fmla="*/ 749300 h 3520157"/>
                <a:gd name="csX11" fmla="*/ 4419600 w 4864100"/>
                <a:gd name="csY11" fmla="*/ 850900 h 3520157"/>
                <a:gd name="csX12" fmla="*/ 4330700 w 4864100"/>
                <a:gd name="csY12" fmla="*/ 939800 h 3520157"/>
                <a:gd name="csX13" fmla="*/ 4292600 w 4864100"/>
                <a:gd name="csY13" fmla="*/ 990600 h 3520157"/>
                <a:gd name="csX14" fmla="*/ 4254500 w 4864100"/>
                <a:gd name="csY14" fmla="*/ 1016000 h 3520157"/>
                <a:gd name="csX15" fmla="*/ 4165600 w 4864100"/>
                <a:gd name="csY15" fmla="*/ 1104900 h 3520157"/>
                <a:gd name="csX16" fmla="*/ 4051300 w 4864100"/>
                <a:gd name="csY16" fmla="*/ 1193800 h 3520157"/>
                <a:gd name="csX17" fmla="*/ 4013200 w 4864100"/>
                <a:gd name="csY17" fmla="*/ 1231900 h 3520157"/>
                <a:gd name="csX18" fmla="*/ 3898900 w 4864100"/>
                <a:gd name="csY18" fmla="*/ 1320800 h 3520157"/>
                <a:gd name="csX19" fmla="*/ 3810000 w 4864100"/>
                <a:gd name="csY19" fmla="*/ 1409700 h 3520157"/>
                <a:gd name="csX20" fmla="*/ 3771900 w 4864100"/>
                <a:gd name="csY20" fmla="*/ 1447800 h 3520157"/>
                <a:gd name="csX21" fmla="*/ 3683000 w 4864100"/>
                <a:gd name="csY21" fmla="*/ 1511300 h 3520157"/>
                <a:gd name="csX22" fmla="*/ 3644900 w 4864100"/>
                <a:gd name="csY22" fmla="*/ 1536700 h 3520157"/>
                <a:gd name="csX23" fmla="*/ 3492500 w 4864100"/>
                <a:gd name="csY23" fmla="*/ 1638300 h 3520157"/>
                <a:gd name="csX24" fmla="*/ 3314700 w 4864100"/>
                <a:gd name="csY24" fmla="*/ 1739900 h 3520157"/>
                <a:gd name="csX25" fmla="*/ 3263900 w 4864100"/>
                <a:gd name="csY25" fmla="*/ 1765300 h 3520157"/>
                <a:gd name="csX26" fmla="*/ 3213100 w 4864100"/>
                <a:gd name="csY26" fmla="*/ 1790700 h 3520157"/>
                <a:gd name="csX27" fmla="*/ 3086100 w 4864100"/>
                <a:gd name="csY27" fmla="*/ 1841500 h 3520157"/>
                <a:gd name="csX28" fmla="*/ 3009900 w 4864100"/>
                <a:gd name="csY28" fmla="*/ 1866900 h 3520157"/>
                <a:gd name="csX29" fmla="*/ 2857500 w 4864100"/>
                <a:gd name="csY29" fmla="*/ 1930400 h 3520157"/>
                <a:gd name="csX30" fmla="*/ 2806700 w 4864100"/>
                <a:gd name="csY30" fmla="*/ 1943100 h 3520157"/>
                <a:gd name="csX31" fmla="*/ 2705100 w 4864100"/>
                <a:gd name="csY31" fmla="*/ 1981200 h 3520157"/>
                <a:gd name="csX32" fmla="*/ 2667000 w 4864100"/>
                <a:gd name="csY32" fmla="*/ 1993900 h 3520157"/>
                <a:gd name="csX33" fmla="*/ 2565400 w 4864100"/>
                <a:gd name="csY33" fmla="*/ 2019300 h 3520157"/>
                <a:gd name="csX34" fmla="*/ 2501900 w 4864100"/>
                <a:gd name="csY34" fmla="*/ 2044700 h 3520157"/>
                <a:gd name="csX35" fmla="*/ 2336800 w 4864100"/>
                <a:gd name="csY35" fmla="*/ 2095500 h 3520157"/>
                <a:gd name="csX36" fmla="*/ 2247900 w 4864100"/>
                <a:gd name="csY36" fmla="*/ 2133600 h 3520157"/>
                <a:gd name="csX37" fmla="*/ 2120900 w 4864100"/>
                <a:gd name="csY37" fmla="*/ 2171700 h 3520157"/>
                <a:gd name="csX38" fmla="*/ 1930400 w 4864100"/>
                <a:gd name="csY38" fmla="*/ 2235200 h 3520157"/>
                <a:gd name="csX39" fmla="*/ 1841500 w 4864100"/>
                <a:gd name="csY39" fmla="*/ 2260600 h 3520157"/>
                <a:gd name="csX40" fmla="*/ 1689100 w 4864100"/>
                <a:gd name="csY40" fmla="*/ 2311400 h 3520157"/>
                <a:gd name="csX41" fmla="*/ 1600200 w 4864100"/>
                <a:gd name="csY41" fmla="*/ 2336800 h 3520157"/>
                <a:gd name="csX42" fmla="*/ 1447800 w 4864100"/>
                <a:gd name="csY42" fmla="*/ 2400300 h 3520157"/>
                <a:gd name="csX43" fmla="*/ 1320800 w 4864100"/>
                <a:gd name="csY43" fmla="*/ 2438400 h 3520157"/>
                <a:gd name="csX44" fmla="*/ 1257300 w 4864100"/>
                <a:gd name="csY44" fmla="*/ 2451100 h 3520157"/>
                <a:gd name="csX45" fmla="*/ 1193800 w 4864100"/>
                <a:gd name="csY45" fmla="*/ 2476500 h 3520157"/>
                <a:gd name="csX46" fmla="*/ 990600 w 4864100"/>
                <a:gd name="csY46" fmla="*/ 2540000 h 3520157"/>
                <a:gd name="csX47" fmla="*/ 876300 w 4864100"/>
                <a:gd name="csY47" fmla="*/ 2590800 h 3520157"/>
                <a:gd name="csX48" fmla="*/ 723900 w 4864100"/>
                <a:gd name="csY48" fmla="*/ 2679700 h 3520157"/>
                <a:gd name="csX49" fmla="*/ 622300 w 4864100"/>
                <a:gd name="csY49" fmla="*/ 2768600 h 3520157"/>
                <a:gd name="csX50" fmla="*/ 571500 w 4864100"/>
                <a:gd name="csY50" fmla="*/ 2806700 h 3520157"/>
                <a:gd name="csX51" fmla="*/ 444500 w 4864100"/>
                <a:gd name="csY51" fmla="*/ 2908300 h 3520157"/>
                <a:gd name="csX52" fmla="*/ 368300 w 4864100"/>
                <a:gd name="csY52" fmla="*/ 2997200 h 3520157"/>
                <a:gd name="csX53" fmla="*/ 317500 w 4864100"/>
                <a:gd name="csY53" fmla="*/ 3073400 h 3520157"/>
                <a:gd name="csX54" fmla="*/ 266700 w 4864100"/>
                <a:gd name="csY54" fmla="*/ 3136900 h 3520157"/>
                <a:gd name="csX55" fmla="*/ 177800 w 4864100"/>
                <a:gd name="csY55" fmla="*/ 3276600 h 3520157"/>
                <a:gd name="csX56" fmla="*/ 152400 w 4864100"/>
                <a:gd name="csY56" fmla="*/ 3314700 h 3520157"/>
                <a:gd name="csX57" fmla="*/ 127000 w 4864100"/>
                <a:gd name="csY57" fmla="*/ 3365500 h 3520157"/>
                <a:gd name="csX58" fmla="*/ 88900 w 4864100"/>
                <a:gd name="csY58" fmla="*/ 3403600 h 3520157"/>
                <a:gd name="csX59" fmla="*/ 63500 w 4864100"/>
                <a:gd name="csY59" fmla="*/ 3441700 h 3520157"/>
                <a:gd name="csX60" fmla="*/ 25400 w 4864100"/>
                <a:gd name="csY60" fmla="*/ 3517900 h 3520157"/>
                <a:gd name="csX61" fmla="*/ 0 w 4864100"/>
                <a:gd name="csY61" fmla="*/ 3517900 h 35201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Lst>
              <a:rect l="l" t="t" r="r" b="b"/>
              <a:pathLst>
                <a:path w="4864100" h="3520157">
                  <a:moveTo>
                    <a:pt x="4864100" y="0"/>
                  </a:moveTo>
                  <a:cubicBezTo>
                    <a:pt x="4806286" y="173442"/>
                    <a:pt x="4869361" y="-3808"/>
                    <a:pt x="4813300" y="127000"/>
                  </a:cubicBezTo>
                  <a:cubicBezTo>
                    <a:pt x="4808027" y="139305"/>
                    <a:pt x="4805406" y="152605"/>
                    <a:pt x="4800600" y="165100"/>
                  </a:cubicBezTo>
                  <a:cubicBezTo>
                    <a:pt x="4784233" y="207655"/>
                    <a:pt x="4766733" y="249767"/>
                    <a:pt x="4749800" y="292100"/>
                  </a:cubicBezTo>
                  <a:cubicBezTo>
                    <a:pt x="4741333" y="313267"/>
                    <a:pt x="4731609" y="333973"/>
                    <a:pt x="4724400" y="355600"/>
                  </a:cubicBezTo>
                  <a:cubicBezTo>
                    <a:pt x="4713408" y="388575"/>
                    <a:pt x="4701486" y="426828"/>
                    <a:pt x="4686300" y="457200"/>
                  </a:cubicBezTo>
                  <a:cubicBezTo>
                    <a:pt x="4675261" y="479278"/>
                    <a:pt x="4659239" y="498622"/>
                    <a:pt x="4648200" y="520700"/>
                  </a:cubicBezTo>
                  <a:cubicBezTo>
                    <a:pt x="4604990" y="607120"/>
                    <a:pt x="4676168" y="503891"/>
                    <a:pt x="4610100" y="609600"/>
                  </a:cubicBezTo>
                  <a:cubicBezTo>
                    <a:pt x="4598882" y="627549"/>
                    <a:pt x="4584303" y="643176"/>
                    <a:pt x="4572000" y="660400"/>
                  </a:cubicBezTo>
                  <a:cubicBezTo>
                    <a:pt x="4563128" y="672820"/>
                    <a:pt x="4556533" y="686911"/>
                    <a:pt x="4546600" y="698500"/>
                  </a:cubicBezTo>
                  <a:cubicBezTo>
                    <a:pt x="4531015" y="716682"/>
                    <a:pt x="4511131" y="730903"/>
                    <a:pt x="4495800" y="749300"/>
                  </a:cubicBezTo>
                  <a:cubicBezTo>
                    <a:pt x="4468699" y="781821"/>
                    <a:pt x="4449534" y="820966"/>
                    <a:pt x="4419600" y="850900"/>
                  </a:cubicBezTo>
                  <a:cubicBezTo>
                    <a:pt x="4389967" y="880533"/>
                    <a:pt x="4355845" y="906274"/>
                    <a:pt x="4330700" y="939800"/>
                  </a:cubicBezTo>
                  <a:cubicBezTo>
                    <a:pt x="4318000" y="956733"/>
                    <a:pt x="4307567" y="975633"/>
                    <a:pt x="4292600" y="990600"/>
                  </a:cubicBezTo>
                  <a:cubicBezTo>
                    <a:pt x="4281807" y="1001393"/>
                    <a:pt x="4265845" y="1005789"/>
                    <a:pt x="4254500" y="1016000"/>
                  </a:cubicBezTo>
                  <a:cubicBezTo>
                    <a:pt x="4223350" y="1044035"/>
                    <a:pt x="4198680" y="1079171"/>
                    <a:pt x="4165600" y="1104900"/>
                  </a:cubicBezTo>
                  <a:cubicBezTo>
                    <a:pt x="4127500" y="1134533"/>
                    <a:pt x="4085430" y="1159670"/>
                    <a:pt x="4051300" y="1193800"/>
                  </a:cubicBezTo>
                  <a:cubicBezTo>
                    <a:pt x="4038600" y="1206500"/>
                    <a:pt x="4026998" y="1220402"/>
                    <a:pt x="4013200" y="1231900"/>
                  </a:cubicBezTo>
                  <a:cubicBezTo>
                    <a:pt x="3976120" y="1262800"/>
                    <a:pt x="3933030" y="1286670"/>
                    <a:pt x="3898900" y="1320800"/>
                  </a:cubicBezTo>
                  <a:lnTo>
                    <a:pt x="3810000" y="1409700"/>
                  </a:lnTo>
                  <a:cubicBezTo>
                    <a:pt x="3797300" y="1422400"/>
                    <a:pt x="3786844" y="1437837"/>
                    <a:pt x="3771900" y="1447800"/>
                  </a:cubicBezTo>
                  <a:cubicBezTo>
                    <a:pt x="3682110" y="1507660"/>
                    <a:pt x="3793269" y="1432536"/>
                    <a:pt x="3683000" y="1511300"/>
                  </a:cubicBezTo>
                  <a:cubicBezTo>
                    <a:pt x="3670580" y="1520172"/>
                    <a:pt x="3657111" y="1527542"/>
                    <a:pt x="3644900" y="1536700"/>
                  </a:cubicBezTo>
                  <a:cubicBezTo>
                    <a:pt x="3511708" y="1636594"/>
                    <a:pt x="3578699" y="1609567"/>
                    <a:pt x="3492500" y="1638300"/>
                  </a:cubicBezTo>
                  <a:cubicBezTo>
                    <a:pt x="3403836" y="1704798"/>
                    <a:pt x="3460632" y="1666934"/>
                    <a:pt x="3314700" y="1739900"/>
                  </a:cubicBezTo>
                  <a:lnTo>
                    <a:pt x="3263900" y="1765300"/>
                  </a:lnTo>
                  <a:cubicBezTo>
                    <a:pt x="3246967" y="1773767"/>
                    <a:pt x="3230678" y="1783669"/>
                    <a:pt x="3213100" y="1790700"/>
                  </a:cubicBezTo>
                  <a:cubicBezTo>
                    <a:pt x="3170767" y="1807633"/>
                    <a:pt x="3128791" y="1825491"/>
                    <a:pt x="3086100" y="1841500"/>
                  </a:cubicBezTo>
                  <a:cubicBezTo>
                    <a:pt x="3061031" y="1850901"/>
                    <a:pt x="3034853" y="1857196"/>
                    <a:pt x="3009900" y="1866900"/>
                  </a:cubicBezTo>
                  <a:cubicBezTo>
                    <a:pt x="2958609" y="1886847"/>
                    <a:pt x="2910890" y="1917052"/>
                    <a:pt x="2857500" y="1930400"/>
                  </a:cubicBezTo>
                  <a:cubicBezTo>
                    <a:pt x="2840567" y="1934633"/>
                    <a:pt x="2823259" y="1937580"/>
                    <a:pt x="2806700" y="1943100"/>
                  </a:cubicBezTo>
                  <a:cubicBezTo>
                    <a:pt x="2772386" y="1954538"/>
                    <a:pt x="2739092" y="1968839"/>
                    <a:pt x="2705100" y="1981200"/>
                  </a:cubicBezTo>
                  <a:cubicBezTo>
                    <a:pt x="2692519" y="1985775"/>
                    <a:pt x="2679915" y="1990378"/>
                    <a:pt x="2667000" y="1993900"/>
                  </a:cubicBezTo>
                  <a:cubicBezTo>
                    <a:pt x="2633321" y="2003085"/>
                    <a:pt x="2598765" y="2009034"/>
                    <a:pt x="2565400" y="2019300"/>
                  </a:cubicBezTo>
                  <a:cubicBezTo>
                    <a:pt x="2543611" y="2026004"/>
                    <a:pt x="2523527" y="2037491"/>
                    <a:pt x="2501900" y="2044700"/>
                  </a:cubicBezTo>
                  <a:cubicBezTo>
                    <a:pt x="2402169" y="2077944"/>
                    <a:pt x="2429282" y="2059930"/>
                    <a:pt x="2336800" y="2095500"/>
                  </a:cubicBezTo>
                  <a:cubicBezTo>
                    <a:pt x="2306709" y="2107074"/>
                    <a:pt x="2277991" y="2122026"/>
                    <a:pt x="2247900" y="2133600"/>
                  </a:cubicBezTo>
                  <a:cubicBezTo>
                    <a:pt x="2111684" y="2185991"/>
                    <a:pt x="2226005" y="2138509"/>
                    <a:pt x="2120900" y="2171700"/>
                  </a:cubicBezTo>
                  <a:cubicBezTo>
                    <a:pt x="2057072" y="2191856"/>
                    <a:pt x="1994759" y="2216812"/>
                    <a:pt x="1930400" y="2235200"/>
                  </a:cubicBezTo>
                  <a:cubicBezTo>
                    <a:pt x="1900767" y="2243667"/>
                    <a:pt x="1870889" y="2251319"/>
                    <a:pt x="1841500" y="2260600"/>
                  </a:cubicBezTo>
                  <a:cubicBezTo>
                    <a:pt x="1790438" y="2276725"/>
                    <a:pt x="1740588" y="2296689"/>
                    <a:pt x="1689100" y="2311400"/>
                  </a:cubicBezTo>
                  <a:cubicBezTo>
                    <a:pt x="1659467" y="2319867"/>
                    <a:pt x="1629119" y="2326146"/>
                    <a:pt x="1600200" y="2336800"/>
                  </a:cubicBezTo>
                  <a:cubicBezTo>
                    <a:pt x="1548560" y="2355825"/>
                    <a:pt x="1501765" y="2389507"/>
                    <a:pt x="1447800" y="2400300"/>
                  </a:cubicBezTo>
                  <a:cubicBezTo>
                    <a:pt x="1282843" y="2433291"/>
                    <a:pt x="1487884" y="2388275"/>
                    <a:pt x="1320800" y="2438400"/>
                  </a:cubicBezTo>
                  <a:cubicBezTo>
                    <a:pt x="1300125" y="2444603"/>
                    <a:pt x="1277975" y="2444897"/>
                    <a:pt x="1257300" y="2451100"/>
                  </a:cubicBezTo>
                  <a:cubicBezTo>
                    <a:pt x="1235464" y="2457651"/>
                    <a:pt x="1215269" y="2468832"/>
                    <a:pt x="1193800" y="2476500"/>
                  </a:cubicBezTo>
                  <a:cubicBezTo>
                    <a:pt x="1098108" y="2510676"/>
                    <a:pt x="1081399" y="2514057"/>
                    <a:pt x="990600" y="2540000"/>
                  </a:cubicBezTo>
                  <a:cubicBezTo>
                    <a:pt x="878527" y="2614715"/>
                    <a:pt x="1057660" y="2500120"/>
                    <a:pt x="876300" y="2590800"/>
                  </a:cubicBezTo>
                  <a:cubicBezTo>
                    <a:pt x="823698" y="2617101"/>
                    <a:pt x="770949" y="2644413"/>
                    <a:pt x="723900" y="2679700"/>
                  </a:cubicBezTo>
                  <a:cubicBezTo>
                    <a:pt x="595812" y="2775766"/>
                    <a:pt x="753834" y="2653508"/>
                    <a:pt x="622300" y="2768600"/>
                  </a:cubicBezTo>
                  <a:cubicBezTo>
                    <a:pt x="606370" y="2782538"/>
                    <a:pt x="587233" y="2792540"/>
                    <a:pt x="571500" y="2806700"/>
                  </a:cubicBezTo>
                  <a:cubicBezTo>
                    <a:pt x="459516" y="2907485"/>
                    <a:pt x="539233" y="2860934"/>
                    <a:pt x="444500" y="2908300"/>
                  </a:cubicBezTo>
                  <a:cubicBezTo>
                    <a:pt x="366558" y="3025212"/>
                    <a:pt x="491486" y="2843218"/>
                    <a:pt x="368300" y="2997200"/>
                  </a:cubicBezTo>
                  <a:cubicBezTo>
                    <a:pt x="349230" y="3021038"/>
                    <a:pt x="336570" y="3049562"/>
                    <a:pt x="317500" y="3073400"/>
                  </a:cubicBezTo>
                  <a:cubicBezTo>
                    <a:pt x="300567" y="3094567"/>
                    <a:pt x="282643" y="3114978"/>
                    <a:pt x="266700" y="3136900"/>
                  </a:cubicBezTo>
                  <a:cubicBezTo>
                    <a:pt x="218321" y="3203422"/>
                    <a:pt x="218577" y="3211357"/>
                    <a:pt x="177800" y="3276600"/>
                  </a:cubicBezTo>
                  <a:cubicBezTo>
                    <a:pt x="169710" y="3289543"/>
                    <a:pt x="159973" y="3301448"/>
                    <a:pt x="152400" y="3314700"/>
                  </a:cubicBezTo>
                  <a:cubicBezTo>
                    <a:pt x="143007" y="3331138"/>
                    <a:pt x="138004" y="3350094"/>
                    <a:pt x="127000" y="3365500"/>
                  </a:cubicBezTo>
                  <a:cubicBezTo>
                    <a:pt x="116561" y="3380115"/>
                    <a:pt x="100398" y="3389802"/>
                    <a:pt x="88900" y="3403600"/>
                  </a:cubicBezTo>
                  <a:cubicBezTo>
                    <a:pt x="79129" y="3415326"/>
                    <a:pt x="70326" y="3428048"/>
                    <a:pt x="63500" y="3441700"/>
                  </a:cubicBezTo>
                  <a:cubicBezTo>
                    <a:pt x="49226" y="3470248"/>
                    <a:pt x="54517" y="3496062"/>
                    <a:pt x="25400" y="3517900"/>
                  </a:cubicBezTo>
                  <a:cubicBezTo>
                    <a:pt x="18627" y="3522980"/>
                    <a:pt x="8467" y="3517900"/>
                    <a:pt x="0" y="351790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sp>
          <p:nvSpPr>
            <p:cNvPr id="15" name="Freeform 14">
              <a:extLst>
                <a:ext uri="{FF2B5EF4-FFF2-40B4-BE49-F238E27FC236}">
                  <a16:creationId xmlns:a16="http://schemas.microsoft.com/office/drawing/2014/main" id="{DF555B82-0333-D661-3E66-8C5D1C6D8A7F}"/>
                </a:ext>
              </a:extLst>
            </p:cNvPr>
            <p:cNvSpPr/>
            <p:nvPr/>
          </p:nvSpPr>
          <p:spPr>
            <a:xfrm>
              <a:off x="14946920" y="7355423"/>
              <a:ext cx="4787900" cy="3048147"/>
            </a:xfrm>
            <a:custGeom>
              <a:avLst/>
              <a:gdLst>
                <a:gd name="csX0" fmla="*/ 4787900 w 4787900"/>
                <a:gd name="csY0" fmla="*/ 0 h 3048147"/>
                <a:gd name="csX1" fmla="*/ 4775200 w 4787900"/>
                <a:gd name="csY1" fmla="*/ 152400 h 3048147"/>
                <a:gd name="csX2" fmla="*/ 4749800 w 4787900"/>
                <a:gd name="csY2" fmla="*/ 228600 h 3048147"/>
                <a:gd name="csX3" fmla="*/ 4724400 w 4787900"/>
                <a:gd name="csY3" fmla="*/ 317500 h 3048147"/>
                <a:gd name="csX4" fmla="*/ 4660900 w 4787900"/>
                <a:gd name="csY4" fmla="*/ 444500 h 3048147"/>
                <a:gd name="csX5" fmla="*/ 4648200 w 4787900"/>
                <a:gd name="csY5" fmla="*/ 482600 h 3048147"/>
                <a:gd name="csX6" fmla="*/ 4572000 w 4787900"/>
                <a:gd name="csY6" fmla="*/ 584200 h 3048147"/>
                <a:gd name="csX7" fmla="*/ 4521200 w 4787900"/>
                <a:gd name="csY7" fmla="*/ 635000 h 3048147"/>
                <a:gd name="csX8" fmla="*/ 4457700 w 4787900"/>
                <a:gd name="csY8" fmla="*/ 723900 h 3048147"/>
                <a:gd name="csX9" fmla="*/ 4406900 w 4787900"/>
                <a:gd name="csY9" fmla="*/ 762000 h 3048147"/>
                <a:gd name="csX10" fmla="*/ 4356100 w 4787900"/>
                <a:gd name="csY10" fmla="*/ 825500 h 3048147"/>
                <a:gd name="csX11" fmla="*/ 4318000 w 4787900"/>
                <a:gd name="csY11" fmla="*/ 863600 h 3048147"/>
                <a:gd name="csX12" fmla="*/ 4267200 w 4787900"/>
                <a:gd name="csY12" fmla="*/ 927100 h 3048147"/>
                <a:gd name="csX13" fmla="*/ 4165600 w 4787900"/>
                <a:gd name="csY13" fmla="*/ 1016000 h 3048147"/>
                <a:gd name="csX14" fmla="*/ 4114800 w 4787900"/>
                <a:gd name="csY14" fmla="*/ 1066800 h 3048147"/>
                <a:gd name="csX15" fmla="*/ 3962400 w 4787900"/>
                <a:gd name="csY15" fmla="*/ 1155700 h 3048147"/>
                <a:gd name="csX16" fmla="*/ 3898900 w 4787900"/>
                <a:gd name="csY16" fmla="*/ 1206500 h 3048147"/>
                <a:gd name="csX17" fmla="*/ 3683000 w 4787900"/>
                <a:gd name="csY17" fmla="*/ 1308100 h 3048147"/>
                <a:gd name="csX18" fmla="*/ 3378200 w 4787900"/>
                <a:gd name="csY18" fmla="*/ 1447800 h 3048147"/>
                <a:gd name="csX19" fmla="*/ 3327400 w 4787900"/>
                <a:gd name="csY19" fmla="*/ 1460500 h 3048147"/>
                <a:gd name="csX20" fmla="*/ 3136900 w 4787900"/>
                <a:gd name="csY20" fmla="*/ 1524000 h 3048147"/>
                <a:gd name="csX21" fmla="*/ 2984500 w 4787900"/>
                <a:gd name="csY21" fmla="*/ 1562100 h 3048147"/>
                <a:gd name="csX22" fmla="*/ 2933700 w 4787900"/>
                <a:gd name="csY22" fmla="*/ 1587500 h 3048147"/>
                <a:gd name="csX23" fmla="*/ 2844800 w 4787900"/>
                <a:gd name="csY23" fmla="*/ 1612900 h 3048147"/>
                <a:gd name="csX24" fmla="*/ 2768600 w 4787900"/>
                <a:gd name="csY24" fmla="*/ 1638300 h 3048147"/>
                <a:gd name="csX25" fmla="*/ 2679700 w 4787900"/>
                <a:gd name="csY25" fmla="*/ 1651000 h 3048147"/>
                <a:gd name="csX26" fmla="*/ 2590800 w 4787900"/>
                <a:gd name="csY26" fmla="*/ 1676400 h 3048147"/>
                <a:gd name="csX27" fmla="*/ 2501900 w 4787900"/>
                <a:gd name="csY27" fmla="*/ 1689100 h 3048147"/>
                <a:gd name="csX28" fmla="*/ 2425700 w 4787900"/>
                <a:gd name="csY28" fmla="*/ 1701800 h 3048147"/>
                <a:gd name="csX29" fmla="*/ 2336800 w 4787900"/>
                <a:gd name="csY29" fmla="*/ 1714500 h 3048147"/>
                <a:gd name="csX30" fmla="*/ 2260600 w 4787900"/>
                <a:gd name="csY30" fmla="*/ 1727200 h 3048147"/>
                <a:gd name="csX31" fmla="*/ 2070100 w 4787900"/>
                <a:gd name="csY31" fmla="*/ 1752600 h 3048147"/>
                <a:gd name="csX32" fmla="*/ 1892300 w 4787900"/>
                <a:gd name="csY32" fmla="*/ 1778000 h 3048147"/>
                <a:gd name="csX33" fmla="*/ 1803400 w 4787900"/>
                <a:gd name="csY33" fmla="*/ 1790700 h 3048147"/>
                <a:gd name="csX34" fmla="*/ 1752600 w 4787900"/>
                <a:gd name="csY34" fmla="*/ 1803400 h 3048147"/>
                <a:gd name="csX35" fmla="*/ 1625600 w 4787900"/>
                <a:gd name="csY35" fmla="*/ 1841500 h 3048147"/>
                <a:gd name="csX36" fmla="*/ 1435100 w 4787900"/>
                <a:gd name="csY36" fmla="*/ 1879600 h 3048147"/>
                <a:gd name="csX37" fmla="*/ 1384300 w 4787900"/>
                <a:gd name="csY37" fmla="*/ 1892300 h 3048147"/>
                <a:gd name="csX38" fmla="*/ 1193800 w 4787900"/>
                <a:gd name="csY38" fmla="*/ 1955800 h 3048147"/>
                <a:gd name="csX39" fmla="*/ 1092200 w 4787900"/>
                <a:gd name="csY39" fmla="*/ 2006600 h 3048147"/>
                <a:gd name="csX40" fmla="*/ 914400 w 4787900"/>
                <a:gd name="csY40" fmla="*/ 2120900 h 3048147"/>
                <a:gd name="csX41" fmla="*/ 800100 w 4787900"/>
                <a:gd name="csY41" fmla="*/ 2197100 h 3048147"/>
                <a:gd name="csX42" fmla="*/ 723900 w 4787900"/>
                <a:gd name="csY42" fmla="*/ 2247900 h 3048147"/>
                <a:gd name="csX43" fmla="*/ 673100 w 4787900"/>
                <a:gd name="csY43" fmla="*/ 2311400 h 3048147"/>
                <a:gd name="csX44" fmla="*/ 546100 w 4787900"/>
                <a:gd name="csY44" fmla="*/ 2438400 h 3048147"/>
                <a:gd name="csX45" fmla="*/ 457200 w 4787900"/>
                <a:gd name="csY45" fmla="*/ 2527300 h 3048147"/>
                <a:gd name="csX46" fmla="*/ 406400 w 4787900"/>
                <a:gd name="csY46" fmla="*/ 2578100 h 3048147"/>
                <a:gd name="csX47" fmla="*/ 254000 w 4787900"/>
                <a:gd name="csY47" fmla="*/ 2755900 h 3048147"/>
                <a:gd name="csX48" fmla="*/ 190500 w 4787900"/>
                <a:gd name="csY48" fmla="*/ 2844800 h 3048147"/>
                <a:gd name="csX49" fmla="*/ 139700 w 4787900"/>
                <a:gd name="csY49" fmla="*/ 2895600 h 3048147"/>
                <a:gd name="csX50" fmla="*/ 76200 w 4787900"/>
                <a:gd name="csY50" fmla="*/ 2971800 h 3048147"/>
                <a:gd name="csX51" fmla="*/ 0 w 4787900"/>
                <a:gd name="csY51" fmla="*/ 3048000 h 30481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4787900" h="3048147">
                  <a:moveTo>
                    <a:pt x="4787900" y="0"/>
                  </a:moveTo>
                  <a:cubicBezTo>
                    <a:pt x="4783667" y="50800"/>
                    <a:pt x="4783580" y="102118"/>
                    <a:pt x="4775200" y="152400"/>
                  </a:cubicBezTo>
                  <a:cubicBezTo>
                    <a:pt x="4770798" y="178810"/>
                    <a:pt x="4757674" y="203010"/>
                    <a:pt x="4749800" y="228600"/>
                  </a:cubicBezTo>
                  <a:cubicBezTo>
                    <a:pt x="4740737" y="258056"/>
                    <a:pt x="4736134" y="289002"/>
                    <a:pt x="4724400" y="317500"/>
                  </a:cubicBezTo>
                  <a:cubicBezTo>
                    <a:pt x="4706379" y="361265"/>
                    <a:pt x="4675867" y="399599"/>
                    <a:pt x="4660900" y="444500"/>
                  </a:cubicBezTo>
                  <a:cubicBezTo>
                    <a:pt x="4656667" y="457200"/>
                    <a:pt x="4654187" y="470626"/>
                    <a:pt x="4648200" y="482600"/>
                  </a:cubicBezTo>
                  <a:cubicBezTo>
                    <a:pt x="4635724" y="507553"/>
                    <a:pt x="4582681" y="572184"/>
                    <a:pt x="4572000" y="584200"/>
                  </a:cubicBezTo>
                  <a:cubicBezTo>
                    <a:pt x="4556090" y="602098"/>
                    <a:pt x="4536785" y="616818"/>
                    <a:pt x="4521200" y="635000"/>
                  </a:cubicBezTo>
                  <a:cubicBezTo>
                    <a:pt x="4477933" y="685478"/>
                    <a:pt x="4513453" y="668147"/>
                    <a:pt x="4457700" y="723900"/>
                  </a:cubicBezTo>
                  <a:cubicBezTo>
                    <a:pt x="4442733" y="738867"/>
                    <a:pt x="4421867" y="747033"/>
                    <a:pt x="4406900" y="762000"/>
                  </a:cubicBezTo>
                  <a:cubicBezTo>
                    <a:pt x="4387733" y="781167"/>
                    <a:pt x="4373950" y="805100"/>
                    <a:pt x="4356100" y="825500"/>
                  </a:cubicBezTo>
                  <a:cubicBezTo>
                    <a:pt x="4344273" y="839017"/>
                    <a:pt x="4329827" y="850083"/>
                    <a:pt x="4318000" y="863600"/>
                  </a:cubicBezTo>
                  <a:cubicBezTo>
                    <a:pt x="4300150" y="884000"/>
                    <a:pt x="4285050" y="906700"/>
                    <a:pt x="4267200" y="927100"/>
                  </a:cubicBezTo>
                  <a:cubicBezTo>
                    <a:pt x="4224167" y="976280"/>
                    <a:pt x="4221642" y="966185"/>
                    <a:pt x="4165600" y="1016000"/>
                  </a:cubicBezTo>
                  <a:cubicBezTo>
                    <a:pt x="4147702" y="1031910"/>
                    <a:pt x="4133500" y="1051840"/>
                    <a:pt x="4114800" y="1066800"/>
                  </a:cubicBezTo>
                  <a:cubicBezTo>
                    <a:pt x="4003594" y="1155765"/>
                    <a:pt x="4076489" y="1083098"/>
                    <a:pt x="3962400" y="1155700"/>
                  </a:cubicBezTo>
                  <a:cubicBezTo>
                    <a:pt x="3939531" y="1170253"/>
                    <a:pt x="3922264" y="1192756"/>
                    <a:pt x="3898900" y="1206500"/>
                  </a:cubicBezTo>
                  <a:cubicBezTo>
                    <a:pt x="3705792" y="1320093"/>
                    <a:pt x="3807389" y="1250690"/>
                    <a:pt x="3683000" y="1308100"/>
                  </a:cubicBezTo>
                  <a:cubicBezTo>
                    <a:pt x="3592767" y="1349746"/>
                    <a:pt x="3464778" y="1426156"/>
                    <a:pt x="3378200" y="1447800"/>
                  </a:cubicBezTo>
                  <a:cubicBezTo>
                    <a:pt x="3361267" y="1452033"/>
                    <a:pt x="3343959" y="1454980"/>
                    <a:pt x="3327400" y="1460500"/>
                  </a:cubicBezTo>
                  <a:cubicBezTo>
                    <a:pt x="3193922" y="1504993"/>
                    <a:pt x="3263152" y="1492437"/>
                    <a:pt x="3136900" y="1524000"/>
                  </a:cubicBezTo>
                  <a:cubicBezTo>
                    <a:pt x="3054607" y="1544573"/>
                    <a:pt x="3077839" y="1528158"/>
                    <a:pt x="2984500" y="1562100"/>
                  </a:cubicBezTo>
                  <a:cubicBezTo>
                    <a:pt x="2966708" y="1568570"/>
                    <a:pt x="2951492" y="1581030"/>
                    <a:pt x="2933700" y="1587500"/>
                  </a:cubicBezTo>
                  <a:cubicBezTo>
                    <a:pt x="2904736" y="1598032"/>
                    <a:pt x="2874256" y="1603837"/>
                    <a:pt x="2844800" y="1612900"/>
                  </a:cubicBezTo>
                  <a:cubicBezTo>
                    <a:pt x="2819210" y="1620774"/>
                    <a:pt x="2794688" y="1632280"/>
                    <a:pt x="2768600" y="1638300"/>
                  </a:cubicBezTo>
                  <a:cubicBezTo>
                    <a:pt x="2739432" y="1645031"/>
                    <a:pt x="2708970" y="1644728"/>
                    <a:pt x="2679700" y="1651000"/>
                  </a:cubicBezTo>
                  <a:cubicBezTo>
                    <a:pt x="2649565" y="1657458"/>
                    <a:pt x="2620935" y="1669942"/>
                    <a:pt x="2590800" y="1676400"/>
                  </a:cubicBezTo>
                  <a:cubicBezTo>
                    <a:pt x="2561530" y="1682672"/>
                    <a:pt x="2531486" y="1684548"/>
                    <a:pt x="2501900" y="1689100"/>
                  </a:cubicBezTo>
                  <a:cubicBezTo>
                    <a:pt x="2476449" y="1693016"/>
                    <a:pt x="2451151" y="1697884"/>
                    <a:pt x="2425700" y="1701800"/>
                  </a:cubicBezTo>
                  <a:cubicBezTo>
                    <a:pt x="2396114" y="1706352"/>
                    <a:pt x="2366386" y="1709948"/>
                    <a:pt x="2336800" y="1714500"/>
                  </a:cubicBezTo>
                  <a:cubicBezTo>
                    <a:pt x="2311349" y="1718416"/>
                    <a:pt x="2286051" y="1723284"/>
                    <a:pt x="2260600" y="1727200"/>
                  </a:cubicBezTo>
                  <a:cubicBezTo>
                    <a:pt x="2140176" y="1745727"/>
                    <a:pt x="2198822" y="1735047"/>
                    <a:pt x="2070100" y="1752600"/>
                  </a:cubicBezTo>
                  <a:lnTo>
                    <a:pt x="1892300" y="1778000"/>
                  </a:lnTo>
                  <a:cubicBezTo>
                    <a:pt x="1862667" y="1782233"/>
                    <a:pt x="1832440" y="1783440"/>
                    <a:pt x="1803400" y="1790700"/>
                  </a:cubicBezTo>
                  <a:cubicBezTo>
                    <a:pt x="1786467" y="1794933"/>
                    <a:pt x="1769318" y="1798384"/>
                    <a:pt x="1752600" y="1803400"/>
                  </a:cubicBezTo>
                  <a:cubicBezTo>
                    <a:pt x="1677240" y="1826008"/>
                    <a:pt x="1691032" y="1827725"/>
                    <a:pt x="1625600" y="1841500"/>
                  </a:cubicBezTo>
                  <a:cubicBezTo>
                    <a:pt x="1562232" y="1854841"/>
                    <a:pt x="1497924" y="1863894"/>
                    <a:pt x="1435100" y="1879600"/>
                  </a:cubicBezTo>
                  <a:cubicBezTo>
                    <a:pt x="1418167" y="1883833"/>
                    <a:pt x="1401339" y="1888514"/>
                    <a:pt x="1384300" y="1892300"/>
                  </a:cubicBezTo>
                  <a:cubicBezTo>
                    <a:pt x="1292495" y="1912701"/>
                    <a:pt x="1306192" y="1899604"/>
                    <a:pt x="1193800" y="1955800"/>
                  </a:cubicBezTo>
                  <a:cubicBezTo>
                    <a:pt x="1159933" y="1972733"/>
                    <a:pt x="1122491" y="1983882"/>
                    <a:pt x="1092200" y="2006600"/>
                  </a:cubicBezTo>
                  <a:cubicBezTo>
                    <a:pt x="1001905" y="2074321"/>
                    <a:pt x="1059550" y="2033810"/>
                    <a:pt x="914400" y="2120900"/>
                  </a:cubicBezTo>
                  <a:cubicBezTo>
                    <a:pt x="791614" y="2194572"/>
                    <a:pt x="905921" y="2123025"/>
                    <a:pt x="800100" y="2197100"/>
                  </a:cubicBezTo>
                  <a:cubicBezTo>
                    <a:pt x="775091" y="2214606"/>
                    <a:pt x="746591" y="2227479"/>
                    <a:pt x="723900" y="2247900"/>
                  </a:cubicBezTo>
                  <a:cubicBezTo>
                    <a:pt x="703752" y="2266033"/>
                    <a:pt x="691595" y="2291584"/>
                    <a:pt x="673100" y="2311400"/>
                  </a:cubicBezTo>
                  <a:cubicBezTo>
                    <a:pt x="632251" y="2355167"/>
                    <a:pt x="588433" y="2396067"/>
                    <a:pt x="546100" y="2438400"/>
                  </a:cubicBezTo>
                  <a:lnTo>
                    <a:pt x="457200" y="2527300"/>
                  </a:lnTo>
                  <a:cubicBezTo>
                    <a:pt x="440267" y="2544233"/>
                    <a:pt x="421985" y="2559918"/>
                    <a:pt x="406400" y="2578100"/>
                  </a:cubicBezTo>
                  <a:cubicBezTo>
                    <a:pt x="355600" y="2637367"/>
                    <a:pt x="299371" y="2692381"/>
                    <a:pt x="254000" y="2755900"/>
                  </a:cubicBezTo>
                  <a:cubicBezTo>
                    <a:pt x="232833" y="2785533"/>
                    <a:pt x="213560" y="2816615"/>
                    <a:pt x="190500" y="2844800"/>
                  </a:cubicBezTo>
                  <a:cubicBezTo>
                    <a:pt x="175336" y="2863334"/>
                    <a:pt x="154068" y="2876442"/>
                    <a:pt x="139700" y="2895600"/>
                  </a:cubicBezTo>
                  <a:cubicBezTo>
                    <a:pt x="75248" y="2981536"/>
                    <a:pt x="156034" y="2918577"/>
                    <a:pt x="76200" y="2971800"/>
                  </a:cubicBezTo>
                  <a:cubicBezTo>
                    <a:pt x="20704" y="3055045"/>
                    <a:pt x="55927" y="3048000"/>
                    <a:pt x="0" y="304800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3"/>
                </a:solidFill>
              </a:endParaRPr>
            </a:p>
          </p:txBody>
        </p:sp>
      </p:grpSp>
      <p:sp>
        <p:nvSpPr>
          <p:cNvPr id="2" name="Title 1">
            <a:extLst>
              <a:ext uri="{FF2B5EF4-FFF2-40B4-BE49-F238E27FC236}">
                <a16:creationId xmlns:a16="http://schemas.microsoft.com/office/drawing/2014/main" id="{FF60601B-5560-F4D9-07B0-A325FDAAF2E3}"/>
              </a:ext>
            </a:extLst>
          </p:cNvPr>
          <p:cNvSpPr>
            <a:spLocks noGrp="1"/>
          </p:cNvSpPr>
          <p:nvPr>
            <p:ph type="title"/>
          </p:nvPr>
        </p:nvSpPr>
        <p:spPr/>
        <p:txBody>
          <a:bodyPr/>
          <a:lstStyle/>
          <a:p>
            <a:r>
              <a:rPr lang="en-US"/>
              <a:t>Study contributors and positionality</a:t>
            </a:r>
          </a:p>
        </p:txBody>
      </p:sp>
      <p:sp>
        <p:nvSpPr>
          <p:cNvPr id="5" name="TextBox 4">
            <a:extLst>
              <a:ext uri="{FF2B5EF4-FFF2-40B4-BE49-F238E27FC236}">
                <a16:creationId xmlns:a16="http://schemas.microsoft.com/office/drawing/2014/main" id="{885AFE67-F6CA-4665-D362-7CFBF0C16B09}"/>
              </a:ext>
            </a:extLst>
          </p:cNvPr>
          <p:cNvSpPr txBox="1"/>
          <p:nvPr/>
        </p:nvSpPr>
        <p:spPr>
          <a:xfrm>
            <a:off x="1264489" y="2324100"/>
            <a:ext cx="12992100" cy="4100161"/>
          </a:xfrm>
          <a:prstGeom prst="rect">
            <a:avLst/>
          </a:prstGeom>
          <a:noFill/>
        </p:spPr>
        <p:txBody>
          <a:bodyPr wrap="square" rtlCol="0">
            <a:spAutoFit/>
          </a:bodyPr>
          <a:lstStyle/>
          <a:p>
            <a:pPr marL="285750" indent="-285750" fontAlgn="base">
              <a:lnSpc>
                <a:spcPct val="150000"/>
              </a:lnSpc>
              <a:buClr>
                <a:srgbClr val="000000">
                  <a:alpha val="84706"/>
                </a:srgbClr>
              </a:buClr>
              <a:buSzPct val="110000"/>
              <a:buFont typeface="Arial" panose="020B0604020202020204" pitchFamily="34" charset="0"/>
              <a:buChar char="•"/>
            </a:pPr>
            <a:r>
              <a:rPr lang="en-AU" sz="2200" b="1" dirty="0">
                <a:latin typeface="PT Sans" panose="020B0503020203020204" pitchFamily="34" charset="77"/>
              </a:rPr>
              <a:t>Laura Gray</a:t>
            </a:r>
            <a:r>
              <a:rPr lang="en-AU" sz="2200" dirty="0">
                <a:latin typeface="PT Sans" panose="020B0503020203020204" pitchFamily="34" charset="77"/>
              </a:rPr>
              <a:t>, Deakin University</a:t>
            </a:r>
            <a:r>
              <a:rPr lang="en-US" sz="2200" dirty="0">
                <a:latin typeface="PT Sans" panose="020B0503020203020204" pitchFamily="34" charset="77"/>
              </a:rPr>
              <a:t>​</a:t>
            </a:r>
          </a:p>
          <a:p>
            <a:pPr marL="285750" indent="-285750" fontAlgn="base">
              <a:lnSpc>
                <a:spcPct val="150000"/>
              </a:lnSpc>
              <a:buClr>
                <a:srgbClr val="000000">
                  <a:alpha val="84706"/>
                </a:srgbClr>
              </a:buClr>
              <a:buSzPct val="110000"/>
              <a:buFont typeface="Arial" panose="020B0604020202020204" pitchFamily="34" charset="0"/>
              <a:buChar char="•"/>
            </a:pPr>
            <a:r>
              <a:rPr lang="en-AU" sz="2200" b="1" dirty="0">
                <a:latin typeface="PT Sans" panose="020B0503020203020204" pitchFamily="34" charset="77"/>
              </a:rPr>
              <a:t>Bryony McNeill</a:t>
            </a:r>
            <a:r>
              <a:rPr lang="en-AU" sz="2200" dirty="0">
                <a:latin typeface="PT Sans" panose="020B0503020203020204" pitchFamily="34" charset="77"/>
              </a:rPr>
              <a:t>, Deakin University</a:t>
            </a:r>
            <a:r>
              <a:rPr lang="en-US" sz="2200" dirty="0">
                <a:latin typeface="PT Sans" panose="020B0503020203020204" pitchFamily="34" charset="77"/>
              </a:rPr>
              <a:t>​</a:t>
            </a:r>
          </a:p>
          <a:p>
            <a:pPr marL="285750" indent="-285750" fontAlgn="base">
              <a:lnSpc>
                <a:spcPct val="150000"/>
              </a:lnSpc>
              <a:buClr>
                <a:srgbClr val="000000">
                  <a:alpha val="84706"/>
                </a:srgbClr>
              </a:buClr>
              <a:buSzPct val="110000"/>
              <a:buFont typeface="Arial" panose="020B0604020202020204" pitchFamily="34" charset="0"/>
              <a:buChar char="•"/>
            </a:pPr>
            <a:r>
              <a:rPr lang="en-AU" sz="2200" b="1" dirty="0">
                <a:latin typeface="PT Sans" panose="020B0503020203020204" pitchFamily="34" charset="77"/>
              </a:rPr>
              <a:t>Lise Mogensen</a:t>
            </a:r>
            <a:r>
              <a:rPr lang="en-AU" sz="2200" dirty="0">
                <a:latin typeface="PT Sans" panose="020B0503020203020204" pitchFamily="34" charset="77"/>
              </a:rPr>
              <a:t>, Western Sydney University</a:t>
            </a:r>
            <a:r>
              <a:rPr lang="en-US" sz="2200" dirty="0">
                <a:latin typeface="PT Sans" panose="020B0503020203020204" pitchFamily="34" charset="77"/>
              </a:rPr>
              <a:t>​</a:t>
            </a:r>
          </a:p>
          <a:p>
            <a:pPr marL="285750" indent="-285750" fontAlgn="base">
              <a:lnSpc>
                <a:spcPct val="150000"/>
              </a:lnSpc>
              <a:buClr>
                <a:srgbClr val="000000">
                  <a:alpha val="84706"/>
                </a:srgbClr>
              </a:buClr>
              <a:buSzPct val="110000"/>
              <a:buFont typeface="Arial" panose="020B0604020202020204" pitchFamily="34" charset="0"/>
              <a:buChar char="•"/>
            </a:pPr>
            <a:r>
              <a:rPr lang="en-AU" sz="2200" b="1" dirty="0">
                <a:latin typeface="PT Sans" panose="020B0503020203020204" pitchFamily="34" charset="77"/>
              </a:rPr>
              <a:t>Gisselle Gallego</a:t>
            </a:r>
            <a:r>
              <a:rPr lang="en-AU" sz="2200" dirty="0">
                <a:latin typeface="PT Sans" panose="020B0503020203020204" pitchFamily="34" charset="77"/>
              </a:rPr>
              <a:t>, University of Notre Dame</a:t>
            </a:r>
            <a:r>
              <a:rPr lang="en-US" sz="2200" dirty="0">
                <a:latin typeface="PT Sans" panose="020B0503020203020204" pitchFamily="34" charset="77"/>
              </a:rPr>
              <a:t>​</a:t>
            </a:r>
          </a:p>
          <a:p>
            <a:pPr marL="285750" indent="-285750" fontAlgn="base">
              <a:lnSpc>
                <a:spcPct val="150000"/>
              </a:lnSpc>
              <a:buClr>
                <a:srgbClr val="000000">
                  <a:alpha val="84706"/>
                </a:srgbClr>
              </a:buClr>
              <a:buSzPct val="110000"/>
              <a:buFont typeface="Arial" panose="020B0604020202020204" pitchFamily="34" charset="0"/>
              <a:buChar char="•"/>
            </a:pPr>
            <a:r>
              <a:rPr lang="en-AU" sz="2200" b="1" dirty="0">
                <a:latin typeface="PT Sans" panose="020B0503020203020204" pitchFamily="34" charset="77"/>
              </a:rPr>
              <a:t>Neera R. Jain</a:t>
            </a:r>
            <a:r>
              <a:rPr lang="en-AU" sz="2200" dirty="0">
                <a:latin typeface="PT Sans" panose="020B0503020203020204" pitchFamily="34" charset="77"/>
              </a:rPr>
              <a:t>, </a:t>
            </a:r>
            <a:r>
              <a:rPr lang="en-AU" sz="2200" dirty="0" err="1">
                <a:latin typeface="PT Sans" panose="020B0503020203020204" pitchFamily="34" charset="77"/>
              </a:rPr>
              <a:t>Waipapa</a:t>
            </a:r>
            <a:r>
              <a:rPr lang="en-AU" sz="2200" dirty="0">
                <a:latin typeface="PT Sans" panose="020B0503020203020204" pitchFamily="34" charset="77"/>
              </a:rPr>
              <a:t> </a:t>
            </a:r>
            <a:r>
              <a:rPr lang="en-AU" sz="2200" dirty="0" err="1">
                <a:latin typeface="PT Sans" panose="020B0503020203020204" pitchFamily="34" charset="77"/>
              </a:rPr>
              <a:t>Taumata</a:t>
            </a:r>
            <a:r>
              <a:rPr lang="en-AU" sz="2200" dirty="0">
                <a:latin typeface="PT Sans" panose="020B0503020203020204" pitchFamily="34" charset="77"/>
              </a:rPr>
              <a:t> Rau, University of Auckland</a:t>
            </a:r>
            <a:r>
              <a:rPr lang="en-US" sz="2200" dirty="0">
                <a:latin typeface="PT Sans" panose="020B0503020203020204" pitchFamily="34" charset="77"/>
              </a:rPr>
              <a:t>​</a:t>
            </a:r>
          </a:p>
          <a:p>
            <a:pPr marL="285750" indent="-285750" fontAlgn="base">
              <a:lnSpc>
                <a:spcPct val="150000"/>
              </a:lnSpc>
              <a:buClr>
                <a:srgbClr val="000000">
                  <a:alpha val="84706"/>
                </a:srgbClr>
              </a:buClr>
              <a:buSzPct val="110000"/>
              <a:buFont typeface="Arial" panose="020B0604020202020204" pitchFamily="34" charset="0"/>
              <a:buChar char="•"/>
            </a:pPr>
            <a:r>
              <a:rPr lang="en-AU" sz="2200" b="1" dirty="0">
                <a:latin typeface="PT Sans" panose="020B0503020203020204" pitchFamily="34" charset="77"/>
              </a:rPr>
              <a:t>Joanna Tai</a:t>
            </a:r>
            <a:r>
              <a:rPr lang="en-AU" sz="2200" dirty="0">
                <a:latin typeface="PT Sans" panose="020B0503020203020204" pitchFamily="34" charset="77"/>
              </a:rPr>
              <a:t>, Deakin University</a:t>
            </a:r>
            <a:r>
              <a:rPr lang="en-US" sz="2200" dirty="0">
                <a:latin typeface="PT Sans" panose="020B0503020203020204" pitchFamily="34" charset="77"/>
              </a:rPr>
              <a:t>​</a:t>
            </a:r>
          </a:p>
          <a:p>
            <a:pPr marL="285750" indent="-285750" fontAlgn="base">
              <a:lnSpc>
                <a:spcPct val="150000"/>
              </a:lnSpc>
              <a:buClr>
                <a:srgbClr val="000000">
                  <a:alpha val="84706"/>
                </a:srgbClr>
              </a:buClr>
              <a:buSzPct val="110000"/>
              <a:buFont typeface="Arial" panose="020B0604020202020204" pitchFamily="34" charset="0"/>
              <a:buChar char="•"/>
            </a:pPr>
            <a:r>
              <a:rPr lang="en-AU" sz="2200" b="1" dirty="0">
                <a:latin typeface="PT Sans" panose="020B0503020203020204" pitchFamily="34" charset="77"/>
              </a:rPr>
              <a:t>Jo Bishop</a:t>
            </a:r>
            <a:r>
              <a:rPr lang="en-AU" sz="2200" dirty="0">
                <a:latin typeface="PT Sans" panose="020B0503020203020204" pitchFamily="34" charset="77"/>
              </a:rPr>
              <a:t>, Bond University</a:t>
            </a:r>
            <a:r>
              <a:rPr lang="en-US" sz="2200" dirty="0">
                <a:latin typeface="PT Sans" panose="020B0503020203020204" pitchFamily="34" charset="77"/>
              </a:rPr>
              <a:t>​</a:t>
            </a:r>
          </a:p>
          <a:p>
            <a:pPr marL="285750" indent="-285750" fontAlgn="base">
              <a:lnSpc>
                <a:spcPct val="150000"/>
              </a:lnSpc>
              <a:buClr>
                <a:srgbClr val="000000">
                  <a:alpha val="84706"/>
                </a:srgbClr>
              </a:buClr>
              <a:buSzPct val="110000"/>
              <a:buFont typeface="Arial" panose="020B0604020202020204" pitchFamily="34" charset="0"/>
              <a:buChar char="•"/>
            </a:pPr>
            <a:r>
              <a:rPr lang="en-AU" sz="2200" b="1" dirty="0">
                <a:latin typeface="PT Sans" panose="020B0503020203020204" pitchFamily="34" charset="77"/>
              </a:rPr>
              <a:t>Matt Brett</a:t>
            </a:r>
            <a:r>
              <a:rPr lang="en-AU" sz="2200" dirty="0">
                <a:latin typeface="PT Sans" panose="020B0503020203020204" pitchFamily="34" charset="77"/>
              </a:rPr>
              <a:t>, Deakin University</a:t>
            </a:r>
            <a:endParaRPr lang="en-US" sz="2200" dirty="0">
              <a:latin typeface="PT Sans" panose="020B0503020203020204" pitchFamily="34" charset="77"/>
            </a:endParaRPr>
          </a:p>
        </p:txBody>
      </p:sp>
      <p:sp>
        <p:nvSpPr>
          <p:cNvPr id="8" name="TextBox 7">
            <a:extLst>
              <a:ext uri="{FF2B5EF4-FFF2-40B4-BE49-F238E27FC236}">
                <a16:creationId xmlns:a16="http://schemas.microsoft.com/office/drawing/2014/main" id="{BECB18BA-C01E-E078-2893-B0054F508C00}"/>
              </a:ext>
            </a:extLst>
          </p:cNvPr>
          <p:cNvSpPr txBox="1"/>
          <p:nvPr/>
        </p:nvSpPr>
        <p:spPr>
          <a:xfrm>
            <a:off x="1290368" y="6674566"/>
            <a:ext cx="13944600" cy="2576667"/>
          </a:xfrm>
          <a:prstGeom prst="rect">
            <a:avLst/>
          </a:prstGeom>
          <a:noFill/>
        </p:spPr>
        <p:txBody>
          <a:bodyPr wrap="square" rtlCol="0">
            <a:spAutoFit/>
          </a:bodyPr>
          <a:lstStyle/>
          <a:p>
            <a:pPr>
              <a:lnSpc>
                <a:spcPct val="150000"/>
              </a:lnSpc>
            </a:pPr>
            <a:r>
              <a:rPr lang="en-US" sz="2200" dirty="0">
                <a:latin typeface="PT Sans" panose="020B0503020203020204" pitchFamily="34" charset="77"/>
              </a:rPr>
              <a:t>The team includes disabled individuals, and family members of disabled people.  We take a disability-affirming approach to our work. </a:t>
            </a:r>
          </a:p>
          <a:p>
            <a:pPr>
              <a:lnSpc>
                <a:spcPct val="150000"/>
              </a:lnSpc>
            </a:pPr>
            <a:endParaRPr lang="en-US" sz="2200" dirty="0">
              <a:latin typeface="PT Sans" panose="020B0503020203020204" pitchFamily="34" charset="77"/>
            </a:endParaRPr>
          </a:p>
          <a:p>
            <a:pPr>
              <a:lnSpc>
                <a:spcPct val="150000"/>
              </a:lnSpc>
            </a:pPr>
            <a:r>
              <a:rPr lang="en-US" sz="2200" dirty="0">
                <a:latin typeface="PT Sans" panose="020B0503020203020204" pitchFamily="34" charset="77"/>
              </a:rPr>
              <a:t>We acknowledge that our insider perspectives as University educators and researchers may influence the way in which we navigate University websites and information.</a:t>
            </a:r>
          </a:p>
        </p:txBody>
      </p:sp>
    </p:spTree>
    <p:extLst>
      <p:ext uri="{BB962C8B-B14F-4D97-AF65-F5344CB8AC3E}">
        <p14:creationId xmlns:p14="http://schemas.microsoft.com/office/powerpoint/2010/main" val="129351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3310-940F-1A73-7BDD-09A96E7E46B3}"/>
              </a:ext>
            </a:extLst>
          </p:cNvPr>
          <p:cNvSpPr>
            <a:spLocks noGrp="1"/>
          </p:cNvSpPr>
          <p:nvPr>
            <p:ph type="title" idx="4294967295"/>
          </p:nvPr>
        </p:nvSpPr>
        <p:spPr>
          <a:xfrm>
            <a:off x="1257300" y="-1988345"/>
            <a:ext cx="15773400" cy="1988345"/>
          </a:xfrm>
        </p:spPr>
        <p:txBody>
          <a:bodyPr vert="horz" lIns="91440" tIns="45720" rIns="91440" bIns="45720" rtlCol="0" anchor="b">
            <a:normAutofit/>
          </a:bodyPr>
          <a:lstStyle/>
          <a:p>
            <a:r>
              <a:rPr lang="en-US"/>
              <a:t>A story about Ashley</a:t>
            </a:r>
          </a:p>
        </p:txBody>
      </p:sp>
      <p:pic>
        <p:nvPicPr>
          <p:cNvPr id="12" name="Picture Placeholder 15" descr="Young woman sitting in front of a window typing on her laptop computer">
            <a:extLst>
              <a:ext uri="{FF2B5EF4-FFF2-40B4-BE49-F238E27FC236}">
                <a16:creationId xmlns:a16="http://schemas.microsoft.com/office/drawing/2014/main" id="{133AC968-2674-11B2-FF05-B0B55D9CA8CC}"/>
              </a:ext>
            </a:extLst>
          </p:cNvPr>
          <p:cNvPicPr>
            <a:picLocks noChangeAspect="1"/>
          </p:cNvPicPr>
          <p:nvPr/>
        </p:nvPicPr>
        <p:blipFill>
          <a:blip r:embed="rId3"/>
          <a:srcRect l="18104" r="18104"/>
          <a:stretch/>
        </p:blipFill>
        <p:spPr>
          <a:xfrm>
            <a:off x="855785" y="2381"/>
            <a:ext cx="9841195" cy="10284619"/>
          </a:xfrm>
          <a:prstGeom prst="rect">
            <a:avLst/>
          </a:prstGeom>
        </p:spPr>
      </p:pic>
      <p:sp>
        <p:nvSpPr>
          <p:cNvPr id="13" name="object 2">
            <a:extLst>
              <a:ext uri="{FF2B5EF4-FFF2-40B4-BE49-F238E27FC236}">
                <a16:creationId xmlns:a16="http://schemas.microsoft.com/office/drawing/2014/main" id="{F342379F-EBF8-A344-DA52-118C34E8FE8D}"/>
              </a:ext>
              <a:ext uri="{C183D7F6-B498-43B3-948B-1728B52AA6E4}">
                <adec:decorative xmlns:adec="http://schemas.microsoft.com/office/drawing/2017/decorative" val="1"/>
              </a:ext>
            </a:extLst>
          </p:cNvPr>
          <p:cNvSpPr/>
          <p:nvPr/>
        </p:nvSpPr>
        <p:spPr>
          <a:xfrm>
            <a:off x="17585" y="0"/>
            <a:ext cx="1735015" cy="10287000"/>
          </a:xfrm>
          <a:custGeom>
            <a:avLst/>
            <a:gdLst/>
            <a:ahLst/>
            <a:cxnLst/>
            <a:rect l="l" t="t" r="r" b="b"/>
            <a:pathLst>
              <a:path w="4485640" h="10287000">
                <a:moveTo>
                  <a:pt x="2107970" y="0"/>
                </a:moveTo>
                <a:lnTo>
                  <a:pt x="0" y="0"/>
                </a:lnTo>
                <a:lnTo>
                  <a:pt x="0" y="10287000"/>
                </a:lnTo>
                <a:lnTo>
                  <a:pt x="4485514" y="10287000"/>
                </a:lnTo>
                <a:lnTo>
                  <a:pt x="4483818" y="10273284"/>
                </a:lnTo>
                <a:lnTo>
                  <a:pt x="4474083" y="10198494"/>
                </a:lnTo>
                <a:lnTo>
                  <a:pt x="4463851" y="10123584"/>
                </a:lnTo>
                <a:lnTo>
                  <a:pt x="4453133" y="10048554"/>
                </a:lnTo>
                <a:lnTo>
                  <a:pt x="4441936" y="9973404"/>
                </a:lnTo>
                <a:lnTo>
                  <a:pt x="4430268" y="9898137"/>
                </a:lnTo>
                <a:lnTo>
                  <a:pt x="4418139" y="9822751"/>
                </a:lnTo>
                <a:lnTo>
                  <a:pt x="4405557" y="9747249"/>
                </a:lnTo>
                <a:lnTo>
                  <a:pt x="4392531" y="9671631"/>
                </a:lnTo>
                <a:lnTo>
                  <a:pt x="4379069" y="9595898"/>
                </a:lnTo>
                <a:lnTo>
                  <a:pt x="4365180" y="9520051"/>
                </a:lnTo>
                <a:lnTo>
                  <a:pt x="4350872" y="9444089"/>
                </a:lnTo>
                <a:lnTo>
                  <a:pt x="4336154" y="9368015"/>
                </a:lnTo>
                <a:lnTo>
                  <a:pt x="4321035" y="9291829"/>
                </a:lnTo>
                <a:lnTo>
                  <a:pt x="4305524" y="9215532"/>
                </a:lnTo>
                <a:lnTo>
                  <a:pt x="4289628" y="9139124"/>
                </a:lnTo>
                <a:lnTo>
                  <a:pt x="4273356" y="9062606"/>
                </a:lnTo>
                <a:lnTo>
                  <a:pt x="4256718" y="8985979"/>
                </a:lnTo>
                <a:lnTo>
                  <a:pt x="4239721" y="8909245"/>
                </a:lnTo>
                <a:lnTo>
                  <a:pt x="4222375" y="8832402"/>
                </a:lnTo>
                <a:lnTo>
                  <a:pt x="4204687" y="8755454"/>
                </a:lnTo>
                <a:lnTo>
                  <a:pt x="4186667" y="8678399"/>
                </a:lnTo>
                <a:lnTo>
                  <a:pt x="4168323" y="8601239"/>
                </a:lnTo>
                <a:lnTo>
                  <a:pt x="4149663" y="8523976"/>
                </a:lnTo>
                <a:lnTo>
                  <a:pt x="4130697" y="8446608"/>
                </a:lnTo>
                <a:lnTo>
                  <a:pt x="4111433" y="8369138"/>
                </a:lnTo>
                <a:lnTo>
                  <a:pt x="4091879" y="8291566"/>
                </a:lnTo>
                <a:lnTo>
                  <a:pt x="4072044" y="8213893"/>
                </a:lnTo>
                <a:lnTo>
                  <a:pt x="4051936" y="8136119"/>
                </a:lnTo>
                <a:lnTo>
                  <a:pt x="4031565" y="8058246"/>
                </a:lnTo>
                <a:lnTo>
                  <a:pt x="4010939" y="7980275"/>
                </a:lnTo>
                <a:lnTo>
                  <a:pt x="3990066" y="7902205"/>
                </a:lnTo>
                <a:lnTo>
                  <a:pt x="3968956" y="7824038"/>
                </a:lnTo>
                <a:lnTo>
                  <a:pt x="3947615" y="7745774"/>
                </a:lnTo>
                <a:lnTo>
                  <a:pt x="3926055" y="7667415"/>
                </a:lnTo>
                <a:lnTo>
                  <a:pt x="3904281" y="7588961"/>
                </a:lnTo>
                <a:lnTo>
                  <a:pt x="3882305" y="7510413"/>
                </a:lnTo>
                <a:lnTo>
                  <a:pt x="3860133" y="7431771"/>
                </a:lnTo>
                <a:lnTo>
                  <a:pt x="3837775" y="7353037"/>
                </a:lnTo>
                <a:lnTo>
                  <a:pt x="3815240" y="7274212"/>
                </a:lnTo>
                <a:lnTo>
                  <a:pt x="3792535" y="7195295"/>
                </a:lnTo>
                <a:lnTo>
                  <a:pt x="3769669" y="7116288"/>
                </a:lnTo>
                <a:lnTo>
                  <a:pt x="3746652" y="7037192"/>
                </a:lnTo>
                <a:lnTo>
                  <a:pt x="3723491" y="6958007"/>
                </a:lnTo>
                <a:lnTo>
                  <a:pt x="3700195" y="6878734"/>
                </a:lnTo>
                <a:lnTo>
                  <a:pt x="3676774" y="6799374"/>
                </a:lnTo>
                <a:lnTo>
                  <a:pt x="3653234" y="6719928"/>
                </a:lnTo>
                <a:lnTo>
                  <a:pt x="3629586" y="6640396"/>
                </a:lnTo>
                <a:lnTo>
                  <a:pt x="3581997" y="6481080"/>
                </a:lnTo>
                <a:lnTo>
                  <a:pt x="3510010" y="6241483"/>
                </a:lnTo>
                <a:lnTo>
                  <a:pt x="3291882" y="5518413"/>
                </a:lnTo>
                <a:lnTo>
                  <a:pt x="3243408" y="5356900"/>
                </a:lnTo>
                <a:lnTo>
                  <a:pt x="3195083" y="5195097"/>
                </a:lnTo>
                <a:lnTo>
                  <a:pt x="3170998" y="5114089"/>
                </a:lnTo>
                <a:lnTo>
                  <a:pt x="3146976" y="5033012"/>
                </a:lnTo>
                <a:lnTo>
                  <a:pt x="3123025" y="4951865"/>
                </a:lnTo>
                <a:lnTo>
                  <a:pt x="3099155" y="4870650"/>
                </a:lnTo>
                <a:lnTo>
                  <a:pt x="3075373" y="4789368"/>
                </a:lnTo>
                <a:lnTo>
                  <a:pt x="3051689" y="4708018"/>
                </a:lnTo>
                <a:lnTo>
                  <a:pt x="3028111" y="4626603"/>
                </a:lnTo>
                <a:lnTo>
                  <a:pt x="3004648" y="4545123"/>
                </a:lnTo>
                <a:lnTo>
                  <a:pt x="2981307" y="4463578"/>
                </a:lnTo>
                <a:lnTo>
                  <a:pt x="2958099" y="4381970"/>
                </a:lnTo>
                <a:lnTo>
                  <a:pt x="2935031" y="4300298"/>
                </a:lnTo>
                <a:lnTo>
                  <a:pt x="2912111" y="4218565"/>
                </a:lnTo>
                <a:lnTo>
                  <a:pt x="2889350" y="4136771"/>
                </a:lnTo>
                <a:lnTo>
                  <a:pt x="2866754" y="4054915"/>
                </a:lnTo>
                <a:lnTo>
                  <a:pt x="2844334" y="3973001"/>
                </a:lnTo>
                <a:lnTo>
                  <a:pt x="2822097" y="3891027"/>
                </a:lnTo>
                <a:lnTo>
                  <a:pt x="2800051" y="3808995"/>
                </a:lnTo>
                <a:lnTo>
                  <a:pt x="2778207" y="3726906"/>
                </a:lnTo>
                <a:lnTo>
                  <a:pt x="2756571" y="3644760"/>
                </a:lnTo>
                <a:lnTo>
                  <a:pt x="2735154" y="3562559"/>
                </a:lnTo>
                <a:lnTo>
                  <a:pt x="2713962" y="3480302"/>
                </a:lnTo>
                <a:lnTo>
                  <a:pt x="2693006" y="3397991"/>
                </a:lnTo>
                <a:lnTo>
                  <a:pt x="2672293" y="3315627"/>
                </a:lnTo>
                <a:lnTo>
                  <a:pt x="2651833" y="3233210"/>
                </a:lnTo>
                <a:lnTo>
                  <a:pt x="2631633" y="3150741"/>
                </a:lnTo>
                <a:lnTo>
                  <a:pt x="2611702" y="3068221"/>
                </a:lnTo>
                <a:lnTo>
                  <a:pt x="2592050" y="2985651"/>
                </a:lnTo>
                <a:lnTo>
                  <a:pt x="2572684" y="2903031"/>
                </a:lnTo>
                <a:lnTo>
                  <a:pt x="2553613" y="2820362"/>
                </a:lnTo>
                <a:lnTo>
                  <a:pt x="2534847" y="2737645"/>
                </a:lnTo>
                <a:lnTo>
                  <a:pt x="2516392" y="2654882"/>
                </a:lnTo>
                <a:lnTo>
                  <a:pt x="2498259" y="2572071"/>
                </a:lnTo>
                <a:lnTo>
                  <a:pt x="2480455" y="2489215"/>
                </a:lnTo>
                <a:lnTo>
                  <a:pt x="2462989" y="2406315"/>
                </a:lnTo>
                <a:lnTo>
                  <a:pt x="2445870" y="2323370"/>
                </a:lnTo>
                <a:lnTo>
                  <a:pt x="2429106" y="2240381"/>
                </a:lnTo>
                <a:lnTo>
                  <a:pt x="2412706" y="2157351"/>
                </a:lnTo>
                <a:lnTo>
                  <a:pt x="2396679" y="2074278"/>
                </a:lnTo>
                <a:lnTo>
                  <a:pt x="2381033" y="1991165"/>
                </a:lnTo>
                <a:lnTo>
                  <a:pt x="2365777" y="1908011"/>
                </a:lnTo>
                <a:lnTo>
                  <a:pt x="2350919" y="1824819"/>
                </a:lnTo>
                <a:lnTo>
                  <a:pt x="2336468" y="1741587"/>
                </a:lnTo>
                <a:lnTo>
                  <a:pt x="2322433" y="1658318"/>
                </a:lnTo>
                <a:lnTo>
                  <a:pt x="2308822" y="1575011"/>
                </a:lnTo>
                <a:lnTo>
                  <a:pt x="2295643" y="1491668"/>
                </a:lnTo>
                <a:lnTo>
                  <a:pt x="2282906" y="1408290"/>
                </a:lnTo>
                <a:lnTo>
                  <a:pt x="2270619" y="1324877"/>
                </a:lnTo>
                <a:lnTo>
                  <a:pt x="2258791" y="1241431"/>
                </a:lnTo>
                <a:lnTo>
                  <a:pt x="2247429" y="1157951"/>
                </a:lnTo>
                <a:lnTo>
                  <a:pt x="2236543" y="1074438"/>
                </a:lnTo>
                <a:lnTo>
                  <a:pt x="2226142" y="990895"/>
                </a:lnTo>
                <a:lnTo>
                  <a:pt x="2216234" y="907320"/>
                </a:lnTo>
                <a:lnTo>
                  <a:pt x="2206827" y="823715"/>
                </a:lnTo>
                <a:lnTo>
                  <a:pt x="2197930" y="740081"/>
                </a:lnTo>
                <a:lnTo>
                  <a:pt x="2189553" y="656419"/>
                </a:lnTo>
                <a:lnTo>
                  <a:pt x="2181702" y="572729"/>
                </a:lnTo>
                <a:lnTo>
                  <a:pt x="2173702" y="489372"/>
                </a:lnTo>
                <a:lnTo>
                  <a:pt x="2164874" y="406665"/>
                </a:lnTo>
                <a:lnTo>
                  <a:pt x="2155222" y="324610"/>
                </a:lnTo>
                <a:lnTo>
                  <a:pt x="2144752" y="243209"/>
                </a:lnTo>
                <a:lnTo>
                  <a:pt x="2133469" y="162464"/>
                </a:lnTo>
                <a:lnTo>
                  <a:pt x="2121377" y="82377"/>
                </a:lnTo>
                <a:lnTo>
                  <a:pt x="2108482" y="2949"/>
                </a:lnTo>
                <a:lnTo>
                  <a:pt x="2107970" y="0"/>
                </a:lnTo>
                <a:close/>
              </a:path>
            </a:pathLst>
          </a:custGeom>
          <a:solidFill>
            <a:schemeClr val="accent6"/>
          </a:solidFill>
        </p:spPr>
        <p:txBody>
          <a:bodyPr wrap="square" lIns="0" tIns="0" rIns="0" bIns="0" rtlCol="0"/>
          <a:lstStyle/>
          <a:p>
            <a:endParaRPr/>
          </a:p>
        </p:txBody>
      </p:sp>
      <p:sp>
        <p:nvSpPr>
          <p:cNvPr id="26" name="object 5">
            <a:extLst>
              <a:ext uri="{FF2B5EF4-FFF2-40B4-BE49-F238E27FC236}">
                <a16:creationId xmlns:a16="http://schemas.microsoft.com/office/drawing/2014/main" id="{E6B1F227-C56E-5F64-F566-23E7B94900A9}"/>
              </a:ext>
              <a:ext uri="{C183D7F6-B498-43B3-948B-1728B52AA6E4}">
                <adec:decorative xmlns:adec="http://schemas.microsoft.com/office/drawing/2017/decorative" val="1"/>
              </a:ext>
            </a:extLst>
          </p:cNvPr>
          <p:cNvSpPr/>
          <p:nvPr/>
        </p:nvSpPr>
        <p:spPr>
          <a:xfrm>
            <a:off x="9659815" y="0"/>
            <a:ext cx="8610600" cy="10287000"/>
          </a:xfrm>
          <a:custGeom>
            <a:avLst/>
            <a:gdLst/>
            <a:ahLst/>
            <a:cxnLst/>
            <a:rect l="l" t="t" r="r" b="b"/>
            <a:pathLst>
              <a:path w="10974069" h="10287000">
                <a:moveTo>
                  <a:pt x="10973568" y="0"/>
                </a:moveTo>
                <a:lnTo>
                  <a:pt x="1036600" y="0"/>
                </a:lnTo>
                <a:lnTo>
                  <a:pt x="996345" y="57295"/>
                </a:lnTo>
                <a:lnTo>
                  <a:pt x="949004" y="126288"/>
                </a:lnTo>
                <a:lnTo>
                  <a:pt x="903008" y="194962"/>
                </a:lnTo>
                <a:lnTo>
                  <a:pt x="858344" y="263316"/>
                </a:lnTo>
                <a:lnTo>
                  <a:pt x="814997" y="331353"/>
                </a:lnTo>
                <a:lnTo>
                  <a:pt x="772954" y="399075"/>
                </a:lnTo>
                <a:lnTo>
                  <a:pt x="732200" y="466482"/>
                </a:lnTo>
                <a:lnTo>
                  <a:pt x="692722" y="533576"/>
                </a:lnTo>
                <a:lnTo>
                  <a:pt x="654505" y="600360"/>
                </a:lnTo>
                <a:lnTo>
                  <a:pt x="617537" y="666834"/>
                </a:lnTo>
                <a:lnTo>
                  <a:pt x="581802" y="732999"/>
                </a:lnTo>
                <a:lnTo>
                  <a:pt x="547288" y="798859"/>
                </a:lnTo>
                <a:lnTo>
                  <a:pt x="513980" y="864413"/>
                </a:lnTo>
                <a:lnTo>
                  <a:pt x="481865" y="929663"/>
                </a:lnTo>
                <a:lnTo>
                  <a:pt x="450927" y="994612"/>
                </a:lnTo>
                <a:lnTo>
                  <a:pt x="421155" y="1059260"/>
                </a:lnTo>
                <a:lnTo>
                  <a:pt x="392533" y="1123609"/>
                </a:lnTo>
                <a:lnTo>
                  <a:pt x="365048" y="1187661"/>
                </a:lnTo>
                <a:lnTo>
                  <a:pt x="338685" y="1251416"/>
                </a:lnTo>
                <a:lnTo>
                  <a:pt x="313432" y="1314878"/>
                </a:lnTo>
                <a:lnTo>
                  <a:pt x="289273" y="1378046"/>
                </a:lnTo>
                <a:lnTo>
                  <a:pt x="266196" y="1440924"/>
                </a:lnTo>
                <a:lnTo>
                  <a:pt x="244186" y="1503511"/>
                </a:lnTo>
                <a:lnTo>
                  <a:pt x="223230" y="1565810"/>
                </a:lnTo>
                <a:lnTo>
                  <a:pt x="203313" y="1627823"/>
                </a:lnTo>
                <a:lnTo>
                  <a:pt x="184421" y="1689550"/>
                </a:lnTo>
                <a:lnTo>
                  <a:pt x="166541" y="1750993"/>
                </a:lnTo>
                <a:lnTo>
                  <a:pt x="149659" y="1812155"/>
                </a:lnTo>
                <a:lnTo>
                  <a:pt x="133761" y="1873036"/>
                </a:lnTo>
                <a:lnTo>
                  <a:pt x="118833" y="1933637"/>
                </a:lnTo>
                <a:lnTo>
                  <a:pt x="104861" y="1993961"/>
                </a:lnTo>
                <a:lnTo>
                  <a:pt x="91831" y="2054009"/>
                </a:lnTo>
                <a:lnTo>
                  <a:pt x="79730" y="2113783"/>
                </a:lnTo>
                <a:lnTo>
                  <a:pt x="68543" y="2173283"/>
                </a:lnTo>
                <a:lnTo>
                  <a:pt x="58256" y="2232512"/>
                </a:lnTo>
                <a:lnTo>
                  <a:pt x="48856" y="2291471"/>
                </a:lnTo>
                <a:lnTo>
                  <a:pt x="40329" y="2350162"/>
                </a:lnTo>
                <a:lnTo>
                  <a:pt x="32661" y="2408585"/>
                </a:lnTo>
                <a:lnTo>
                  <a:pt x="25837" y="2466744"/>
                </a:lnTo>
                <a:lnTo>
                  <a:pt x="19845" y="2524638"/>
                </a:lnTo>
                <a:lnTo>
                  <a:pt x="14670" y="2582270"/>
                </a:lnTo>
                <a:lnTo>
                  <a:pt x="10298" y="2639641"/>
                </a:lnTo>
                <a:lnTo>
                  <a:pt x="6715" y="2696753"/>
                </a:lnTo>
                <a:lnTo>
                  <a:pt x="3908" y="2753608"/>
                </a:lnTo>
                <a:lnTo>
                  <a:pt x="1862" y="2810206"/>
                </a:lnTo>
                <a:lnTo>
                  <a:pt x="564" y="2866549"/>
                </a:lnTo>
                <a:lnTo>
                  <a:pt x="0" y="2922639"/>
                </a:lnTo>
                <a:lnTo>
                  <a:pt x="155" y="2978478"/>
                </a:lnTo>
                <a:lnTo>
                  <a:pt x="1017" y="3034066"/>
                </a:lnTo>
                <a:lnTo>
                  <a:pt x="2570" y="3089406"/>
                </a:lnTo>
                <a:lnTo>
                  <a:pt x="4802" y="3144498"/>
                </a:lnTo>
                <a:lnTo>
                  <a:pt x="7698" y="3199346"/>
                </a:lnTo>
                <a:lnTo>
                  <a:pt x="11244" y="3253949"/>
                </a:lnTo>
                <a:lnTo>
                  <a:pt x="15427" y="3308309"/>
                </a:lnTo>
                <a:lnTo>
                  <a:pt x="20233" y="3362429"/>
                </a:lnTo>
                <a:lnTo>
                  <a:pt x="25647" y="3416309"/>
                </a:lnTo>
                <a:lnTo>
                  <a:pt x="31656" y="3469952"/>
                </a:lnTo>
                <a:lnTo>
                  <a:pt x="38246" y="3523357"/>
                </a:lnTo>
                <a:lnTo>
                  <a:pt x="45403" y="3576528"/>
                </a:lnTo>
                <a:lnTo>
                  <a:pt x="53112" y="3629466"/>
                </a:lnTo>
                <a:lnTo>
                  <a:pt x="61362" y="3682172"/>
                </a:lnTo>
                <a:lnTo>
                  <a:pt x="70136" y="3734648"/>
                </a:lnTo>
                <a:lnTo>
                  <a:pt x="79422" y="3786895"/>
                </a:lnTo>
                <a:lnTo>
                  <a:pt x="89205" y="3838914"/>
                </a:lnTo>
                <a:lnTo>
                  <a:pt x="99472" y="3890708"/>
                </a:lnTo>
                <a:lnTo>
                  <a:pt x="110209" y="3942278"/>
                </a:lnTo>
                <a:lnTo>
                  <a:pt x="121402" y="3993625"/>
                </a:lnTo>
                <a:lnTo>
                  <a:pt x="133036" y="4044751"/>
                </a:lnTo>
                <a:lnTo>
                  <a:pt x="145099" y="4095657"/>
                </a:lnTo>
                <a:lnTo>
                  <a:pt x="157575" y="4146345"/>
                </a:lnTo>
                <a:lnTo>
                  <a:pt x="170452" y="4196817"/>
                </a:lnTo>
                <a:lnTo>
                  <a:pt x="183716" y="4247074"/>
                </a:lnTo>
                <a:lnTo>
                  <a:pt x="197351" y="4297117"/>
                </a:lnTo>
                <a:lnTo>
                  <a:pt x="211345" y="4346948"/>
                </a:lnTo>
                <a:lnTo>
                  <a:pt x="225684" y="4396569"/>
                </a:lnTo>
                <a:lnTo>
                  <a:pt x="240354" y="4445980"/>
                </a:lnTo>
                <a:lnTo>
                  <a:pt x="255341" y="4495185"/>
                </a:lnTo>
                <a:lnTo>
                  <a:pt x="270630" y="4544183"/>
                </a:lnTo>
                <a:lnTo>
                  <a:pt x="286209" y="4592978"/>
                </a:lnTo>
                <a:lnTo>
                  <a:pt x="302062" y="4641569"/>
                </a:lnTo>
                <a:lnTo>
                  <a:pt x="318177" y="4689959"/>
                </a:lnTo>
                <a:lnTo>
                  <a:pt x="334540" y="4738149"/>
                </a:lnTo>
                <a:lnTo>
                  <a:pt x="351136" y="4786141"/>
                </a:lnTo>
                <a:lnTo>
                  <a:pt x="367951" y="4833936"/>
                </a:lnTo>
                <a:lnTo>
                  <a:pt x="384972" y="4881537"/>
                </a:lnTo>
                <a:lnTo>
                  <a:pt x="402185" y="4928943"/>
                </a:lnTo>
                <a:lnTo>
                  <a:pt x="419576" y="4976157"/>
                </a:lnTo>
                <a:lnTo>
                  <a:pt x="437131" y="5023181"/>
                </a:lnTo>
                <a:lnTo>
                  <a:pt x="454836" y="5070016"/>
                </a:lnTo>
                <a:lnTo>
                  <a:pt x="472677" y="5116663"/>
                </a:lnTo>
                <a:lnTo>
                  <a:pt x="490640" y="5163124"/>
                </a:lnTo>
                <a:lnTo>
                  <a:pt x="508712" y="5209400"/>
                </a:lnTo>
                <a:lnTo>
                  <a:pt x="526878" y="5255493"/>
                </a:lnTo>
                <a:lnTo>
                  <a:pt x="545125" y="5301405"/>
                </a:lnTo>
                <a:lnTo>
                  <a:pt x="563439" y="5347138"/>
                </a:lnTo>
                <a:lnTo>
                  <a:pt x="581806" y="5392691"/>
                </a:lnTo>
                <a:lnTo>
                  <a:pt x="600211" y="5438068"/>
                </a:lnTo>
                <a:lnTo>
                  <a:pt x="618642" y="5483269"/>
                </a:lnTo>
                <a:lnTo>
                  <a:pt x="655522" y="5573152"/>
                </a:lnTo>
                <a:lnTo>
                  <a:pt x="783350" y="5882443"/>
                </a:lnTo>
                <a:lnTo>
                  <a:pt x="819055" y="5969348"/>
                </a:lnTo>
                <a:lnTo>
                  <a:pt x="836702" y="6012564"/>
                </a:lnTo>
                <a:lnTo>
                  <a:pt x="854194" y="6055624"/>
                </a:lnTo>
                <a:lnTo>
                  <a:pt x="871515" y="6098531"/>
                </a:lnTo>
                <a:lnTo>
                  <a:pt x="888654" y="6141285"/>
                </a:lnTo>
                <a:lnTo>
                  <a:pt x="905595" y="6183888"/>
                </a:lnTo>
                <a:lnTo>
                  <a:pt x="922325" y="6226342"/>
                </a:lnTo>
                <a:lnTo>
                  <a:pt x="938830" y="6268648"/>
                </a:lnTo>
                <a:lnTo>
                  <a:pt x="955096" y="6310807"/>
                </a:lnTo>
                <a:lnTo>
                  <a:pt x="971109" y="6352822"/>
                </a:lnTo>
                <a:lnTo>
                  <a:pt x="986855" y="6394693"/>
                </a:lnTo>
                <a:lnTo>
                  <a:pt x="1002320" y="6436423"/>
                </a:lnTo>
                <a:lnTo>
                  <a:pt x="1017491" y="6478012"/>
                </a:lnTo>
                <a:lnTo>
                  <a:pt x="1032353" y="6519462"/>
                </a:lnTo>
                <a:lnTo>
                  <a:pt x="1046893" y="6560776"/>
                </a:lnTo>
                <a:lnTo>
                  <a:pt x="1061097" y="6601953"/>
                </a:lnTo>
                <a:lnTo>
                  <a:pt x="1074951" y="6642997"/>
                </a:lnTo>
                <a:lnTo>
                  <a:pt x="1088440" y="6683908"/>
                </a:lnTo>
                <a:lnTo>
                  <a:pt x="1101552" y="6724687"/>
                </a:lnTo>
                <a:lnTo>
                  <a:pt x="1114271" y="6765337"/>
                </a:lnTo>
                <a:lnTo>
                  <a:pt x="1126585" y="6805859"/>
                </a:lnTo>
                <a:lnTo>
                  <a:pt x="1138479" y="6846255"/>
                </a:lnTo>
                <a:lnTo>
                  <a:pt x="1149940" y="6886526"/>
                </a:lnTo>
                <a:lnTo>
                  <a:pt x="1160953" y="6926673"/>
                </a:lnTo>
                <a:lnTo>
                  <a:pt x="1171505" y="6966698"/>
                </a:lnTo>
                <a:lnTo>
                  <a:pt x="1181582" y="7006602"/>
                </a:lnTo>
                <a:lnTo>
                  <a:pt x="1191170" y="7046388"/>
                </a:lnTo>
                <a:lnTo>
                  <a:pt x="1200254" y="7086056"/>
                </a:lnTo>
                <a:lnTo>
                  <a:pt x="1208822" y="7125609"/>
                </a:lnTo>
                <a:lnTo>
                  <a:pt x="1216858" y="7165047"/>
                </a:lnTo>
                <a:lnTo>
                  <a:pt x="1224350" y="7204372"/>
                </a:lnTo>
                <a:lnTo>
                  <a:pt x="1231284" y="7243586"/>
                </a:lnTo>
                <a:lnTo>
                  <a:pt x="1237645" y="7282691"/>
                </a:lnTo>
                <a:lnTo>
                  <a:pt x="1243419" y="7321687"/>
                </a:lnTo>
                <a:lnTo>
                  <a:pt x="1248593" y="7360576"/>
                </a:lnTo>
                <a:lnTo>
                  <a:pt x="1253153" y="7399361"/>
                </a:lnTo>
                <a:lnTo>
                  <a:pt x="1257085" y="7438041"/>
                </a:lnTo>
                <a:lnTo>
                  <a:pt x="1260375" y="7476620"/>
                </a:lnTo>
                <a:lnTo>
                  <a:pt x="1263009" y="7515098"/>
                </a:lnTo>
                <a:lnTo>
                  <a:pt x="1264973" y="7553476"/>
                </a:lnTo>
                <a:lnTo>
                  <a:pt x="1266254" y="7591758"/>
                </a:lnTo>
                <a:lnTo>
                  <a:pt x="1266837" y="7629943"/>
                </a:lnTo>
                <a:lnTo>
                  <a:pt x="1266708" y="7668034"/>
                </a:lnTo>
                <a:lnTo>
                  <a:pt x="1264261" y="7743938"/>
                </a:lnTo>
                <a:lnTo>
                  <a:pt x="1258801" y="7819482"/>
                </a:lnTo>
                <a:lnTo>
                  <a:pt x="1250217" y="7894679"/>
                </a:lnTo>
                <a:lnTo>
                  <a:pt x="1238398" y="7969541"/>
                </a:lnTo>
                <a:lnTo>
                  <a:pt x="1223233" y="8044080"/>
                </a:lnTo>
                <a:lnTo>
                  <a:pt x="1214361" y="8081232"/>
                </a:lnTo>
                <a:lnTo>
                  <a:pt x="1204611" y="8118308"/>
                </a:lnTo>
                <a:lnTo>
                  <a:pt x="1193969" y="8155309"/>
                </a:lnTo>
                <a:lnTo>
                  <a:pt x="1182420" y="8192237"/>
                </a:lnTo>
                <a:lnTo>
                  <a:pt x="1169952" y="8229093"/>
                </a:lnTo>
                <a:lnTo>
                  <a:pt x="1156550" y="8265880"/>
                </a:lnTo>
                <a:lnTo>
                  <a:pt x="1142200" y="8302598"/>
                </a:lnTo>
                <a:lnTo>
                  <a:pt x="1126888" y="8339248"/>
                </a:lnTo>
                <a:lnTo>
                  <a:pt x="1110601" y="8375834"/>
                </a:lnTo>
                <a:lnTo>
                  <a:pt x="1093325" y="8412355"/>
                </a:lnTo>
                <a:lnTo>
                  <a:pt x="1075045" y="8448814"/>
                </a:lnTo>
                <a:lnTo>
                  <a:pt x="1055748" y="8485212"/>
                </a:lnTo>
                <a:lnTo>
                  <a:pt x="1035420" y="8521550"/>
                </a:lnTo>
                <a:lnTo>
                  <a:pt x="1014047" y="8557831"/>
                </a:lnTo>
                <a:lnTo>
                  <a:pt x="991615" y="8594055"/>
                </a:lnTo>
                <a:lnTo>
                  <a:pt x="968110" y="8630225"/>
                </a:lnTo>
                <a:lnTo>
                  <a:pt x="943519" y="8666341"/>
                </a:lnTo>
                <a:lnTo>
                  <a:pt x="917827" y="8702405"/>
                </a:lnTo>
                <a:lnTo>
                  <a:pt x="891020" y="8738420"/>
                </a:lnTo>
                <a:lnTo>
                  <a:pt x="863085" y="8774385"/>
                </a:lnTo>
                <a:lnTo>
                  <a:pt x="834008" y="8810303"/>
                </a:lnTo>
                <a:lnTo>
                  <a:pt x="803775" y="8846176"/>
                </a:lnTo>
                <a:lnTo>
                  <a:pt x="772371" y="8882004"/>
                </a:lnTo>
                <a:lnTo>
                  <a:pt x="739784" y="8917790"/>
                </a:lnTo>
                <a:lnTo>
                  <a:pt x="705999" y="8953535"/>
                </a:lnTo>
                <a:lnTo>
                  <a:pt x="671002" y="8989240"/>
                </a:lnTo>
                <a:lnTo>
                  <a:pt x="634779" y="9024907"/>
                </a:lnTo>
                <a:lnTo>
                  <a:pt x="597317" y="9060538"/>
                </a:lnTo>
                <a:lnTo>
                  <a:pt x="558601" y="9096134"/>
                </a:lnTo>
                <a:lnTo>
                  <a:pt x="518618" y="9131696"/>
                </a:lnTo>
                <a:lnTo>
                  <a:pt x="479102" y="9167419"/>
                </a:lnTo>
                <a:lnTo>
                  <a:pt x="441760" y="9203473"/>
                </a:lnTo>
                <a:lnTo>
                  <a:pt x="406424" y="9239973"/>
                </a:lnTo>
                <a:lnTo>
                  <a:pt x="373079" y="9276912"/>
                </a:lnTo>
                <a:lnTo>
                  <a:pt x="341708" y="9314281"/>
                </a:lnTo>
                <a:lnTo>
                  <a:pt x="312296" y="9352069"/>
                </a:lnTo>
                <a:lnTo>
                  <a:pt x="284826" y="9390269"/>
                </a:lnTo>
                <a:lnTo>
                  <a:pt x="259283" y="9428870"/>
                </a:lnTo>
                <a:lnTo>
                  <a:pt x="235651" y="9467864"/>
                </a:lnTo>
                <a:lnTo>
                  <a:pt x="213913" y="9507242"/>
                </a:lnTo>
                <a:lnTo>
                  <a:pt x="194055" y="9546994"/>
                </a:lnTo>
                <a:lnTo>
                  <a:pt x="176060" y="9587112"/>
                </a:lnTo>
                <a:lnTo>
                  <a:pt x="159911" y="9627586"/>
                </a:lnTo>
                <a:lnTo>
                  <a:pt x="145594" y="9668408"/>
                </a:lnTo>
                <a:lnTo>
                  <a:pt x="133093" y="9709567"/>
                </a:lnTo>
                <a:lnTo>
                  <a:pt x="122391" y="9751056"/>
                </a:lnTo>
                <a:lnTo>
                  <a:pt x="113472" y="9792864"/>
                </a:lnTo>
                <a:lnTo>
                  <a:pt x="106321" y="9834983"/>
                </a:lnTo>
                <a:lnTo>
                  <a:pt x="100921" y="9877404"/>
                </a:lnTo>
                <a:lnTo>
                  <a:pt x="97258" y="9920117"/>
                </a:lnTo>
                <a:lnTo>
                  <a:pt x="95314" y="9963114"/>
                </a:lnTo>
                <a:lnTo>
                  <a:pt x="95074" y="10006385"/>
                </a:lnTo>
                <a:lnTo>
                  <a:pt x="96523" y="10049921"/>
                </a:lnTo>
                <a:lnTo>
                  <a:pt x="99643" y="10093714"/>
                </a:lnTo>
                <a:lnTo>
                  <a:pt x="104420" y="10137753"/>
                </a:lnTo>
                <a:lnTo>
                  <a:pt x="110836" y="10182031"/>
                </a:lnTo>
                <a:lnTo>
                  <a:pt x="118878" y="10226537"/>
                </a:lnTo>
                <a:lnTo>
                  <a:pt x="128528" y="10271262"/>
                </a:lnTo>
                <a:lnTo>
                  <a:pt x="132465" y="10287000"/>
                </a:lnTo>
                <a:lnTo>
                  <a:pt x="10973568" y="10287000"/>
                </a:lnTo>
                <a:lnTo>
                  <a:pt x="10973568" y="0"/>
                </a:lnTo>
                <a:close/>
              </a:path>
            </a:pathLst>
          </a:custGeom>
          <a:solidFill>
            <a:schemeClr val="accent6"/>
          </a:solidFill>
        </p:spPr>
        <p:txBody>
          <a:bodyPr wrap="square" lIns="0" tIns="0" rIns="0" bIns="0" rtlCol="0"/>
          <a:lstStyle/>
          <a:p>
            <a:pPr algn="l" rtl="0"/>
            <a:endParaRPr/>
          </a:p>
        </p:txBody>
      </p:sp>
      <p:sp>
        <p:nvSpPr>
          <p:cNvPr id="27" name="Freeform 26">
            <a:extLst>
              <a:ext uri="{FF2B5EF4-FFF2-40B4-BE49-F238E27FC236}">
                <a16:creationId xmlns:a16="http://schemas.microsoft.com/office/drawing/2014/main" id="{692641A0-60E7-613C-53E5-64107F13464E}"/>
              </a:ext>
              <a:ext uri="{C183D7F6-B498-43B3-948B-1728B52AA6E4}">
                <adec:decorative xmlns:adec="http://schemas.microsoft.com/office/drawing/2017/decorative" val="1"/>
              </a:ext>
            </a:extLst>
          </p:cNvPr>
          <p:cNvSpPr/>
          <p:nvPr/>
        </p:nvSpPr>
        <p:spPr>
          <a:xfrm rot="5977095">
            <a:off x="13203664" y="243296"/>
            <a:ext cx="6402971" cy="6723530"/>
          </a:xfrm>
          <a:custGeom>
            <a:avLst/>
            <a:gdLst>
              <a:gd name="csX0" fmla="*/ 0 w 6402971"/>
              <a:gd name="csY0" fmla="*/ 6723530 h 6723530"/>
              <a:gd name="csX1" fmla="*/ 35859 w 6402971"/>
              <a:gd name="csY1" fmla="*/ 6526306 h 6723530"/>
              <a:gd name="csX2" fmla="*/ 161364 w 6402971"/>
              <a:gd name="csY2" fmla="*/ 6364942 h 6723530"/>
              <a:gd name="csX3" fmla="*/ 197223 w 6402971"/>
              <a:gd name="csY3" fmla="*/ 6311153 h 6723530"/>
              <a:gd name="csX4" fmla="*/ 340659 w 6402971"/>
              <a:gd name="csY4" fmla="*/ 6203577 h 6723530"/>
              <a:gd name="csX5" fmla="*/ 484094 w 6402971"/>
              <a:gd name="csY5" fmla="*/ 6060142 h 6723530"/>
              <a:gd name="csX6" fmla="*/ 555812 w 6402971"/>
              <a:gd name="csY6" fmla="*/ 5988424 h 6723530"/>
              <a:gd name="csX7" fmla="*/ 681317 w 6402971"/>
              <a:gd name="csY7" fmla="*/ 5898777 h 6723530"/>
              <a:gd name="csX8" fmla="*/ 806823 w 6402971"/>
              <a:gd name="csY8" fmla="*/ 5809130 h 6723530"/>
              <a:gd name="csX9" fmla="*/ 860612 w 6402971"/>
              <a:gd name="csY9" fmla="*/ 5791200 h 6723530"/>
              <a:gd name="csX10" fmla="*/ 914400 w 6402971"/>
              <a:gd name="csY10" fmla="*/ 5755342 h 6723530"/>
              <a:gd name="csX11" fmla="*/ 968188 w 6402971"/>
              <a:gd name="csY11" fmla="*/ 5737412 h 6723530"/>
              <a:gd name="csX12" fmla="*/ 1075764 w 6402971"/>
              <a:gd name="csY12" fmla="*/ 5665695 h 6723530"/>
              <a:gd name="csX13" fmla="*/ 1183341 w 6402971"/>
              <a:gd name="csY13" fmla="*/ 5611906 h 6723530"/>
              <a:gd name="csX14" fmla="*/ 1237129 w 6402971"/>
              <a:gd name="csY14" fmla="*/ 5593977 h 6723530"/>
              <a:gd name="csX15" fmla="*/ 1326776 w 6402971"/>
              <a:gd name="csY15" fmla="*/ 5558118 h 6723530"/>
              <a:gd name="csX16" fmla="*/ 1380564 w 6402971"/>
              <a:gd name="csY16" fmla="*/ 5540189 h 6723530"/>
              <a:gd name="csX17" fmla="*/ 1470212 w 6402971"/>
              <a:gd name="csY17" fmla="*/ 5504330 h 6723530"/>
              <a:gd name="csX18" fmla="*/ 1541929 w 6402971"/>
              <a:gd name="csY18" fmla="*/ 5486400 h 6723530"/>
              <a:gd name="csX19" fmla="*/ 1649506 w 6402971"/>
              <a:gd name="csY19" fmla="*/ 5450542 h 6723530"/>
              <a:gd name="csX20" fmla="*/ 1721223 w 6402971"/>
              <a:gd name="csY20" fmla="*/ 5432612 h 6723530"/>
              <a:gd name="csX21" fmla="*/ 1828800 w 6402971"/>
              <a:gd name="csY21" fmla="*/ 5378824 h 6723530"/>
              <a:gd name="csX22" fmla="*/ 1990164 w 6402971"/>
              <a:gd name="csY22" fmla="*/ 5342965 h 6723530"/>
              <a:gd name="csX23" fmla="*/ 2223247 w 6402971"/>
              <a:gd name="csY23" fmla="*/ 5289177 h 6723530"/>
              <a:gd name="csX24" fmla="*/ 2366682 w 6402971"/>
              <a:gd name="csY24" fmla="*/ 5253318 h 6723530"/>
              <a:gd name="csX25" fmla="*/ 2420470 w 6402971"/>
              <a:gd name="csY25" fmla="*/ 5235389 h 6723530"/>
              <a:gd name="csX26" fmla="*/ 2617694 w 6402971"/>
              <a:gd name="csY26" fmla="*/ 5181600 h 6723530"/>
              <a:gd name="csX27" fmla="*/ 2976282 w 6402971"/>
              <a:gd name="csY27" fmla="*/ 5127812 h 6723530"/>
              <a:gd name="csX28" fmla="*/ 3209364 w 6402971"/>
              <a:gd name="csY28" fmla="*/ 5074024 h 6723530"/>
              <a:gd name="csX29" fmla="*/ 3442447 w 6402971"/>
              <a:gd name="csY29" fmla="*/ 5038165 h 6723530"/>
              <a:gd name="csX30" fmla="*/ 3567953 w 6402971"/>
              <a:gd name="csY30" fmla="*/ 5002306 h 6723530"/>
              <a:gd name="csX31" fmla="*/ 3783106 w 6402971"/>
              <a:gd name="csY31" fmla="*/ 4930589 h 6723530"/>
              <a:gd name="csX32" fmla="*/ 3890682 w 6402971"/>
              <a:gd name="csY32" fmla="*/ 4876800 h 6723530"/>
              <a:gd name="csX33" fmla="*/ 4069976 w 6402971"/>
              <a:gd name="csY33" fmla="*/ 4805083 h 6723530"/>
              <a:gd name="csX34" fmla="*/ 4249270 w 6402971"/>
              <a:gd name="csY34" fmla="*/ 4697506 h 6723530"/>
              <a:gd name="csX35" fmla="*/ 4338917 w 6402971"/>
              <a:gd name="csY35" fmla="*/ 4643718 h 6723530"/>
              <a:gd name="csX36" fmla="*/ 4428564 w 6402971"/>
              <a:gd name="csY36" fmla="*/ 4589930 h 6723530"/>
              <a:gd name="csX37" fmla="*/ 4607859 w 6402971"/>
              <a:gd name="csY37" fmla="*/ 4446495 h 6723530"/>
              <a:gd name="csX38" fmla="*/ 4805082 w 6402971"/>
              <a:gd name="csY38" fmla="*/ 4249271 h 6723530"/>
              <a:gd name="csX39" fmla="*/ 4894729 w 6402971"/>
              <a:gd name="csY39" fmla="*/ 4141695 h 6723530"/>
              <a:gd name="csX40" fmla="*/ 5002306 w 6402971"/>
              <a:gd name="csY40" fmla="*/ 4034118 h 6723530"/>
              <a:gd name="csX41" fmla="*/ 5253317 w 6402971"/>
              <a:gd name="csY41" fmla="*/ 3747247 h 6723530"/>
              <a:gd name="csX42" fmla="*/ 5540188 w 6402971"/>
              <a:gd name="csY42" fmla="*/ 3388659 h 6723530"/>
              <a:gd name="csX43" fmla="*/ 5755341 w 6402971"/>
              <a:gd name="csY43" fmla="*/ 3083859 h 6723530"/>
              <a:gd name="csX44" fmla="*/ 5862917 w 6402971"/>
              <a:gd name="csY44" fmla="*/ 2940424 h 6723530"/>
              <a:gd name="csX45" fmla="*/ 5934635 w 6402971"/>
              <a:gd name="csY45" fmla="*/ 2779059 h 6723530"/>
              <a:gd name="csX46" fmla="*/ 6078070 w 6402971"/>
              <a:gd name="csY46" fmla="*/ 2492189 h 6723530"/>
              <a:gd name="csX47" fmla="*/ 6131859 w 6402971"/>
              <a:gd name="csY47" fmla="*/ 2402542 h 6723530"/>
              <a:gd name="csX48" fmla="*/ 6185647 w 6402971"/>
              <a:gd name="csY48" fmla="*/ 2259106 h 6723530"/>
              <a:gd name="csX49" fmla="*/ 6257364 w 6402971"/>
              <a:gd name="csY49" fmla="*/ 2043953 h 6723530"/>
              <a:gd name="csX50" fmla="*/ 6275294 w 6402971"/>
              <a:gd name="csY50" fmla="*/ 1918447 h 6723530"/>
              <a:gd name="csX51" fmla="*/ 6329082 w 6402971"/>
              <a:gd name="csY51" fmla="*/ 1739153 h 6723530"/>
              <a:gd name="csX52" fmla="*/ 6382870 w 6402971"/>
              <a:gd name="csY52" fmla="*/ 1416424 h 6723530"/>
              <a:gd name="csX53" fmla="*/ 6400800 w 6402971"/>
              <a:gd name="csY53" fmla="*/ 1237130 h 6723530"/>
              <a:gd name="csX54" fmla="*/ 6347012 w 6402971"/>
              <a:gd name="csY54" fmla="*/ 412377 h 6723530"/>
              <a:gd name="csX55" fmla="*/ 6293223 w 6402971"/>
              <a:gd name="csY55" fmla="*/ 233083 h 6723530"/>
              <a:gd name="csX56" fmla="*/ 6257364 w 6402971"/>
              <a:gd name="csY56" fmla="*/ 125506 h 6723530"/>
              <a:gd name="csX57" fmla="*/ 6221506 w 6402971"/>
              <a:gd name="csY57" fmla="*/ 53789 h 6723530"/>
              <a:gd name="csX58" fmla="*/ 6203576 w 6402971"/>
              <a:gd name="csY58" fmla="*/ 0 h 67235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6402971" h="6723530">
                <a:moveTo>
                  <a:pt x="0" y="6723530"/>
                </a:moveTo>
                <a:cubicBezTo>
                  <a:pt x="913" y="6718049"/>
                  <a:pt x="29262" y="6540818"/>
                  <a:pt x="35859" y="6526306"/>
                </a:cubicBezTo>
                <a:cubicBezTo>
                  <a:pt x="90239" y="6406671"/>
                  <a:pt x="95578" y="6443886"/>
                  <a:pt x="161364" y="6364942"/>
                </a:cubicBezTo>
                <a:cubicBezTo>
                  <a:pt x="175159" y="6348388"/>
                  <a:pt x="181206" y="6325568"/>
                  <a:pt x="197223" y="6311153"/>
                </a:cubicBezTo>
                <a:cubicBezTo>
                  <a:pt x="241646" y="6271173"/>
                  <a:pt x="298399" y="6245837"/>
                  <a:pt x="340659" y="6203577"/>
                </a:cubicBezTo>
                <a:lnTo>
                  <a:pt x="484094" y="6060142"/>
                </a:lnTo>
                <a:cubicBezTo>
                  <a:pt x="508000" y="6036236"/>
                  <a:pt x="528765" y="6008709"/>
                  <a:pt x="555812" y="5988424"/>
                </a:cubicBezTo>
                <a:cubicBezTo>
                  <a:pt x="790152" y="5812668"/>
                  <a:pt x="497827" y="6029841"/>
                  <a:pt x="681317" y="5898777"/>
                </a:cubicBezTo>
                <a:cubicBezTo>
                  <a:pt x="700262" y="5885245"/>
                  <a:pt x="778657" y="5823213"/>
                  <a:pt x="806823" y="5809130"/>
                </a:cubicBezTo>
                <a:cubicBezTo>
                  <a:pt x="823727" y="5800678"/>
                  <a:pt x="843708" y="5799652"/>
                  <a:pt x="860612" y="5791200"/>
                </a:cubicBezTo>
                <a:cubicBezTo>
                  <a:pt x="879885" y="5781563"/>
                  <a:pt x="895127" y="5764979"/>
                  <a:pt x="914400" y="5755342"/>
                </a:cubicBezTo>
                <a:cubicBezTo>
                  <a:pt x="931304" y="5746890"/>
                  <a:pt x="951667" y="5746590"/>
                  <a:pt x="968188" y="5737412"/>
                </a:cubicBezTo>
                <a:cubicBezTo>
                  <a:pt x="1005861" y="5716482"/>
                  <a:pt x="1034879" y="5679324"/>
                  <a:pt x="1075764" y="5665695"/>
                </a:cubicBezTo>
                <a:cubicBezTo>
                  <a:pt x="1210968" y="5620626"/>
                  <a:pt x="1044309" y="5681422"/>
                  <a:pt x="1183341" y="5611906"/>
                </a:cubicBezTo>
                <a:cubicBezTo>
                  <a:pt x="1200245" y="5603454"/>
                  <a:pt x="1219433" y="5600613"/>
                  <a:pt x="1237129" y="5593977"/>
                </a:cubicBezTo>
                <a:cubicBezTo>
                  <a:pt x="1267264" y="5582676"/>
                  <a:pt x="1296641" y="5569419"/>
                  <a:pt x="1326776" y="5558118"/>
                </a:cubicBezTo>
                <a:cubicBezTo>
                  <a:pt x="1344472" y="5551482"/>
                  <a:pt x="1362868" y="5546825"/>
                  <a:pt x="1380564" y="5540189"/>
                </a:cubicBezTo>
                <a:cubicBezTo>
                  <a:pt x="1410699" y="5528888"/>
                  <a:pt x="1439679" y="5514508"/>
                  <a:pt x="1470212" y="5504330"/>
                </a:cubicBezTo>
                <a:cubicBezTo>
                  <a:pt x="1493589" y="5496538"/>
                  <a:pt x="1518327" y="5493481"/>
                  <a:pt x="1541929" y="5486400"/>
                </a:cubicBezTo>
                <a:cubicBezTo>
                  <a:pt x="1578134" y="5475539"/>
                  <a:pt x="1613301" y="5461403"/>
                  <a:pt x="1649506" y="5450542"/>
                </a:cubicBezTo>
                <a:cubicBezTo>
                  <a:pt x="1673108" y="5443461"/>
                  <a:pt x="1698344" y="5441764"/>
                  <a:pt x="1721223" y="5432612"/>
                </a:cubicBezTo>
                <a:cubicBezTo>
                  <a:pt x="1758447" y="5417722"/>
                  <a:pt x="1791576" y="5393714"/>
                  <a:pt x="1828800" y="5378824"/>
                </a:cubicBezTo>
                <a:cubicBezTo>
                  <a:pt x="1863295" y="5365026"/>
                  <a:pt x="1958950" y="5351478"/>
                  <a:pt x="1990164" y="5342965"/>
                </a:cubicBezTo>
                <a:cubicBezTo>
                  <a:pt x="2206737" y="5283899"/>
                  <a:pt x="1983285" y="5323457"/>
                  <a:pt x="2223247" y="5289177"/>
                </a:cubicBezTo>
                <a:cubicBezTo>
                  <a:pt x="2346190" y="5248194"/>
                  <a:pt x="2193610" y="5296585"/>
                  <a:pt x="2366682" y="5253318"/>
                </a:cubicBezTo>
                <a:cubicBezTo>
                  <a:pt x="2385017" y="5248734"/>
                  <a:pt x="2402368" y="5240820"/>
                  <a:pt x="2420470" y="5235389"/>
                </a:cubicBezTo>
                <a:cubicBezTo>
                  <a:pt x="2427950" y="5233145"/>
                  <a:pt x="2584029" y="5187211"/>
                  <a:pt x="2617694" y="5181600"/>
                </a:cubicBezTo>
                <a:cubicBezTo>
                  <a:pt x="2736916" y="5161730"/>
                  <a:pt x="2860066" y="5161017"/>
                  <a:pt x="2976282" y="5127812"/>
                </a:cubicBezTo>
                <a:cubicBezTo>
                  <a:pt x="3119231" y="5086969"/>
                  <a:pt x="3073502" y="5094925"/>
                  <a:pt x="3209364" y="5074024"/>
                </a:cubicBezTo>
                <a:cubicBezTo>
                  <a:pt x="3249349" y="5067873"/>
                  <a:pt x="3397712" y="5048489"/>
                  <a:pt x="3442447" y="5038165"/>
                </a:cubicBezTo>
                <a:cubicBezTo>
                  <a:pt x="3484842" y="5028381"/>
                  <a:pt x="3526463" y="5015408"/>
                  <a:pt x="3567953" y="5002306"/>
                </a:cubicBezTo>
                <a:cubicBezTo>
                  <a:pt x="3640041" y="4979541"/>
                  <a:pt x="3715490" y="4964398"/>
                  <a:pt x="3783106" y="4930589"/>
                </a:cubicBezTo>
                <a:cubicBezTo>
                  <a:pt x="3818965" y="4912659"/>
                  <a:pt x="3853952" y="4892869"/>
                  <a:pt x="3890682" y="4876800"/>
                </a:cubicBezTo>
                <a:cubicBezTo>
                  <a:pt x="3949654" y="4851000"/>
                  <a:pt x="4014781" y="4838200"/>
                  <a:pt x="4069976" y="4805083"/>
                </a:cubicBezTo>
                <a:lnTo>
                  <a:pt x="4249270" y="4697506"/>
                </a:lnTo>
                <a:lnTo>
                  <a:pt x="4338917" y="4643718"/>
                </a:lnTo>
                <a:cubicBezTo>
                  <a:pt x="4368799" y="4625789"/>
                  <a:pt x="4401352" y="4611700"/>
                  <a:pt x="4428564" y="4589930"/>
                </a:cubicBezTo>
                <a:cubicBezTo>
                  <a:pt x="4488329" y="4542118"/>
                  <a:pt x="4553740" y="4500614"/>
                  <a:pt x="4607859" y="4446495"/>
                </a:cubicBezTo>
                <a:cubicBezTo>
                  <a:pt x="4673600" y="4380754"/>
                  <a:pt x="4745563" y="4320694"/>
                  <a:pt x="4805082" y="4249271"/>
                </a:cubicBezTo>
                <a:cubicBezTo>
                  <a:pt x="4834964" y="4213412"/>
                  <a:pt x="4863188" y="4176104"/>
                  <a:pt x="4894729" y="4141695"/>
                </a:cubicBezTo>
                <a:cubicBezTo>
                  <a:pt x="4928997" y="4104312"/>
                  <a:pt x="4968193" y="4071642"/>
                  <a:pt x="5002306" y="4034118"/>
                </a:cubicBezTo>
                <a:cubicBezTo>
                  <a:pt x="5087777" y="3940100"/>
                  <a:pt x="5171243" y="3844244"/>
                  <a:pt x="5253317" y="3747247"/>
                </a:cubicBezTo>
                <a:cubicBezTo>
                  <a:pt x="5253324" y="3747238"/>
                  <a:pt x="5540181" y="3388669"/>
                  <a:pt x="5540188" y="3388659"/>
                </a:cubicBezTo>
                <a:cubicBezTo>
                  <a:pt x="5611906" y="3287059"/>
                  <a:pt x="5682676" y="3184783"/>
                  <a:pt x="5755341" y="3083859"/>
                </a:cubicBezTo>
                <a:cubicBezTo>
                  <a:pt x="5790262" y="3035358"/>
                  <a:pt x="5838644" y="2995037"/>
                  <a:pt x="5862917" y="2940424"/>
                </a:cubicBezTo>
                <a:cubicBezTo>
                  <a:pt x="5886823" y="2886636"/>
                  <a:pt x="5909164" y="2832124"/>
                  <a:pt x="5934635" y="2779059"/>
                </a:cubicBezTo>
                <a:cubicBezTo>
                  <a:pt x="5980898" y="2682677"/>
                  <a:pt x="6023065" y="2583863"/>
                  <a:pt x="6078070" y="2492189"/>
                </a:cubicBezTo>
                <a:cubicBezTo>
                  <a:pt x="6096000" y="2462307"/>
                  <a:pt x="6117255" y="2434183"/>
                  <a:pt x="6131859" y="2402542"/>
                </a:cubicBezTo>
                <a:cubicBezTo>
                  <a:pt x="6153257" y="2356179"/>
                  <a:pt x="6168778" y="2307302"/>
                  <a:pt x="6185647" y="2259106"/>
                </a:cubicBezTo>
                <a:cubicBezTo>
                  <a:pt x="6210620" y="2187753"/>
                  <a:pt x="6257364" y="2043953"/>
                  <a:pt x="6257364" y="2043953"/>
                </a:cubicBezTo>
                <a:cubicBezTo>
                  <a:pt x="6263341" y="2002118"/>
                  <a:pt x="6265044" y="1959445"/>
                  <a:pt x="6275294" y="1918447"/>
                </a:cubicBezTo>
                <a:cubicBezTo>
                  <a:pt x="6338169" y="1666949"/>
                  <a:pt x="6289977" y="1986819"/>
                  <a:pt x="6329082" y="1739153"/>
                </a:cubicBezTo>
                <a:cubicBezTo>
                  <a:pt x="6379666" y="1418785"/>
                  <a:pt x="6341165" y="1583247"/>
                  <a:pt x="6382870" y="1416424"/>
                </a:cubicBezTo>
                <a:cubicBezTo>
                  <a:pt x="6388847" y="1356659"/>
                  <a:pt x="6400800" y="1297193"/>
                  <a:pt x="6400800" y="1237130"/>
                </a:cubicBezTo>
                <a:cubicBezTo>
                  <a:pt x="6400800" y="884990"/>
                  <a:pt x="6419524" y="702416"/>
                  <a:pt x="6347012" y="412377"/>
                </a:cubicBezTo>
                <a:cubicBezTo>
                  <a:pt x="6319914" y="303986"/>
                  <a:pt x="6336876" y="364041"/>
                  <a:pt x="6293223" y="233083"/>
                </a:cubicBezTo>
                <a:lnTo>
                  <a:pt x="6257364" y="125506"/>
                </a:lnTo>
                <a:cubicBezTo>
                  <a:pt x="6245411" y="101600"/>
                  <a:pt x="6232034" y="78355"/>
                  <a:pt x="6221506" y="53789"/>
                </a:cubicBezTo>
                <a:cubicBezTo>
                  <a:pt x="6214061" y="36418"/>
                  <a:pt x="6203576" y="0"/>
                  <a:pt x="6203576" y="0"/>
                </a:cubicBez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rtl="0"/>
            <a:endParaRPr lang="en-US">
              <a:solidFill>
                <a:schemeClr val="tx2"/>
              </a:solidFill>
            </a:endParaRPr>
          </a:p>
        </p:txBody>
      </p:sp>
      <p:sp>
        <p:nvSpPr>
          <p:cNvPr id="29" name="Freeform 28">
            <a:extLst>
              <a:ext uri="{FF2B5EF4-FFF2-40B4-BE49-F238E27FC236}">
                <a16:creationId xmlns:a16="http://schemas.microsoft.com/office/drawing/2014/main" id="{0C225747-B792-7535-5519-16E9EE8FF1D0}"/>
              </a:ext>
              <a:ext uri="{C183D7F6-B498-43B3-948B-1728B52AA6E4}">
                <adec:decorative xmlns:adec="http://schemas.microsoft.com/office/drawing/2017/decorative" val="1"/>
              </a:ext>
            </a:extLst>
          </p:cNvPr>
          <p:cNvSpPr/>
          <p:nvPr/>
        </p:nvSpPr>
        <p:spPr>
          <a:xfrm rot="5922887">
            <a:off x="13982711" y="277750"/>
            <a:ext cx="4761940" cy="4892798"/>
          </a:xfrm>
          <a:custGeom>
            <a:avLst/>
            <a:gdLst>
              <a:gd name="csX0" fmla="*/ 0 w 6402971"/>
              <a:gd name="csY0" fmla="*/ 6723530 h 6723530"/>
              <a:gd name="csX1" fmla="*/ 35859 w 6402971"/>
              <a:gd name="csY1" fmla="*/ 6526306 h 6723530"/>
              <a:gd name="csX2" fmla="*/ 161364 w 6402971"/>
              <a:gd name="csY2" fmla="*/ 6364942 h 6723530"/>
              <a:gd name="csX3" fmla="*/ 197223 w 6402971"/>
              <a:gd name="csY3" fmla="*/ 6311153 h 6723530"/>
              <a:gd name="csX4" fmla="*/ 340659 w 6402971"/>
              <a:gd name="csY4" fmla="*/ 6203577 h 6723530"/>
              <a:gd name="csX5" fmla="*/ 484094 w 6402971"/>
              <a:gd name="csY5" fmla="*/ 6060142 h 6723530"/>
              <a:gd name="csX6" fmla="*/ 555812 w 6402971"/>
              <a:gd name="csY6" fmla="*/ 5988424 h 6723530"/>
              <a:gd name="csX7" fmla="*/ 681317 w 6402971"/>
              <a:gd name="csY7" fmla="*/ 5898777 h 6723530"/>
              <a:gd name="csX8" fmla="*/ 806823 w 6402971"/>
              <a:gd name="csY8" fmla="*/ 5809130 h 6723530"/>
              <a:gd name="csX9" fmla="*/ 860612 w 6402971"/>
              <a:gd name="csY9" fmla="*/ 5791200 h 6723530"/>
              <a:gd name="csX10" fmla="*/ 914400 w 6402971"/>
              <a:gd name="csY10" fmla="*/ 5755342 h 6723530"/>
              <a:gd name="csX11" fmla="*/ 968188 w 6402971"/>
              <a:gd name="csY11" fmla="*/ 5737412 h 6723530"/>
              <a:gd name="csX12" fmla="*/ 1075764 w 6402971"/>
              <a:gd name="csY12" fmla="*/ 5665695 h 6723530"/>
              <a:gd name="csX13" fmla="*/ 1183341 w 6402971"/>
              <a:gd name="csY13" fmla="*/ 5611906 h 6723530"/>
              <a:gd name="csX14" fmla="*/ 1237129 w 6402971"/>
              <a:gd name="csY14" fmla="*/ 5593977 h 6723530"/>
              <a:gd name="csX15" fmla="*/ 1326776 w 6402971"/>
              <a:gd name="csY15" fmla="*/ 5558118 h 6723530"/>
              <a:gd name="csX16" fmla="*/ 1380564 w 6402971"/>
              <a:gd name="csY16" fmla="*/ 5540189 h 6723530"/>
              <a:gd name="csX17" fmla="*/ 1470212 w 6402971"/>
              <a:gd name="csY17" fmla="*/ 5504330 h 6723530"/>
              <a:gd name="csX18" fmla="*/ 1541929 w 6402971"/>
              <a:gd name="csY18" fmla="*/ 5486400 h 6723530"/>
              <a:gd name="csX19" fmla="*/ 1649506 w 6402971"/>
              <a:gd name="csY19" fmla="*/ 5450542 h 6723530"/>
              <a:gd name="csX20" fmla="*/ 1721223 w 6402971"/>
              <a:gd name="csY20" fmla="*/ 5432612 h 6723530"/>
              <a:gd name="csX21" fmla="*/ 1828800 w 6402971"/>
              <a:gd name="csY21" fmla="*/ 5378824 h 6723530"/>
              <a:gd name="csX22" fmla="*/ 1990164 w 6402971"/>
              <a:gd name="csY22" fmla="*/ 5342965 h 6723530"/>
              <a:gd name="csX23" fmla="*/ 2223247 w 6402971"/>
              <a:gd name="csY23" fmla="*/ 5289177 h 6723530"/>
              <a:gd name="csX24" fmla="*/ 2366682 w 6402971"/>
              <a:gd name="csY24" fmla="*/ 5253318 h 6723530"/>
              <a:gd name="csX25" fmla="*/ 2420470 w 6402971"/>
              <a:gd name="csY25" fmla="*/ 5235389 h 6723530"/>
              <a:gd name="csX26" fmla="*/ 2617694 w 6402971"/>
              <a:gd name="csY26" fmla="*/ 5181600 h 6723530"/>
              <a:gd name="csX27" fmla="*/ 2976282 w 6402971"/>
              <a:gd name="csY27" fmla="*/ 5127812 h 6723530"/>
              <a:gd name="csX28" fmla="*/ 3209364 w 6402971"/>
              <a:gd name="csY28" fmla="*/ 5074024 h 6723530"/>
              <a:gd name="csX29" fmla="*/ 3442447 w 6402971"/>
              <a:gd name="csY29" fmla="*/ 5038165 h 6723530"/>
              <a:gd name="csX30" fmla="*/ 3567953 w 6402971"/>
              <a:gd name="csY30" fmla="*/ 5002306 h 6723530"/>
              <a:gd name="csX31" fmla="*/ 3783106 w 6402971"/>
              <a:gd name="csY31" fmla="*/ 4930589 h 6723530"/>
              <a:gd name="csX32" fmla="*/ 3890682 w 6402971"/>
              <a:gd name="csY32" fmla="*/ 4876800 h 6723530"/>
              <a:gd name="csX33" fmla="*/ 4069976 w 6402971"/>
              <a:gd name="csY33" fmla="*/ 4805083 h 6723530"/>
              <a:gd name="csX34" fmla="*/ 4249270 w 6402971"/>
              <a:gd name="csY34" fmla="*/ 4697506 h 6723530"/>
              <a:gd name="csX35" fmla="*/ 4338917 w 6402971"/>
              <a:gd name="csY35" fmla="*/ 4643718 h 6723530"/>
              <a:gd name="csX36" fmla="*/ 4428564 w 6402971"/>
              <a:gd name="csY36" fmla="*/ 4589930 h 6723530"/>
              <a:gd name="csX37" fmla="*/ 4607859 w 6402971"/>
              <a:gd name="csY37" fmla="*/ 4446495 h 6723530"/>
              <a:gd name="csX38" fmla="*/ 4805082 w 6402971"/>
              <a:gd name="csY38" fmla="*/ 4249271 h 6723530"/>
              <a:gd name="csX39" fmla="*/ 4894729 w 6402971"/>
              <a:gd name="csY39" fmla="*/ 4141695 h 6723530"/>
              <a:gd name="csX40" fmla="*/ 5002306 w 6402971"/>
              <a:gd name="csY40" fmla="*/ 4034118 h 6723530"/>
              <a:gd name="csX41" fmla="*/ 5253317 w 6402971"/>
              <a:gd name="csY41" fmla="*/ 3747247 h 6723530"/>
              <a:gd name="csX42" fmla="*/ 5540188 w 6402971"/>
              <a:gd name="csY42" fmla="*/ 3388659 h 6723530"/>
              <a:gd name="csX43" fmla="*/ 5755341 w 6402971"/>
              <a:gd name="csY43" fmla="*/ 3083859 h 6723530"/>
              <a:gd name="csX44" fmla="*/ 5862917 w 6402971"/>
              <a:gd name="csY44" fmla="*/ 2940424 h 6723530"/>
              <a:gd name="csX45" fmla="*/ 5934635 w 6402971"/>
              <a:gd name="csY45" fmla="*/ 2779059 h 6723530"/>
              <a:gd name="csX46" fmla="*/ 6078070 w 6402971"/>
              <a:gd name="csY46" fmla="*/ 2492189 h 6723530"/>
              <a:gd name="csX47" fmla="*/ 6131859 w 6402971"/>
              <a:gd name="csY47" fmla="*/ 2402542 h 6723530"/>
              <a:gd name="csX48" fmla="*/ 6185647 w 6402971"/>
              <a:gd name="csY48" fmla="*/ 2259106 h 6723530"/>
              <a:gd name="csX49" fmla="*/ 6257364 w 6402971"/>
              <a:gd name="csY49" fmla="*/ 2043953 h 6723530"/>
              <a:gd name="csX50" fmla="*/ 6275294 w 6402971"/>
              <a:gd name="csY50" fmla="*/ 1918447 h 6723530"/>
              <a:gd name="csX51" fmla="*/ 6329082 w 6402971"/>
              <a:gd name="csY51" fmla="*/ 1739153 h 6723530"/>
              <a:gd name="csX52" fmla="*/ 6382870 w 6402971"/>
              <a:gd name="csY52" fmla="*/ 1416424 h 6723530"/>
              <a:gd name="csX53" fmla="*/ 6400800 w 6402971"/>
              <a:gd name="csY53" fmla="*/ 1237130 h 6723530"/>
              <a:gd name="csX54" fmla="*/ 6347012 w 6402971"/>
              <a:gd name="csY54" fmla="*/ 412377 h 6723530"/>
              <a:gd name="csX55" fmla="*/ 6293223 w 6402971"/>
              <a:gd name="csY55" fmla="*/ 233083 h 6723530"/>
              <a:gd name="csX56" fmla="*/ 6257364 w 6402971"/>
              <a:gd name="csY56" fmla="*/ 125506 h 6723530"/>
              <a:gd name="csX57" fmla="*/ 6221506 w 6402971"/>
              <a:gd name="csY57" fmla="*/ 53789 h 6723530"/>
              <a:gd name="csX58" fmla="*/ 6203576 w 6402971"/>
              <a:gd name="csY58" fmla="*/ 0 h 67235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6402971" h="6723530">
                <a:moveTo>
                  <a:pt x="0" y="6723530"/>
                </a:moveTo>
                <a:cubicBezTo>
                  <a:pt x="913" y="6718049"/>
                  <a:pt x="29262" y="6540818"/>
                  <a:pt x="35859" y="6526306"/>
                </a:cubicBezTo>
                <a:cubicBezTo>
                  <a:pt x="90239" y="6406671"/>
                  <a:pt x="95578" y="6443886"/>
                  <a:pt x="161364" y="6364942"/>
                </a:cubicBezTo>
                <a:cubicBezTo>
                  <a:pt x="175159" y="6348388"/>
                  <a:pt x="181206" y="6325568"/>
                  <a:pt x="197223" y="6311153"/>
                </a:cubicBezTo>
                <a:cubicBezTo>
                  <a:pt x="241646" y="6271173"/>
                  <a:pt x="298399" y="6245837"/>
                  <a:pt x="340659" y="6203577"/>
                </a:cubicBezTo>
                <a:lnTo>
                  <a:pt x="484094" y="6060142"/>
                </a:lnTo>
                <a:cubicBezTo>
                  <a:pt x="508000" y="6036236"/>
                  <a:pt x="528765" y="6008709"/>
                  <a:pt x="555812" y="5988424"/>
                </a:cubicBezTo>
                <a:cubicBezTo>
                  <a:pt x="790152" y="5812668"/>
                  <a:pt x="497827" y="6029841"/>
                  <a:pt x="681317" y="5898777"/>
                </a:cubicBezTo>
                <a:cubicBezTo>
                  <a:pt x="700262" y="5885245"/>
                  <a:pt x="778657" y="5823213"/>
                  <a:pt x="806823" y="5809130"/>
                </a:cubicBezTo>
                <a:cubicBezTo>
                  <a:pt x="823727" y="5800678"/>
                  <a:pt x="843708" y="5799652"/>
                  <a:pt x="860612" y="5791200"/>
                </a:cubicBezTo>
                <a:cubicBezTo>
                  <a:pt x="879885" y="5781563"/>
                  <a:pt x="895127" y="5764979"/>
                  <a:pt x="914400" y="5755342"/>
                </a:cubicBezTo>
                <a:cubicBezTo>
                  <a:pt x="931304" y="5746890"/>
                  <a:pt x="951667" y="5746590"/>
                  <a:pt x="968188" y="5737412"/>
                </a:cubicBezTo>
                <a:cubicBezTo>
                  <a:pt x="1005861" y="5716482"/>
                  <a:pt x="1034879" y="5679324"/>
                  <a:pt x="1075764" y="5665695"/>
                </a:cubicBezTo>
                <a:cubicBezTo>
                  <a:pt x="1210968" y="5620626"/>
                  <a:pt x="1044309" y="5681422"/>
                  <a:pt x="1183341" y="5611906"/>
                </a:cubicBezTo>
                <a:cubicBezTo>
                  <a:pt x="1200245" y="5603454"/>
                  <a:pt x="1219433" y="5600613"/>
                  <a:pt x="1237129" y="5593977"/>
                </a:cubicBezTo>
                <a:cubicBezTo>
                  <a:pt x="1267264" y="5582676"/>
                  <a:pt x="1296641" y="5569419"/>
                  <a:pt x="1326776" y="5558118"/>
                </a:cubicBezTo>
                <a:cubicBezTo>
                  <a:pt x="1344472" y="5551482"/>
                  <a:pt x="1362868" y="5546825"/>
                  <a:pt x="1380564" y="5540189"/>
                </a:cubicBezTo>
                <a:cubicBezTo>
                  <a:pt x="1410699" y="5528888"/>
                  <a:pt x="1439679" y="5514508"/>
                  <a:pt x="1470212" y="5504330"/>
                </a:cubicBezTo>
                <a:cubicBezTo>
                  <a:pt x="1493589" y="5496538"/>
                  <a:pt x="1518327" y="5493481"/>
                  <a:pt x="1541929" y="5486400"/>
                </a:cubicBezTo>
                <a:cubicBezTo>
                  <a:pt x="1578134" y="5475539"/>
                  <a:pt x="1613301" y="5461403"/>
                  <a:pt x="1649506" y="5450542"/>
                </a:cubicBezTo>
                <a:cubicBezTo>
                  <a:pt x="1673108" y="5443461"/>
                  <a:pt x="1698344" y="5441764"/>
                  <a:pt x="1721223" y="5432612"/>
                </a:cubicBezTo>
                <a:cubicBezTo>
                  <a:pt x="1758447" y="5417722"/>
                  <a:pt x="1791576" y="5393714"/>
                  <a:pt x="1828800" y="5378824"/>
                </a:cubicBezTo>
                <a:cubicBezTo>
                  <a:pt x="1863295" y="5365026"/>
                  <a:pt x="1958950" y="5351478"/>
                  <a:pt x="1990164" y="5342965"/>
                </a:cubicBezTo>
                <a:cubicBezTo>
                  <a:pt x="2206737" y="5283899"/>
                  <a:pt x="1983285" y="5323457"/>
                  <a:pt x="2223247" y="5289177"/>
                </a:cubicBezTo>
                <a:cubicBezTo>
                  <a:pt x="2346190" y="5248194"/>
                  <a:pt x="2193610" y="5296585"/>
                  <a:pt x="2366682" y="5253318"/>
                </a:cubicBezTo>
                <a:cubicBezTo>
                  <a:pt x="2385017" y="5248734"/>
                  <a:pt x="2402368" y="5240820"/>
                  <a:pt x="2420470" y="5235389"/>
                </a:cubicBezTo>
                <a:cubicBezTo>
                  <a:pt x="2427950" y="5233145"/>
                  <a:pt x="2584029" y="5187211"/>
                  <a:pt x="2617694" y="5181600"/>
                </a:cubicBezTo>
                <a:cubicBezTo>
                  <a:pt x="2736916" y="5161730"/>
                  <a:pt x="2860066" y="5161017"/>
                  <a:pt x="2976282" y="5127812"/>
                </a:cubicBezTo>
                <a:cubicBezTo>
                  <a:pt x="3119231" y="5086969"/>
                  <a:pt x="3073502" y="5094925"/>
                  <a:pt x="3209364" y="5074024"/>
                </a:cubicBezTo>
                <a:cubicBezTo>
                  <a:pt x="3249349" y="5067873"/>
                  <a:pt x="3397712" y="5048489"/>
                  <a:pt x="3442447" y="5038165"/>
                </a:cubicBezTo>
                <a:cubicBezTo>
                  <a:pt x="3484842" y="5028381"/>
                  <a:pt x="3526463" y="5015408"/>
                  <a:pt x="3567953" y="5002306"/>
                </a:cubicBezTo>
                <a:cubicBezTo>
                  <a:pt x="3640041" y="4979541"/>
                  <a:pt x="3715490" y="4964398"/>
                  <a:pt x="3783106" y="4930589"/>
                </a:cubicBezTo>
                <a:cubicBezTo>
                  <a:pt x="3818965" y="4912659"/>
                  <a:pt x="3853952" y="4892869"/>
                  <a:pt x="3890682" y="4876800"/>
                </a:cubicBezTo>
                <a:cubicBezTo>
                  <a:pt x="3949654" y="4851000"/>
                  <a:pt x="4014781" y="4838200"/>
                  <a:pt x="4069976" y="4805083"/>
                </a:cubicBezTo>
                <a:lnTo>
                  <a:pt x="4249270" y="4697506"/>
                </a:lnTo>
                <a:lnTo>
                  <a:pt x="4338917" y="4643718"/>
                </a:lnTo>
                <a:cubicBezTo>
                  <a:pt x="4368799" y="4625789"/>
                  <a:pt x="4401352" y="4611700"/>
                  <a:pt x="4428564" y="4589930"/>
                </a:cubicBezTo>
                <a:cubicBezTo>
                  <a:pt x="4488329" y="4542118"/>
                  <a:pt x="4553740" y="4500614"/>
                  <a:pt x="4607859" y="4446495"/>
                </a:cubicBezTo>
                <a:cubicBezTo>
                  <a:pt x="4673600" y="4380754"/>
                  <a:pt x="4745563" y="4320694"/>
                  <a:pt x="4805082" y="4249271"/>
                </a:cubicBezTo>
                <a:cubicBezTo>
                  <a:pt x="4834964" y="4213412"/>
                  <a:pt x="4863188" y="4176104"/>
                  <a:pt x="4894729" y="4141695"/>
                </a:cubicBezTo>
                <a:cubicBezTo>
                  <a:pt x="4928997" y="4104312"/>
                  <a:pt x="4968193" y="4071642"/>
                  <a:pt x="5002306" y="4034118"/>
                </a:cubicBezTo>
                <a:cubicBezTo>
                  <a:pt x="5087777" y="3940100"/>
                  <a:pt x="5171243" y="3844244"/>
                  <a:pt x="5253317" y="3747247"/>
                </a:cubicBezTo>
                <a:cubicBezTo>
                  <a:pt x="5253324" y="3747238"/>
                  <a:pt x="5540181" y="3388669"/>
                  <a:pt x="5540188" y="3388659"/>
                </a:cubicBezTo>
                <a:cubicBezTo>
                  <a:pt x="5611906" y="3287059"/>
                  <a:pt x="5682676" y="3184783"/>
                  <a:pt x="5755341" y="3083859"/>
                </a:cubicBezTo>
                <a:cubicBezTo>
                  <a:pt x="5790262" y="3035358"/>
                  <a:pt x="5838644" y="2995037"/>
                  <a:pt x="5862917" y="2940424"/>
                </a:cubicBezTo>
                <a:cubicBezTo>
                  <a:pt x="5886823" y="2886636"/>
                  <a:pt x="5909164" y="2832124"/>
                  <a:pt x="5934635" y="2779059"/>
                </a:cubicBezTo>
                <a:cubicBezTo>
                  <a:pt x="5980898" y="2682677"/>
                  <a:pt x="6023065" y="2583863"/>
                  <a:pt x="6078070" y="2492189"/>
                </a:cubicBezTo>
                <a:cubicBezTo>
                  <a:pt x="6096000" y="2462307"/>
                  <a:pt x="6117255" y="2434183"/>
                  <a:pt x="6131859" y="2402542"/>
                </a:cubicBezTo>
                <a:cubicBezTo>
                  <a:pt x="6153257" y="2356179"/>
                  <a:pt x="6168778" y="2307302"/>
                  <a:pt x="6185647" y="2259106"/>
                </a:cubicBezTo>
                <a:cubicBezTo>
                  <a:pt x="6210620" y="2187753"/>
                  <a:pt x="6257364" y="2043953"/>
                  <a:pt x="6257364" y="2043953"/>
                </a:cubicBezTo>
                <a:cubicBezTo>
                  <a:pt x="6263341" y="2002118"/>
                  <a:pt x="6265044" y="1959445"/>
                  <a:pt x="6275294" y="1918447"/>
                </a:cubicBezTo>
                <a:cubicBezTo>
                  <a:pt x="6338169" y="1666949"/>
                  <a:pt x="6289977" y="1986819"/>
                  <a:pt x="6329082" y="1739153"/>
                </a:cubicBezTo>
                <a:cubicBezTo>
                  <a:pt x="6379666" y="1418785"/>
                  <a:pt x="6341165" y="1583247"/>
                  <a:pt x="6382870" y="1416424"/>
                </a:cubicBezTo>
                <a:cubicBezTo>
                  <a:pt x="6388847" y="1356659"/>
                  <a:pt x="6400800" y="1297193"/>
                  <a:pt x="6400800" y="1237130"/>
                </a:cubicBezTo>
                <a:cubicBezTo>
                  <a:pt x="6400800" y="884990"/>
                  <a:pt x="6419524" y="702416"/>
                  <a:pt x="6347012" y="412377"/>
                </a:cubicBezTo>
                <a:cubicBezTo>
                  <a:pt x="6319914" y="303986"/>
                  <a:pt x="6336876" y="364041"/>
                  <a:pt x="6293223" y="233083"/>
                </a:cubicBezTo>
                <a:lnTo>
                  <a:pt x="6257364" y="125506"/>
                </a:lnTo>
                <a:cubicBezTo>
                  <a:pt x="6245411" y="101600"/>
                  <a:pt x="6232034" y="78355"/>
                  <a:pt x="6221506" y="53789"/>
                </a:cubicBezTo>
                <a:cubicBezTo>
                  <a:pt x="6214061" y="36418"/>
                  <a:pt x="6203576" y="0"/>
                  <a:pt x="6203576" y="0"/>
                </a:cubicBezTo>
              </a:path>
            </a:pathLst>
          </a:cu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rtl="0"/>
            <a:endParaRPr lang="en-US"/>
          </a:p>
        </p:txBody>
      </p:sp>
      <p:sp>
        <p:nvSpPr>
          <p:cNvPr id="28" name="Freeform 27">
            <a:extLst>
              <a:ext uri="{FF2B5EF4-FFF2-40B4-BE49-F238E27FC236}">
                <a16:creationId xmlns:a16="http://schemas.microsoft.com/office/drawing/2014/main" id="{66A32857-FF11-4956-C112-A0FB4BF0E2D9}"/>
              </a:ext>
              <a:ext uri="{C183D7F6-B498-43B3-948B-1728B52AA6E4}">
                <adec:decorative xmlns:adec="http://schemas.microsoft.com/office/drawing/2017/decorative" val="1"/>
              </a:ext>
            </a:extLst>
          </p:cNvPr>
          <p:cNvSpPr/>
          <p:nvPr/>
        </p:nvSpPr>
        <p:spPr>
          <a:xfrm rot="6559682">
            <a:off x="12958444" y="438929"/>
            <a:ext cx="6025521" cy="7023758"/>
          </a:xfrm>
          <a:custGeom>
            <a:avLst/>
            <a:gdLst>
              <a:gd name="csX0" fmla="*/ 0 w 6402971"/>
              <a:gd name="csY0" fmla="*/ 6723530 h 6723530"/>
              <a:gd name="csX1" fmla="*/ 35859 w 6402971"/>
              <a:gd name="csY1" fmla="*/ 6526306 h 6723530"/>
              <a:gd name="csX2" fmla="*/ 161364 w 6402971"/>
              <a:gd name="csY2" fmla="*/ 6364942 h 6723530"/>
              <a:gd name="csX3" fmla="*/ 197223 w 6402971"/>
              <a:gd name="csY3" fmla="*/ 6311153 h 6723530"/>
              <a:gd name="csX4" fmla="*/ 340659 w 6402971"/>
              <a:gd name="csY4" fmla="*/ 6203577 h 6723530"/>
              <a:gd name="csX5" fmla="*/ 484094 w 6402971"/>
              <a:gd name="csY5" fmla="*/ 6060142 h 6723530"/>
              <a:gd name="csX6" fmla="*/ 555812 w 6402971"/>
              <a:gd name="csY6" fmla="*/ 5988424 h 6723530"/>
              <a:gd name="csX7" fmla="*/ 681317 w 6402971"/>
              <a:gd name="csY7" fmla="*/ 5898777 h 6723530"/>
              <a:gd name="csX8" fmla="*/ 806823 w 6402971"/>
              <a:gd name="csY8" fmla="*/ 5809130 h 6723530"/>
              <a:gd name="csX9" fmla="*/ 860612 w 6402971"/>
              <a:gd name="csY9" fmla="*/ 5791200 h 6723530"/>
              <a:gd name="csX10" fmla="*/ 914400 w 6402971"/>
              <a:gd name="csY10" fmla="*/ 5755342 h 6723530"/>
              <a:gd name="csX11" fmla="*/ 968188 w 6402971"/>
              <a:gd name="csY11" fmla="*/ 5737412 h 6723530"/>
              <a:gd name="csX12" fmla="*/ 1075764 w 6402971"/>
              <a:gd name="csY12" fmla="*/ 5665695 h 6723530"/>
              <a:gd name="csX13" fmla="*/ 1183341 w 6402971"/>
              <a:gd name="csY13" fmla="*/ 5611906 h 6723530"/>
              <a:gd name="csX14" fmla="*/ 1237129 w 6402971"/>
              <a:gd name="csY14" fmla="*/ 5593977 h 6723530"/>
              <a:gd name="csX15" fmla="*/ 1326776 w 6402971"/>
              <a:gd name="csY15" fmla="*/ 5558118 h 6723530"/>
              <a:gd name="csX16" fmla="*/ 1380564 w 6402971"/>
              <a:gd name="csY16" fmla="*/ 5540189 h 6723530"/>
              <a:gd name="csX17" fmla="*/ 1470212 w 6402971"/>
              <a:gd name="csY17" fmla="*/ 5504330 h 6723530"/>
              <a:gd name="csX18" fmla="*/ 1541929 w 6402971"/>
              <a:gd name="csY18" fmla="*/ 5486400 h 6723530"/>
              <a:gd name="csX19" fmla="*/ 1649506 w 6402971"/>
              <a:gd name="csY19" fmla="*/ 5450542 h 6723530"/>
              <a:gd name="csX20" fmla="*/ 1721223 w 6402971"/>
              <a:gd name="csY20" fmla="*/ 5432612 h 6723530"/>
              <a:gd name="csX21" fmla="*/ 1828800 w 6402971"/>
              <a:gd name="csY21" fmla="*/ 5378824 h 6723530"/>
              <a:gd name="csX22" fmla="*/ 1990164 w 6402971"/>
              <a:gd name="csY22" fmla="*/ 5342965 h 6723530"/>
              <a:gd name="csX23" fmla="*/ 2223247 w 6402971"/>
              <a:gd name="csY23" fmla="*/ 5289177 h 6723530"/>
              <a:gd name="csX24" fmla="*/ 2366682 w 6402971"/>
              <a:gd name="csY24" fmla="*/ 5253318 h 6723530"/>
              <a:gd name="csX25" fmla="*/ 2420470 w 6402971"/>
              <a:gd name="csY25" fmla="*/ 5235389 h 6723530"/>
              <a:gd name="csX26" fmla="*/ 2617694 w 6402971"/>
              <a:gd name="csY26" fmla="*/ 5181600 h 6723530"/>
              <a:gd name="csX27" fmla="*/ 2976282 w 6402971"/>
              <a:gd name="csY27" fmla="*/ 5127812 h 6723530"/>
              <a:gd name="csX28" fmla="*/ 3209364 w 6402971"/>
              <a:gd name="csY28" fmla="*/ 5074024 h 6723530"/>
              <a:gd name="csX29" fmla="*/ 3442447 w 6402971"/>
              <a:gd name="csY29" fmla="*/ 5038165 h 6723530"/>
              <a:gd name="csX30" fmla="*/ 3567953 w 6402971"/>
              <a:gd name="csY30" fmla="*/ 5002306 h 6723530"/>
              <a:gd name="csX31" fmla="*/ 3783106 w 6402971"/>
              <a:gd name="csY31" fmla="*/ 4930589 h 6723530"/>
              <a:gd name="csX32" fmla="*/ 3890682 w 6402971"/>
              <a:gd name="csY32" fmla="*/ 4876800 h 6723530"/>
              <a:gd name="csX33" fmla="*/ 4069976 w 6402971"/>
              <a:gd name="csY33" fmla="*/ 4805083 h 6723530"/>
              <a:gd name="csX34" fmla="*/ 4249270 w 6402971"/>
              <a:gd name="csY34" fmla="*/ 4697506 h 6723530"/>
              <a:gd name="csX35" fmla="*/ 4338917 w 6402971"/>
              <a:gd name="csY35" fmla="*/ 4643718 h 6723530"/>
              <a:gd name="csX36" fmla="*/ 4428564 w 6402971"/>
              <a:gd name="csY36" fmla="*/ 4589930 h 6723530"/>
              <a:gd name="csX37" fmla="*/ 4607859 w 6402971"/>
              <a:gd name="csY37" fmla="*/ 4446495 h 6723530"/>
              <a:gd name="csX38" fmla="*/ 4805082 w 6402971"/>
              <a:gd name="csY38" fmla="*/ 4249271 h 6723530"/>
              <a:gd name="csX39" fmla="*/ 4894729 w 6402971"/>
              <a:gd name="csY39" fmla="*/ 4141695 h 6723530"/>
              <a:gd name="csX40" fmla="*/ 5002306 w 6402971"/>
              <a:gd name="csY40" fmla="*/ 4034118 h 6723530"/>
              <a:gd name="csX41" fmla="*/ 5253317 w 6402971"/>
              <a:gd name="csY41" fmla="*/ 3747247 h 6723530"/>
              <a:gd name="csX42" fmla="*/ 5540188 w 6402971"/>
              <a:gd name="csY42" fmla="*/ 3388659 h 6723530"/>
              <a:gd name="csX43" fmla="*/ 5755341 w 6402971"/>
              <a:gd name="csY43" fmla="*/ 3083859 h 6723530"/>
              <a:gd name="csX44" fmla="*/ 5862917 w 6402971"/>
              <a:gd name="csY44" fmla="*/ 2940424 h 6723530"/>
              <a:gd name="csX45" fmla="*/ 5934635 w 6402971"/>
              <a:gd name="csY45" fmla="*/ 2779059 h 6723530"/>
              <a:gd name="csX46" fmla="*/ 6078070 w 6402971"/>
              <a:gd name="csY46" fmla="*/ 2492189 h 6723530"/>
              <a:gd name="csX47" fmla="*/ 6131859 w 6402971"/>
              <a:gd name="csY47" fmla="*/ 2402542 h 6723530"/>
              <a:gd name="csX48" fmla="*/ 6185647 w 6402971"/>
              <a:gd name="csY48" fmla="*/ 2259106 h 6723530"/>
              <a:gd name="csX49" fmla="*/ 6257364 w 6402971"/>
              <a:gd name="csY49" fmla="*/ 2043953 h 6723530"/>
              <a:gd name="csX50" fmla="*/ 6275294 w 6402971"/>
              <a:gd name="csY50" fmla="*/ 1918447 h 6723530"/>
              <a:gd name="csX51" fmla="*/ 6329082 w 6402971"/>
              <a:gd name="csY51" fmla="*/ 1739153 h 6723530"/>
              <a:gd name="csX52" fmla="*/ 6382870 w 6402971"/>
              <a:gd name="csY52" fmla="*/ 1416424 h 6723530"/>
              <a:gd name="csX53" fmla="*/ 6400800 w 6402971"/>
              <a:gd name="csY53" fmla="*/ 1237130 h 6723530"/>
              <a:gd name="csX54" fmla="*/ 6347012 w 6402971"/>
              <a:gd name="csY54" fmla="*/ 412377 h 6723530"/>
              <a:gd name="csX55" fmla="*/ 6293223 w 6402971"/>
              <a:gd name="csY55" fmla="*/ 233083 h 6723530"/>
              <a:gd name="csX56" fmla="*/ 6257364 w 6402971"/>
              <a:gd name="csY56" fmla="*/ 125506 h 6723530"/>
              <a:gd name="csX57" fmla="*/ 6221506 w 6402971"/>
              <a:gd name="csY57" fmla="*/ 53789 h 6723530"/>
              <a:gd name="csX58" fmla="*/ 6203576 w 6402971"/>
              <a:gd name="csY58" fmla="*/ 0 h 67235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6402971" h="6723530">
                <a:moveTo>
                  <a:pt x="0" y="6723530"/>
                </a:moveTo>
                <a:cubicBezTo>
                  <a:pt x="913" y="6718049"/>
                  <a:pt x="29262" y="6540818"/>
                  <a:pt x="35859" y="6526306"/>
                </a:cubicBezTo>
                <a:cubicBezTo>
                  <a:pt x="90239" y="6406671"/>
                  <a:pt x="95578" y="6443886"/>
                  <a:pt x="161364" y="6364942"/>
                </a:cubicBezTo>
                <a:cubicBezTo>
                  <a:pt x="175159" y="6348388"/>
                  <a:pt x="181206" y="6325568"/>
                  <a:pt x="197223" y="6311153"/>
                </a:cubicBezTo>
                <a:cubicBezTo>
                  <a:pt x="241646" y="6271173"/>
                  <a:pt x="298399" y="6245837"/>
                  <a:pt x="340659" y="6203577"/>
                </a:cubicBezTo>
                <a:lnTo>
                  <a:pt x="484094" y="6060142"/>
                </a:lnTo>
                <a:cubicBezTo>
                  <a:pt x="508000" y="6036236"/>
                  <a:pt x="528765" y="6008709"/>
                  <a:pt x="555812" y="5988424"/>
                </a:cubicBezTo>
                <a:cubicBezTo>
                  <a:pt x="790152" y="5812668"/>
                  <a:pt x="497827" y="6029841"/>
                  <a:pt x="681317" y="5898777"/>
                </a:cubicBezTo>
                <a:cubicBezTo>
                  <a:pt x="700262" y="5885245"/>
                  <a:pt x="778657" y="5823213"/>
                  <a:pt x="806823" y="5809130"/>
                </a:cubicBezTo>
                <a:cubicBezTo>
                  <a:pt x="823727" y="5800678"/>
                  <a:pt x="843708" y="5799652"/>
                  <a:pt x="860612" y="5791200"/>
                </a:cubicBezTo>
                <a:cubicBezTo>
                  <a:pt x="879885" y="5781563"/>
                  <a:pt x="895127" y="5764979"/>
                  <a:pt x="914400" y="5755342"/>
                </a:cubicBezTo>
                <a:cubicBezTo>
                  <a:pt x="931304" y="5746890"/>
                  <a:pt x="951667" y="5746590"/>
                  <a:pt x="968188" y="5737412"/>
                </a:cubicBezTo>
                <a:cubicBezTo>
                  <a:pt x="1005861" y="5716482"/>
                  <a:pt x="1034879" y="5679324"/>
                  <a:pt x="1075764" y="5665695"/>
                </a:cubicBezTo>
                <a:cubicBezTo>
                  <a:pt x="1210968" y="5620626"/>
                  <a:pt x="1044309" y="5681422"/>
                  <a:pt x="1183341" y="5611906"/>
                </a:cubicBezTo>
                <a:cubicBezTo>
                  <a:pt x="1200245" y="5603454"/>
                  <a:pt x="1219433" y="5600613"/>
                  <a:pt x="1237129" y="5593977"/>
                </a:cubicBezTo>
                <a:cubicBezTo>
                  <a:pt x="1267264" y="5582676"/>
                  <a:pt x="1296641" y="5569419"/>
                  <a:pt x="1326776" y="5558118"/>
                </a:cubicBezTo>
                <a:cubicBezTo>
                  <a:pt x="1344472" y="5551482"/>
                  <a:pt x="1362868" y="5546825"/>
                  <a:pt x="1380564" y="5540189"/>
                </a:cubicBezTo>
                <a:cubicBezTo>
                  <a:pt x="1410699" y="5528888"/>
                  <a:pt x="1439679" y="5514508"/>
                  <a:pt x="1470212" y="5504330"/>
                </a:cubicBezTo>
                <a:cubicBezTo>
                  <a:pt x="1493589" y="5496538"/>
                  <a:pt x="1518327" y="5493481"/>
                  <a:pt x="1541929" y="5486400"/>
                </a:cubicBezTo>
                <a:cubicBezTo>
                  <a:pt x="1578134" y="5475539"/>
                  <a:pt x="1613301" y="5461403"/>
                  <a:pt x="1649506" y="5450542"/>
                </a:cubicBezTo>
                <a:cubicBezTo>
                  <a:pt x="1673108" y="5443461"/>
                  <a:pt x="1698344" y="5441764"/>
                  <a:pt x="1721223" y="5432612"/>
                </a:cubicBezTo>
                <a:cubicBezTo>
                  <a:pt x="1758447" y="5417722"/>
                  <a:pt x="1791576" y="5393714"/>
                  <a:pt x="1828800" y="5378824"/>
                </a:cubicBezTo>
                <a:cubicBezTo>
                  <a:pt x="1863295" y="5365026"/>
                  <a:pt x="1958950" y="5351478"/>
                  <a:pt x="1990164" y="5342965"/>
                </a:cubicBezTo>
                <a:cubicBezTo>
                  <a:pt x="2206737" y="5283899"/>
                  <a:pt x="1983285" y="5323457"/>
                  <a:pt x="2223247" y="5289177"/>
                </a:cubicBezTo>
                <a:cubicBezTo>
                  <a:pt x="2346190" y="5248194"/>
                  <a:pt x="2193610" y="5296585"/>
                  <a:pt x="2366682" y="5253318"/>
                </a:cubicBezTo>
                <a:cubicBezTo>
                  <a:pt x="2385017" y="5248734"/>
                  <a:pt x="2402368" y="5240820"/>
                  <a:pt x="2420470" y="5235389"/>
                </a:cubicBezTo>
                <a:cubicBezTo>
                  <a:pt x="2427950" y="5233145"/>
                  <a:pt x="2584029" y="5187211"/>
                  <a:pt x="2617694" y="5181600"/>
                </a:cubicBezTo>
                <a:cubicBezTo>
                  <a:pt x="2736916" y="5161730"/>
                  <a:pt x="2860066" y="5161017"/>
                  <a:pt x="2976282" y="5127812"/>
                </a:cubicBezTo>
                <a:cubicBezTo>
                  <a:pt x="3119231" y="5086969"/>
                  <a:pt x="3073502" y="5094925"/>
                  <a:pt x="3209364" y="5074024"/>
                </a:cubicBezTo>
                <a:cubicBezTo>
                  <a:pt x="3249349" y="5067873"/>
                  <a:pt x="3397712" y="5048489"/>
                  <a:pt x="3442447" y="5038165"/>
                </a:cubicBezTo>
                <a:cubicBezTo>
                  <a:pt x="3484842" y="5028381"/>
                  <a:pt x="3526463" y="5015408"/>
                  <a:pt x="3567953" y="5002306"/>
                </a:cubicBezTo>
                <a:cubicBezTo>
                  <a:pt x="3640041" y="4979541"/>
                  <a:pt x="3715490" y="4964398"/>
                  <a:pt x="3783106" y="4930589"/>
                </a:cubicBezTo>
                <a:cubicBezTo>
                  <a:pt x="3818965" y="4912659"/>
                  <a:pt x="3853952" y="4892869"/>
                  <a:pt x="3890682" y="4876800"/>
                </a:cubicBezTo>
                <a:cubicBezTo>
                  <a:pt x="3949654" y="4851000"/>
                  <a:pt x="4014781" y="4838200"/>
                  <a:pt x="4069976" y="4805083"/>
                </a:cubicBezTo>
                <a:lnTo>
                  <a:pt x="4249270" y="4697506"/>
                </a:lnTo>
                <a:lnTo>
                  <a:pt x="4338917" y="4643718"/>
                </a:lnTo>
                <a:cubicBezTo>
                  <a:pt x="4368799" y="4625789"/>
                  <a:pt x="4401352" y="4611700"/>
                  <a:pt x="4428564" y="4589930"/>
                </a:cubicBezTo>
                <a:cubicBezTo>
                  <a:pt x="4488329" y="4542118"/>
                  <a:pt x="4553740" y="4500614"/>
                  <a:pt x="4607859" y="4446495"/>
                </a:cubicBezTo>
                <a:cubicBezTo>
                  <a:pt x="4673600" y="4380754"/>
                  <a:pt x="4745563" y="4320694"/>
                  <a:pt x="4805082" y="4249271"/>
                </a:cubicBezTo>
                <a:cubicBezTo>
                  <a:pt x="4834964" y="4213412"/>
                  <a:pt x="4863188" y="4176104"/>
                  <a:pt x="4894729" y="4141695"/>
                </a:cubicBezTo>
                <a:cubicBezTo>
                  <a:pt x="4928997" y="4104312"/>
                  <a:pt x="4968193" y="4071642"/>
                  <a:pt x="5002306" y="4034118"/>
                </a:cubicBezTo>
                <a:cubicBezTo>
                  <a:pt x="5087777" y="3940100"/>
                  <a:pt x="5171243" y="3844244"/>
                  <a:pt x="5253317" y="3747247"/>
                </a:cubicBezTo>
                <a:cubicBezTo>
                  <a:pt x="5253324" y="3747238"/>
                  <a:pt x="5540181" y="3388669"/>
                  <a:pt x="5540188" y="3388659"/>
                </a:cubicBezTo>
                <a:cubicBezTo>
                  <a:pt x="5611906" y="3287059"/>
                  <a:pt x="5682676" y="3184783"/>
                  <a:pt x="5755341" y="3083859"/>
                </a:cubicBezTo>
                <a:cubicBezTo>
                  <a:pt x="5790262" y="3035358"/>
                  <a:pt x="5838644" y="2995037"/>
                  <a:pt x="5862917" y="2940424"/>
                </a:cubicBezTo>
                <a:cubicBezTo>
                  <a:pt x="5886823" y="2886636"/>
                  <a:pt x="5909164" y="2832124"/>
                  <a:pt x="5934635" y="2779059"/>
                </a:cubicBezTo>
                <a:cubicBezTo>
                  <a:pt x="5980898" y="2682677"/>
                  <a:pt x="6023065" y="2583863"/>
                  <a:pt x="6078070" y="2492189"/>
                </a:cubicBezTo>
                <a:cubicBezTo>
                  <a:pt x="6096000" y="2462307"/>
                  <a:pt x="6117255" y="2434183"/>
                  <a:pt x="6131859" y="2402542"/>
                </a:cubicBezTo>
                <a:cubicBezTo>
                  <a:pt x="6153257" y="2356179"/>
                  <a:pt x="6168778" y="2307302"/>
                  <a:pt x="6185647" y="2259106"/>
                </a:cubicBezTo>
                <a:cubicBezTo>
                  <a:pt x="6210620" y="2187753"/>
                  <a:pt x="6257364" y="2043953"/>
                  <a:pt x="6257364" y="2043953"/>
                </a:cubicBezTo>
                <a:cubicBezTo>
                  <a:pt x="6263341" y="2002118"/>
                  <a:pt x="6265044" y="1959445"/>
                  <a:pt x="6275294" y="1918447"/>
                </a:cubicBezTo>
                <a:cubicBezTo>
                  <a:pt x="6338169" y="1666949"/>
                  <a:pt x="6289977" y="1986819"/>
                  <a:pt x="6329082" y="1739153"/>
                </a:cubicBezTo>
                <a:cubicBezTo>
                  <a:pt x="6379666" y="1418785"/>
                  <a:pt x="6341165" y="1583247"/>
                  <a:pt x="6382870" y="1416424"/>
                </a:cubicBezTo>
                <a:cubicBezTo>
                  <a:pt x="6388847" y="1356659"/>
                  <a:pt x="6400800" y="1297193"/>
                  <a:pt x="6400800" y="1237130"/>
                </a:cubicBezTo>
                <a:cubicBezTo>
                  <a:pt x="6400800" y="884990"/>
                  <a:pt x="6419524" y="702416"/>
                  <a:pt x="6347012" y="412377"/>
                </a:cubicBezTo>
                <a:cubicBezTo>
                  <a:pt x="6319914" y="303986"/>
                  <a:pt x="6336876" y="364041"/>
                  <a:pt x="6293223" y="233083"/>
                </a:cubicBezTo>
                <a:lnTo>
                  <a:pt x="6257364" y="125506"/>
                </a:lnTo>
                <a:cubicBezTo>
                  <a:pt x="6245411" y="101600"/>
                  <a:pt x="6232034" y="78355"/>
                  <a:pt x="6221506" y="53789"/>
                </a:cubicBezTo>
                <a:cubicBezTo>
                  <a:pt x="6214061" y="36418"/>
                  <a:pt x="6203576" y="0"/>
                  <a:pt x="6203576" y="0"/>
                </a:cubicBezTo>
              </a:path>
            </a:pathLst>
          </a:custGeom>
          <a:ln w="19050" cap="flat" cmpd="sng" algn="ctr">
            <a:solidFill>
              <a:srgbClr val="BC95D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rtl="0"/>
            <a:endParaRPr lang="en-US">
              <a:solidFill>
                <a:srgbClr val="D0E2DB"/>
              </a:solidFill>
            </a:endParaRPr>
          </a:p>
        </p:txBody>
      </p:sp>
    </p:spTree>
    <p:extLst>
      <p:ext uri="{BB962C8B-B14F-4D97-AF65-F5344CB8AC3E}">
        <p14:creationId xmlns:p14="http://schemas.microsoft.com/office/powerpoint/2010/main" val="411027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4191000" cy="10287000"/>
          </a:xfrm>
          <a:custGeom>
            <a:avLst/>
            <a:gdLst/>
            <a:ahLst/>
            <a:cxnLst/>
            <a:rect l="l" t="t" r="r" b="b"/>
            <a:pathLst>
              <a:path w="4485640" h="10287000">
                <a:moveTo>
                  <a:pt x="2107970" y="0"/>
                </a:moveTo>
                <a:lnTo>
                  <a:pt x="0" y="0"/>
                </a:lnTo>
                <a:lnTo>
                  <a:pt x="0" y="10287000"/>
                </a:lnTo>
                <a:lnTo>
                  <a:pt x="4485514" y="10287000"/>
                </a:lnTo>
                <a:lnTo>
                  <a:pt x="4483818" y="10273284"/>
                </a:lnTo>
                <a:lnTo>
                  <a:pt x="4474083" y="10198494"/>
                </a:lnTo>
                <a:lnTo>
                  <a:pt x="4463851" y="10123584"/>
                </a:lnTo>
                <a:lnTo>
                  <a:pt x="4453133" y="10048554"/>
                </a:lnTo>
                <a:lnTo>
                  <a:pt x="4441936" y="9973404"/>
                </a:lnTo>
                <a:lnTo>
                  <a:pt x="4430268" y="9898137"/>
                </a:lnTo>
                <a:lnTo>
                  <a:pt x="4418139" y="9822751"/>
                </a:lnTo>
                <a:lnTo>
                  <a:pt x="4405557" y="9747249"/>
                </a:lnTo>
                <a:lnTo>
                  <a:pt x="4392531" y="9671631"/>
                </a:lnTo>
                <a:lnTo>
                  <a:pt x="4379069" y="9595898"/>
                </a:lnTo>
                <a:lnTo>
                  <a:pt x="4365180" y="9520051"/>
                </a:lnTo>
                <a:lnTo>
                  <a:pt x="4350872" y="9444089"/>
                </a:lnTo>
                <a:lnTo>
                  <a:pt x="4336154" y="9368015"/>
                </a:lnTo>
                <a:lnTo>
                  <a:pt x="4321035" y="9291829"/>
                </a:lnTo>
                <a:lnTo>
                  <a:pt x="4305524" y="9215532"/>
                </a:lnTo>
                <a:lnTo>
                  <a:pt x="4289628" y="9139124"/>
                </a:lnTo>
                <a:lnTo>
                  <a:pt x="4273356" y="9062606"/>
                </a:lnTo>
                <a:lnTo>
                  <a:pt x="4256718" y="8985979"/>
                </a:lnTo>
                <a:lnTo>
                  <a:pt x="4239721" y="8909245"/>
                </a:lnTo>
                <a:lnTo>
                  <a:pt x="4222375" y="8832402"/>
                </a:lnTo>
                <a:lnTo>
                  <a:pt x="4204687" y="8755454"/>
                </a:lnTo>
                <a:lnTo>
                  <a:pt x="4186667" y="8678399"/>
                </a:lnTo>
                <a:lnTo>
                  <a:pt x="4168323" y="8601239"/>
                </a:lnTo>
                <a:lnTo>
                  <a:pt x="4149663" y="8523976"/>
                </a:lnTo>
                <a:lnTo>
                  <a:pt x="4130697" y="8446608"/>
                </a:lnTo>
                <a:lnTo>
                  <a:pt x="4111433" y="8369138"/>
                </a:lnTo>
                <a:lnTo>
                  <a:pt x="4091879" y="8291566"/>
                </a:lnTo>
                <a:lnTo>
                  <a:pt x="4072044" y="8213893"/>
                </a:lnTo>
                <a:lnTo>
                  <a:pt x="4051936" y="8136119"/>
                </a:lnTo>
                <a:lnTo>
                  <a:pt x="4031565" y="8058246"/>
                </a:lnTo>
                <a:lnTo>
                  <a:pt x="4010939" y="7980275"/>
                </a:lnTo>
                <a:lnTo>
                  <a:pt x="3990066" y="7902205"/>
                </a:lnTo>
                <a:lnTo>
                  <a:pt x="3968956" y="7824038"/>
                </a:lnTo>
                <a:lnTo>
                  <a:pt x="3947615" y="7745774"/>
                </a:lnTo>
                <a:lnTo>
                  <a:pt x="3926055" y="7667415"/>
                </a:lnTo>
                <a:lnTo>
                  <a:pt x="3904281" y="7588961"/>
                </a:lnTo>
                <a:lnTo>
                  <a:pt x="3882305" y="7510413"/>
                </a:lnTo>
                <a:lnTo>
                  <a:pt x="3860133" y="7431771"/>
                </a:lnTo>
                <a:lnTo>
                  <a:pt x="3837775" y="7353037"/>
                </a:lnTo>
                <a:lnTo>
                  <a:pt x="3815240" y="7274212"/>
                </a:lnTo>
                <a:lnTo>
                  <a:pt x="3792535" y="7195295"/>
                </a:lnTo>
                <a:lnTo>
                  <a:pt x="3769669" y="7116288"/>
                </a:lnTo>
                <a:lnTo>
                  <a:pt x="3746652" y="7037192"/>
                </a:lnTo>
                <a:lnTo>
                  <a:pt x="3723491" y="6958007"/>
                </a:lnTo>
                <a:lnTo>
                  <a:pt x="3700195" y="6878734"/>
                </a:lnTo>
                <a:lnTo>
                  <a:pt x="3676774" y="6799374"/>
                </a:lnTo>
                <a:lnTo>
                  <a:pt x="3653234" y="6719928"/>
                </a:lnTo>
                <a:lnTo>
                  <a:pt x="3629586" y="6640396"/>
                </a:lnTo>
                <a:lnTo>
                  <a:pt x="3581997" y="6481080"/>
                </a:lnTo>
                <a:lnTo>
                  <a:pt x="3510010" y="6241483"/>
                </a:lnTo>
                <a:lnTo>
                  <a:pt x="3291882" y="5518413"/>
                </a:lnTo>
                <a:lnTo>
                  <a:pt x="3243408" y="5356900"/>
                </a:lnTo>
                <a:lnTo>
                  <a:pt x="3195083" y="5195097"/>
                </a:lnTo>
                <a:lnTo>
                  <a:pt x="3170998" y="5114089"/>
                </a:lnTo>
                <a:lnTo>
                  <a:pt x="3146976" y="5033012"/>
                </a:lnTo>
                <a:lnTo>
                  <a:pt x="3123025" y="4951865"/>
                </a:lnTo>
                <a:lnTo>
                  <a:pt x="3099155" y="4870650"/>
                </a:lnTo>
                <a:lnTo>
                  <a:pt x="3075373" y="4789368"/>
                </a:lnTo>
                <a:lnTo>
                  <a:pt x="3051689" y="4708018"/>
                </a:lnTo>
                <a:lnTo>
                  <a:pt x="3028111" y="4626603"/>
                </a:lnTo>
                <a:lnTo>
                  <a:pt x="3004648" y="4545123"/>
                </a:lnTo>
                <a:lnTo>
                  <a:pt x="2981307" y="4463578"/>
                </a:lnTo>
                <a:lnTo>
                  <a:pt x="2958099" y="4381970"/>
                </a:lnTo>
                <a:lnTo>
                  <a:pt x="2935031" y="4300298"/>
                </a:lnTo>
                <a:lnTo>
                  <a:pt x="2912111" y="4218565"/>
                </a:lnTo>
                <a:lnTo>
                  <a:pt x="2889350" y="4136771"/>
                </a:lnTo>
                <a:lnTo>
                  <a:pt x="2866754" y="4054915"/>
                </a:lnTo>
                <a:lnTo>
                  <a:pt x="2844334" y="3973001"/>
                </a:lnTo>
                <a:lnTo>
                  <a:pt x="2822097" y="3891027"/>
                </a:lnTo>
                <a:lnTo>
                  <a:pt x="2800051" y="3808995"/>
                </a:lnTo>
                <a:lnTo>
                  <a:pt x="2778207" y="3726906"/>
                </a:lnTo>
                <a:lnTo>
                  <a:pt x="2756571" y="3644760"/>
                </a:lnTo>
                <a:lnTo>
                  <a:pt x="2735154" y="3562559"/>
                </a:lnTo>
                <a:lnTo>
                  <a:pt x="2713962" y="3480302"/>
                </a:lnTo>
                <a:lnTo>
                  <a:pt x="2693006" y="3397991"/>
                </a:lnTo>
                <a:lnTo>
                  <a:pt x="2672293" y="3315627"/>
                </a:lnTo>
                <a:lnTo>
                  <a:pt x="2651833" y="3233210"/>
                </a:lnTo>
                <a:lnTo>
                  <a:pt x="2631633" y="3150741"/>
                </a:lnTo>
                <a:lnTo>
                  <a:pt x="2611702" y="3068221"/>
                </a:lnTo>
                <a:lnTo>
                  <a:pt x="2592050" y="2985651"/>
                </a:lnTo>
                <a:lnTo>
                  <a:pt x="2572684" y="2903031"/>
                </a:lnTo>
                <a:lnTo>
                  <a:pt x="2553613" y="2820362"/>
                </a:lnTo>
                <a:lnTo>
                  <a:pt x="2534847" y="2737645"/>
                </a:lnTo>
                <a:lnTo>
                  <a:pt x="2516392" y="2654882"/>
                </a:lnTo>
                <a:lnTo>
                  <a:pt x="2498259" y="2572071"/>
                </a:lnTo>
                <a:lnTo>
                  <a:pt x="2480455" y="2489215"/>
                </a:lnTo>
                <a:lnTo>
                  <a:pt x="2462989" y="2406315"/>
                </a:lnTo>
                <a:lnTo>
                  <a:pt x="2445870" y="2323370"/>
                </a:lnTo>
                <a:lnTo>
                  <a:pt x="2429106" y="2240381"/>
                </a:lnTo>
                <a:lnTo>
                  <a:pt x="2412706" y="2157351"/>
                </a:lnTo>
                <a:lnTo>
                  <a:pt x="2396679" y="2074278"/>
                </a:lnTo>
                <a:lnTo>
                  <a:pt x="2381033" y="1991165"/>
                </a:lnTo>
                <a:lnTo>
                  <a:pt x="2365777" y="1908011"/>
                </a:lnTo>
                <a:lnTo>
                  <a:pt x="2350919" y="1824819"/>
                </a:lnTo>
                <a:lnTo>
                  <a:pt x="2336468" y="1741587"/>
                </a:lnTo>
                <a:lnTo>
                  <a:pt x="2322433" y="1658318"/>
                </a:lnTo>
                <a:lnTo>
                  <a:pt x="2308822" y="1575011"/>
                </a:lnTo>
                <a:lnTo>
                  <a:pt x="2295643" y="1491668"/>
                </a:lnTo>
                <a:lnTo>
                  <a:pt x="2282906" y="1408290"/>
                </a:lnTo>
                <a:lnTo>
                  <a:pt x="2270619" y="1324877"/>
                </a:lnTo>
                <a:lnTo>
                  <a:pt x="2258791" y="1241431"/>
                </a:lnTo>
                <a:lnTo>
                  <a:pt x="2247429" y="1157951"/>
                </a:lnTo>
                <a:lnTo>
                  <a:pt x="2236543" y="1074438"/>
                </a:lnTo>
                <a:lnTo>
                  <a:pt x="2226142" y="990895"/>
                </a:lnTo>
                <a:lnTo>
                  <a:pt x="2216234" y="907320"/>
                </a:lnTo>
                <a:lnTo>
                  <a:pt x="2206827" y="823715"/>
                </a:lnTo>
                <a:lnTo>
                  <a:pt x="2197930" y="740081"/>
                </a:lnTo>
                <a:lnTo>
                  <a:pt x="2189553" y="656419"/>
                </a:lnTo>
                <a:lnTo>
                  <a:pt x="2181702" y="572729"/>
                </a:lnTo>
                <a:lnTo>
                  <a:pt x="2173702" y="489372"/>
                </a:lnTo>
                <a:lnTo>
                  <a:pt x="2164874" y="406665"/>
                </a:lnTo>
                <a:lnTo>
                  <a:pt x="2155222" y="324610"/>
                </a:lnTo>
                <a:lnTo>
                  <a:pt x="2144752" y="243209"/>
                </a:lnTo>
                <a:lnTo>
                  <a:pt x="2133469" y="162464"/>
                </a:lnTo>
                <a:lnTo>
                  <a:pt x="2121377" y="82377"/>
                </a:lnTo>
                <a:lnTo>
                  <a:pt x="2108482" y="2949"/>
                </a:lnTo>
                <a:lnTo>
                  <a:pt x="2107970" y="0"/>
                </a:lnTo>
                <a:close/>
              </a:path>
            </a:pathLst>
          </a:custGeom>
          <a:solidFill>
            <a:schemeClr val="accent1"/>
          </a:solidFill>
        </p:spPr>
        <p:txBody>
          <a:bodyPr wrap="square" lIns="0" tIns="0" rIns="0" bIns="0" rtlCol="0"/>
          <a:lstStyle/>
          <a:p>
            <a:endParaRPr/>
          </a:p>
        </p:txBody>
      </p:sp>
      <p:sp>
        <p:nvSpPr>
          <p:cNvPr id="6" name="Title 5">
            <a:extLst>
              <a:ext uri="{FF2B5EF4-FFF2-40B4-BE49-F238E27FC236}">
                <a16:creationId xmlns:a16="http://schemas.microsoft.com/office/drawing/2014/main" id="{E9DF29EB-DA78-F809-3467-1D49B7FD5037}"/>
              </a:ext>
            </a:extLst>
          </p:cNvPr>
          <p:cNvSpPr>
            <a:spLocks noGrp="1"/>
          </p:cNvSpPr>
          <p:nvPr>
            <p:ph type="title"/>
          </p:nvPr>
        </p:nvSpPr>
        <p:spPr>
          <a:xfrm>
            <a:off x="3409950" y="571500"/>
            <a:ext cx="12839700" cy="1988345"/>
          </a:xfrm>
        </p:spPr>
        <p:txBody>
          <a:bodyPr/>
          <a:lstStyle/>
          <a:p>
            <a:r>
              <a:rPr lang="en-AU" spc="-10">
                <a:solidFill>
                  <a:schemeClr val="tx2"/>
                </a:solidFill>
              </a:rPr>
              <a:t>Positions on disability</a:t>
            </a:r>
            <a:endParaRPr lang="en-US"/>
          </a:p>
        </p:txBody>
      </p:sp>
      <p:sp>
        <p:nvSpPr>
          <p:cNvPr id="7" name="TextBox 6">
            <a:extLst>
              <a:ext uri="{FF2B5EF4-FFF2-40B4-BE49-F238E27FC236}">
                <a16:creationId xmlns:a16="http://schemas.microsoft.com/office/drawing/2014/main" id="{7B432627-8F94-04AB-44AE-80077C73DD8A}"/>
              </a:ext>
            </a:extLst>
          </p:cNvPr>
          <p:cNvSpPr txBox="1"/>
          <p:nvPr/>
        </p:nvSpPr>
        <p:spPr>
          <a:xfrm>
            <a:off x="4495800" y="3083721"/>
            <a:ext cx="10668000" cy="4603120"/>
          </a:xfrm>
          <a:prstGeom prst="rect">
            <a:avLst/>
          </a:prstGeom>
          <a:noFill/>
        </p:spPr>
        <p:txBody>
          <a:bodyPr wrap="square">
            <a:spAutoFit/>
          </a:bodyPr>
          <a:lstStyle/>
          <a:p>
            <a:pPr marL="342900" indent="-342900" algn="l" rtl="0" fontAlgn="base">
              <a:lnSpc>
                <a:spcPct val="150000"/>
              </a:lnSpc>
              <a:spcAft>
                <a:spcPts val="1800"/>
              </a:spcAft>
              <a:buFont typeface="Arial" panose="020B0604020202020204" pitchFamily="34" charset="0"/>
              <a:buChar char="•"/>
            </a:pPr>
            <a:r>
              <a:rPr lang="en-US" sz="2400" u="none" strike="noStrike" dirty="0">
                <a:solidFill>
                  <a:srgbClr val="000000"/>
                </a:solidFill>
                <a:effectLst/>
                <a:latin typeface="PT Sans" panose="020B0503020203020204" pitchFamily="34" charset="77"/>
              </a:rPr>
              <a:t>Recognise the limitations of the medical model of disability</a:t>
            </a:r>
            <a:r>
              <a:rPr lang="en-US" sz="2400" dirty="0">
                <a:effectLst/>
                <a:latin typeface="PT Sans" panose="020B0503020203020204" pitchFamily="34" charset="77"/>
              </a:rPr>
              <a:t>​</a:t>
            </a:r>
          </a:p>
          <a:p>
            <a:pPr marL="342900" indent="-342900" algn="l" rtl="0" fontAlgn="base">
              <a:lnSpc>
                <a:spcPct val="150000"/>
              </a:lnSpc>
              <a:spcAft>
                <a:spcPts val="1800"/>
              </a:spcAft>
              <a:buFont typeface="Arial" panose="020B0604020202020204" pitchFamily="34" charset="0"/>
              <a:buChar char="•"/>
            </a:pPr>
            <a:r>
              <a:rPr lang="en-US" sz="2400" u="none" strike="noStrike" dirty="0">
                <a:solidFill>
                  <a:srgbClr val="000000"/>
                </a:solidFill>
                <a:effectLst/>
                <a:latin typeface="PT Sans" panose="020B0503020203020204" pitchFamily="34" charset="77"/>
              </a:rPr>
              <a:t>Disability is socially constructed, contextual and relational</a:t>
            </a:r>
            <a:r>
              <a:rPr lang="en-US" sz="2400" dirty="0">
                <a:effectLst/>
                <a:latin typeface="PT Sans" panose="020B0503020203020204" pitchFamily="34" charset="77"/>
              </a:rPr>
              <a:t>​</a:t>
            </a:r>
          </a:p>
          <a:p>
            <a:pPr marL="342900" indent="-342900" algn="l" rtl="0" fontAlgn="base">
              <a:lnSpc>
                <a:spcPct val="150000"/>
              </a:lnSpc>
              <a:spcAft>
                <a:spcPts val="1800"/>
              </a:spcAft>
              <a:buFont typeface="Arial" panose="020B0604020202020204" pitchFamily="34" charset="0"/>
              <a:buChar char="•"/>
            </a:pPr>
            <a:r>
              <a:rPr lang="en-US" sz="2400" u="none" strike="noStrike" dirty="0">
                <a:solidFill>
                  <a:srgbClr val="000000"/>
                </a:solidFill>
                <a:effectLst/>
                <a:latin typeface="PT Sans" panose="020B0503020203020204" pitchFamily="34" charset="77"/>
              </a:rPr>
              <a:t>Move towards models of disability that affirm legal rights and recognise valuable differences</a:t>
            </a:r>
            <a:r>
              <a:rPr lang="en-US" sz="2400" dirty="0">
                <a:effectLst/>
                <a:latin typeface="PT Sans" panose="020B0503020203020204" pitchFamily="34" charset="77"/>
              </a:rPr>
              <a:t>​</a:t>
            </a:r>
          </a:p>
          <a:p>
            <a:pPr marL="342900" indent="-342900" algn="l" rtl="0" fontAlgn="base">
              <a:lnSpc>
                <a:spcPct val="150000"/>
              </a:lnSpc>
              <a:spcAft>
                <a:spcPts val="1800"/>
              </a:spcAft>
              <a:buFont typeface="Arial" panose="020B0604020202020204" pitchFamily="34" charset="0"/>
              <a:buChar char="•"/>
            </a:pPr>
            <a:r>
              <a:rPr lang="en-US" sz="2400" u="none" strike="noStrike" dirty="0">
                <a:solidFill>
                  <a:srgbClr val="000000"/>
                </a:solidFill>
                <a:effectLst/>
                <a:latin typeface="PT Sans" panose="020B0503020203020204" pitchFamily="34" charset="77"/>
              </a:rPr>
              <a:t>First Nations concepts of disabilities as “conditions that reflect the normal range of human diversity” </a:t>
            </a:r>
            <a:r>
              <a:rPr lang="en-US" sz="2400" dirty="0">
                <a:effectLst/>
                <a:latin typeface="PT Sans" panose="020B0503020203020204" pitchFamily="34" charset="77"/>
              </a:rPr>
              <a:t>​</a:t>
            </a:r>
            <a:br>
              <a:rPr lang="en-US" sz="2400" dirty="0">
                <a:effectLst/>
                <a:latin typeface="PT Sans" panose="020B0503020203020204" pitchFamily="34" charset="77"/>
              </a:rPr>
            </a:br>
            <a:r>
              <a:rPr lang="en-US" sz="2400" u="none" strike="noStrike" dirty="0">
                <a:solidFill>
                  <a:srgbClr val="000000"/>
                </a:solidFill>
                <a:effectLst/>
                <a:latin typeface="PT Sans" panose="020B0503020203020204" pitchFamily="34" charset="77"/>
              </a:rPr>
              <a:t>(</a:t>
            </a:r>
            <a:r>
              <a:rPr lang="en-US" sz="2400" u="none" strike="noStrike" dirty="0" err="1">
                <a:solidFill>
                  <a:srgbClr val="000000"/>
                </a:solidFill>
                <a:effectLst/>
                <a:latin typeface="PT Sans" panose="020B0503020203020204" pitchFamily="34" charset="77"/>
              </a:rPr>
              <a:t>Puszka</a:t>
            </a:r>
            <a:r>
              <a:rPr lang="en-US" sz="2400" u="none" strike="noStrike" dirty="0">
                <a:solidFill>
                  <a:srgbClr val="000000"/>
                </a:solidFill>
                <a:effectLst/>
                <a:latin typeface="PT Sans" panose="020B0503020203020204" pitchFamily="34" charset="77"/>
              </a:rPr>
              <a:t> et al, Social Science and Medicine, 2022)</a:t>
            </a:r>
            <a:endParaRPr lang="en-US" sz="2400" dirty="0">
              <a:effectLst/>
              <a:latin typeface="PT Sans" panose="020B0503020203020204" pitchFamily="34"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D0C21-785D-1BD5-8CE1-4B12C67A15BC}"/>
              </a:ext>
            </a:extLst>
          </p:cNvPr>
          <p:cNvSpPr>
            <a:spLocks noGrp="1"/>
          </p:cNvSpPr>
          <p:nvPr>
            <p:ph type="title"/>
          </p:nvPr>
        </p:nvSpPr>
        <p:spPr/>
        <p:txBody>
          <a:bodyPr/>
          <a:lstStyle/>
          <a:p>
            <a:r>
              <a:rPr lang="en-US"/>
              <a:t>Why is this important?</a:t>
            </a:r>
          </a:p>
        </p:txBody>
      </p:sp>
      <p:sp>
        <p:nvSpPr>
          <p:cNvPr id="4" name="TextBox 3">
            <a:extLst>
              <a:ext uri="{FF2B5EF4-FFF2-40B4-BE49-F238E27FC236}">
                <a16:creationId xmlns:a16="http://schemas.microsoft.com/office/drawing/2014/main" id="{FDB24B71-A08F-A873-BC7B-BBDA3C98C2F7}"/>
              </a:ext>
            </a:extLst>
          </p:cNvPr>
          <p:cNvSpPr txBox="1"/>
          <p:nvPr/>
        </p:nvSpPr>
        <p:spPr>
          <a:xfrm>
            <a:off x="1222131" y="3083721"/>
            <a:ext cx="9144000" cy="4893647"/>
          </a:xfrm>
          <a:prstGeom prst="rect">
            <a:avLst/>
          </a:prstGeom>
          <a:noFill/>
        </p:spPr>
        <p:txBody>
          <a:bodyPr wrap="square">
            <a:spAutoFit/>
          </a:bodyPr>
          <a:lstStyle/>
          <a:p>
            <a:pPr marL="342900" indent="-342900" algn="l" rtl="0" fontAlgn="base">
              <a:buFont typeface="Arial" panose="020B0604020202020204" pitchFamily="34" charset="0"/>
              <a:buChar char="•"/>
            </a:pPr>
            <a:r>
              <a:rPr lang="en-US" sz="2400" b="0" i="0" u="none" strike="noStrike" dirty="0">
                <a:solidFill>
                  <a:srgbClr val="000000"/>
                </a:solidFill>
                <a:effectLst/>
                <a:latin typeface="PT Sans" panose="020B0503020203020204" pitchFamily="34" charset="77"/>
              </a:rPr>
              <a:t>UN Convention on the Rights of Persons with Disabilities </a:t>
            </a:r>
            <a:r>
              <a:rPr lang="en-AU" sz="2400" b="0" i="0" u="none" strike="noStrike" dirty="0">
                <a:solidFill>
                  <a:srgbClr val="000000"/>
                </a:solidFill>
                <a:effectLst/>
                <a:latin typeface="PT Sans" panose="020B0503020203020204" pitchFamily="34" charset="77"/>
              </a:rPr>
              <a:t>mandates that persons with disabilities have access to inclusive, non-discriminatory, and accessible tertiary education, vocational training, and lifelong learning on an equal basis</a:t>
            </a:r>
            <a:r>
              <a:rPr lang="en-US" sz="2400" b="0" i="0" dirty="0">
                <a:effectLst/>
                <a:latin typeface="PT Sans" panose="020B0503020203020204" pitchFamily="34" charset="77"/>
              </a:rPr>
              <a:t>​</a:t>
            </a:r>
          </a:p>
          <a:p>
            <a:pPr marL="342900" indent="-342900" algn="l" rtl="0" fontAlgn="base">
              <a:buFont typeface="Arial" panose="020B0604020202020204" pitchFamily="34" charset="0"/>
              <a:buChar char="•"/>
            </a:pPr>
            <a:endParaRPr lang="en-AU" sz="2400" b="0" i="0" dirty="0">
              <a:effectLst/>
              <a:latin typeface="PT Sans" panose="020B0503020203020204" pitchFamily="34" charset="77"/>
            </a:endParaRPr>
          </a:p>
          <a:p>
            <a:pPr marL="342900" indent="-342900" algn="l" rtl="0" fontAlgn="base">
              <a:buFont typeface="Arial" panose="020B0604020202020204" pitchFamily="34" charset="0"/>
              <a:buChar char="•"/>
            </a:pPr>
            <a:endParaRPr lang="en-AU" sz="2400" b="0" i="0" dirty="0">
              <a:effectLst/>
              <a:latin typeface="PT Sans" panose="020B0503020203020204" pitchFamily="34" charset="77"/>
            </a:endParaRPr>
          </a:p>
          <a:p>
            <a:pPr marL="342900" indent="-342900" algn="l" rtl="0" fontAlgn="base">
              <a:buFont typeface="Arial" panose="020B0604020202020204" pitchFamily="34" charset="0"/>
              <a:buChar char="•"/>
            </a:pPr>
            <a:r>
              <a:rPr lang="en-AU" sz="2400" b="1" i="0" u="none" strike="noStrike" dirty="0">
                <a:solidFill>
                  <a:srgbClr val="000000"/>
                </a:solidFill>
                <a:effectLst/>
                <a:latin typeface="PT Sans" panose="020B0503020203020204" pitchFamily="34" charset="77"/>
              </a:rPr>
              <a:t>We need a health workforce that represents the communities it serves, including practitioners with disability</a:t>
            </a:r>
            <a:r>
              <a:rPr lang="en-US" sz="2400" b="0" i="0" dirty="0">
                <a:effectLst/>
                <a:latin typeface="PT Sans" panose="020B0503020203020204" pitchFamily="34" charset="77"/>
              </a:rPr>
              <a:t>​</a:t>
            </a:r>
          </a:p>
          <a:p>
            <a:pPr algn="l" rtl="0" fontAlgn="base">
              <a:buFont typeface="Arial" panose="020B0604020202020204" pitchFamily="34" charset="0"/>
              <a:buChar char="•"/>
            </a:pPr>
            <a:endParaRPr lang="en-AU" sz="2400" b="0" i="0" dirty="0">
              <a:effectLst/>
              <a:latin typeface="PT Sans" panose="020B0503020203020204" pitchFamily="34" charset="77"/>
            </a:endParaRPr>
          </a:p>
          <a:p>
            <a:pPr algn="l" rtl="0" fontAlgn="base">
              <a:buFont typeface="Arial" panose="020B0604020202020204" pitchFamily="34" charset="0"/>
              <a:buChar char="•"/>
            </a:pPr>
            <a:endParaRPr lang="en-AU" sz="2400" b="0" i="0" dirty="0">
              <a:effectLst/>
              <a:latin typeface="PT Sans" panose="020B0503020203020204" pitchFamily="34" charset="77"/>
            </a:endParaRPr>
          </a:p>
          <a:p>
            <a:pPr marL="342900" indent="-342900" algn="l" rtl="0" fontAlgn="base">
              <a:buFont typeface="Arial" panose="020B0604020202020204" pitchFamily="34" charset="0"/>
              <a:buChar char="•"/>
            </a:pPr>
            <a:r>
              <a:rPr lang="en-AU" sz="2400" b="0" i="0" u="none" strike="noStrike" dirty="0">
                <a:solidFill>
                  <a:srgbClr val="000000"/>
                </a:solidFill>
                <a:effectLst/>
                <a:latin typeface="PT Sans" panose="020B0503020203020204" pitchFamily="34" charset="77"/>
              </a:rPr>
              <a:t>There is growing evidence that this will help to address disparities in health outcomes for disabled community members and other minoritised individuals</a:t>
            </a:r>
            <a:endParaRPr lang="en-US" sz="2400" b="0" i="0" dirty="0">
              <a:effectLst/>
              <a:latin typeface="PT Sans" panose="020B0503020203020204" pitchFamily="34" charset="77"/>
            </a:endParaRPr>
          </a:p>
        </p:txBody>
      </p:sp>
      <p:sp>
        <p:nvSpPr>
          <p:cNvPr id="5" name="object 2">
            <a:extLst>
              <a:ext uri="{FF2B5EF4-FFF2-40B4-BE49-F238E27FC236}">
                <a16:creationId xmlns:a16="http://schemas.microsoft.com/office/drawing/2014/main" id="{B0164805-ED7A-E5DA-D9DB-91F8E6F4410F}"/>
              </a:ext>
              <a:ext uri="{C183D7F6-B498-43B3-948B-1728B52AA6E4}">
                <adec:decorative xmlns:adec="http://schemas.microsoft.com/office/drawing/2017/decorative" val="1"/>
              </a:ext>
            </a:extLst>
          </p:cNvPr>
          <p:cNvSpPr/>
          <p:nvPr/>
        </p:nvSpPr>
        <p:spPr>
          <a:xfrm>
            <a:off x="11430000" y="0"/>
            <a:ext cx="6858000" cy="10287000"/>
          </a:xfrm>
          <a:custGeom>
            <a:avLst/>
            <a:gdLst/>
            <a:ahLst/>
            <a:cxnLst/>
            <a:rect l="l" t="t" r="r" b="b"/>
            <a:pathLst>
              <a:path w="9306560" h="10287000">
                <a:moveTo>
                  <a:pt x="9306034" y="0"/>
                </a:moveTo>
                <a:lnTo>
                  <a:pt x="761046" y="0"/>
                </a:lnTo>
                <a:lnTo>
                  <a:pt x="720642" y="72651"/>
                </a:lnTo>
                <a:lnTo>
                  <a:pt x="678941" y="149864"/>
                </a:lnTo>
                <a:lnTo>
                  <a:pt x="638665" y="226719"/>
                </a:lnTo>
                <a:lnTo>
                  <a:pt x="599796" y="303218"/>
                </a:lnTo>
                <a:lnTo>
                  <a:pt x="562318" y="379362"/>
                </a:lnTo>
                <a:lnTo>
                  <a:pt x="526215" y="455155"/>
                </a:lnTo>
                <a:lnTo>
                  <a:pt x="491472" y="530596"/>
                </a:lnTo>
                <a:lnTo>
                  <a:pt x="458071" y="605689"/>
                </a:lnTo>
                <a:lnTo>
                  <a:pt x="425997" y="680435"/>
                </a:lnTo>
                <a:lnTo>
                  <a:pt x="395233" y="754835"/>
                </a:lnTo>
                <a:lnTo>
                  <a:pt x="365763" y="828892"/>
                </a:lnTo>
                <a:lnTo>
                  <a:pt x="337572" y="902607"/>
                </a:lnTo>
                <a:lnTo>
                  <a:pt x="310641" y="975982"/>
                </a:lnTo>
                <a:lnTo>
                  <a:pt x="284957" y="1049019"/>
                </a:lnTo>
                <a:lnTo>
                  <a:pt x="260501" y="1121720"/>
                </a:lnTo>
                <a:lnTo>
                  <a:pt x="237259" y="1194086"/>
                </a:lnTo>
                <a:lnTo>
                  <a:pt x="215213" y="1266119"/>
                </a:lnTo>
                <a:lnTo>
                  <a:pt x="194348" y="1337821"/>
                </a:lnTo>
                <a:lnTo>
                  <a:pt x="174647" y="1409194"/>
                </a:lnTo>
                <a:lnTo>
                  <a:pt x="156095" y="1480239"/>
                </a:lnTo>
                <a:lnTo>
                  <a:pt x="138674" y="1550959"/>
                </a:lnTo>
                <a:lnTo>
                  <a:pt x="122370" y="1621354"/>
                </a:lnTo>
                <a:lnTo>
                  <a:pt x="107164" y="1691428"/>
                </a:lnTo>
                <a:lnTo>
                  <a:pt x="93042" y="1761181"/>
                </a:lnTo>
                <a:lnTo>
                  <a:pt x="79987" y="1830616"/>
                </a:lnTo>
                <a:lnTo>
                  <a:pt x="67983" y="1899733"/>
                </a:lnTo>
                <a:lnTo>
                  <a:pt x="57014" y="1968536"/>
                </a:lnTo>
                <a:lnTo>
                  <a:pt x="47063" y="2037026"/>
                </a:lnTo>
                <a:lnTo>
                  <a:pt x="38114" y="2105203"/>
                </a:lnTo>
                <a:lnTo>
                  <a:pt x="30152" y="2173072"/>
                </a:lnTo>
                <a:lnTo>
                  <a:pt x="23159" y="2240632"/>
                </a:lnTo>
                <a:lnTo>
                  <a:pt x="17119" y="2307886"/>
                </a:lnTo>
                <a:lnTo>
                  <a:pt x="12017" y="2374836"/>
                </a:lnTo>
                <a:lnTo>
                  <a:pt x="7836" y="2441484"/>
                </a:lnTo>
                <a:lnTo>
                  <a:pt x="4560" y="2507830"/>
                </a:lnTo>
                <a:lnTo>
                  <a:pt x="2173" y="2573878"/>
                </a:lnTo>
                <a:lnTo>
                  <a:pt x="658" y="2639628"/>
                </a:lnTo>
                <a:lnTo>
                  <a:pt x="0" y="2705083"/>
                </a:lnTo>
                <a:lnTo>
                  <a:pt x="181" y="2770244"/>
                </a:lnTo>
                <a:lnTo>
                  <a:pt x="1186" y="2835113"/>
                </a:lnTo>
                <a:lnTo>
                  <a:pt x="2999" y="2899693"/>
                </a:lnTo>
                <a:lnTo>
                  <a:pt x="5604" y="2963984"/>
                </a:lnTo>
                <a:lnTo>
                  <a:pt x="8983" y="3027988"/>
                </a:lnTo>
                <a:lnTo>
                  <a:pt x="13121" y="3091707"/>
                </a:lnTo>
                <a:lnTo>
                  <a:pt x="18003" y="3155144"/>
                </a:lnTo>
                <a:lnTo>
                  <a:pt x="23610" y="3218300"/>
                </a:lnTo>
                <a:lnTo>
                  <a:pt x="29929" y="3281175"/>
                </a:lnTo>
                <a:lnTo>
                  <a:pt x="36941" y="3343774"/>
                </a:lnTo>
                <a:lnTo>
                  <a:pt x="44631" y="3406096"/>
                </a:lnTo>
                <a:lnTo>
                  <a:pt x="52982" y="3468145"/>
                </a:lnTo>
                <a:lnTo>
                  <a:pt x="61980" y="3529921"/>
                </a:lnTo>
                <a:lnTo>
                  <a:pt x="71606" y="3591426"/>
                </a:lnTo>
                <a:lnTo>
                  <a:pt x="81845" y="3652663"/>
                </a:lnTo>
                <a:lnTo>
                  <a:pt x="92682" y="3713633"/>
                </a:lnTo>
                <a:lnTo>
                  <a:pt x="104098" y="3774338"/>
                </a:lnTo>
                <a:lnTo>
                  <a:pt x="116079" y="3834779"/>
                </a:lnTo>
                <a:lnTo>
                  <a:pt x="128609" y="3894959"/>
                </a:lnTo>
                <a:lnTo>
                  <a:pt x="141670" y="3954879"/>
                </a:lnTo>
                <a:lnTo>
                  <a:pt x="155247" y="4014541"/>
                </a:lnTo>
                <a:lnTo>
                  <a:pt x="169323" y="4073946"/>
                </a:lnTo>
                <a:lnTo>
                  <a:pt x="183883" y="4133097"/>
                </a:lnTo>
                <a:lnTo>
                  <a:pt x="198910" y="4191996"/>
                </a:lnTo>
                <a:lnTo>
                  <a:pt x="214387" y="4250643"/>
                </a:lnTo>
                <a:lnTo>
                  <a:pt x="230300" y="4309041"/>
                </a:lnTo>
                <a:lnTo>
                  <a:pt x="246630" y="4367192"/>
                </a:lnTo>
                <a:lnTo>
                  <a:pt x="263363" y="4425097"/>
                </a:lnTo>
                <a:lnTo>
                  <a:pt x="280482" y="4482759"/>
                </a:lnTo>
                <a:lnTo>
                  <a:pt x="297971" y="4540178"/>
                </a:lnTo>
                <a:lnTo>
                  <a:pt x="315813" y="4597358"/>
                </a:lnTo>
                <a:lnTo>
                  <a:pt x="333992" y="4654298"/>
                </a:lnTo>
                <a:lnTo>
                  <a:pt x="352493" y="4711002"/>
                </a:lnTo>
                <a:lnTo>
                  <a:pt x="371298" y="4767472"/>
                </a:lnTo>
                <a:lnTo>
                  <a:pt x="390393" y="4823708"/>
                </a:lnTo>
                <a:lnTo>
                  <a:pt x="409759" y="4879712"/>
                </a:lnTo>
                <a:lnTo>
                  <a:pt x="429382" y="4935487"/>
                </a:lnTo>
                <a:lnTo>
                  <a:pt x="449245" y="4991035"/>
                </a:lnTo>
                <a:lnTo>
                  <a:pt x="469332" y="5046356"/>
                </a:lnTo>
                <a:lnTo>
                  <a:pt x="489626" y="5101453"/>
                </a:lnTo>
                <a:lnTo>
                  <a:pt x="510112" y="5156328"/>
                </a:lnTo>
                <a:lnTo>
                  <a:pt x="530773" y="5210982"/>
                </a:lnTo>
                <a:lnTo>
                  <a:pt x="551593" y="5265417"/>
                </a:lnTo>
                <a:lnTo>
                  <a:pt x="572555" y="5319635"/>
                </a:lnTo>
                <a:lnTo>
                  <a:pt x="593644" y="5373638"/>
                </a:lnTo>
                <a:lnTo>
                  <a:pt x="614844" y="5427427"/>
                </a:lnTo>
                <a:lnTo>
                  <a:pt x="636137" y="5481004"/>
                </a:lnTo>
                <a:lnTo>
                  <a:pt x="657509" y="5534371"/>
                </a:lnTo>
                <a:lnTo>
                  <a:pt x="678942" y="5587531"/>
                </a:lnTo>
                <a:lnTo>
                  <a:pt x="700420" y="5640483"/>
                </a:lnTo>
                <a:lnTo>
                  <a:pt x="721928" y="5693232"/>
                </a:lnTo>
                <a:lnTo>
                  <a:pt x="764966" y="5798121"/>
                </a:lnTo>
                <a:lnTo>
                  <a:pt x="914135" y="6159050"/>
                </a:lnTo>
                <a:lnTo>
                  <a:pt x="955802" y="6260464"/>
                </a:lnTo>
                <a:lnTo>
                  <a:pt x="976395" y="6310896"/>
                </a:lnTo>
                <a:lnTo>
                  <a:pt x="996807" y="6361146"/>
                </a:lnTo>
                <a:lnTo>
                  <a:pt x="1017021" y="6411216"/>
                </a:lnTo>
                <a:lnTo>
                  <a:pt x="1037020" y="6461108"/>
                </a:lnTo>
                <a:lnTo>
                  <a:pt x="1056790" y="6510824"/>
                </a:lnTo>
                <a:lnTo>
                  <a:pt x="1076313" y="6560366"/>
                </a:lnTo>
                <a:lnTo>
                  <a:pt x="1095574" y="6609735"/>
                </a:lnTo>
                <a:lnTo>
                  <a:pt x="1114555" y="6658933"/>
                </a:lnTo>
                <a:lnTo>
                  <a:pt x="1133242" y="6707963"/>
                </a:lnTo>
                <a:lnTo>
                  <a:pt x="1151617" y="6756825"/>
                </a:lnTo>
                <a:lnTo>
                  <a:pt x="1169664" y="6805521"/>
                </a:lnTo>
                <a:lnTo>
                  <a:pt x="1187368" y="6854054"/>
                </a:lnTo>
                <a:lnTo>
                  <a:pt x="1204712" y="6902425"/>
                </a:lnTo>
                <a:lnTo>
                  <a:pt x="1221679" y="6950636"/>
                </a:lnTo>
                <a:lnTo>
                  <a:pt x="1238255" y="6998689"/>
                </a:lnTo>
                <a:lnTo>
                  <a:pt x="1254421" y="7046585"/>
                </a:lnTo>
                <a:lnTo>
                  <a:pt x="1270163" y="7094326"/>
                </a:lnTo>
                <a:lnTo>
                  <a:pt x="1285463" y="7141914"/>
                </a:lnTo>
                <a:lnTo>
                  <a:pt x="1300307" y="7189351"/>
                </a:lnTo>
                <a:lnTo>
                  <a:pt x="1314677" y="7236638"/>
                </a:lnTo>
                <a:lnTo>
                  <a:pt x="1328557" y="7283778"/>
                </a:lnTo>
                <a:lnTo>
                  <a:pt x="1341931" y="7330772"/>
                </a:lnTo>
                <a:lnTo>
                  <a:pt x="1354783" y="7377622"/>
                </a:lnTo>
                <a:lnTo>
                  <a:pt x="1367097" y="7424330"/>
                </a:lnTo>
                <a:lnTo>
                  <a:pt x="1378856" y="7470897"/>
                </a:lnTo>
                <a:lnTo>
                  <a:pt x="1390044" y="7517325"/>
                </a:lnTo>
                <a:lnTo>
                  <a:pt x="1400645" y="7563616"/>
                </a:lnTo>
                <a:lnTo>
                  <a:pt x="1410643" y="7609772"/>
                </a:lnTo>
                <a:lnTo>
                  <a:pt x="1420022" y="7655795"/>
                </a:lnTo>
                <a:lnTo>
                  <a:pt x="1428765" y="7701686"/>
                </a:lnTo>
                <a:lnTo>
                  <a:pt x="1436856" y="7747447"/>
                </a:lnTo>
                <a:lnTo>
                  <a:pt x="1444279" y="7793080"/>
                </a:lnTo>
                <a:lnTo>
                  <a:pt x="1451017" y="7838587"/>
                </a:lnTo>
                <a:lnTo>
                  <a:pt x="1457055" y="7883969"/>
                </a:lnTo>
                <a:lnTo>
                  <a:pt x="1462377" y="7929229"/>
                </a:lnTo>
                <a:lnTo>
                  <a:pt x="1466965" y="7974368"/>
                </a:lnTo>
                <a:lnTo>
                  <a:pt x="1470804" y="8019387"/>
                </a:lnTo>
                <a:lnTo>
                  <a:pt x="1473878" y="8064289"/>
                </a:lnTo>
                <a:lnTo>
                  <a:pt x="1476170" y="8109075"/>
                </a:lnTo>
                <a:lnTo>
                  <a:pt x="1477664" y="8153748"/>
                </a:lnTo>
                <a:lnTo>
                  <a:pt x="1478344" y="8198309"/>
                </a:lnTo>
                <a:lnTo>
                  <a:pt x="1478194" y="8242759"/>
                </a:lnTo>
                <a:lnTo>
                  <a:pt x="1477198" y="8287101"/>
                </a:lnTo>
                <a:lnTo>
                  <a:pt x="1475339" y="8331336"/>
                </a:lnTo>
                <a:lnTo>
                  <a:pt x="1472601" y="8375466"/>
                </a:lnTo>
                <a:lnTo>
                  <a:pt x="1468967" y="8419493"/>
                </a:lnTo>
                <a:lnTo>
                  <a:pt x="1464423" y="8463419"/>
                </a:lnTo>
                <a:lnTo>
                  <a:pt x="1458951" y="8507245"/>
                </a:lnTo>
                <a:lnTo>
                  <a:pt x="1452535" y="8550973"/>
                </a:lnTo>
                <a:lnTo>
                  <a:pt x="1445159" y="8594605"/>
                </a:lnTo>
                <a:lnTo>
                  <a:pt x="1436806" y="8638143"/>
                </a:lnTo>
                <a:lnTo>
                  <a:pt x="1427462" y="8681589"/>
                </a:lnTo>
                <a:lnTo>
                  <a:pt x="1417109" y="8724944"/>
                </a:lnTo>
                <a:lnTo>
                  <a:pt x="1405730" y="8768209"/>
                </a:lnTo>
                <a:lnTo>
                  <a:pt x="1393311" y="8811388"/>
                </a:lnTo>
                <a:lnTo>
                  <a:pt x="1379835" y="8854482"/>
                </a:lnTo>
                <a:lnTo>
                  <a:pt x="1365285" y="8897492"/>
                </a:lnTo>
                <a:lnTo>
                  <a:pt x="1349645" y="8940420"/>
                </a:lnTo>
                <a:lnTo>
                  <a:pt x="1332899" y="8983268"/>
                </a:lnTo>
                <a:lnTo>
                  <a:pt x="1315031" y="9026038"/>
                </a:lnTo>
                <a:lnTo>
                  <a:pt x="1296025" y="9068731"/>
                </a:lnTo>
                <a:lnTo>
                  <a:pt x="1275864" y="9111350"/>
                </a:lnTo>
                <a:lnTo>
                  <a:pt x="1254533" y="9153896"/>
                </a:lnTo>
                <a:lnTo>
                  <a:pt x="1232014" y="9196371"/>
                </a:lnTo>
                <a:lnTo>
                  <a:pt x="1208292" y="9238776"/>
                </a:lnTo>
                <a:lnTo>
                  <a:pt x="1183350" y="9281114"/>
                </a:lnTo>
                <a:lnTo>
                  <a:pt x="1157173" y="9323387"/>
                </a:lnTo>
                <a:lnTo>
                  <a:pt x="1129744" y="9365595"/>
                </a:lnTo>
                <a:lnTo>
                  <a:pt x="1101047" y="9407741"/>
                </a:lnTo>
                <a:lnTo>
                  <a:pt x="1071066" y="9449826"/>
                </a:lnTo>
                <a:lnTo>
                  <a:pt x="1039784" y="9491853"/>
                </a:lnTo>
                <a:lnTo>
                  <a:pt x="1007185" y="9533824"/>
                </a:lnTo>
                <a:lnTo>
                  <a:pt x="973253" y="9575739"/>
                </a:lnTo>
                <a:lnTo>
                  <a:pt x="937972" y="9617600"/>
                </a:lnTo>
                <a:lnTo>
                  <a:pt x="901326" y="9659411"/>
                </a:lnTo>
                <a:lnTo>
                  <a:pt x="863298" y="9701171"/>
                </a:lnTo>
                <a:lnTo>
                  <a:pt x="823872" y="9742884"/>
                </a:lnTo>
                <a:lnTo>
                  <a:pt x="783032" y="9784550"/>
                </a:lnTo>
                <a:lnTo>
                  <a:pt x="740762" y="9826172"/>
                </a:lnTo>
                <a:lnTo>
                  <a:pt x="697045" y="9867752"/>
                </a:lnTo>
                <a:lnTo>
                  <a:pt x="651865" y="9909290"/>
                </a:lnTo>
                <a:lnTo>
                  <a:pt x="605207" y="9950790"/>
                </a:lnTo>
                <a:lnTo>
                  <a:pt x="605029" y="9950930"/>
                </a:lnTo>
                <a:lnTo>
                  <a:pt x="559093" y="9992470"/>
                </a:lnTo>
                <a:lnTo>
                  <a:pt x="515516" y="10034542"/>
                </a:lnTo>
                <a:lnTo>
                  <a:pt x="474281" y="10077137"/>
                </a:lnTo>
                <a:lnTo>
                  <a:pt x="435368" y="10120244"/>
                </a:lnTo>
                <a:lnTo>
                  <a:pt x="398760" y="10163851"/>
                </a:lnTo>
                <a:lnTo>
                  <a:pt x="364436" y="10207949"/>
                </a:lnTo>
                <a:lnTo>
                  <a:pt x="332380" y="10252526"/>
                </a:lnTo>
                <a:lnTo>
                  <a:pt x="309569" y="10287000"/>
                </a:lnTo>
                <a:lnTo>
                  <a:pt x="9306034" y="10287000"/>
                </a:lnTo>
                <a:lnTo>
                  <a:pt x="9306034" y="0"/>
                </a:lnTo>
                <a:close/>
              </a:path>
            </a:pathLst>
          </a:custGeom>
          <a:solidFill>
            <a:srgbClr val="D0E1DB"/>
          </a:solidFill>
        </p:spPr>
        <p:txBody>
          <a:bodyPr wrap="square" lIns="0" tIns="0" rIns="0" bIns="0" rtlCol="0"/>
          <a:lstStyle/>
          <a:p>
            <a:pPr algn="l" rtl="0"/>
            <a:endParaRPr/>
          </a:p>
        </p:txBody>
      </p:sp>
    </p:spTree>
    <p:extLst>
      <p:ext uri="{BB962C8B-B14F-4D97-AF65-F5344CB8AC3E}">
        <p14:creationId xmlns:p14="http://schemas.microsoft.com/office/powerpoint/2010/main" val="68477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90B62-FE28-D0AE-CF9A-957E7A31E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2CB1B-CB7D-FA5A-B11F-B941D0DB57A0}"/>
              </a:ext>
            </a:extLst>
          </p:cNvPr>
          <p:cNvSpPr>
            <a:spLocks noGrp="1"/>
          </p:cNvSpPr>
          <p:nvPr>
            <p:ph type="title"/>
          </p:nvPr>
        </p:nvSpPr>
        <p:spPr>
          <a:xfrm>
            <a:off x="1257300" y="-1988345"/>
            <a:ext cx="15773400" cy="1988345"/>
          </a:xfrm>
        </p:spPr>
        <p:txBody>
          <a:bodyPr vert="horz" lIns="91440" tIns="45720" rIns="91440" bIns="45720" rtlCol="0" anchor="b">
            <a:normAutofit/>
          </a:bodyPr>
          <a:lstStyle/>
          <a:p>
            <a:r>
              <a:rPr lang="en-US"/>
              <a:t>Removing barriers</a:t>
            </a:r>
          </a:p>
        </p:txBody>
      </p:sp>
      <p:sp>
        <p:nvSpPr>
          <p:cNvPr id="4" name="TextBox 3">
            <a:extLst>
              <a:ext uri="{FF2B5EF4-FFF2-40B4-BE49-F238E27FC236}">
                <a16:creationId xmlns:a16="http://schemas.microsoft.com/office/drawing/2014/main" id="{5D63F6C8-B208-8602-A340-0425C7830EF8}"/>
              </a:ext>
            </a:extLst>
          </p:cNvPr>
          <p:cNvSpPr txBox="1"/>
          <p:nvPr/>
        </p:nvSpPr>
        <p:spPr>
          <a:xfrm>
            <a:off x="1295400" y="3467100"/>
            <a:ext cx="6553200" cy="1938992"/>
          </a:xfrm>
          <a:prstGeom prst="rect">
            <a:avLst/>
          </a:prstGeom>
          <a:noFill/>
        </p:spPr>
        <p:txBody>
          <a:bodyPr wrap="square">
            <a:spAutoFit/>
          </a:bodyPr>
          <a:lstStyle/>
          <a:p>
            <a:pPr fontAlgn="base"/>
            <a:r>
              <a:rPr lang="en-US" sz="4000">
                <a:latin typeface="PT Sans" panose="020B0503020203020204" pitchFamily="34" charset="77"/>
              </a:rPr>
              <a:t>Higher </a:t>
            </a:r>
            <a:r>
              <a:rPr lang="en-US" sz="4000">
                <a:solidFill>
                  <a:srgbClr val="000000"/>
                </a:solidFill>
                <a:latin typeface="PT Sans" panose="020B0503020203020204" pitchFamily="34" charset="77"/>
              </a:rPr>
              <a:t>education</a:t>
            </a:r>
            <a:r>
              <a:rPr lang="en-US" sz="4000">
                <a:latin typeface="PT Sans" panose="020B0503020203020204" pitchFamily="34" charset="77"/>
              </a:rPr>
              <a:t> aspires to remove barriers for students with disability. </a:t>
            </a:r>
            <a:endParaRPr lang="en-US" sz="4000">
              <a:effectLst/>
              <a:latin typeface="PT Sans" panose="020B0503020203020204" pitchFamily="34" charset="77"/>
            </a:endParaRPr>
          </a:p>
        </p:txBody>
      </p:sp>
      <p:sp>
        <p:nvSpPr>
          <p:cNvPr id="10" name="object 4">
            <a:extLst>
              <a:ext uri="{FF2B5EF4-FFF2-40B4-BE49-F238E27FC236}">
                <a16:creationId xmlns:a16="http://schemas.microsoft.com/office/drawing/2014/main" id="{15BE671E-F17E-0AE0-6E83-842188BDEEA9}"/>
              </a:ext>
              <a:ext uri="{C183D7F6-B498-43B3-948B-1728B52AA6E4}">
                <adec:decorative xmlns:adec="http://schemas.microsoft.com/office/drawing/2017/decorative" val="1"/>
              </a:ext>
            </a:extLst>
          </p:cNvPr>
          <p:cNvSpPr/>
          <p:nvPr/>
        </p:nvSpPr>
        <p:spPr>
          <a:xfrm>
            <a:off x="8534400" y="0"/>
            <a:ext cx="9753600" cy="10287000"/>
          </a:xfrm>
          <a:custGeom>
            <a:avLst/>
            <a:gdLst/>
            <a:ahLst/>
            <a:cxnLst/>
            <a:rect l="l" t="t" r="r" b="b"/>
            <a:pathLst>
              <a:path w="8092440" h="8173720">
                <a:moveTo>
                  <a:pt x="8091874" y="0"/>
                </a:moveTo>
                <a:lnTo>
                  <a:pt x="936740" y="0"/>
                </a:lnTo>
                <a:lnTo>
                  <a:pt x="905686" y="58531"/>
                </a:lnTo>
                <a:lnTo>
                  <a:pt x="862851" y="140965"/>
                </a:lnTo>
                <a:lnTo>
                  <a:pt x="820869" y="223502"/>
                </a:lnTo>
                <a:lnTo>
                  <a:pt x="779756" y="306130"/>
                </a:lnTo>
                <a:lnTo>
                  <a:pt x="739525" y="388835"/>
                </a:lnTo>
                <a:lnTo>
                  <a:pt x="700192" y="471606"/>
                </a:lnTo>
                <a:lnTo>
                  <a:pt x="661770" y="554431"/>
                </a:lnTo>
                <a:lnTo>
                  <a:pt x="624274" y="637296"/>
                </a:lnTo>
                <a:lnTo>
                  <a:pt x="587719" y="720191"/>
                </a:lnTo>
                <a:lnTo>
                  <a:pt x="552118" y="803103"/>
                </a:lnTo>
                <a:lnTo>
                  <a:pt x="517487" y="886019"/>
                </a:lnTo>
                <a:lnTo>
                  <a:pt x="483841" y="968927"/>
                </a:lnTo>
                <a:lnTo>
                  <a:pt x="451192" y="1051816"/>
                </a:lnTo>
                <a:lnTo>
                  <a:pt x="419557" y="1134672"/>
                </a:lnTo>
                <a:lnTo>
                  <a:pt x="388949" y="1217484"/>
                </a:lnTo>
                <a:lnTo>
                  <a:pt x="359383" y="1300239"/>
                </a:lnTo>
                <a:lnTo>
                  <a:pt x="330873" y="1382926"/>
                </a:lnTo>
                <a:lnTo>
                  <a:pt x="303434" y="1465531"/>
                </a:lnTo>
                <a:lnTo>
                  <a:pt x="277081" y="1548043"/>
                </a:lnTo>
                <a:lnTo>
                  <a:pt x="251827" y="1630450"/>
                </a:lnTo>
                <a:lnTo>
                  <a:pt x="227688" y="1712739"/>
                </a:lnTo>
                <a:lnTo>
                  <a:pt x="204677" y="1794897"/>
                </a:lnTo>
                <a:lnTo>
                  <a:pt x="182809" y="1876914"/>
                </a:lnTo>
                <a:lnTo>
                  <a:pt x="162099" y="1958776"/>
                </a:lnTo>
                <a:lnTo>
                  <a:pt x="142562" y="2040471"/>
                </a:lnTo>
                <a:lnTo>
                  <a:pt x="124211" y="2121988"/>
                </a:lnTo>
                <a:lnTo>
                  <a:pt x="107061" y="2203313"/>
                </a:lnTo>
                <a:lnTo>
                  <a:pt x="91126" y="2284435"/>
                </a:lnTo>
                <a:lnTo>
                  <a:pt x="76422" y="2365341"/>
                </a:lnTo>
                <a:lnTo>
                  <a:pt x="62962" y="2446020"/>
                </a:lnTo>
                <a:lnTo>
                  <a:pt x="50762" y="2526458"/>
                </a:lnTo>
                <a:lnTo>
                  <a:pt x="39834" y="2606644"/>
                </a:lnTo>
                <a:lnTo>
                  <a:pt x="30195" y="2686565"/>
                </a:lnTo>
                <a:lnTo>
                  <a:pt x="21858" y="2766210"/>
                </a:lnTo>
                <a:lnTo>
                  <a:pt x="14839" y="2845566"/>
                </a:lnTo>
                <a:lnTo>
                  <a:pt x="9150" y="2924620"/>
                </a:lnTo>
                <a:lnTo>
                  <a:pt x="4807" y="3003361"/>
                </a:lnTo>
                <a:lnTo>
                  <a:pt x="1825" y="3081776"/>
                </a:lnTo>
                <a:lnTo>
                  <a:pt x="218" y="3159853"/>
                </a:lnTo>
                <a:lnTo>
                  <a:pt x="0" y="3237580"/>
                </a:lnTo>
                <a:lnTo>
                  <a:pt x="1185" y="3314945"/>
                </a:lnTo>
                <a:lnTo>
                  <a:pt x="3789" y="3391935"/>
                </a:lnTo>
                <a:lnTo>
                  <a:pt x="7826" y="3468538"/>
                </a:lnTo>
                <a:lnTo>
                  <a:pt x="13309" y="3544742"/>
                </a:lnTo>
                <a:lnTo>
                  <a:pt x="20255" y="3620535"/>
                </a:lnTo>
                <a:lnTo>
                  <a:pt x="28676" y="3695904"/>
                </a:lnTo>
                <a:lnTo>
                  <a:pt x="38588" y="3770837"/>
                </a:lnTo>
                <a:lnTo>
                  <a:pt x="50006" y="3845322"/>
                </a:lnTo>
                <a:lnTo>
                  <a:pt x="62943" y="3919347"/>
                </a:lnTo>
                <a:lnTo>
                  <a:pt x="77414" y="3992900"/>
                </a:lnTo>
                <a:lnTo>
                  <a:pt x="93433" y="4065967"/>
                </a:lnTo>
                <a:lnTo>
                  <a:pt x="111015" y="4138538"/>
                </a:lnTo>
                <a:lnTo>
                  <a:pt x="130175" y="4210600"/>
                </a:lnTo>
                <a:lnTo>
                  <a:pt x="150927" y="4282140"/>
                </a:lnTo>
                <a:lnTo>
                  <a:pt x="173285" y="4353146"/>
                </a:lnTo>
                <a:lnTo>
                  <a:pt x="197265" y="4423607"/>
                </a:lnTo>
                <a:lnTo>
                  <a:pt x="222879" y="4493509"/>
                </a:lnTo>
                <a:lnTo>
                  <a:pt x="250143" y="4562841"/>
                </a:lnTo>
                <a:lnTo>
                  <a:pt x="279072" y="4631591"/>
                </a:lnTo>
                <a:lnTo>
                  <a:pt x="309680" y="4699746"/>
                </a:lnTo>
                <a:lnTo>
                  <a:pt x="341980" y="4767293"/>
                </a:lnTo>
                <a:lnTo>
                  <a:pt x="375989" y="4834221"/>
                </a:lnTo>
                <a:lnTo>
                  <a:pt x="411095" y="4900365"/>
                </a:lnTo>
                <a:lnTo>
                  <a:pt x="446710" y="4965585"/>
                </a:lnTo>
                <a:lnTo>
                  <a:pt x="482828" y="5029890"/>
                </a:lnTo>
                <a:lnTo>
                  <a:pt x="519449" y="5093285"/>
                </a:lnTo>
                <a:lnTo>
                  <a:pt x="556567" y="5155779"/>
                </a:lnTo>
                <a:lnTo>
                  <a:pt x="594180" y="5217377"/>
                </a:lnTo>
                <a:lnTo>
                  <a:pt x="632285" y="5278086"/>
                </a:lnTo>
                <a:lnTo>
                  <a:pt x="670878" y="5337915"/>
                </a:lnTo>
                <a:lnTo>
                  <a:pt x="709956" y="5396869"/>
                </a:lnTo>
                <a:lnTo>
                  <a:pt x="749516" y="5454955"/>
                </a:lnTo>
                <a:lnTo>
                  <a:pt x="789555" y="5512181"/>
                </a:lnTo>
                <a:lnTo>
                  <a:pt x="830069" y="5568552"/>
                </a:lnTo>
                <a:lnTo>
                  <a:pt x="871054" y="5624078"/>
                </a:lnTo>
                <a:lnTo>
                  <a:pt x="912509" y="5678763"/>
                </a:lnTo>
                <a:lnTo>
                  <a:pt x="954429" y="5732615"/>
                </a:lnTo>
                <a:lnTo>
                  <a:pt x="996812" y="5785642"/>
                </a:lnTo>
                <a:lnTo>
                  <a:pt x="1039653" y="5837849"/>
                </a:lnTo>
                <a:lnTo>
                  <a:pt x="1082951" y="5889244"/>
                </a:lnTo>
                <a:lnTo>
                  <a:pt x="1126701" y="5939834"/>
                </a:lnTo>
                <a:lnTo>
                  <a:pt x="1170900" y="5989625"/>
                </a:lnTo>
                <a:lnTo>
                  <a:pt x="1215545" y="6038625"/>
                </a:lnTo>
                <a:lnTo>
                  <a:pt x="1260633" y="6086840"/>
                </a:lnTo>
                <a:lnTo>
                  <a:pt x="1306160" y="6134278"/>
                </a:lnTo>
                <a:lnTo>
                  <a:pt x="1352124" y="6180945"/>
                </a:lnTo>
                <a:lnTo>
                  <a:pt x="1398520" y="6226849"/>
                </a:lnTo>
                <a:lnTo>
                  <a:pt x="1445347" y="6271995"/>
                </a:lnTo>
                <a:lnTo>
                  <a:pt x="1492599" y="6316392"/>
                </a:lnTo>
                <a:lnTo>
                  <a:pt x="1540275" y="6360046"/>
                </a:lnTo>
                <a:lnTo>
                  <a:pt x="1588371" y="6402963"/>
                </a:lnTo>
                <a:lnTo>
                  <a:pt x="1636884" y="6445152"/>
                </a:lnTo>
                <a:lnTo>
                  <a:pt x="1685810" y="6486618"/>
                </a:lnTo>
                <a:lnTo>
                  <a:pt x="1735146" y="6527369"/>
                </a:lnTo>
                <a:lnTo>
                  <a:pt x="1784890" y="6567412"/>
                </a:lnTo>
                <a:lnTo>
                  <a:pt x="1835037" y="6606753"/>
                </a:lnTo>
                <a:lnTo>
                  <a:pt x="1885584" y="6645399"/>
                </a:lnTo>
                <a:lnTo>
                  <a:pt x="1936529" y="6683358"/>
                </a:lnTo>
                <a:lnTo>
                  <a:pt x="1987867" y="6720636"/>
                </a:lnTo>
                <a:lnTo>
                  <a:pt x="2039596" y="6757241"/>
                </a:lnTo>
                <a:lnTo>
                  <a:pt x="2091713" y="6793178"/>
                </a:lnTo>
                <a:lnTo>
                  <a:pt x="2144213" y="6828456"/>
                </a:lnTo>
                <a:lnTo>
                  <a:pt x="2197095" y="6863081"/>
                </a:lnTo>
                <a:lnTo>
                  <a:pt x="2250354" y="6897059"/>
                </a:lnTo>
                <a:lnTo>
                  <a:pt x="2303988" y="6930398"/>
                </a:lnTo>
                <a:lnTo>
                  <a:pt x="2357993" y="6963105"/>
                </a:lnTo>
                <a:lnTo>
                  <a:pt x="2412365" y="6995187"/>
                </a:lnTo>
                <a:lnTo>
                  <a:pt x="2467102" y="7026650"/>
                </a:lnTo>
                <a:lnTo>
                  <a:pt x="2522201" y="7057502"/>
                </a:lnTo>
                <a:lnTo>
                  <a:pt x="2577658" y="7087749"/>
                </a:lnTo>
                <a:lnTo>
                  <a:pt x="2633469" y="7117399"/>
                </a:lnTo>
                <a:lnTo>
                  <a:pt x="2689632" y="7146457"/>
                </a:lnTo>
                <a:lnTo>
                  <a:pt x="2746144" y="7174932"/>
                </a:lnTo>
                <a:lnTo>
                  <a:pt x="2803001" y="7202830"/>
                </a:lnTo>
                <a:lnTo>
                  <a:pt x="2860199" y="7230159"/>
                </a:lnTo>
                <a:lnTo>
                  <a:pt x="2917736" y="7256924"/>
                </a:lnTo>
                <a:lnTo>
                  <a:pt x="2975608" y="7283132"/>
                </a:lnTo>
                <a:lnTo>
                  <a:pt x="3033813" y="7308792"/>
                </a:lnTo>
                <a:lnTo>
                  <a:pt x="3092346" y="7333909"/>
                </a:lnTo>
                <a:lnTo>
                  <a:pt x="3151205" y="7358491"/>
                </a:lnTo>
                <a:lnTo>
                  <a:pt x="3210386" y="7382545"/>
                </a:lnTo>
                <a:lnTo>
                  <a:pt x="3269886" y="7406077"/>
                </a:lnTo>
                <a:lnTo>
                  <a:pt x="3329702" y="7429094"/>
                </a:lnTo>
                <a:lnTo>
                  <a:pt x="3389830" y="7451604"/>
                </a:lnTo>
                <a:lnTo>
                  <a:pt x="3450268" y="7473613"/>
                </a:lnTo>
                <a:lnTo>
                  <a:pt x="3572058" y="7516156"/>
                </a:lnTo>
                <a:lnTo>
                  <a:pt x="3695046" y="7556779"/>
                </a:lnTo>
                <a:lnTo>
                  <a:pt x="3819206" y="7595537"/>
                </a:lnTo>
                <a:lnTo>
                  <a:pt x="3944512" y="7632486"/>
                </a:lnTo>
                <a:lnTo>
                  <a:pt x="4070938" y="7667681"/>
                </a:lnTo>
                <a:lnTo>
                  <a:pt x="4198458" y="7701177"/>
                </a:lnTo>
                <a:lnTo>
                  <a:pt x="4327046" y="7733030"/>
                </a:lnTo>
                <a:lnTo>
                  <a:pt x="4456675" y="7763295"/>
                </a:lnTo>
                <a:lnTo>
                  <a:pt x="4587321" y="7792028"/>
                </a:lnTo>
                <a:lnTo>
                  <a:pt x="4785136" y="7832374"/>
                </a:lnTo>
                <a:lnTo>
                  <a:pt x="4985090" y="7869584"/>
                </a:lnTo>
                <a:lnTo>
                  <a:pt x="5187095" y="7903843"/>
                </a:lnTo>
                <a:lnTo>
                  <a:pt x="5459474" y="7945257"/>
                </a:lnTo>
                <a:lnTo>
                  <a:pt x="5735134" y="7982201"/>
                </a:lnTo>
                <a:lnTo>
                  <a:pt x="6084007" y="8022772"/>
                </a:lnTo>
                <a:lnTo>
                  <a:pt x="6508420" y="8064370"/>
                </a:lnTo>
                <a:lnTo>
                  <a:pt x="7082933" y="8110262"/>
                </a:lnTo>
                <a:lnTo>
                  <a:pt x="8091874" y="8173320"/>
                </a:lnTo>
                <a:lnTo>
                  <a:pt x="8091874" y="0"/>
                </a:lnTo>
                <a:close/>
              </a:path>
            </a:pathLst>
          </a:custGeom>
          <a:solidFill>
            <a:srgbClr val="FFFFFF"/>
          </a:solidFill>
        </p:spPr>
        <p:txBody>
          <a:bodyPr wrap="square" lIns="0" tIns="0" rIns="0" bIns="0" rtlCol="0"/>
          <a:lstStyle/>
          <a:p>
            <a:endParaRPr/>
          </a:p>
        </p:txBody>
      </p:sp>
      <p:sp>
        <p:nvSpPr>
          <p:cNvPr id="5" name="TextBox 4">
            <a:extLst>
              <a:ext uri="{FF2B5EF4-FFF2-40B4-BE49-F238E27FC236}">
                <a16:creationId xmlns:a16="http://schemas.microsoft.com/office/drawing/2014/main" id="{A879DE9F-6DA7-7EE2-13F4-2FDF4709B41F}"/>
              </a:ext>
            </a:extLst>
          </p:cNvPr>
          <p:cNvSpPr txBox="1"/>
          <p:nvPr/>
        </p:nvSpPr>
        <p:spPr>
          <a:xfrm>
            <a:off x="9815146" y="3467100"/>
            <a:ext cx="6948854" cy="1323439"/>
          </a:xfrm>
          <a:prstGeom prst="rect">
            <a:avLst/>
          </a:prstGeom>
          <a:noFill/>
        </p:spPr>
        <p:txBody>
          <a:bodyPr wrap="square">
            <a:spAutoFit/>
          </a:bodyPr>
          <a:lstStyle/>
          <a:p>
            <a:r>
              <a:rPr lang="en-US" sz="4000" u="none" strike="noStrike">
                <a:solidFill>
                  <a:srgbClr val="000000"/>
                </a:solidFill>
                <a:effectLst/>
                <a:latin typeface="PT Sans" panose="020B0503020203020204" pitchFamily="34" charset="77"/>
              </a:rPr>
              <a:t>This needs to occur at all phases of the student lifecycle.</a:t>
            </a:r>
            <a:endParaRPr lang="en-US" sz="4000">
              <a:latin typeface="PT Sans" panose="020B0503020203020204" pitchFamily="34" charset="77"/>
            </a:endParaRPr>
          </a:p>
        </p:txBody>
      </p:sp>
      <p:sp>
        <p:nvSpPr>
          <p:cNvPr id="23" name="object 6">
            <a:extLst>
              <a:ext uri="{FF2B5EF4-FFF2-40B4-BE49-F238E27FC236}">
                <a16:creationId xmlns:a16="http://schemas.microsoft.com/office/drawing/2014/main" id="{6DD05F98-B1FF-921E-0FF9-898582D90397}"/>
              </a:ext>
              <a:ext uri="{C183D7F6-B498-43B3-948B-1728B52AA6E4}">
                <adec:decorative xmlns:adec="http://schemas.microsoft.com/office/drawing/2017/decorative" val="1"/>
              </a:ext>
            </a:extLst>
          </p:cNvPr>
          <p:cNvSpPr/>
          <p:nvPr/>
        </p:nvSpPr>
        <p:spPr>
          <a:xfrm rot="16974016">
            <a:off x="13121076" y="6196110"/>
            <a:ext cx="6634296" cy="6326612"/>
          </a:xfrm>
          <a:custGeom>
            <a:avLst/>
            <a:gdLst/>
            <a:ahLst/>
            <a:cxnLst/>
            <a:rect l="l" t="t" r="r" b="b"/>
            <a:pathLst>
              <a:path w="3138805" h="2846070">
                <a:moveTo>
                  <a:pt x="1581082" y="0"/>
                </a:moveTo>
                <a:lnTo>
                  <a:pt x="1519096" y="2569"/>
                </a:lnTo>
                <a:lnTo>
                  <a:pt x="1453046" y="10288"/>
                </a:lnTo>
                <a:lnTo>
                  <a:pt x="1383453" y="22957"/>
                </a:lnTo>
                <a:lnTo>
                  <a:pt x="1310836" y="40373"/>
                </a:lnTo>
                <a:lnTo>
                  <a:pt x="1273556" y="50798"/>
                </a:lnTo>
                <a:lnTo>
                  <a:pt x="1235715" y="62335"/>
                </a:lnTo>
                <a:lnTo>
                  <a:pt x="1197378" y="74957"/>
                </a:lnTo>
                <a:lnTo>
                  <a:pt x="1158610" y="88640"/>
                </a:lnTo>
                <a:lnTo>
                  <a:pt x="1119477" y="103359"/>
                </a:lnTo>
                <a:lnTo>
                  <a:pt x="1080042" y="119088"/>
                </a:lnTo>
                <a:lnTo>
                  <a:pt x="1040370" y="135803"/>
                </a:lnTo>
                <a:lnTo>
                  <a:pt x="1000528" y="153477"/>
                </a:lnTo>
                <a:lnTo>
                  <a:pt x="960580" y="172086"/>
                </a:lnTo>
                <a:lnTo>
                  <a:pt x="920591" y="191605"/>
                </a:lnTo>
                <a:lnTo>
                  <a:pt x="880625" y="212008"/>
                </a:lnTo>
                <a:lnTo>
                  <a:pt x="840749" y="233270"/>
                </a:lnTo>
                <a:lnTo>
                  <a:pt x="801026" y="255367"/>
                </a:lnTo>
                <a:lnTo>
                  <a:pt x="761522" y="278272"/>
                </a:lnTo>
                <a:lnTo>
                  <a:pt x="722302" y="301960"/>
                </a:lnTo>
                <a:lnTo>
                  <a:pt x="683431" y="326407"/>
                </a:lnTo>
                <a:lnTo>
                  <a:pt x="644973" y="351587"/>
                </a:lnTo>
                <a:lnTo>
                  <a:pt x="606995" y="377475"/>
                </a:lnTo>
                <a:lnTo>
                  <a:pt x="569560" y="404045"/>
                </a:lnTo>
                <a:lnTo>
                  <a:pt x="532733" y="431273"/>
                </a:lnTo>
                <a:lnTo>
                  <a:pt x="496581" y="459134"/>
                </a:lnTo>
                <a:lnTo>
                  <a:pt x="461167" y="487601"/>
                </a:lnTo>
                <a:lnTo>
                  <a:pt x="426557" y="516650"/>
                </a:lnTo>
                <a:lnTo>
                  <a:pt x="392816" y="546256"/>
                </a:lnTo>
                <a:lnTo>
                  <a:pt x="360008" y="576394"/>
                </a:lnTo>
                <a:lnTo>
                  <a:pt x="328199" y="607038"/>
                </a:lnTo>
                <a:lnTo>
                  <a:pt x="297453" y="638162"/>
                </a:lnTo>
                <a:lnTo>
                  <a:pt x="267837" y="669743"/>
                </a:lnTo>
                <a:lnTo>
                  <a:pt x="239413" y="701755"/>
                </a:lnTo>
                <a:lnTo>
                  <a:pt x="212249" y="734171"/>
                </a:lnTo>
                <a:lnTo>
                  <a:pt x="186408" y="766968"/>
                </a:lnTo>
                <a:lnTo>
                  <a:pt x="161955" y="800120"/>
                </a:lnTo>
                <a:lnTo>
                  <a:pt x="138956" y="833602"/>
                </a:lnTo>
                <a:lnTo>
                  <a:pt x="117476" y="867389"/>
                </a:lnTo>
                <a:lnTo>
                  <a:pt x="97579" y="901455"/>
                </a:lnTo>
                <a:lnTo>
                  <a:pt x="79330" y="935775"/>
                </a:lnTo>
                <a:lnTo>
                  <a:pt x="62795" y="970324"/>
                </a:lnTo>
                <a:lnTo>
                  <a:pt x="35126" y="1040009"/>
                </a:lnTo>
                <a:lnTo>
                  <a:pt x="15090" y="1110307"/>
                </a:lnTo>
                <a:lnTo>
                  <a:pt x="3208" y="1181017"/>
                </a:lnTo>
                <a:lnTo>
                  <a:pt x="0" y="1251937"/>
                </a:lnTo>
                <a:lnTo>
                  <a:pt x="1810" y="1287413"/>
                </a:lnTo>
                <a:lnTo>
                  <a:pt x="14063" y="1369272"/>
                </a:lnTo>
                <a:lnTo>
                  <a:pt x="23945" y="1414048"/>
                </a:lnTo>
                <a:lnTo>
                  <a:pt x="35585" y="1457242"/>
                </a:lnTo>
                <a:lnTo>
                  <a:pt x="48935" y="1498901"/>
                </a:lnTo>
                <a:lnTo>
                  <a:pt x="63950" y="1539074"/>
                </a:lnTo>
                <a:lnTo>
                  <a:pt x="80582" y="1577808"/>
                </a:lnTo>
                <a:lnTo>
                  <a:pt x="98785" y="1615151"/>
                </a:lnTo>
                <a:lnTo>
                  <a:pt x="118513" y="1651151"/>
                </a:lnTo>
                <a:lnTo>
                  <a:pt x="139720" y="1685856"/>
                </a:lnTo>
                <a:lnTo>
                  <a:pt x="162358" y="1719312"/>
                </a:lnTo>
                <a:lnTo>
                  <a:pt x="186382" y="1751570"/>
                </a:lnTo>
                <a:lnTo>
                  <a:pt x="211744" y="1782675"/>
                </a:lnTo>
                <a:lnTo>
                  <a:pt x="238399" y="1812676"/>
                </a:lnTo>
                <a:lnTo>
                  <a:pt x="266300" y="1841621"/>
                </a:lnTo>
                <a:lnTo>
                  <a:pt x="295401" y="1869557"/>
                </a:lnTo>
                <a:lnTo>
                  <a:pt x="325654" y="1896532"/>
                </a:lnTo>
                <a:lnTo>
                  <a:pt x="357014" y="1922595"/>
                </a:lnTo>
                <a:lnTo>
                  <a:pt x="389434" y="1947792"/>
                </a:lnTo>
                <a:lnTo>
                  <a:pt x="422867" y="1972172"/>
                </a:lnTo>
                <a:lnTo>
                  <a:pt x="457267" y="1995783"/>
                </a:lnTo>
                <a:lnTo>
                  <a:pt x="492588" y="2018672"/>
                </a:lnTo>
                <a:lnTo>
                  <a:pt x="528783" y="2040887"/>
                </a:lnTo>
                <a:lnTo>
                  <a:pt x="565806" y="2062475"/>
                </a:lnTo>
                <a:lnTo>
                  <a:pt x="603610" y="2083486"/>
                </a:lnTo>
                <a:lnTo>
                  <a:pt x="642148" y="2103966"/>
                </a:lnTo>
                <a:lnTo>
                  <a:pt x="681375" y="2123963"/>
                </a:lnTo>
                <a:lnTo>
                  <a:pt x="721244" y="2143526"/>
                </a:lnTo>
                <a:lnTo>
                  <a:pt x="761707" y="2162701"/>
                </a:lnTo>
                <a:lnTo>
                  <a:pt x="802720" y="2181537"/>
                </a:lnTo>
                <a:lnTo>
                  <a:pt x="844234" y="2200082"/>
                </a:lnTo>
                <a:lnTo>
                  <a:pt x="886205" y="2218383"/>
                </a:lnTo>
                <a:lnTo>
                  <a:pt x="928585" y="2236488"/>
                </a:lnTo>
                <a:lnTo>
                  <a:pt x="1014387" y="2272302"/>
                </a:lnTo>
                <a:lnTo>
                  <a:pt x="1232801" y="2361756"/>
                </a:lnTo>
                <a:lnTo>
                  <a:pt x="1320755" y="2398509"/>
                </a:lnTo>
                <a:lnTo>
                  <a:pt x="1364672" y="2417285"/>
                </a:lnTo>
                <a:lnTo>
                  <a:pt x="1408487" y="2436391"/>
                </a:lnTo>
                <a:lnTo>
                  <a:pt x="1452153" y="2455874"/>
                </a:lnTo>
                <a:lnTo>
                  <a:pt x="1495625" y="2475784"/>
                </a:lnTo>
                <a:lnTo>
                  <a:pt x="1538856" y="2496166"/>
                </a:lnTo>
                <a:lnTo>
                  <a:pt x="1581798" y="2517070"/>
                </a:lnTo>
                <a:lnTo>
                  <a:pt x="1624407" y="2538543"/>
                </a:lnTo>
                <a:lnTo>
                  <a:pt x="1666634" y="2560633"/>
                </a:lnTo>
                <a:lnTo>
                  <a:pt x="1708434" y="2583387"/>
                </a:lnTo>
                <a:lnTo>
                  <a:pt x="1749761" y="2606854"/>
                </a:lnTo>
                <a:lnTo>
                  <a:pt x="1790567" y="2631081"/>
                </a:lnTo>
                <a:lnTo>
                  <a:pt x="1830807" y="2656116"/>
                </a:lnTo>
                <a:lnTo>
                  <a:pt x="1870433" y="2682007"/>
                </a:lnTo>
                <a:lnTo>
                  <a:pt x="1907032" y="2705568"/>
                </a:lnTo>
                <a:lnTo>
                  <a:pt x="1943639" y="2727237"/>
                </a:lnTo>
                <a:lnTo>
                  <a:pt x="1980225" y="2747032"/>
                </a:lnTo>
                <a:lnTo>
                  <a:pt x="2016761" y="2764971"/>
                </a:lnTo>
                <a:lnTo>
                  <a:pt x="2053218" y="2781070"/>
                </a:lnTo>
                <a:lnTo>
                  <a:pt x="2089566" y="2795345"/>
                </a:lnTo>
                <a:lnTo>
                  <a:pt x="2125776" y="2807815"/>
                </a:lnTo>
                <a:lnTo>
                  <a:pt x="2197666" y="2827406"/>
                </a:lnTo>
                <a:lnTo>
                  <a:pt x="2268654" y="2839978"/>
                </a:lnTo>
                <a:lnTo>
                  <a:pt x="2338504" y="2845667"/>
                </a:lnTo>
                <a:lnTo>
                  <a:pt x="2372930" y="2845973"/>
                </a:lnTo>
                <a:lnTo>
                  <a:pt x="2406983" y="2844610"/>
                </a:lnTo>
                <a:lnTo>
                  <a:pt x="2473857" y="2836943"/>
                </a:lnTo>
                <a:lnTo>
                  <a:pt x="2538892" y="2822802"/>
                </a:lnTo>
                <a:lnTo>
                  <a:pt x="2601854" y="2802323"/>
                </a:lnTo>
                <a:lnTo>
                  <a:pt x="2662507" y="2775643"/>
                </a:lnTo>
                <a:lnTo>
                  <a:pt x="2720619" y="2742898"/>
                </a:lnTo>
                <a:lnTo>
                  <a:pt x="2775955" y="2704224"/>
                </a:lnTo>
                <a:lnTo>
                  <a:pt x="2828281" y="2659757"/>
                </a:lnTo>
                <a:lnTo>
                  <a:pt x="2877363" y="2609634"/>
                </a:lnTo>
                <a:lnTo>
                  <a:pt x="2922967" y="2553991"/>
                </a:lnTo>
                <a:lnTo>
                  <a:pt x="2964858" y="2492964"/>
                </a:lnTo>
                <a:lnTo>
                  <a:pt x="3002802" y="2426689"/>
                </a:lnTo>
                <a:lnTo>
                  <a:pt x="3020221" y="2391626"/>
                </a:lnTo>
                <a:lnTo>
                  <a:pt x="3036566" y="2355303"/>
                </a:lnTo>
                <a:lnTo>
                  <a:pt x="3051806" y="2317736"/>
                </a:lnTo>
                <a:lnTo>
                  <a:pt x="3065914" y="2278942"/>
                </a:lnTo>
                <a:lnTo>
                  <a:pt x="3078860" y="2238938"/>
                </a:lnTo>
                <a:lnTo>
                  <a:pt x="3090614" y="2197742"/>
                </a:lnTo>
                <a:lnTo>
                  <a:pt x="3101147" y="2155369"/>
                </a:lnTo>
                <a:lnTo>
                  <a:pt x="3110430" y="2111839"/>
                </a:lnTo>
                <a:lnTo>
                  <a:pt x="3118434" y="2067166"/>
                </a:lnTo>
                <a:lnTo>
                  <a:pt x="3125129" y="2021370"/>
                </a:lnTo>
                <a:lnTo>
                  <a:pt x="3130486" y="1974465"/>
                </a:lnTo>
                <a:lnTo>
                  <a:pt x="3134476" y="1926470"/>
                </a:lnTo>
                <a:lnTo>
                  <a:pt x="3137069" y="1877402"/>
                </a:lnTo>
                <a:lnTo>
                  <a:pt x="3138237" y="1827277"/>
                </a:lnTo>
                <a:lnTo>
                  <a:pt x="3137950" y="1776113"/>
                </a:lnTo>
                <a:lnTo>
                  <a:pt x="3136179" y="1723926"/>
                </a:lnTo>
                <a:lnTo>
                  <a:pt x="3132894" y="1670734"/>
                </a:lnTo>
                <a:lnTo>
                  <a:pt x="3128067" y="1616554"/>
                </a:lnTo>
                <a:lnTo>
                  <a:pt x="3121667" y="1561402"/>
                </a:lnTo>
                <a:lnTo>
                  <a:pt x="3113666" y="1505296"/>
                </a:lnTo>
                <a:lnTo>
                  <a:pt x="3104035" y="1448253"/>
                </a:lnTo>
                <a:lnTo>
                  <a:pt x="3092663" y="1391234"/>
                </a:lnTo>
                <a:lnTo>
                  <a:pt x="3079863" y="1337130"/>
                </a:lnTo>
                <a:lnTo>
                  <a:pt x="3065692" y="1285851"/>
                </a:lnTo>
                <a:lnTo>
                  <a:pt x="3050208" y="1237308"/>
                </a:lnTo>
                <a:lnTo>
                  <a:pt x="3033470" y="1191410"/>
                </a:lnTo>
                <a:lnTo>
                  <a:pt x="3015534" y="1148066"/>
                </a:lnTo>
                <a:lnTo>
                  <a:pt x="2996459" y="1107187"/>
                </a:lnTo>
                <a:lnTo>
                  <a:pt x="2976303" y="1068683"/>
                </a:lnTo>
                <a:lnTo>
                  <a:pt x="2955124" y="1032464"/>
                </a:lnTo>
                <a:lnTo>
                  <a:pt x="2932980" y="998439"/>
                </a:lnTo>
                <a:lnTo>
                  <a:pt x="2909928" y="966518"/>
                </a:lnTo>
                <a:lnTo>
                  <a:pt x="2886026" y="936612"/>
                </a:lnTo>
                <a:lnTo>
                  <a:pt x="2835907" y="882483"/>
                </a:lnTo>
                <a:lnTo>
                  <a:pt x="2783085" y="835329"/>
                </a:lnTo>
                <a:lnTo>
                  <a:pt x="2728023" y="794430"/>
                </a:lnTo>
                <a:lnTo>
                  <a:pt x="2671185" y="759066"/>
                </a:lnTo>
                <a:lnTo>
                  <a:pt x="2613034" y="728516"/>
                </a:lnTo>
                <a:lnTo>
                  <a:pt x="2554034" y="702058"/>
                </a:lnTo>
                <a:lnTo>
                  <a:pt x="2494648" y="678972"/>
                </a:lnTo>
                <a:lnTo>
                  <a:pt x="2435339" y="658538"/>
                </a:lnTo>
                <a:lnTo>
                  <a:pt x="2376571" y="640033"/>
                </a:lnTo>
                <a:lnTo>
                  <a:pt x="2235057" y="597487"/>
                </a:lnTo>
                <a:lnTo>
                  <a:pt x="2208144" y="588894"/>
                </a:lnTo>
                <a:lnTo>
                  <a:pt x="2156172" y="570903"/>
                </a:lnTo>
                <a:lnTo>
                  <a:pt x="2107057" y="551239"/>
                </a:lnTo>
                <a:lnTo>
                  <a:pt x="2061264" y="529179"/>
                </a:lnTo>
                <a:lnTo>
                  <a:pt x="2019254" y="504005"/>
                </a:lnTo>
                <a:lnTo>
                  <a:pt x="1981492" y="474994"/>
                </a:lnTo>
                <a:lnTo>
                  <a:pt x="1948441" y="441426"/>
                </a:lnTo>
                <a:lnTo>
                  <a:pt x="1920565" y="402580"/>
                </a:lnTo>
                <a:lnTo>
                  <a:pt x="1898326" y="357736"/>
                </a:lnTo>
                <a:lnTo>
                  <a:pt x="1882187" y="306173"/>
                </a:lnTo>
                <a:lnTo>
                  <a:pt x="1872614" y="247169"/>
                </a:lnTo>
                <a:lnTo>
                  <a:pt x="1870433" y="214613"/>
                </a:lnTo>
                <a:lnTo>
                  <a:pt x="1868298" y="189066"/>
                </a:lnTo>
                <a:lnTo>
                  <a:pt x="1857536" y="143171"/>
                </a:lnTo>
                <a:lnTo>
                  <a:pt x="1838551" y="104040"/>
                </a:lnTo>
                <a:lnTo>
                  <a:pt x="1811863" y="71471"/>
                </a:lnTo>
                <a:lnTo>
                  <a:pt x="1777993" y="45262"/>
                </a:lnTo>
                <a:lnTo>
                  <a:pt x="1737460" y="25212"/>
                </a:lnTo>
                <a:lnTo>
                  <a:pt x="1690784" y="11120"/>
                </a:lnTo>
                <a:lnTo>
                  <a:pt x="1638484" y="2783"/>
                </a:lnTo>
                <a:lnTo>
                  <a:pt x="1610388" y="709"/>
                </a:lnTo>
                <a:lnTo>
                  <a:pt x="1581082" y="0"/>
                </a:lnTo>
                <a:close/>
              </a:path>
            </a:pathLst>
          </a:custGeom>
          <a:solidFill>
            <a:schemeClr val="accent2"/>
          </a:solidFill>
        </p:spPr>
        <p:txBody>
          <a:bodyPr wrap="square" lIns="0" tIns="0" rIns="0" bIns="0" rtlCol="0"/>
          <a:lstStyle/>
          <a:p>
            <a:pPr algn="l" rtl="0"/>
            <a:endParaRPr/>
          </a:p>
        </p:txBody>
      </p:sp>
    </p:spTree>
    <p:extLst>
      <p:ext uri="{BB962C8B-B14F-4D97-AF65-F5344CB8AC3E}">
        <p14:creationId xmlns:p14="http://schemas.microsoft.com/office/powerpoint/2010/main" val="271037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4F5A5-A436-93AE-EB09-8A9B230C425D}"/>
              </a:ext>
            </a:extLst>
          </p:cNvPr>
          <p:cNvSpPr>
            <a:spLocks noGrp="1"/>
          </p:cNvSpPr>
          <p:nvPr>
            <p:ph type="title" idx="4294967295"/>
          </p:nvPr>
        </p:nvSpPr>
        <p:spPr>
          <a:xfrm>
            <a:off x="1257300" y="-1988345"/>
            <a:ext cx="15773400" cy="1988345"/>
          </a:xfrm>
        </p:spPr>
        <p:txBody>
          <a:bodyPr vert="horz" lIns="91440" tIns="45720" rIns="91440" bIns="45720" rtlCol="0" anchor="b">
            <a:normAutofit/>
          </a:bodyPr>
          <a:lstStyle/>
          <a:p>
            <a:r>
              <a:rPr lang="en-US" dirty="0"/>
              <a:t>Inclusion across the student lifecycle</a:t>
            </a:r>
          </a:p>
        </p:txBody>
      </p:sp>
      <p:sp>
        <p:nvSpPr>
          <p:cNvPr id="2" name="object 2">
            <a:extLst>
              <a:ext uri="{C183D7F6-B498-43B3-948B-1728B52AA6E4}">
                <adec:decorative xmlns:adec="http://schemas.microsoft.com/office/drawing/2017/decorative" val="1"/>
              </a:ext>
            </a:extLst>
          </p:cNvPr>
          <p:cNvSpPr/>
          <p:nvPr/>
        </p:nvSpPr>
        <p:spPr>
          <a:xfrm>
            <a:off x="0" y="14909"/>
            <a:ext cx="11706750" cy="10287000"/>
          </a:xfrm>
          <a:custGeom>
            <a:avLst/>
            <a:gdLst/>
            <a:ahLst/>
            <a:cxnLst/>
            <a:rect l="l" t="t" r="r" b="b"/>
            <a:pathLst>
              <a:path w="11739880" h="10287000">
                <a:moveTo>
                  <a:pt x="11314796" y="0"/>
                </a:moveTo>
                <a:lnTo>
                  <a:pt x="0" y="0"/>
                </a:lnTo>
                <a:lnTo>
                  <a:pt x="0" y="10134600"/>
                </a:lnTo>
                <a:lnTo>
                  <a:pt x="10117" y="10134600"/>
                </a:lnTo>
                <a:lnTo>
                  <a:pt x="52449" y="10172700"/>
                </a:lnTo>
                <a:lnTo>
                  <a:pt x="95285" y="10198100"/>
                </a:lnTo>
                <a:lnTo>
                  <a:pt x="226792" y="10274300"/>
                </a:lnTo>
                <a:lnTo>
                  <a:pt x="258368" y="10287000"/>
                </a:lnTo>
                <a:lnTo>
                  <a:pt x="5852400" y="10287000"/>
                </a:lnTo>
                <a:lnTo>
                  <a:pt x="5888813" y="10274300"/>
                </a:lnTo>
                <a:lnTo>
                  <a:pt x="6044069" y="10223500"/>
                </a:lnTo>
                <a:lnTo>
                  <a:pt x="6200246" y="10147300"/>
                </a:lnTo>
                <a:lnTo>
                  <a:pt x="6278674" y="10121900"/>
                </a:lnTo>
                <a:lnTo>
                  <a:pt x="6433073" y="10045700"/>
                </a:lnTo>
                <a:lnTo>
                  <a:pt x="6508297" y="10020300"/>
                </a:lnTo>
                <a:lnTo>
                  <a:pt x="6654851" y="9944100"/>
                </a:lnTo>
                <a:lnTo>
                  <a:pt x="6726204" y="9906000"/>
                </a:lnTo>
                <a:lnTo>
                  <a:pt x="6796291" y="9880600"/>
                </a:lnTo>
                <a:lnTo>
                  <a:pt x="6865124" y="9842500"/>
                </a:lnTo>
                <a:lnTo>
                  <a:pt x="6932714" y="9804400"/>
                </a:lnTo>
                <a:lnTo>
                  <a:pt x="6999072" y="9766300"/>
                </a:lnTo>
                <a:lnTo>
                  <a:pt x="7064211" y="9728200"/>
                </a:lnTo>
                <a:lnTo>
                  <a:pt x="7128143" y="9690100"/>
                </a:lnTo>
                <a:lnTo>
                  <a:pt x="7190879" y="9652000"/>
                </a:lnTo>
                <a:lnTo>
                  <a:pt x="7252430" y="9613900"/>
                </a:lnTo>
                <a:lnTo>
                  <a:pt x="7312810" y="9575800"/>
                </a:lnTo>
                <a:lnTo>
                  <a:pt x="7372029" y="9537700"/>
                </a:lnTo>
                <a:lnTo>
                  <a:pt x="7430099" y="9499600"/>
                </a:lnTo>
                <a:lnTo>
                  <a:pt x="7487033" y="9461500"/>
                </a:lnTo>
                <a:lnTo>
                  <a:pt x="7542841" y="9423400"/>
                </a:lnTo>
                <a:lnTo>
                  <a:pt x="7597536" y="9385300"/>
                </a:lnTo>
                <a:lnTo>
                  <a:pt x="7651130" y="9347200"/>
                </a:lnTo>
                <a:lnTo>
                  <a:pt x="7703633" y="9309100"/>
                </a:lnTo>
                <a:lnTo>
                  <a:pt x="7755059" y="9271000"/>
                </a:lnTo>
                <a:lnTo>
                  <a:pt x="7805418" y="9220200"/>
                </a:lnTo>
                <a:lnTo>
                  <a:pt x="7854723" y="9182100"/>
                </a:lnTo>
                <a:lnTo>
                  <a:pt x="7902985" y="9144000"/>
                </a:lnTo>
                <a:lnTo>
                  <a:pt x="7950216" y="9105900"/>
                </a:lnTo>
                <a:lnTo>
                  <a:pt x="7996428" y="9067800"/>
                </a:lnTo>
                <a:lnTo>
                  <a:pt x="8041632" y="9017000"/>
                </a:lnTo>
                <a:lnTo>
                  <a:pt x="8085841" y="8978900"/>
                </a:lnTo>
                <a:lnTo>
                  <a:pt x="8129066" y="8940800"/>
                </a:lnTo>
                <a:lnTo>
                  <a:pt x="8171319" y="8902700"/>
                </a:lnTo>
                <a:lnTo>
                  <a:pt x="8212612" y="8851900"/>
                </a:lnTo>
                <a:lnTo>
                  <a:pt x="8252956" y="8813800"/>
                </a:lnTo>
                <a:lnTo>
                  <a:pt x="8292364" y="8775700"/>
                </a:lnTo>
                <a:lnTo>
                  <a:pt x="8330846" y="8724900"/>
                </a:lnTo>
                <a:lnTo>
                  <a:pt x="8368416" y="8686800"/>
                </a:lnTo>
                <a:lnTo>
                  <a:pt x="8405084" y="8648700"/>
                </a:lnTo>
                <a:lnTo>
                  <a:pt x="8440862" y="8597900"/>
                </a:lnTo>
                <a:lnTo>
                  <a:pt x="8475762" y="8559800"/>
                </a:lnTo>
                <a:lnTo>
                  <a:pt x="8509797" y="8509000"/>
                </a:lnTo>
                <a:lnTo>
                  <a:pt x="8542977" y="8470900"/>
                </a:lnTo>
                <a:lnTo>
                  <a:pt x="8575314" y="8432800"/>
                </a:lnTo>
                <a:lnTo>
                  <a:pt x="8606821" y="8382000"/>
                </a:lnTo>
                <a:lnTo>
                  <a:pt x="8637509" y="8343900"/>
                </a:lnTo>
                <a:lnTo>
                  <a:pt x="8667389" y="8293100"/>
                </a:lnTo>
                <a:lnTo>
                  <a:pt x="8696474" y="8255000"/>
                </a:lnTo>
                <a:lnTo>
                  <a:pt x="8724776" y="8204200"/>
                </a:lnTo>
                <a:lnTo>
                  <a:pt x="8752305" y="8166100"/>
                </a:lnTo>
                <a:lnTo>
                  <a:pt x="8779075" y="8115300"/>
                </a:lnTo>
                <a:lnTo>
                  <a:pt x="8805096" y="8077200"/>
                </a:lnTo>
                <a:lnTo>
                  <a:pt x="8830381" y="8026400"/>
                </a:lnTo>
                <a:lnTo>
                  <a:pt x="8854940" y="7988300"/>
                </a:lnTo>
                <a:lnTo>
                  <a:pt x="8878787" y="7937500"/>
                </a:lnTo>
                <a:lnTo>
                  <a:pt x="8901933" y="7899400"/>
                </a:lnTo>
                <a:lnTo>
                  <a:pt x="8924389" y="7848600"/>
                </a:lnTo>
                <a:lnTo>
                  <a:pt x="8946167" y="7810500"/>
                </a:lnTo>
                <a:lnTo>
                  <a:pt x="8967280" y="7759700"/>
                </a:lnTo>
                <a:lnTo>
                  <a:pt x="8987738" y="7721600"/>
                </a:lnTo>
                <a:lnTo>
                  <a:pt x="9007554" y="7670800"/>
                </a:lnTo>
                <a:lnTo>
                  <a:pt x="9026740" y="7632700"/>
                </a:lnTo>
                <a:lnTo>
                  <a:pt x="9045306" y="7581900"/>
                </a:lnTo>
                <a:lnTo>
                  <a:pt x="9063266" y="7531100"/>
                </a:lnTo>
                <a:lnTo>
                  <a:pt x="9080630" y="7493000"/>
                </a:lnTo>
                <a:lnTo>
                  <a:pt x="9097411" y="7442200"/>
                </a:lnTo>
                <a:lnTo>
                  <a:pt x="9113620" y="7404100"/>
                </a:lnTo>
                <a:lnTo>
                  <a:pt x="9129269" y="7353300"/>
                </a:lnTo>
                <a:lnTo>
                  <a:pt x="9144370" y="7315200"/>
                </a:lnTo>
                <a:lnTo>
                  <a:pt x="9158935" y="7264400"/>
                </a:lnTo>
                <a:lnTo>
                  <a:pt x="9172975" y="7213600"/>
                </a:lnTo>
                <a:lnTo>
                  <a:pt x="9186502" y="7175500"/>
                </a:lnTo>
                <a:lnTo>
                  <a:pt x="9199529" y="7124700"/>
                </a:lnTo>
                <a:lnTo>
                  <a:pt x="9212065" y="7086600"/>
                </a:lnTo>
                <a:lnTo>
                  <a:pt x="9224125" y="7035800"/>
                </a:lnTo>
                <a:lnTo>
                  <a:pt x="9235719" y="6985000"/>
                </a:lnTo>
                <a:lnTo>
                  <a:pt x="9246858" y="6946900"/>
                </a:lnTo>
                <a:lnTo>
                  <a:pt x="9257556" y="6896100"/>
                </a:lnTo>
                <a:lnTo>
                  <a:pt x="9267823" y="6858000"/>
                </a:lnTo>
                <a:lnTo>
                  <a:pt x="9277671" y="6807200"/>
                </a:lnTo>
                <a:lnTo>
                  <a:pt x="9287113" y="6756400"/>
                </a:lnTo>
                <a:lnTo>
                  <a:pt x="9296160" y="6718300"/>
                </a:lnTo>
                <a:lnTo>
                  <a:pt x="9304823" y="6667500"/>
                </a:lnTo>
                <a:lnTo>
                  <a:pt x="9313115" y="6629400"/>
                </a:lnTo>
                <a:lnTo>
                  <a:pt x="9321047" y="6578600"/>
                </a:lnTo>
                <a:lnTo>
                  <a:pt x="9328631" y="6527800"/>
                </a:lnTo>
                <a:lnTo>
                  <a:pt x="9335879" y="6489700"/>
                </a:lnTo>
                <a:lnTo>
                  <a:pt x="9342802" y="6438900"/>
                </a:lnTo>
                <a:lnTo>
                  <a:pt x="9349413" y="6400800"/>
                </a:lnTo>
                <a:lnTo>
                  <a:pt x="9355723" y="6350000"/>
                </a:lnTo>
                <a:lnTo>
                  <a:pt x="9361743" y="6311900"/>
                </a:lnTo>
                <a:lnTo>
                  <a:pt x="9367487" y="6261100"/>
                </a:lnTo>
                <a:lnTo>
                  <a:pt x="9372965" y="6210300"/>
                </a:lnTo>
                <a:lnTo>
                  <a:pt x="9378189" y="6172200"/>
                </a:lnTo>
                <a:lnTo>
                  <a:pt x="9383171" y="6121400"/>
                </a:lnTo>
                <a:lnTo>
                  <a:pt x="9387923" y="6083300"/>
                </a:lnTo>
                <a:lnTo>
                  <a:pt x="9392456" y="6032500"/>
                </a:lnTo>
                <a:lnTo>
                  <a:pt x="9396783" y="5994400"/>
                </a:lnTo>
                <a:lnTo>
                  <a:pt x="9400915" y="5943600"/>
                </a:lnTo>
                <a:lnTo>
                  <a:pt x="9404864" y="5905500"/>
                </a:lnTo>
                <a:lnTo>
                  <a:pt x="9408641" y="5854700"/>
                </a:lnTo>
                <a:lnTo>
                  <a:pt x="9412259" y="5816600"/>
                </a:lnTo>
                <a:lnTo>
                  <a:pt x="9415729" y="5765800"/>
                </a:lnTo>
                <a:lnTo>
                  <a:pt x="9419063" y="5727700"/>
                </a:lnTo>
                <a:lnTo>
                  <a:pt x="9422273" y="5676900"/>
                </a:lnTo>
                <a:lnTo>
                  <a:pt x="9425370" y="5638800"/>
                </a:lnTo>
                <a:lnTo>
                  <a:pt x="9428367" y="5588000"/>
                </a:lnTo>
                <a:lnTo>
                  <a:pt x="9431274" y="5549900"/>
                </a:lnTo>
                <a:lnTo>
                  <a:pt x="9434105" y="5511800"/>
                </a:lnTo>
                <a:lnTo>
                  <a:pt x="9436870" y="5461000"/>
                </a:lnTo>
                <a:lnTo>
                  <a:pt x="9439582" y="5422900"/>
                </a:lnTo>
                <a:lnTo>
                  <a:pt x="9442251" y="5372100"/>
                </a:lnTo>
                <a:lnTo>
                  <a:pt x="9452747" y="5207000"/>
                </a:lnTo>
                <a:lnTo>
                  <a:pt x="9455385" y="5168900"/>
                </a:lnTo>
                <a:lnTo>
                  <a:pt x="9458051" y="5118100"/>
                </a:lnTo>
                <a:lnTo>
                  <a:pt x="9460758" y="5080000"/>
                </a:lnTo>
                <a:lnTo>
                  <a:pt x="9463517" y="5041900"/>
                </a:lnTo>
                <a:lnTo>
                  <a:pt x="9466340" y="5003800"/>
                </a:lnTo>
                <a:lnTo>
                  <a:pt x="9469239" y="4953000"/>
                </a:lnTo>
                <a:lnTo>
                  <a:pt x="9472226" y="4914900"/>
                </a:lnTo>
                <a:lnTo>
                  <a:pt x="9475312" y="4876800"/>
                </a:lnTo>
                <a:lnTo>
                  <a:pt x="9478510" y="4838700"/>
                </a:lnTo>
                <a:lnTo>
                  <a:pt x="9481830" y="4787900"/>
                </a:lnTo>
                <a:lnTo>
                  <a:pt x="9485286" y="4749800"/>
                </a:lnTo>
                <a:lnTo>
                  <a:pt x="9488888" y="4711700"/>
                </a:lnTo>
                <a:lnTo>
                  <a:pt x="9492648" y="4673600"/>
                </a:lnTo>
                <a:lnTo>
                  <a:pt x="9496579" y="4635500"/>
                </a:lnTo>
                <a:lnTo>
                  <a:pt x="9500691" y="4597400"/>
                </a:lnTo>
                <a:lnTo>
                  <a:pt x="9504997" y="4559300"/>
                </a:lnTo>
                <a:lnTo>
                  <a:pt x="9509509" y="4521200"/>
                </a:lnTo>
                <a:lnTo>
                  <a:pt x="9514238" y="4483100"/>
                </a:lnTo>
                <a:lnTo>
                  <a:pt x="9519195" y="4445000"/>
                </a:lnTo>
                <a:lnTo>
                  <a:pt x="9524394" y="4406900"/>
                </a:lnTo>
                <a:lnTo>
                  <a:pt x="9529845" y="4368800"/>
                </a:lnTo>
                <a:lnTo>
                  <a:pt x="9535561" y="4330700"/>
                </a:lnTo>
                <a:lnTo>
                  <a:pt x="9541552" y="4292600"/>
                </a:lnTo>
                <a:lnTo>
                  <a:pt x="9547832" y="4254500"/>
                </a:lnTo>
                <a:lnTo>
                  <a:pt x="9554411" y="4216400"/>
                </a:lnTo>
                <a:lnTo>
                  <a:pt x="9561301" y="4178300"/>
                </a:lnTo>
                <a:lnTo>
                  <a:pt x="9568515" y="4140200"/>
                </a:lnTo>
                <a:lnTo>
                  <a:pt x="9576064" y="4102100"/>
                </a:lnTo>
                <a:lnTo>
                  <a:pt x="9583960" y="4064000"/>
                </a:lnTo>
                <a:lnTo>
                  <a:pt x="9592214" y="4038600"/>
                </a:lnTo>
                <a:lnTo>
                  <a:pt x="9600838" y="4000500"/>
                </a:lnTo>
                <a:lnTo>
                  <a:pt x="9609844" y="3962400"/>
                </a:lnTo>
                <a:lnTo>
                  <a:pt x="9619245" y="3924300"/>
                </a:lnTo>
                <a:lnTo>
                  <a:pt x="9629051" y="3898900"/>
                </a:lnTo>
                <a:lnTo>
                  <a:pt x="9639274" y="3860800"/>
                </a:lnTo>
                <a:lnTo>
                  <a:pt x="9649927" y="3822700"/>
                </a:lnTo>
                <a:lnTo>
                  <a:pt x="9661020" y="3797300"/>
                </a:lnTo>
                <a:lnTo>
                  <a:pt x="9672566" y="3759200"/>
                </a:lnTo>
                <a:lnTo>
                  <a:pt x="9684577" y="3733800"/>
                </a:lnTo>
                <a:lnTo>
                  <a:pt x="9697064" y="3695700"/>
                </a:lnTo>
                <a:lnTo>
                  <a:pt x="9710039" y="3657600"/>
                </a:lnTo>
                <a:lnTo>
                  <a:pt x="9723514" y="3632200"/>
                </a:lnTo>
                <a:lnTo>
                  <a:pt x="9737501" y="3606800"/>
                </a:lnTo>
                <a:lnTo>
                  <a:pt x="9752011" y="3568700"/>
                </a:lnTo>
                <a:lnTo>
                  <a:pt x="9767056" y="3543300"/>
                </a:lnTo>
                <a:lnTo>
                  <a:pt x="9782648" y="3505200"/>
                </a:lnTo>
                <a:lnTo>
                  <a:pt x="9798799" y="3479800"/>
                </a:lnTo>
                <a:lnTo>
                  <a:pt x="9815520" y="3454400"/>
                </a:lnTo>
                <a:lnTo>
                  <a:pt x="9832824" y="3416300"/>
                </a:lnTo>
                <a:lnTo>
                  <a:pt x="9850721" y="3390900"/>
                </a:lnTo>
                <a:lnTo>
                  <a:pt x="9869225" y="3365500"/>
                </a:lnTo>
                <a:lnTo>
                  <a:pt x="9888346" y="3340100"/>
                </a:lnTo>
                <a:lnTo>
                  <a:pt x="9908096" y="3302000"/>
                </a:lnTo>
                <a:lnTo>
                  <a:pt x="9949532" y="3251200"/>
                </a:lnTo>
                <a:lnTo>
                  <a:pt x="9993627" y="3200400"/>
                </a:lnTo>
                <a:lnTo>
                  <a:pt x="10040474" y="3149600"/>
                </a:lnTo>
                <a:lnTo>
                  <a:pt x="10090169" y="3098800"/>
                </a:lnTo>
                <a:lnTo>
                  <a:pt x="10142805" y="3048000"/>
                </a:lnTo>
                <a:lnTo>
                  <a:pt x="10170256" y="3035300"/>
                </a:lnTo>
                <a:lnTo>
                  <a:pt x="10198477" y="3009900"/>
                </a:lnTo>
                <a:lnTo>
                  <a:pt x="10227481" y="2984500"/>
                </a:lnTo>
                <a:lnTo>
                  <a:pt x="10257279" y="2959100"/>
                </a:lnTo>
                <a:lnTo>
                  <a:pt x="10287883" y="2946400"/>
                </a:lnTo>
                <a:lnTo>
                  <a:pt x="10319304" y="2921000"/>
                </a:lnTo>
                <a:lnTo>
                  <a:pt x="10351555" y="2908300"/>
                </a:lnTo>
                <a:lnTo>
                  <a:pt x="10384648" y="2882900"/>
                </a:lnTo>
                <a:lnTo>
                  <a:pt x="10418594" y="2857500"/>
                </a:lnTo>
                <a:lnTo>
                  <a:pt x="10453404" y="2844800"/>
                </a:lnTo>
                <a:lnTo>
                  <a:pt x="10489091" y="2819400"/>
                </a:lnTo>
                <a:lnTo>
                  <a:pt x="10563142" y="2794000"/>
                </a:lnTo>
                <a:lnTo>
                  <a:pt x="10601530" y="2768600"/>
                </a:lnTo>
                <a:lnTo>
                  <a:pt x="10681089" y="2743200"/>
                </a:lnTo>
                <a:lnTo>
                  <a:pt x="10722283" y="2730500"/>
                </a:lnTo>
                <a:lnTo>
                  <a:pt x="10764436" y="2705100"/>
                </a:lnTo>
                <a:lnTo>
                  <a:pt x="10896768" y="2667000"/>
                </a:lnTo>
                <a:lnTo>
                  <a:pt x="10988677" y="2641600"/>
                </a:lnTo>
                <a:lnTo>
                  <a:pt x="11075590" y="2616200"/>
                </a:lnTo>
                <a:lnTo>
                  <a:pt x="11116899" y="2590800"/>
                </a:lnTo>
                <a:lnTo>
                  <a:pt x="11156788" y="2578100"/>
                </a:lnTo>
                <a:lnTo>
                  <a:pt x="11195267" y="2565400"/>
                </a:lnTo>
                <a:lnTo>
                  <a:pt x="11232345" y="2540000"/>
                </a:lnTo>
                <a:lnTo>
                  <a:pt x="11268030" y="2514600"/>
                </a:lnTo>
                <a:lnTo>
                  <a:pt x="11302333" y="2501900"/>
                </a:lnTo>
                <a:lnTo>
                  <a:pt x="11335263" y="2476500"/>
                </a:lnTo>
                <a:lnTo>
                  <a:pt x="11366828" y="2451100"/>
                </a:lnTo>
                <a:lnTo>
                  <a:pt x="11397038" y="2425700"/>
                </a:lnTo>
                <a:lnTo>
                  <a:pt x="11425902" y="2400300"/>
                </a:lnTo>
                <a:lnTo>
                  <a:pt x="11479630" y="2336800"/>
                </a:lnTo>
                <a:lnTo>
                  <a:pt x="11504512" y="2311400"/>
                </a:lnTo>
                <a:lnTo>
                  <a:pt x="11528085" y="2286000"/>
                </a:lnTo>
                <a:lnTo>
                  <a:pt x="11550359" y="2247900"/>
                </a:lnTo>
                <a:lnTo>
                  <a:pt x="11571341" y="2222500"/>
                </a:lnTo>
                <a:lnTo>
                  <a:pt x="11591043" y="2184400"/>
                </a:lnTo>
                <a:lnTo>
                  <a:pt x="11609472" y="2159000"/>
                </a:lnTo>
                <a:lnTo>
                  <a:pt x="11626639" y="2120900"/>
                </a:lnTo>
                <a:lnTo>
                  <a:pt x="11642552" y="2082800"/>
                </a:lnTo>
                <a:lnTo>
                  <a:pt x="11657221" y="2044700"/>
                </a:lnTo>
                <a:lnTo>
                  <a:pt x="11670654" y="2006600"/>
                </a:lnTo>
                <a:lnTo>
                  <a:pt x="11682861" y="1968500"/>
                </a:lnTo>
                <a:lnTo>
                  <a:pt x="11693852" y="1930400"/>
                </a:lnTo>
                <a:lnTo>
                  <a:pt x="11703635" y="1892300"/>
                </a:lnTo>
                <a:lnTo>
                  <a:pt x="11712220" y="1854200"/>
                </a:lnTo>
                <a:lnTo>
                  <a:pt x="11719616" y="1816100"/>
                </a:lnTo>
                <a:lnTo>
                  <a:pt x="11725832" y="1765300"/>
                </a:lnTo>
                <a:lnTo>
                  <a:pt x="11730877" y="1727200"/>
                </a:lnTo>
                <a:lnTo>
                  <a:pt x="11734761" y="1676400"/>
                </a:lnTo>
                <a:lnTo>
                  <a:pt x="11737493" y="1638300"/>
                </a:lnTo>
                <a:lnTo>
                  <a:pt x="11739082" y="1587500"/>
                </a:lnTo>
                <a:lnTo>
                  <a:pt x="11739537" y="1549400"/>
                </a:lnTo>
                <a:lnTo>
                  <a:pt x="11738867" y="1498600"/>
                </a:lnTo>
                <a:lnTo>
                  <a:pt x="11737082" y="1447800"/>
                </a:lnTo>
                <a:lnTo>
                  <a:pt x="11734192" y="1409700"/>
                </a:lnTo>
                <a:lnTo>
                  <a:pt x="11730204" y="1358900"/>
                </a:lnTo>
                <a:lnTo>
                  <a:pt x="11725129" y="1308100"/>
                </a:lnTo>
                <a:lnTo>
                  <a:pt x="11718975" y="1257300"/>
                </a:lnTo>
                <a:lnTo>
                  <a:pt x="11711752" y="1206500"/>
                </a:lnTo>
                <a:lnTo>
                  <a:pt x="11703469" y="1155700"/>
                </a:lnTo>
                <a:lnTo>
                  <a:pt x="11694136" y="1104900"/>
                </a:lnTo>
                <a:lnTo>
                  <a:pt x="11683760" y="1054100"/>
                </a:lnTo>
                <a:lnTo>
                  <a:pt x="11672353" y="1003300"/>
                </a:lnTo>
                <a:lnTo>
                  <a:pt x="11659922" y="952500"/>
                </a:lnTo>
                <a:lnTo>
                  <a:pt x="11646478" y="889000"/>
                </a:lnTo>
                <a:lnTo>
                  <a:pt x="11632029" y="838200"/>
                </a:lnTo>
                <a:lnTo>
                  <a:pt x="11616585" y="787400"/>
                </a:lnTo>
                <a:lnTo>
                  <a:pt x="11600154" y="736600"/>
                </a:lnTo>
                <a:lnTo>
                  <a:pt x="11582747" y="673100"/>
                </a:lnTo>
                <a:lnTo>
                  <a:pt x="11564371" y="622300"/>
                </a:lnTo>
                <a:lnTo>
                  <a:pt x="11545038" y="558800"/>
                </a:lnTo>
                <a:lnTo>
                  <a:pt x="11524755" y="508000"/>
                </a:lnTo>
                <a:lnTo>
                  <a:pt x="11503531" y="444500"/>
                </a:lnTo>
                <a:lnTo>
                  <a:pt x="11481377" y="393700"/>
                </a:lnTo>
                <a:lnTo>
                  <a:pt x="11458302" y="330200"/>
                </a:lnTo>
                <a:lnTo>
                  <a:pt x="11434314" y="279400"/>
                </a:lnTo>
                <a:lnTo>
                  <a:pt x="11409422" y="215900"/>
                </a:lnTo>
                <a:lnTo>
                  <a:pt x="11383637" y="152400"/>
                </a:lnTo>
                <a:lnTo>
                  <a:pt x="11356967" y="101600"/>
                </a:lnTo>
                <a:lnTo>
                  <a:pt x="11329422" y="38100"/>
                </a:lnTo>
                <a:lnTo>
                  <a:pt x="11314796" y="0"/>
                </a:lnTo>
                <a:close/>
              </a:path>
            </a:pathLst>
          </a:custGeom>
          <a:solidFill>
            <a:schemeClr val="bg1"/>
          </a:solidFill>
        </p:spPr>
        <p:txBody>
          <a:bodyPr wrap="square" lIns="0" tIns="0" rIns="0" bIns="0" rtlCol="0"/>
          <a:lstStyle/>
          <a:p>
            <a:pPr algn="l" rtl="0"/>
            <a:endParaRPr/>
          </a:p>
        </p:txBody>
      </p:sp>
      <p:pic>
        <p:nvPicPr>
          <p:cNvPr id="2050" name="Picture 2" descr="Diagram of disability inclusion across the student lifecycle.&#10;The diagram has Disability Inclusion at the core, surrounded by the text Culture, Staff Capabilities and Policy and Governance.  Surrounding this core are circles containing the phrases:&#10;Outreach and Marketing&#10;Selection and admission&#10;Support services&#10;Teaching and learning&#10;Work integrated learning and placement&#10;Assessment and academic integrity&#10;Academic progression and graduation">
            <a:extLst>
              <a:ext uri="{FF2B5EF4-FFF2-40B4-BE49-F238E27FC236}">
                <a16:creationId xmlns:a16="http://schemas.microsoft.com/office/drawing/2014/main" id="{81B99CB4-2AE7-D2B7-99FF-F9C66C23A992}"/>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86" y="1458695"/>
            <a:ext cx="11430000" cy="76146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A45B42-D51F-44DC-2316-5616F0CFB2BA}"/>
              </a:ext>
            </a:extLst>
          </p:cNvPr>
          <p:cNvSpPr txBox="1"/>
          <p:nvPr/>
        </p:nvSpPr>
        <p:spPr>
          <a:xfrm>
            <a:off x="10591800" y="3543300"/>
            <a:ext cx="6858000" cy="2585323"/>
          </a:xfrm>
          <a:prstGeom prst="rect">
            <a:avLst/>
          </a:prstGeom>
          <a:noFill/>
        </p:spPr>
        <p:txBody>
          <a:bodyPr wrap="square" rtlCol="0">
            <a:spAutoFit/>
          </a:bodyPr>
          <a:lstStyle/>
          <a:p>
            <a:r>
              <a:rPr lang="en-US" sz="5400">
                <a:solidFill>
                  <a:schemeClr val="tx2"/>
                </a:solidFill>
                <a:latin typeface="+mj-lt"/>
              </a:rPr>
              <a:t>Inclusion needs to occur across the student lifecycle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41AA-6447-F4D5-61BA-77DF8F03A1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EA58DD-B5DF-D5B2-774C-6B35F3F08DAD}"/>
              </a:ext>
            </a:extLst>
          </p:cNvPr>
          <p:cNvSpPr>
            <a:spLocks noGrp="1"/>
          </p:cNvSpPr>
          <p:nvPr>
            <p:ph type="title" idx="4294967295"/>
          </p:nvPr>
        </p:nvSpPr>
        <p:spPr>
          <a:xfrm>
            <a:off x="1257300" y="-1988345"/>
            <a:ext cx="15773400" cy="1988345"/>
          </a:xfrm>
        </p:spPr>
        <p:txBody>
          <a:bodyPr vert="horz" lIns="91440" tIns="45720" rIns="91440" bIns="45720" rtlCol="0" anchor="b">
            <a:normAutofit/>
          </a:bodyPr>
          <a:lstStyle/>
          <a:p>
            <a:r>
              <a:rPr lang="en-US"/>
              <a:t>Where to start</a:t>
            </a:r>
          </a:p>
        </p:txBody>
      </p:sp>
      <p:sp>
        <p:nvSpPr>
          <p:cNvPr id="2" name="object 2">
            <a:extLst>
              <a:ext uri="{FF2B5EF4-FFF2-40B4-BE49-F238E27FC236}">
                <a16:creationId xmlns:a16="http://schemas.microsoft.com/office/drawing/2014/main" id="{859845B1-0AE6-7DC0-113A-8873CBB7747B}"/>
              </a:ext>
              <a:ext uri="{C183D7F6-B498-43B3-948B-1728B52AA6E4}">
                <adec:decorative xmlns:adec="http://schemas.microsoft.com/office/drawing/2017/decorative" val="1"/>
              </a:ext>
            </a:extLst>
          </p:cNvPr>
          <p:cNvSpPr/>
          <p:nvPr/>
        </p:nvSpPr>
        <p:spPr>
          <a:xfrm>
            <a:off x="0" y="14909"/>
            <a:ext cx="11706750" cy="10287000"/>
          </a:xfrm>
          <a:custGeom>
            <a:avLst/>
            <a:gdLst/>
            <a:ahLst/>
            <a:cxnLst/>
            <a:rect l="l" t="t" r="r" b="b"/>
            <a:pathLst>
              <a:path w="11739880" h="10287000">
                <a:moveTo>
                  <a:pt x="11314796" y="0"/>
                </a:moveTo>
                <a:lnTo>
                  <a:pt x="0" y="0"/>
                </a:lnTo>
                <a:lnTo>
                  <a:pt x="0" y="10134600"/>
                </a:lnTo>
                <a:lnTo>
                  <a:pt x="10117" y="10134600"/>
                </a:lnTo>
                <a:lnTo>
                  <a:pt x="52449" y="10172700"/>
                </a:lnTo>
                <a:lnTo>
                  <a:pt x="95285" y="10198100"/>
                </a:lnTo>
                <a:lnTo>
                  <a:pt x="226792" y="10274300"/>
                </a:lnTo>
                <a:lnTo>
                  <a:pt x="258368" y="10287000"/>
                </a:lnTo>
                <a:lnTo>
                  <a:pt x="5852400" y="10287000"/>
                </a:lnTo>
                <a:lnTo>
                  <a:pt x="5888813" y="10274300"/>
                </a:lnTo>
                <a:lnTo>
                  <a:pt x="6044069" y="10223500"/>
                </a:lnTo>
                <a:lnTo>
                  <a:pt x="6200246" y="10147300"/>
                </a:lnTo>
                <a:lnTo>
                  <a:pt x="6278674" y="10121900"/>
                </a:lnTo>
                <a:lnTo>
                  <a:pt x="6433073" y="10045700"/>
                </a:lnTo>
                <a:lnTo>
                  <a:pt x="6508297" y="10020300"/>
                </a:lnTo>
                <a:lnTo>
                  <a:pt x="6654851" y="9944100"/>
                </a:lnTo>
                <a:lnTo>
                  <a:pt x="6726204" y="9906000"/>
                </a:lnTo>
                <a:lnTo>
                  <a:pt x="6796291" y="9880600"/>
                </a:lnTo>
                <a:lnTo>
                  <a:pt x="6865124" y="9842500"/>
                </a:lnTo>
                <a:lnTo>
                  <a:pt x="6932714" y="9804400"/>
                </a:lnTo>
                <a:lnTo>
                  <a:pt x="6999072" y="9766300"/>
                </a:lnTo>
                <a:lnTo>
                  <a:pt x="7064211" y="9728200"/>
                </a:lnTo>
                <a:lnTo>
                  <a:pt x="7128143" y="9690100"/>
                </a:lnTo>
                <a:lnTo>
                  <a:pt x="7190879" y="9652000"/>
                </a:lnTo>
                <a:lnTo>
                  <a:pt x="7252430" y="9613900"/>
                </a:lnTo>
                <a:lnTo>
                  <a:pt x="7312810" y="9575800"/>
                </a:lnTo>
                <a:lnTo>
                  <a:pt x="7372029" y="9537700"/>
                </a:lnTo>
                <a:lnTo>
                  <a:pt x="7430099" y="9499600"/>
                </a:lnTo>
                <a:lnTo>
                  <a:pt x="7487033" y="9461500"/>
                </a:lnTo>
                <a:lnTo>
                  <a:pt x="7542841" y="9423400"/>
                </a:lnTo>
                <a:lnTo>
                  <a:pt x="7597536" y="9385300"/>
                </a:lnTo>
                <a:lnTo>
                  <a:pt x="7651130" y="9347200"/>
                </a:lnTo>
                <a:lnTo>
                  <a:pt x="7703633" y="9309100"/>
                </a:lnTo>
                <a:lnTo>
                  <a:pt x="7755059" y="9271000"/>
                </a:lnTo>
                <a:lnTo>
                  <a:pt x="7805418" y="9220200"/>
                </a:lnTo>
                <a:lnTo>
                  <a:pt x="7854723" y="9182100"/>
                </a:lnTo>
                <a:lnTo>
                  <a:pt x="7902985" y="9144000"/>
                </a:lnTo>
                <a:lnTo>
                  <a:pt x="7950216" y="9105900"/>
                </a:lnTo>
                <a:lnTo>
                  <a:pt x="7996428" y="9067800"/>
                </a:lnTo>
                <a:lnTo>
                  <a:pt x="8041632" y="9017000"/>
                </a:lnTo>
                <a:lnTo>
                  <a:pt x="8085841" y="8978900"/>
                </a:lnTo>
                <a:lnTo>
                  <a:pt x="8129066" y="8940800"/>
                </a:lnTo>
                <a:lnTo>
                  <a:pt x="8171319" y="8902700"/>
                </a:lnTo>
                <a:lnTo>
                  <a:pt x="8212612" y="8851900"/>
                </a:lnTo>
                <a:lnTo>
                  <a:pt x="8252956" y="8813800"/>
                </a:lnTo>
                <a:lnTo>
                  <a:pt x="8292364" y="8775700"/>
                </a:lnTo>
                <a:lnTo>
                  <a:pt x="8330846" y="8724900"/>
                </a:lnTo>
                <a:lnTo>
                  <a:pt x="8368416" y="8686800"/>
                </a:lnTo>
                <a:lnTo>
                  <a:pt x="8405084" y="8648700"/>
                </a:lnTo>
                <a:lnTo>
                  <a:pt x="8440862" y="8597900"/>
                </a:lnTo>
                <a:lnTo>
                  <a:pt x="8475762" y="8559800"/>
                </a:lnTo>
                <a:lnTo>
                  <a:pt x="8509797" y="8509000"/>
                </a:lnTo>
                <a:lnTo>
                  <a:pt x="8542977" y="8470900"/>
                </a:lnTo>
                <a:lnTo>
                  <a:pt x="8575314" y="8432800"/>
                </a:lnTo>
                <a:lnTo>
                  <a:pt x="8606821" y="8382000"/>
                </a:lnTo>
                <a:lnTo>
                  <a:pt x="8637509" y="8343900"/>
                </a:lnTo>
                <a:lnTo>
                  <a:pt x="8667389" y="8293100"/>
                </a:lnTo>
                <a:lnTo>
                  <a:pt x="8696474" y="8255000"/>
                </a:lnTo>
                <a:lnTo>
                  <a:pt x="8724776" y="8204200"/>
                </a:lnTo>
                <a:lnTo>
                  <a:pt x="8752305" y="8166100"/>
                </a:lnTo>
                <a:lnTo>
                  <a:pt x="8779075" y="8115300"/>
                </a:lnTo>
                <a:lnTo>
                  <a:pt x="8805096" y="8077200"/>
                </a:lnTo>
                <a:lnTo>
                  <a:pt x="8830381" y="8026400"/>
                </a:lnTo>
                <a:lnTo>
                  <a:pt x="8854940" y="7988300"/>
                </a:lnTo>
                <a:lnTo>
                  <a:pt x="8878787" y="7937500"/>
                </a:lnTo>
                <a:lnTo>
                  <a:pt x="8901933" y="7899400"/>
                </a:lnTo>
                <a:lnTo>
                  <a:pt x="8924389" y="7848600"/>
                </a:lnTo>
                <a:lnTo>
                  <a:pt x="8946167" y="7810500"/>
                </a:lnTo>
                <a:lnTo>
                  <a:pt x="8967280" y="7759700"/>
                </a:lnTo>
                <a:lnTo>
                  <a:pt x="8987738" y="7721600"/>
                </a:lnTo>
                <a:lnTo>
                  <a:pt x="9007554" y="7670800"/>
                </a:lnTo>
                <a:lnTo>
                  <a:pt x="9026740" y="7632700"/>
                </a:lnTo>
                <a:lnTo>
                  <a:pt x="9045306" y="7581900"/>
                </a:lnTo>
                <a:lnTo>
                  <a:pt x="9063266" y="7531100"/>
                </a:lnTo>
                <a:lnTo>
                  <a:pt x="9080630" y="7493000"/>
                </a:lnTo>
                <a:lnTo>
                  <a:pt x="9097411" y="7442200"/>
                </a:lnTo>
                <a:lnTo>
                  <a:pt x="9113620" y="7404100"/>
                </a:lnTo>
                <a:lnTo>
                  <a:pt x="9129269" y="7353300"/>
                </a:lnTo>
                <a:lnTo>
                  <a:pt x="9144370" y="7315200"/>
                </a:lnTo>
                <a:lnTo>
                  <a:pt x="9158935" y="7264400"/>
                </a:lnTo>
                <a:lnTo>
                  <a:pt x="9172975" y="7213600"/>
                </a:lnTo>
                <a:lnTo>
                  <a:pt x="9186502" y="7175500"/>
                </a:lnTo>
                <a:lnTo>
                  <a:pt x="9199529" y="7124700"/>
                </a:lnTo>
                <a:lnTo>
                  <a:pt x="9212065" y="7086600"/>
                </a:lnTo>
                <a:lnTo>
                  <a:pt x="9224125" y="7035800"/>
                </a:lnTo>
                <a:lnTo>
                  <a:pt x="9235719" y="6985000"/>
                </a:lnTo>
                <a:lnTo>
                  <a:pt x="9246858" y="6946900"/>
                </a:lnTo>
                <a:lnTo>
                  <a:pt x="9257556" y="6896100"/>
                </a:lnTo>
                <a:lnTo>
                  <a:pt x="9267823" y="6858000"/>
                </a:lnTo>
                <a:lnTo>
                  <a:pt x="9277671" y="6807200"/>
                </a:lnTo>
                <a:lnTo>
                  <a:pt x="9287113" y="6756400"/>
                </a:lnTo>
                <a:lnTo>
                  <a:pt x="9296160" y="6718300"/>
                </a:lnTo>
                <a:lnTo>
                  <a:pt x="9304823" y="6667500"/>
                </a:lnTo>
                <a:lnTo>
                  <a:pt x="9313115" y="6629400"/>
                </a:lnTo>
                <a:lnTo>
                  <a:pt x="9321047" y="6578600"/>
                </a:lnTo>
                <a:lnTo>
                  <a:pt x="9328631" y="6527800"/>
                </a:lnTo>
                <a:lnTo>
                  <a:pt x="9335879" y="6489700"/>
                </a:lnTo>
                <a:lnTo>
                  <a:pt x="9342802" y="6438900"/>
                </a:lnTo>
                <a:lnTo>
                  <a:pt x="9349413" y="6400800"/>
                </a:lnTo>
                <a:lnTo>
                  <a:pt x="9355723" y="6350000"/>
                </a:lnTo>
                <a:lnTo>
                  <a:pt x="9361743" y="6311900"/>
                </a:lnTo>
                <a:lnTo>
                  <a:pt x="9367487" y="6261100"/>
                </a:lnTo>
                <a:lnTo>
                  <a:pt x="9372965" y="6210300"/>
                </a:lnTo>
                <a:lnTo>
                  <a:pt x="9378189" y="6172200"/>
                </a:lnTo>
                <a:lnTo>
                  <a:pt x="9383171" y="6121400"/>
                </a:lnTo>
                <a:lnTo>
                  <a:pt x="9387923" y="6083300"/>
                </a:lnTo>
                <a:lnTo>
                  <a:pt x="9392456" y="6032500"/>
                </a:lnTo>
                <a:lnTo>
                  <a:pt x="9396783" y="5994400"/>
                </a:lnTo>
                <a:lnTo>
                  <a:pt x="9400915" y="5943600"/>
                </a:lnTo>
                <a:lnTo>
                  <a:pt x="9404864" y="5905500"/>
                </a:lnTo>
                <a:lnTo>
                  <a:pt x="9408641" y="5854700"/>
                </a:lnTo>
                <a:lnTo>
                  <a:pt x="9412259" y="5816600"/>
                </a:lnTo>
                <a:lnTo>
                  <a:pt x="9415729" y="5765800"/>
                </a:lnTo>
                <a:lnTo>
                  <a:pt x="9419063" y="5727700"/>
                </a:lnTo>
                <a:lnTo>
                  <a:pt x="9422273" y="5676900"/>
                </a:lnTo>
                <a:lnTo>
                  <a:pt x="9425370" y="5638800"/>
                </a:lnTo>
                <a:lnTo>
                  <a:pt x="9428367" y="5588000"/>
                </a:lnTo>
                <a:lnTo>
                  <a:pt x="9431274" y="5549900"/>
                </a:lnTo>
                <a:lnTo>
                  <a:pt x="9434105" y="5511800"/>
                </a:lnTo>
                <a:lnTo>
                  <a:pt x="9436870" y="5461000"/>
                </a:lnTo>
                <a:lnTo>
                  <a:pt x="9439582" y="5422900"/>
                </a:lnTo>
                <a:lnTo>
                  <a:pt x="9442251" y="5372100"/>
                </a:lnTo>
                <a:lnTo>
                  <a:pt x="9452747" y="5207000"/>
                </a:lnTo>
                <a:lnTo>
                  <a:pt x="9455385" y="5168900"/>
                </a:lnTo>
                <a:lnTo>
                  <a:pt x="9458051" y="5118100"/>
                </a:lnTo>
                <a:lnTo>
                  <a:pt x="9460758" y="5080000"/>
                </a:lnTo>
                <a:lnTo>
                  <a:pt x="9463517" y="5041900"/>
                </a:lnTo>
                <a:lnTo>
                  <a:pt x="9466340" y="5003800"/>
                </a:lnTo>
                <a:lnTo>
                  <a:pt x="9469239" y="4953000"/>
                </a:lnTo>
                <a:lnTo>
                  <a:pt x="9472226" y="4914900"/>
                </a:lnTo>
                <a:lnTo>
                  <a:pt x="9475312" y="4876800"/>
                </a:lnTo>
                <a:lnTo>
                  <a:pt x="9478510" y="4838700"/>
                </a:lnTo>
                <a:lnTo>
                  <a:pt x="9481830" y="4787900"/>
                </a:lnTo>
                <a:lnTo>
                  <a:pt x="9485286" y="4749800"/>
                </a:lnTo>
                <a:lnTo>
                  <a:pt x="9488888" y="4711700"/>
                </a:lnTo>
                <a:lnTo>
                  <a:pt x="9492648" y="4673600"/>
                </a:lnTo>
                <a:lnTo>
                  <a:pt x="9496579" y="4635500"/>
                </a:lnTo>
                <a:lnTo>
                  <a:pt x="9500691" y="4597400"/>
                </a:lnTo>
                <a:lnTo>
                  <a:pt x="9504997" y="4559300"/>
                </a:lnTo>
                <a:lnTo>
                  <a:pt x="9509509" y="4521200"/>
                </a:lnTo>
                <a:lnTo>
                  <a:pt x="9514238" y="4483100"/>
                </a:lnTo>
                <a:lnTo>
                  <a:pt x="9519195" y="4445000"/>
                </a:lnTo>
                <a:lnTo>
                  <a:pt x="9524394" y="4406900"/>
                </a:lnTo>
                <a:lnTo>
                  <a:pt x="9529845" y="4368800"/>
                </a:lnTo>
                <a:lnTo>
                  <a:pt x="9535561" y="4330700"/>
                </a:lnTo>
                <a:lnTo>
                  <a:pt x="9541552" y="4292600"/>
                </a:lnTo>
                <a:lnTo>
                  <a:pt x="9547832" y="4254500"/>
                </a:lnTo>
                <a:lnTo>
                  <a:pt x="9554411" y="4216400"/>
                </a:lnTo>
                <a:lnTo>
                  <a:pt x="9561301" y="4178300"/>
                </a:lnTo>
                <a:lnTo>
                  <a:pt x="9568515" y="4140200"/>
                </a:lnTo>
                <a:lnTo>
                  <a:pt x="9576064" y="4102100"/>
                </a:lnTo>
                <a:lnTo>
                  <a:pt x="9583960" y="4064000"/>
                </a:lnTo>
                <a:lnTo>
                  <a:pt x="9592214" y="4038600"/>
                </a:lnTo>
                <a:lnTo>
                  <a:pt x="9600838" y="4000500"/>
                </a:lnTo>
                <a:lnTo>
                  <a:pt x="9609844" y="3962400"/>
                </a:lnTo>
                <a:lnTo>
                  <a:pt x="9619245" y="3924300"/>
                </a:lnTo>
                <a:lnTo>
                  <a:pt x="9629051" y="3898900"/>
                </a:lnTo>
                <a:lnTo>
                  <a:pt x="9639274" y="3860800"/>
                </a:lnTo>
                <a:lnTo>
                  <a:pt x="9649927" y="3822700"/>
                </a:lnTo>
                <a:lnTo>
                  <a:pt x="9661020" y="3797300"/>
                </a:lnTo>
                <a:lnTo>
                  <a:pt x="9672566" y="3759200"/>
                </a:lnTo>
                <a:lnTo>
                  <a:pt x="9684577" y="3733800"/>
                </a:lnTo>
                <a:lnTo>
                  <a:pt x="9697064" y="3695700"/>
                </a:lnTo>
                <a:lnTo>
                  <a:pt x="9710039" y="3657600"/>
                </a:lnTo>
                <a:lnTo>
                  <a:pt x="9723514" y="3632200"/>
                </a:lnTo>
                <a:lnTo>
                  <a:pt x="9737501" y="3606800"/>
                </a:lnTo>
                <a:lnTo>
                  <a:pt x="9752011" y="3568700"/>
                </a:lnTo>
                <a:lnTo>
                  <a:pt x="9767056" y="3543300"/>
                </a:lnTo>
                <a:lnTo>
                  <a:pt x="9782648" y="3505200"/>
                </a:lnTo>
                <a:lnTo>
                  <a:pt x="9798799" y="3479800"/>
                </a:lnTo>
                <a:lnTo>
                  <a:pt x="9815520" y="3454400"/>
                </a:lnTo>
                <a:lnTo>
                  <a:pt x="9832824" y="3416300"/>
                </a:lnTo>
                <a:lnTo>
                  <a:pt x="9850721" y="3390900"/>
                </a:lnTo>
                <a:lnTo>
                  <a:pt x="9869225" y="3365500"/>
                </a:lnTo>
                <a:lnTo>
                  <a:pt x="9888346" y="3340100"/>
                </a:lnTo>
                <a:lnTo>
                  <a:pt x="9908096" y="3302000"/>
                </a:lnTo>
                <a:lnTo>
                  <a:pt x="9949532" y="3251200"/>
                </a:lnTo>
                <a:lnTo>
                  <a:pt x="9993627" y="3200400"/>
                </a:lnTo>
                <a:lnTo>
                  <a:pt x="10040474" y="3149600"/>
                </a:lnTo>
                <a:lnTo>
                  <a:pt x="10090169" y="3098800"/>
                </a:lnTo>
                <a:lnTo>
                  <a:pt x="10142805" y="3048000"/>
                </a:lnTo>
                <a:lnTo>
                  <a:pt x="10170256" y="3035300"/>
                </a:lnTo>
                <a:lnTo>
                  <a:pt x="10198477" y="3009900"/>
                </a:lnTo>
                <a:lnTo>
                  <a:pt x="10227481" y="2984500"/>
                </a:lnTo>
                <a:lnTo>
                  <a:pt x="10257279" y="2959100"/>
                </a:lnTo>
                <a:lnTo>
                  <a:pt x="10287883" y="2946400"/>
                </a:lnTo>
                <a:lnTo>
                  <a:pt x="10319304" y="2921000"/>
                </a:lnTo>
                <a:lnTo>
                  <a:pt x="10351555" y="2908300"/>
                </a:lnTo>
                <a:lnTo>
                  <a:pt x="10384648" y="2882900"/>
                </a:lnTo>
                <a:lnTo>
                  <a:pt x="10418594" y="2857500"/>
                </a:lnTo>
                <a:lnTo>
                  <a:pt x="10453404" y="2844800"/>
                </a:lnTo>
                <a:lnTo>
                  <a:pt x="10489091" y="2819400"/>
                </a:lnTo>
                <a:lnTo>
                  <a:pt x="10563142" y="2794000"/>
                </a:lnTo>
                <a:lnTo>
                  <a:pt x="10601530" y="2768600"/>
                </a:lnTo>
                <a:lnTo>
                  <a:pt x="10681089" y="2743200"/>
                </a:lnTo>
                <a:lnTo>
                  <a:pt x="10722283" y="2730500"/>
                </a:lnTo>
                <a:lnTo>
                  <a:pt x="10764436" y="2705100"/>
                </a:lnTo>
                <a:lnTo>
                  <a:pt x="10896768" y="2667000"/>
                </a:lnTo>
                <a:lnTo>
                  <a:pt x="10988677" y="2641600"/>
                </a:lnTo>
                <a:lnTo>
                  <a:pt x="11075590" y="2616200"/>
                </a:lnTo>
                <a:lnTo>
                  <a:pt x="11116899" y="2590800"/>
                </a:lnTo>
                <a:lnTo>
                  <a:pt x="11156788" y="2578100"/>
                </a:lnTo>
                <a:lnTo>
                  <a:pt x="11195267" y="2565400"/>
                </a:lnTo>
                <a:lnTo>
                  <a:pt x="11232345" y="2540000"/>
                </a:lnTo>
                <a:lnTo>
                  <a:pt x="11268030" y="2514600"/>
                </a:lnTo>
                <a:lnTo>
                  <a:pt x="11302333" y="2501900"/>
                </a:lnTo>
                <a:lnTo>
                  <a:pt x="11335263" y="2476500"/>
                </a:lnTo>
                <a:lnTo>
                  <a:pt x="11366828" y="2451100"/>
                </a:lnTo>
                <a:lnTo>
                  <a:pt x="11397038" y="2425700"/>
                </a:lnTo>
                <a:lnTo>
                  <a:pt x="11425902" y="2400300"/>
                </a:lnTo>
                <a:lnTo>
                  <a:pt x="11479630" y="2336800"/>
                </a:lnTo>
                <a:lnTo>
                  <a:pt x="11504512" y="2311400"/>
                </a:lnTo>
                <a:lnTo>
                  <a:pt x="11528085" y="2286000"/>
                </a:lnTo>
                <a:lnTo>
                  <a:pt x="11550359" y="2247900"/>
                </a:lnTo>
                <a:lnTo>
                  <a:pt x="11571341" y="2222500"/>
                </a:lnTo>
                <a:lnTo>
                  <a:pt x="11591043" y="2184400"/>
                </a:lnTo>
                <a:lnTo>
                  <a:pt x="11609472" y="2159000"/>
                </a:lnTo>
                <a:lnTo>
                  <a:pt x="11626639" y="2120900"/>
                </a:lnTo>
                <a:lnTo>
                  <a:pt x="11642552" y="2082800"/>
                </a:lnTo>
                <a:lnTo>
                  <a:pt x="11657221" y="2044700"/>
                </a:lnTo>
                <a:lnTo>
                  <a:pt x="11670654" y="2006600"/>
                </a:lnTo>
                <a:lnTo>
                  <a:pt x="11682861" y="1968500"/>
                </a:lnTo>
                <a:lnTo>
                  <a:pt x="11693852" y="1930400"/>
                </a:lnTo>
                <a:lnTo>
                  <a:pt x="11703635" y="1892300"/>
                </a:lnTo>
                <a:lnTo>
                  <a:pt x="11712220" y="1854200"/>
                </a:lnTo>
                <a:lnTo>
                  <a:pt x="11719616" y="1816100"/>
                </a:lnTo>
                <a:lnTo>
                  <a:pt x="11725832" y="1765300"/>
                </a:lnTo>
                <a:lnTo>
                  <a:pt x="11730877" y="1727200"/>
                </a:lnTo>
                <a:lnTo>
                  <a:pt x="11734761" y="1676400"/>
                </a:lnTo>
                <a:lnTo>
                  <a:pt x="11737493" y="1638300"/>
                </a:lnTo>
                <a:lnTo>
                  <a:pt x="11739082" y="1587500"/>
                </a:lnTo>
                <a:lnTo>
                  <a:pt x="11739537" y="1549400"/>
                </a:lnTo>
                <a:lnTo>
                  <a:pt x="11738867" y="1498600"/>
                </a:lnTo>
                <a:lnTo>
                  <a:pt x="11737082" y="1447800"/>
                </a:lnTo>
                <a:lnTo>
                  <a:pt x="11734192" y="1409700"/>
                </a:lnTo>
                <a:lnTo>
                  <a:pt x="11730204" y="1358900"/>
                </a:lnTo>
                <a:lnTo>
                  <a:pt x="11725129" y="1308100"/>
                </a:lnTo>
                <a:lnTo>
                  <a:pt x="11718975" y="1257300"/>
                </a:lnTo>
                <a:lnTo>
                  <a:pt x="11711752" y="1206500"/>
                </a:lnTo>
                <a:lnTo>
                  <a:pt x="11703469" y="1155700"/>
                </a:lnTo>
                <a:lnTo>
                  <a:pt x="11694136" y="1104900"/>
                </a:lnTo>
                <a:lnTo>
                  <a:pt x="11683760" y="1054100"/>
                </a:lnTo>
                <a:lnTo>
                  <a:pt x="11672353" y="1003300"/>
                </a:lnTo>
                <a:lnTo>
                  <a:pt x="11659922" y="952500"/>
                </a:lnTo>
                <a:lnTo>
                  <a:pt x="11646478" y="889000"/>
                </a:lnTo>
                <a:lnTo>
                  <a:pt x="11632029" y="838200"/>
                </a:lnTo>
                <a:lnTo>
                  <a:pt x="11616585" y="787400"/>
                </a:lnTo>
                <a:lnTo>
                  <a:pt x="11600154" y="736600"/>
                </a:lnTo>
                <a:lnTo>
                  <a:pt x="11582747" y="673100"/>
                </a:lnTo>
                <a:lnTo>
                  <a:pt x="11564371" y="622300"/>
                </a:lnTo>
                <a:lnTo>
                  <a:pt x="11545038" y="558800"/>
                </a:lnTo>
                <a:lnTo>
                  <a:pt x="11524755" y="508000"/>
                </a:lnTo>
                <a:lnTo>
                  <a:pt x="11503531" y="444500"/>
                </a:lnTo>
                <a:lnTo>
                  <a:pt x="11481377" y="393700"/>
                </a:lnTo>
                <a:lnTo>
                  <a:pt x="11458302" y="330200"/>
                </a:lnTo>
                <a:lnTo>
                  <a:pt x="11434314" y="279400"/>
                </a:lnTo>
                <a:lnTo>
                  <a:pt x="11409422" y="215900"/>
                </a:lnTo>
                <a:lnTo>
                  <a:pt x="11383637" y="152400"/>
                </a:lnTo>
                <a:lnTo>
                  <a:pt x="11356967" y="101600"/>
                </a:lnTo>
                <a:lnTo>
                  <a:pt x="11329422" y="38100"/>
                </a:lnTo>
                <a:lnTo>
                  <a:pt x="11314796" y="0"/>
                </a:lnTo>
                <a:close/>
              </a:path>
            </a:pathLst>
          </a:custGeom>
          <a:solidFill>
            <a:schemeClr val="bg1"/>
          </a:solidFill>
        </p:spPr>
        <p:txBody>
          <a:bodyPr wrap="square" lIns="0" tIns="0" rIns="0" bIns="0" rtlCol="0"/>
          <a:lstStyle/>
          <a:p>
            <a:pPr algn="l" rtl="0"/>
            <a:endParaRPr/>
          </a:p>
        </p:txBody>
      </p:sp>
      <p:pic>
        <p:nvPicPr>
          <p:cNvPr id="2050" name="Picture 2" descr="Diagram of disability inclusion across the student lifecycle, as per the previous slide.  However in this version, the areas listing outreach and marketing, and selection and admission, are highlighted.">
            <a:extLst>
              <a:ext uri="{FF2B5EF4-FFF2-40B4-BE49-F238E27FC236}">
                <a16:creationId xmlns:a16="http://schemas.microsoft.com/office/drawing/2014/main" id="{17D7C6E5-C0BD-AC57-6D17-F291D32FF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89989"/>
            <a:ext cx="11430000" cy="761467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43F75CCC-E75D-6D30-4ED9-9CDC2E5C65D5}"/>
              </a:ext>
              <a:ext uri="{C183D7F6-B498-43B3-948B-1728B52AA6E4}">
                <adec:decorative xmlns:adec="http://schemas.microsoft.com/office/drawing/2017/decorative" val="1"/>
              </a:ext>
            </a:extLst>
          </p:cNvPr>
          <p:cNvGrpSpPr/>
          <p:nvPr/>
        </p:nvGrpSpPr>
        <p:grpSpPr>
          <a:xfrm>
            <a:off x="1356711" y="2247898"/>
            <a:ext cx="7682041" cy="6363849"/>
            <a:chOff x="1356711" y="1790700"/>
            <a:chExt cx="7682041" cy="6363849"/>
          </a:xfrm>
        </p:grpSpPr>
        <p:sp>
          <p:nvSpPr>
            <p:cNvPr id="9" name="Oval 8">
              <a:extLst>
                <a:ext uri="{FF2B5EF4-FFF2-40B4-BE49-F238E27FC236}">
                  <a16:creationId xmlns:a16="http://schemas.microsoft.com/office/drawing/2014/main" id="{17F848EA-C86C-EA0A-A635-83330163F9A8}"/>
                </a:ext>
              </a:extLst>
            </p:cNvPr>
            <p:cNvSpPr/>
            <p:nvPr/>
          </p:nvSpPr>
          <p:spPr>
            <a:xfrm>
              <a:off x="3352800" y="2781300"/>
              <a:ext cx="3657665" cy="3581465"/>
            </a:xfrm>
            <a:prstGeom prst="ellipse">
              <a:avLst/>
            </a:prstGeom>
            <a:solidFill>
              <a:schemeClr val="bg1">
                <a:alpha val="745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85258B-C9C6-E1EE-DC1C-A9F82C7705FF}"/>
                </a:ext>
              </a:extLst>
            </p:cNvPr>
            <p:cNvSpPr/>
            <p:nvPr/>
          </p:nvSpPr>
          <p:spPr>
            <a:xfrm>
              <a:off x="1937426" y="1790700"/>
              <a:ext cx="2101174" cy="2057400"/>
            </a:xfrm>
            <a:prstGeom prst="ellipse">
              <a:avLst/>
            </a:prstGeom>
            <a:solidFill>
              <a:schemeClr val="bg1">
                <a:alpha val="745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A04633D-DA5C-C541-89FD-1233E5D72354}"/>
                </a:ext>
              </a:extLst>
            </p:cNvPr>
            <p:cNvSpPr/>
            <p:nvPr/>
          </p:nvSpPr>
          <p:spPr>
            <a:xfrm>
              <a:off x="1356711" y="4186820"/>
              <a:ext cx="2101174" cy="2057400"/>
            </a:xfrm>
            <a:prstGeom prst="ellipse">
              <a:avLst/>
            </a:prstGeom>
            <a:solidFill>
              <a:schemeClr val="bg1">
                <a:alpha val="745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F5CA3C-C483-86A9-81AA-04AC1FAD265E}"/>
                </a:ext>
              </a:extLst>
            </p:cNvPr>
            <p:cNvSpPr/>
            <p:nvPr/>
          </p:nvSpPr>
          <p:spPr>
            <a:xfrm>
              <a:off x="2935004" y="6097149"/>
              <a:ext cx="2101174" cy="2057400"/>
            </a:xfrm>
            <a:prstGeom prst="ellipse">
              <a:avLst/>
            </a:prstGeom>
            <a:solidFill>
              <a:schemeClr val="bg1">
                <a:alpha val="745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0EC826A-82E3-58A0-2038-194F1387BC6F}"/>
                </a:ext>
              </a:extLst>
            </p:cNvPr>
            <p:cNvSpPr/>
            <p:nvPr/>
          </p:nvSpPr>
          <p:spPr>
            <a:xfrm>
              <a:off x="5310104" y="6097149"/>
              <a:ext cx="2101174" cy="2057400"/>
            </a:xfrm>
            <a:prstGeom prst="ellipse">
              <a:avLst/>
            </a:prstGeom>
            <a:solidFill>
              <a:schemeClr val="bg1">
                <a:alpha val="745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01DA302-492A-45D7-4DC3-06C187766AB1}"/>
                </a:ext>
              </a:extLst>
            </p:cNvPr>
            <p:cNvSpPr/>
            <p:nvPr/>
          </p:nvSpPr>
          <p:spPr>
            <a:xfrm>
              <a:off x="6937578" y="4172557"/>
              <a:ext cx="2101174" cy="2057400"/>
            </a:xfrm>
            <a:prstGeom prst="ellipse">
              <a:avLst/>
            </a:prstGeom>
            <a:solidFill>
              <a:schemeClr val="bg1">
                <a:alpha val="745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7122885"/>
      </p:ext>
    </p:extLst>
  </p:cSld>
  <p:clrMapOvr>
    <a:masterClrMapping/>
  </p:clrMapOvr>
</p:sld>
</file>

<file path=ppt/theme/theme1.xml><?xml version="1.0" encoding="utf-8"?>
<a:theme xmlns:a="http://schemas.openxmlformats.org/drawingml/2006/main" name="Office Theme">
  <a:themeElements>
    <a:clrScheme name="DIinHED3">
      <a:dk1>
        <a:srgbClr val="000000"/>
      </a:dk1>
      <a:lt1>
        <a:srgbClr val="FFFFFF"/>
      </a:lt1>
      <a:dk2>
        <a:srgbClr val="170230"/>
      </a:dk2>
      <a:lt2>
        <a:srgbClr val="F8F6F3"/>
      </a:lt2>
      <a:accent1>
        <a:srgbClr val="D2AAD1"/>
      </a:accent1>
      <a:accent2>
        <a:srgbClr val="BED3DC"/>
      </a:accent2>
      <a:accent3>
        <a:srgbClr val="BBC9C6"/>
      </a:accent3>
      <a:accent4>
        <a:srgbClr val="D0E1DB"/>
      </a:accent4>
      <a:accent5>
        <a:srgbClr val="DFD7D3"/>
      </a:accent5>
      <a:accent6>
        <a:srgbClr val="F3F0EA"/>
      </a:accent6>
      <a:hlink>
        <a:srgbClr val="78467B"/>
      </a:hlink>
      <a:folHlink>
        <a:srgbClr val="30557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0A1A07071A9743AF34C7DA379A7A35" ma:contentTypeVersion="10" ma:contentTypeDescription="Create a new document." ma:contentTypeScope="" ma:versionID="a186e3ab63a08690bbb1eca70c0d89d7">
  <xsd:schema xmlns:xsd="http://www.w3.org/2001/XMLSchema" xmlns:xs="http://www.w3.org/2001/XMLSchema" xmlns:p="http://schemas.microsoft.com/office/2006/metadata/properties" xmlns:ns2="1bdf347f-36b5-461a-ba32-70a9753a62d0" targetNamespace="http://schemas.microsoft.com/office/2006/metadata/properties" ma:root="true" ma:fieldsID="60ea122588875e4ace675a83046f95dd" ns2:_="">
    <xsd:import namespace="1bdf347f-36b5-461a-ba32-70a9753a6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df347f-36b5-461a-ba32-70a9753a62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072027-3D05-431C-8F95-C672EC090B89}">
  <ds:schemaRefs>
    <ds:schemaRef ds:uri="http://schemas.microsoft.com/sharepoint/v3/contenttype/forms"/>
  </ds:schemaRefs>
</ds:datastoreItem>
</file>

<file path=customXml/itemProps2.xml><?xml version="1.0" encoding="utf-8"?>
<ds:datastoreItem xmlns:ds="http://schemas.openxmlformats.org/officeDocument/2006/customXml" ds:itemID="{14EE441D-6B0A-41BA-8254-6D7846E72889}">
  <ds:schemaRefs>
    <ds:schemaRef ds:uri="1bdf347f-36b5-461a-ba32-70a9753a62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C8E4DE-3716-4706-A502-5F6BBB8D281D}">
  <ds:schemaRefs>
    <ds:schemaRef ds:uri="1bdf347f-36b5-461a-ba32-70a9753a62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40</TotalTime>
  <Words>1257</Words>
  <Application>Microsoft Office PowerPoint</Application>
  <PresentationFormat>Custom</PresentationFormat>
  <Paragraphs>162</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Arial</vt:lpstr>
      <vt:lpstr>Candara</vt:lpstr>
      <vt:lpstr>PT Sans</vt:lpstr>
      <vt:lpstr>Office Theme</vt:lpstr>
      <vt:lpstr>Barriers before entry  Opportunities to improve pre-admission guidance  for disabled university applicants</vt:lpstr>
      <vt:lpstr>Wadawarrung Land</vt:lpstr>
      <vt:lpstr>Study contributors and positionality</vt:lpstr>
      <vt:lpstr>A story about Ashley</vt:lpstr>
      <vt:lpstr>Positions on disability</vt:lpstr>
      <vt:lpstr>Why is this important?</vt:lpstr>
      <vt:lpstr>Removing barriers</vt:lpstr>
      <vt:lpstr>Inclusion across the student lifecycle</vt:lpstr>
      <vt:lpstr>Where to start</vt:lpstr>
      <vt:lpstr>Ashley’s experience</vt:lpstr>
      <vt:lpstr>Methods</vt:lpstr>
      <vt:lpstr>Overall outcomes</vt:lpstr>
      <vt:lpstr>Framing of disability</vt:lpstr>
      <vt:lpstr>How are course requirements presented?</vt:lpstr>
      <vt:lpstr>Clarity and transparency</vt:lpstr>
      <vt:lpstr>Outcomes</vt:lpstr>
      <vt:lpstr>What could make a difference?</vt:lpstr>
      <vt:lpstr>Prompting questions for educators</vt:lpstr>
      <vt:lpstr>Reflection question 2</vt:lpstr>
      <vt:lpstr>Reflection question 3</vt:lpstr>
      <vt:lpstr>Reflection question 4</vt:lpstr>
      <vt:lpstr>Reflection question 5</vt:lpstr>
      <vt:lpstr>Reflection question 6</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Kylie Geard</cp:lastModifiedBy>
  <cp:revision>5</cp:revision>
  <dcterms:created xsi:type="dcterms:W3CDTF">2026-02-17T02:04:53Z</dcterms:created>
  <dcterms:modified xsi:type="dcterms:W3CDTF">2026-02-22T06:33:42Z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2026-02-17T00:00:00Z</vt:filetime>
  </property>
  <property fmtid="{D5CDD505-2E9C-101B-9397-08002B2CF9AE}" pid="3" name="CreationClient">
    <vt:lpwstr>authoring</vt:lpwstr>
  </property>
  <property fmtid="{D5CDD505-2E9C-101B-9397-08002B2CF9AE}" pid="4" name="Creator">
    <vt:lpwstr>Adobe Express</vt:lpwstr>
  </property>
  <property fmtid="{D5CDD505-2E9C-101B-9397-08002B2CF9AE}" pid="5" name="LastSaved">
    <vt:filetime>2026-02-17T00:00:00Z</vt:filetime>
  </property>
  <property fmtid="{D5CDD505-2E9C-101B-9397-08002B2CF9AE}" pid="6" name="Producer">
    <vt:lpwstr>Adobe Express</vt:lpwstr>
  </property>
  <property fmtid="{D5CDD505-2E9C-101B-9397-08002B2CF9AE}" pid="7" name="ContentTypeId">
    <vt:lpwstr>0x010100E60A1A07071A9743AF34C7DA379A7A35</vt:lpwstr>
  </property>
  <property fmtid="{D5CDD505-2E9C-101B-9397-08002B2CF9AE}" pid="8" name="Order">
    <vt:r8>8100</vt:r8>
  </property>
  <property fmtid="{D5CDD505-2E9C-101B-9397-08002B2CF9AE}" pid="9" name="TriggerFlowInfo">
    <vt:lpwstr/>
  </property>
  <property fmtid="{D5CDD505-2E9C-101B-9397-08002B2CF9AE}" pid="10" name="ComplianceAssetId">
    <vt:lpwstr/>
  </property>
  <property fmtid="{D5CDD505-2E9C-101B-9397-08002B2CF9AE}" pid="11" name="_ExtendedDescription">
    <vt:lpwstr/>
  </property>
</Properties>
</file>