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3" r:id="rId10"/>
    <p:sldId id="266" r:id="rId11"/>
    <p:sldId id="267" r:id="rId12"/>
    <p:sldId id="262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1E70-5948-40AB-B8C6-8B0AA95F88E9}" v="64" dt="2026-01-28T23:04:19.411"/>
    <p1510:client id="{547463E8-A531-54F6-9A9D-AAF3DAA52AB0}" v="2" dt="2026-01-28T22:14:11.162"/>
    <p1510:client id="{806AC402-2049-47A9-B3C5-14B4ACB7547A}" v="2" dt="2026-01-28T22:22:50.680"/>
    <p1510:client id="{F7E46C1E-C3B6-4366-96CE-2BB404C94668}" v="5" dt="2026-01-29T00:06:36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1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Britten" userId="S::darren.britten@utas.edu.au::63388241-b276-48b3-b093-66a84b9fb54e" providerId="AD" clId="Web-{F7E46C1E-C3B6-4366-96CE-2BB404C94668}"/>
    <pc:docChg chg="modSld">
      <pc:chgData name="Darren Britten" userId="S::darren.britten@utas.edu.au::63388241-b276-48b3-b093-66a84b9fb54e" providerId="AD" clId="Web-{F7E46C1E-C3B6-4366-96CE-2BB404C94668}" dt="2026-01-29T00:06:34.239" v="4" actId="20577"/>
      <pc:docMkLst>
        <pc:docMk/>
      </pc:docMkLst>
      <pc:sldChg chg="modNotes">
        <pc:chgData name="Darren Britten" userId="S::darren.britten@utas.edu.au::63388241-b276-48b3-b093-66a84b9fb54e" providerId="AD" clId="Web-{F7E46C1E-C3B6-4366-96CE-2BB404C94668}" dt="2026-01-29T00:05:29.753" v="1"/>
        <pc:sldMkLst>
          <pc:docMk/>
          <pc:sldMk cId="2771653887" sldId="263"/>
        </pc:sldMkLst>
      </pc:sldChg>
      <pc:sldChg chg="modSp">
        <pc:chgData name="Darren Britten" userId="S::darren.britten@utas.edu.au::63388241-b276-48b3-b093-66a84b9fb54e" providerId="AD" clId="Web-{F7E46C1E-C3B6-4366-96CE-2BB404C94668}" dt="2026-01-29T00:06:34.239" v="4" actId="20577"/>
        <pc:sldMkLst>
          <pc:docMk/>
          <pc:sldMk cId="407505210" sldId="265"/>
        </pc:sldMkLst>
        <pc:spChg chg="mod">
          <ac:chgData name="Darren Britten" userId="S::darren.britten@utas.edu.au::63388241-b276-48b3-b093-66a84b9fb54e" providerId="AD" clId="Web-{F7E46C1E-C3B6-4366-96CE-2BB404C94668}" dt="2026-01-29T00:06:34.239" v="4" actId="20577"/>
          <ac:spMkLst>
            <pc:docMk/>
            <pc:sldMk cId="407505210" sldId="265"/>
            <ac:spMk id="4" creationId="{02BCA183-C4B9-B4A1-85A3-CD11374A7097}"/>
          </ac:spMkLst>
        </pc:spChg>
      </pc:sldChg>
    </pc:docChg>
  </pc:docChgLst>
  <pc:docChgLst>
    <pc:chgData name="Rebecca Morris" userId="S::rebecca.morris@utas.edu.au::72fd503c-fbac-4021-a05b-aaa9afc0aa74" providerId="AD" clId="Web-{9E9950C1-2B73-8B3A-2343-A86ECEC139F9}"/>
    <pc:docChg chg="modSld">
      <pc:chgData name="Rebecca Morris" userId="S::rebecca.morris@utas.edu.au::72fd503c-fbac-4021-a05b-aaa9afc0aa74" providerId="AD" clId="Web-{9E9950C1-2B73-8B3A-2343-A86ECEC139F9}" dt="2026-01-22T00:32:26.214" v="25"/>
      <pc:docMkLst>
        <pc:docMk/>
      </pc:docMkLst>
      <pc:sldChg chg="modNotes">
        <pc:chgData name="Rebecca Morris" userId="S::rebecca.morris@utas.edu.au::72fd503c-fbac-4021-a05b-aaa9afc0aa74" providerId="AD" clId="Web-{9E9950C1-2B73-8B3A-2343-A86ECEC139F9}" dt="2026-01-22T00:32:26.214" v="25"/>
        <pc:sldMkLst>
          <pc:docMk/>
          <pc:sldMk cId="1940906865" sldId="259"/>
        </pc:sldMkLst>
      </pc:sldChg>
      <pc:sldChg chg="modSp modNotes">
        <pc:chgData name="Rebecca Morris" userId="S::rebecca.morris@utas.edu.au::72fd503c-fbac-4021-a05b-aaa9afc0aa74" providerId="AD" clId="Web-{9E9950C1-2B73-8B3A-2343-A86ECEC139F9}" dt="2026-01-22T00:15:54.276" v="22"/>
        <pc:sldMkLst>
          <pc:docMk/>
          <pc:sldMk cId="3828022277" sldId="260"/>
        </pc:sldMkLst>
        <pc:spChg chg="mod">
          <ac:chgData name="Rebecca Morris" userId="S::rebecca.morris@utas.edu.au::72fd503c-fbac-4021-a05b-aaa9afc0aa74" providerId="AD" clId="Web-{9E9950C1-2B73-8B3A-2343-A86ECEC139F9}" dt="2026-01-22T00:08:57.183" v="11" actId="20577"/>
          <ac:spMkLst>
            <pc:docMk/>
            <pc:sldMk cId="3828022277" sldId="260"/>
            <ac:spMk id="2" creationId="{1BD01B26-3E3D-3DEF-47B7-5DB1E6E1FF78}"/>
          </ac:spMkLst>
        </pc:spChg>
      </pc:sldChg>
      <pc:sldChg chg="modSp">
        <pc:chgData name="Rebecca Morris" userId="S::rebecca.morris@utas.edu.au::72fd503c-fbac-4021-a05b-aaa9afc0aa74" providerId="AD" clId="Web-{9E9950C1-2B73-8B3A-2343-A86ECEC139F9}" dt="2026-01-21T23:58:20.332" v="4" actId="20577"/>
        <pc:sldMkLst>
          <pc:docMk/>
          <pc:sldMk cId="875341553" sldId="266"/>
        </pc:sldMkLst>
        <pc:spChg chg="mod">
          <ac:chgData name="Rebecca Morris" userId="S::rebecca.morris@utas.edu.au::72fd503c-fbac-4021-a05b-aaa9afc0aa74" providerId="AD" clId="Web-{9E9950C1-2B73-8B3A-2343-A86ECEC139F9}" dt="2026-01-21T23:58:20.332" v="4" actId="20577"/>
          <ac:spMkLst>
            <pc:docMk/>
            <pc:sldMk cId="875341553" sldId="266"/>
            <ac:spMk id="2" creationId="{FF06B17C-4F73-2812-B00F-5D493EB064B8}"/>
          </ac:spMkLst>
        </pc:spChg>
      </pc:sldChg>
    </pc:docChg>
  </pc:docChgLst>
  <pc:docChgLst>
    <pc:chgData name="Jane Hawkeswood" userId="S::jane.hawkeswood@utas.edu.au::63bada2e-462c-4af3-bfba-3429ca74680e" providerId="AD" clId="Web-{A934A625-380D-5FE9-FF0A-6A21875372E2}"/>
    <pc:docChg chg="modSld">
      <pc:chgData name="Jane Hawkeswood" userId="S::jane.hawkeswood@utas.edu.au::63bada2e-462c-4af3-bfba-3429ca74680e" providerId="AD" clId="Web-{A934A625-380D-5FE9-FF0A-6A21875372E2}" dt="2026-01-22T00:12:33.869" v="2"/>
      <pc:docMkLst>
        <pc:docMk/>
      </pc:docMkLst>
      <pc:sldChg chg="addSp delSp modSp">
        <pc:chgData name="Jane Hawkeswood" userId="S::jane.hawkeswood@utas.edu.au::63bada2e-462c-4af3-bfba-3429ca74680e" providerId="AD" clId="Web-{A934A625-380D-5FE9-FF0A-6A21875372E2}" dt="2026-01-22T00:12:33.869" v="2"/>
        <pc:sldMkLst>
          <pc:docMk/>
          <pc:sldMk cId="726518856" sldId="257"/>
        </pc:sldMkLst>
      </pc:sldChg>
    </pc:docChg>
  </pc:docChgLst>
  <pc:docChgLst>
    <pc:chgData name="Darren Britten" userId="S::darren.britten@utas.edu.au::63388241-b276-48b3-b093-66a84b9fb54e" providerId="AD" clId="Web-{A5E97554-7AB1-415E-879D-1C1310C7CC0C}"/>
    <pc:docChg chg="modSld">
      <pc:chgData name="Darren Britten" userId="S::darren.britten@utas.edu.au::63388241-b276-48b3-b093-66a84b9fb54e" providerId="AD" clId="Web-{A5E97554-7AB1-415E-879D-1C1310C7CC0C}" dt="2026-01-22T00:33:29.147" v="177" actId="1076"/>
      <pc:docMkLst>
        <pc:docMk/>
      </pc:docMkLst>
      <pc:sldChg chg="delSp modSp">
        <pc:chgData name="Darren Britten" userId="S::darren.britten@utas.edu.au::63388241-b276-48b3-b093-66a84b9fb54e" providerId="AD" clId="Web-{A5E97554-7AB1-415E-879D-1C1310C7CC0C}" dt="2026-01-22T00:16:40.682" v="34" actId="14100"/>
        <pc:sldMkLst>
          <pc:docMk/>
          <pc:sldMk cId="726518856" sldId="257"/>
        </pc:sldMkLst>
      </pc:sldChg>
      <pc:sldChg chg="addSp delSp modSp">
        <pc:chgData name="Darren Britten" userId="S::darren.britten@utas.edu.au::63388241-b276-48b3-b093-66a84b9fb54e" providerId="AD" clId="Web-{A5E97554-7AB1-415E-879D-1C1310C7CC0C}" dt="2026-01-22T00:33:29.147" v="177" actId="1076"/>
        <pc:sldMkLst>
          <pc:docMk/>
          <pc:sldMk cId="1940906865" sldId="259"/>
        </pc:sldMkLst>
        <pc:spChg chg="mod">
          <ac:chgData name="Darren Britten" userId="S::darren.britten@utas.edu.au::63388241-b276-48b3-b093-66a84b9fb54e" providerId="AD" clId="Web-{A5E97554-7AB1-415E-879D-1C1310C7CC0C}" dt="2026-01-22T00:31:53.271" v="161" actId="20577"/>
          <ac:spMkLst>
            <pc:docMk/>
            <pc:sldMk cId="1940906865" sldId="259"/>
            <ac:spMk id="4" creationId="{F0C05416-0A3D-C532-35E4-6A9E461CDEEB}"/>
          </ac:spMkLst>
        </pc:spChg>
        <pc:picChg chg="add mod">
          <ac:chgData name="Darren Britten" userId="S::darren.britten@utas.edu.au::63388241-b276-48b3-b093-66a84b9fb54e" providerId="AD" clId="Web-{A5E97554-7AB1-415E-879D-1C1310C7CC0C}" dt="2026-01-22T00:33:29.147" v="177" actId="1076"/>
          <ac:picMkLst>
            <pc:docMk/>
            <pc:sldMk cId="1940906865" sldId="259"/>
            <ac:picMk id="2" creationId="{7DF9311A-0F35-2D61-1E6B-187041ABC6C1}"/>
          </ac:picMkLst>
        </pc:picChg>
        <pc:picChg chg="add mod ord">
          <ac:chgData name="Darren Britten" userId="S::darren.britten@utas.edu.au::63388241-b276-48b3-b093-66a84b9fb54e" providerId="AD" clId="Web-{A5E97554-7AB1-415E-879D-1C1310C7CC0C}" dt="2026-01-22T00:33:25.272" v="175" actId="1076"/>
          <ac:picMkLst>
            <pc:docMk/>
            <pc:sldMk cId="1940906865" sldId="259"/>
            <ac:picMk id="7" creationId="{004BEE12-1BE9-D561-1028-74E8239846E6}"/>
          </ac:picMkLst>
        </pc:picChg>
      </pc:sldChg>
      <pc:sldChg chg="modSp">
        <pc:chgData name="Darren Britten" userId="S::darren.britten@utas.edu.au::63388241-b276-48b3-b093-66a84b9fb54e" providerId="AD" clId="Web-{A5E97554-7AB1-415E-879D-1C1310C7CC0C}" dt="2026-01-22T00:14:09.474" v="31" actId="20577"/>
        <pc:sldMkLst>
          <pc:docMk/>
          <pc:sldMk cId="3828022277" sldId="260"/>
        </pc:sldMkLst>
        <pc:spChg chg="mod">
          <ac:chgData name="Darren Britten" userId="S::darren.britten@utas.edu.au::63388241-b276-48b3-b093-66a84b9fb54e" providerId="AD" clId="Web-{A5E97554-7AB1-415E-879D-1C1310C7CC0C}" dt="2026-01-22T00:14:09.474" v="31" actId="20577"/>
          <ac:spMkLst>
            <pc:docMk/>
            <pc:sldMk cId="3828022277" sldId="260"/>
            <ac:spMk id="2" creationId="{1BD01B26-3E3D-3DEF-47B7-5DB1E6E1FF78}"/>
          </ac:spMkLst>
        </pc:spChg>
      </pc:sldChg>
      <pc:sldChg chg="modSp">
        <pc:chgData name="Darren Britten" userId="S::darren.britten@utas.edu.au::63388241-b276-48b3-b093-66a84b9fb54e" providerId="AD" clId="Web-{A5E97554-7AB1-415E-879D-1C1310C7CC0C}" dt="2026-01-22T00:23:51.702" v="95" actId="20577"/>
        <pc:sldMkLst>
          <pc:docMk/>
          <pc:sldMk cId="678276215" sldId="262"/>
        </pc:sldMkLst>
        <pc:spChg chg="mod">
          <ac:chgData name="Darren Britten" userId="S::darren.britten@utas.edu.au::63388241-b276-48b3-b093-66a84b9fb54e" providerId="AD" clId="Web-{A5E97554-7AB1-415E-879D-1C1310C7CC0C}" dt="2026-01-22T00:23:51.702" v="95" actId="20577"/>
          <ac:spMkLst>
            <pc:docMk/>
            <pc:sldMk cId="678276215" sldId="262"/>
            <ac:spMk id="2" creationId="{F10F2567-E424-4024-FF0D-96706742A406}"/>
          </ac:spMkLst>
        </pc:spChg>
      </pc:sldChg>
      <pc:sldChg chg="delSp modSp">
        <pc:chgData name="Darren Britten" userId="S::darren.britten@utas.edu.au::63388241-b276-48b3-b093-66a84b9fb54e" providerId="AD" clId="Web-{A5E97554-7AB1-415E-879D-1C1310C7CC0C}" dt="2026-01-22T00:29:26.298" v="143" actId="14100"/>
        <pc:sldMkLst>
          <pc:docMk/>
          <pc:sldMk cId="2771653887" sldId="263"/>
        </pc:sldMkLst>
        <pc:spChg chg="mod">
          <ac:chgData name="Darren Britten" userId="S::darren.britten@utas.edu.au::63388241-b276-48b3-b093-66a84b9fb54e" providerId="AD" clId="Web-{A5E97554-7AB1-415E-879D-1C1310C7CC0C}" dt="2026-01-22T00:29:26.298" v="143" actId="14100"/>
          <ac:spMkLst>
            <pc:docMk/>
            <pc:sldMk cId="2771653887" sldId="263"/>
            <ac:spMk id="2" creationId="{B5EE65AD-BF32-83B7-BD7C-B5F4317B4A7F}"/>
          </ac:spMkLst>
        </pc:spChg>
        <pc:picChg chg="mod">
          <ac:chgData name="Darren Britten" userId="S::darren.britten@utas.edu.au::63388241-b276-48b3-b093-66a84b9fb54e" providerId="AD" clId="Web-{A5E97554-7AB1-415E-879D-1C1310C7CC0C}" dt="2026-01-22T00:27:13.543" v="129" actId="1076"/>
          <ac:picMkLst>
            <pc:docMk/>
            <pc:sldMk cId="2771653887" sldId="263"/>
            <ac:picMk id="3" creationId="{FB44B376-D3B3-D549-A9CD-669F8EA72E9E}"/>
          </ac:picMkLst>
        </pc:picChg>
        <pc:picChg chg="mod">
          <ac:chgData name="Darren Britten" userId="S::darren.britten@utas.edu.au::63388241-b276-48b3-b093-66a84b9fb54e" providerId="AD" clId="Web-{A5E97554-7AB1-415E-879D-1C1310C7CC0C}" dt="2026-01-22T00:27:14.965" v="130" actId="1076"/>
          <ac:picMkLst>
            <pc:docMk/>
            <pc:sldMk cId="2771653887" sldId="263"/>
            <ac:picMk id="5" creationId="{2E61FB06-E99E-C6FA-63A9-8617A94CA2FD}"/>
          </ac:picMkLst>
        </pc:picChg>
        <pc:picChg chg="mod">
          <ac:chgData name="Darren Britten" userId="S::darren.britten@utas.edu.au::63388241-b276-48b3-b093-66a84b9fb54e" providerId="AD" clId="Web-{A5E97554-7AB1-415E-879D-1C1310C7CC0C}" dt="2026-01-22T00:27:19.965" v="132" actId="1076"/>
          <ac:picMkLst>
            <pc:docMk/>
            <pc:sldMk cId="2771653887" sldId="263"/>
            <ac:picMk id="6" creationId="{9E0667DA-3A5F-0FFE-37AE-33192F0D1B27}"/>
          </ac:picMkLst>
        </pc:picChg>
      </pc:sldChg>
      <pc:sldChg chg="modSp">
        <pc:chgData name="Darren Britten" userId="S::darren.britten@utas.edu.au::63388241-b276-48b3-b093-66a84b9fb54e" providerId="AD" clId="Web-{A5E97554-7AB1-415E-879D-1C1310C7CC0C}" dt="2026-01-22T00:19:39.452" v="64" actId="20577"/>
        <pc:sldMkLst>
          <pc:docMk/>
          <pc:sldMk cId="875341553" sldId="266"/>
        </pc:sldMkLst>
        <pc:spChg chg="mod">
          <ac:chgData name="Darren Britten" userId="S::darren.britten@utas.edu.au::63388241-b276-48b3-b093-66a84b9fb54e" providerId="AD" clId="Web-{A5E97554-7AB1-415E-879D-1C1310C7CC0C}" dt="2026-01-22T00:19:39.452" v="64" actId="20577"/>
          <ac:spMkLst>
            <pc:docMk/>
            <pc:sldMk cId="875341553" sldId="266"/>
            <ac:spMk id="2" creationId="{FF06B17C-4F73-2812-B00F-5D493EB064B8}"/>
          </ac:spMkLst>
        </pc:spChg>
      </pc:sldChg>
      <pc:sldChg chg="modSp">
        <pc:chgData name="Darren Britten" userId="S::darren.britten@utas.edu.au::63388241-b276-48b3-b093-66a84b9fb54e" providerId="AD" clId="Web-{A5E97554-7AB1-415E-879D-1C1310C7CC0C}" dt="2026-01-22T00:21:24.703" v="86" actId="20577"/>
        <pc:sldMkLst>
          <pc:docMk/>
          <pc:sldMk cId="4066746353" sldId="267"/>
        </pc:sldMkLst>
        <pc:spChg chg="mod">
          <ac:chgData name="Darren Britten" userId="S::darren.britten@utas.edu.au::63388241-b276-48b3-b093-66a84b9fb54e" providerId="AD" clId="Web-{A5E97554-7AB1-415E-879D-1C1310C7CC0C}" dt="2026-01-22T00:21:24.703" v="86" actId="20577"/>
          <ac:spMkLst>
            <pc:docMk/>
            <pc:sldMk cId="4066746353" sldId="267"/>
            <ac:spMk id="2" creationId="{63E31628-F29E-BCFA-4DB6-8C2F9E3689D4}"/>
          </ac:spMkLst>
        </pc:spChg>
      </pc:sldChg>
    </pc:docChg>
  </pc:docChgLst>
  <pc:docChgLst>
    <pc:chgData name="Rebecca Morris" userId="S::rebecca.morris@utas.edu.au::72fd503c-fbac-4021-a05b-aaa9afc0aa74" providerId="AD" clId="Web-{547463E8-A531-54F6-9A9D-AAF3DAA52AB0}"/>
    <pc:docChg chg="modSld">
      <pc:chgData name="Rebecca Morris" userId="S::rebecca.morris@utas.edu.au::72fd503c-fbac-4021-a05b-aaa9afc0aa74" providerId="AD" clId="Web-{547463E8-A531-54F6-9A9D-AAF3DAA52AB0}" dt="2026-01-28T22:58:11.184" v="52"/>
      <pc:docMkLst>
        <pc:docMk/>
      </pc:docMkLst>
      <pc:sldChg chg="modSp">
        <pc:chgData name="Rebecca Morris" userId="S::rebecca.morris@utas.edu.au::72fd503c-fbac-4021-a05b-aaa9afc0aa74" providerId="AD" clId="Web-{547463E8-A531-54F6-9A9D-AAF3DAA52AB0}" dt="2026-01-28T22:14:11.162" v="11" actId="20577"/>
        <pc:sldMkLst>
          <pc:docMk/>
          <pc:sldMk cId="678276215" sldId="262"/>
        </pc:sldMkLst>
        <pc:spChg chg="mod">
          <ac:chgData name="Rebecca Morris" userId="S::rebecca.morris@utas.edu.au::72fd503c-fbac-4021-a05b-aaa9afc0aa74" providerId="AD" clId="Web-{547463E8-A531-54F6-9A9D-AAF3DAA52AB0}" dt="2026-01-28T22:14:11.162" v="11" actId="20577"/>
          <ac:spMkLst>
            <pc:docMk/>
            <pc:sldMk cId="678276215" sldId="262"/>
            <ac:spMk id="2" creationId="{F10F2567-E424-4024-FF0D-96706742A406}"/>
          </ac:spMkLst>
        </pc:spChg>
      </pc:sldChg>
      <pc:sldChg chg="modNotes">
        <pc:chgData name="Rebecca Morris" userId="S::rebecca.morris@utas.edu.au::72fd503c-fbac-4021-a05b-aaa9afc0aa74" providerId="AD" clId="Web-{547463E8-A531-54F6-9A9D-AAF3DAA52AB0}" dt="2026-01-28T22:58:11.184" v="52"/>
        <pc:sldMkLst>
          <pc:docMk/>
          <pc:sldMk cId="875341553" sldId="266"/>
        </pc:sldMkLst>
      </pc:sldChg>
      <pc:sldChg chg="modNotes">
        <pc:chgData name="Rebecca Morris" userId="S::rebecca.morris@utas.edu.au::72fd503c-fbac-4021-a05b-aaa9afc0aa74" providerId="AD" clId="Web-{547463E8-A531-54F6-9A9D-AAF3DAA52AB0}" dt="2026-01-28T22:13:25.739" v="9"/>
        <pc:sldMkLst>
          <pc:docMk/>
          <pc:sldMk cId="4066746353" sldId="267"/>
        </pc:sldMkLst>
      </pc:sldChg>
    </pc:docChg>
  </pc:docChgLst>
  <pc:docChgLst>
    <pc:chgData name="Darren Britten" userId="S::darren.britten@utas.edu.au::63388241-b276-48b3-b093-66a84b9fb54e" providerId="AD" clId="Web-{AF737EBC-072C-4DB5-BBC9-19194AE10937}"/>
    <pc:docChg chg="modSld">
      <pc:chgData name="Darren Britten" userId="S::darren.britten@utas.edu.au::63388241-b276-48b3-b093-66a84b9fb54e" providerId="AD" clId="Web-{AF737EBC-072C-4DB5-BBC9-19194AE10937}" dt="2026-01-21T22:41:23.410" v="14" actId="1076"/>
      <pc:docMkLst>
        <pc:docMk/>
      </pc:docMkLst>
      <pc:sldChg chg="addSp delSp modSp">
        <pc:chgData name="Darren Britten" userId="S::darren.britten@utas.edu.au::63388241-b276-48b3-b093-66a84b9fb54e" providerId="AD" clId="Web-{AF737EBC-072C-4DB5-BBC9-19194AE10937}" dt="2026-01-21T22:41:23.410" v="14" actId="1076"/>
        <pc:sldMkLst>
          <pc:docMk/>
          <pc:sldMk cId="2771653887" sldId="263"/>
        </pc:sldMkLst>
        <pc:picChg chg="add mod">
          <ac:chgData name="Darren Britten" userId="S::darren.britten@utas.edu.au::63388241-b276-48b3-b093-66a84b9fb54e" providerId="AD" clId="Web-{AF737EBC-072C-4DB5-BBC9-19194AE10937}" dt="2026-01-21T22:37:26.338" v="5" actId="1076"/>
          <ac:picMkLst>
            <pc:docMk/>
            <pc:sldMk cId="2771653887" sldId="263"/>
            <ac:picMk id="3" creationId="{FB44B376-D3B3-D549-A9CD-669F8EA72E9E}"/>
          </ac:picMkLst>
        </pc:picChg>
        <pc:picChg chg="mod">
          <ac:chgData name="Darren Britten" userId="S::darren.britten@utas.edu.au::63388241-b276-48b3-b093-66a84b9fb54e" providerId="AD" clId="Web-{AF737EBC-072C-4DB5-BBC9-19194AE10937}" dt="2026-01-21T22:41:20.253" v="13" actId="1076"/>
          <ac:picMkLst>
            <pc:docMk/>
            <pc:sldMk cId="2771653887" sldId="263"/>
            <ac:picMk id="5" creationId="{2E61FB06-E99E-C6FA-63A9-8617A94CA2FD}"/>
          </ac:picMkLst>
        </pc:picChg>
        <pc:picChg chg="mod">
          <ac:chgData name="Darren Britten" userId="S::darren.britten@utas.edu.au::63388241-b276-48b3-b093-66a84b9fb54e" providerId="AD" clId="Web-{AF737EBC-072C-4DB5-BBC9-19194AE10937}" dt="2026-01-21T22:41:23.410" v="14" actId="1076"/>
          <ac:picMkLst>
            <pc:docMk/>
            <pc:sldMk cId="2771653887" sldId="263"/>
            <ac:picMk id="6" creationId="{9E0667DA-3A5F-0FFE-37AE-33192F0D1B27}"/>
          </ac:picMkLst>
        </pc:picChg>
      </pc:sldChg>
    </pc:docChg>
  </pc:docChgLst>
  <pc:docChgLst>
    <pc:chgData name="Darren Britten" userId="S::darren.britten@utas.edu.au::63388241-b276-48b3-b093-66a84b9fb54e" providerId="AD" clId="Web-{806AC402-2049-47A9-B3C5-14B4ACB7547A}"/>
    <pc:docChg chg="modSld">
      <pc:chgData name="Darren Britten" userId="S::darren.britten@utas.edu.au::63388241-b276-48b3-b093-66a84b9fb54e" providerId="AD" clId="Web-{806AC402-2049-47A9-B3C5-14B4ACB7547A}" dt="2026-01-28T22:31:33.765" v="163"/>
      <pc:docMkLst>
        <pc:docMk/>
      </pc:docMkLst>
      <pc:sldChg chg="modSp modNotes">
        <pc:chgData name="Darren Britten" userId="S::darren.britten@utas.edu.au::63388241-b276-48b3-b093-66a84b9fb54e" providerId="AD" clId="Web-{806AC402-2049-47A9-B3C5-14B4ACB7547A}" dt="2026-01-28T22:31:33.765" v="163"/>
        <pc:sldMkLst>
          <pc:docMk/>
          <pc:sldMk cId="2771653887" sldId="263"/>
        </pc:sldMkLst>
        <pc:spChg chg="mod">
          <ac:chgData name="Darren Britten" userId="S::darren.britten@utas.edu.au::63388241-b276-48b3-b093-66a84b9fb54e" providerId="AD" clId="Web-{806AC402-2049-47A9-B3C5-14B4ACB7547A}" dt="2026-01-28T22:22:50.680" v="1" actId="20577"/>
          <ac:spMkLst>
            <pc:docMk/>
            <pc:sldMk cId="2771653887" sldId="263"/>
            <ac:spMk id="2" creationId="{B5EE65AD-BF32-83B7-BD7C-B5F4317B4A7F}"/>
          </ac:spMkLst>
        </pc:spChg>
      </pc:sldChg>
    </pc:docChg>
  </pc:docChgLst>
  <pc:docChgLst>
    <pc:chgData name="Rebecca Morris" userId="S::rebecca.morris@utas.edu.au::72fd503c-fbac-4021-a05b-aaa9afc0aa74" providerId="AD" clId="Web-{CEF47FDE-7FE8-3040-9079-317AF91A090C}"/>
    <pc:docChg chg="modSld">
      <pc:chgData name="Rebecca Morris" userId="S::rebecca.morris@utas.edu.au::72fd503c-fbac-4021-a05b-aaa9afc0aa74" providerId="AD" clId="Web-{CEF47FDE-7FE8-3040-9079-317AF91A090C}" dt="2026-01-23T01:06:41.535" v="5" actId="20577"/>
      <pc:docMkLst>
        <pc:docMk/>
      </pc:docMkLst>
      <pc:sldChg chg="modSp">
        <pc:chgData name="Rebecca Morris" userId="S::rebecca.morris@utas.edu.au::72fd503c-fbac-4021-a05b-aaa9afc0aa74" providerId="AD" clId="Web-{CEF47FDE-7FE8-3040-9079-317AF91A090C}" dt="2026-01-23T01:06:41.535" v="5" actId="20577"/>
        <pc:sldMkLst>
          <pc:docMk/>
          <pc:sldMk cId="2346061633" sldId="258"/>
        </pc:sldMkLst>
        <pc:spChg chg="mod">
          <ac:chgData name="Rebecca Morris" userId="S::rebecca.morris@utas.edu.au::72fd503c-fbac-4021-a05b-aaa9afc0aa74" providerId="AD" clId="Web-{CEF47FDE-7FE8-3040-9079-317AF91A090C}" dt="2026-01-23T01:06:41.535" v="5" actId="20577"/>
          <ac:spMkLst>
            <pc:docMk/>
            <pc:sldMk cId="2346061633" sldId="258"/>
            <ac:spMk id="6" creationId="{5780C67C-327A-4158-F30C-EF536B43BE2C}"/>
          </ac:spMkLst>
        </pc:spChg>
      </pc:sldChg>
    </pc:docChg>
  </pc:docChgLst>
  <pc:docChgLst>
    <pc:chgData name="Rebecca Morris" userId="S::rebecca.morris@utas.edu.au::72fd503c-fbac-4021-a05b-aaa9afc0aa74" providerId="AD" clId="Web-{E7CB824C-8703-73ED-22A9-14864A2771B0}"/>
    <pc:docChg chg="modSld">
      <pc:chgData name="Rebecca Morris" userId="S::rebecca.morris@utas.edu.au::72fd503c-fbac-4021-a05b-aaa9afc0aa74" providerId="AD" clId="Web-{E7CB824C-8703-73ED-22A9-14864A2771B0}" dt="2026-01-21T05:30:10.064" v="153"/>
      <pc:docMkLst>
        <pc:docMk/>
      </pc:docMkLst>
      <pc:sldChg chg="modNotes">
        <pc:chgData name="Rebecca Morris" userId="S::rebecca.morris@utas.edu.au::72fd503c-fbac-4021-a05b-aaa9afc0aa74" providerId="AD" clId="Web-{E7CB824C-8703-73ED-22A9-14864A2771B0}" dt="2026-01-21T05:19:36.885" v="2"/>
        <pc:sldMkLst>
          <pc:docMk/>
          <pc:sldMk cId="726518856" sldId="257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19:47.480" v="4"/>
        <pc:sldMkLst>
          <pc:docMk/>
          <pc:sldMk cId="2346061633" sldId="258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21:06.078" v="7"/>
        <pc:sldMkLst>
          <pc:docMk/>
          <pc:sldMk cId="1940906865" sldId="259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21:26.002" v="10"/>
        <pc:sldMkLst>
          <pc:docMk/>
          <pc:sldMk cId="3828022277" sldId="260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29:48.329" v="148"/>
        <pc:sldMkLst>
          <pc:docMk/>
          <pc:sldMk cId="678276215" sldId="262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23:49.948" v="21"/>
        <pc:sldMkLst>
          <pc:docMk/>
          <pc:sldMk cId="2771653887" sldId="263"/>
        </pc:sldMkLst>
      </pc:sldChg>
      <pc:sldChg chg="modNotes">
        <pc:chgData name="Rebecca Morris" userId="S::rebecca.morris@utas.edu.au::72fd503c-fbac-4021-a05b-aaa9afc0aa74" providerId="AD" clId="Web-{E7CB824C-8703-73ED-22A9-14864A2771B0}" dt="2026-01-21T05:30:10.064" v="153"/>
        <pc:sldMkLst>
          <pc:docMk/>
          <pc:sldMk cId="4029472878" sldId="264"/>
        </pc:sldMkLst>
      </pc:sldChg>
      <pc:sldChg chg="modSp modNotes">
        <pc:chgData name="Rebecca Morris" userId="S::rebecca.morris@utas.edu.au::72fd503c-fbac-4021-a05b-aaa9afc0aa74" providerId="AD" clId="Web-{E7CB824C-8703-73ED-22A9-14864A2771B0}" dt="2026-01-21T05:28:25.672" v="128"/>
        <pc:sldMkLst>
          <pc:docMk/>
          <pc:sldMk cId="875341553" sldId="266"/>
        </pc:sldMkLst>
        <pc:spChg chg="mod">
          <ac:chgData name="Rebecca Morris" userId="S::rebecca.morris@utas.edu.au::72fd503c-fbac-4021-a05b-aaa9afc0aa74" providerId="AD" clId="Web-{E7CB824C-8703-73ED-22A9-14864A2771B0}" dt="2026-01-21T05:28:03.157" v="124" actId="20577"/>
          <ac:spMkLst>
            <pc:docMk/>
            <pc:sldMk cId="875341553" sldId="266"/>
            <ac:spMk id="2" creationId="{FF06B17C-4F73-2812-B00F-5D493EB064B8}"/>
          </ac:spMkLst>
        </pc:spChg>
      </pc:sldChg>
      <pc:sldChg chg="modNotes">
        <pc:chgData name="Rebecca Morris" userId="S::rebecca.morris@utas.edu.au::72fd503c-fbac-4021-a05b-aaa9afc0aa74" providerId="AD" clId="Web-{E7CB824C-8703-73ED-22A9-14864A2771B0}" dt="2026-01-21T05:29:21.548" v="141"/>
        <pc:sldMkLst>
          <pc:docMk/>
          <pc:sldMk cId="4066746353" sldId="267"/>
        </pc:sldMkLst>
      </pc:sldChg>
    </pc:docChg>
  </pc:docChgLst>
  <pc:docChgLst>
    <pc:chgData name="Kylie Geard" userId="b930dff3-5db0-4b18-9d4c-f929b90677dc" providerId="ADAL" clId="{038610CA-6CAC-4665-9047-4DC39D1E2447}"/>
    <pc:docChg chg="custSel modSld">
      <pc:chgData name="Kylie Geard" userId="b930dff3-5db0-4b18-9d4c-f929b90677dc" providerId="ADAL" clId="{038610CA-6CAC-4665-9047-4DC39D1E2447}" dt="2026-01-29T05:52:08.682" v="25" actId="962"/>
      <pc:docMkLst>
        <pc:docMk/>
      </pc:docMkLst>
      <pc:sldChg chg="addSp delSp modSp mod modNotesTx">
        <pc:chgData name="Kylie Geard" userId="b930dff3-5db0-4b18-9d4c-f929b90677dc" providerId="ADAL" clId="{038610CA-6CAC-4665-9047-4DC39D1E2447}" dt="2026-01-22T04:22:49.982" v="14" actId="20577"/>
        <pc:sldMkLst>
          <pc:docMk/>
          <pc:sldMk cId="726518856" sldId="257"/>
        </pc:sldMkLst>
        <pc:picChg chg="add mod">
          <ac:chgData name="Kylie Geard" userId="b930dff3-5db0-4b18-9d4c-f929b90677dc" providerId="ADAL" clId="{038610CA-6CAC-4665-9047-4DC39D1E2447}" dt="2026-01-22T00:48:34.467" v="13" actId="14100"/>
          <ac:picMkLst>
            <pc:docMk/>
            <pc:sldMk cId="726518856" sldId="257"/>
            <ac:picMk id="10" creationId="{A10AD945-A2B6-443F-2CBB-0FDEDBBA212E}"/>
          </ac:picMkLst>
        </pc:picChg>
      </pc:sldChg>
      <pc:sldChg chg="modSp mod">
        <pc:chgData name="Kylie Geard" userId="b930dff3-5db0-4b18-9d4c-f929b90677dc" providerId="ADAL" clId="{038610CA-6CAC-4665-9047-4DC39D1E2447}" dt="2026-01-29T05:52:08.682" v="25" actId="962"/>
        <pc:sldMkLst>
          <pc:docMk/>
          <pc:sldMk cId="1940906865" sldId="259"/>
        </pc:sldMkLst>
        <pc:picChg chg="mod">
          <ac:chgData name="Kylie Geard" userId="b930dff3-5db0-4b18-9d4c-f929b90677dc" providerId="ADAL" clId="{038610CA-6CAC-4665-9047-4DC39D1E2447}" dt="2026-01-29T05:52:08.682" v="25" actId="962"/>
          <ac:picMkLst>
            <pc:docMk/>
            <pc:sldMk cId="1940906865" sldId="259"/>
            <ac:picMk id="7" creationId="{004BEE12-1BE9-D561-1028-74E8239846E6}"/>
          </ac:picMkLst>
        </pc:picChg>
      </pc:sldChg>
      <pc:sldChg chg="modSp mod">
        <pc:chgData name="Kylie Geard" userId="b930dff3-5db0-4b18-9d4c-f929b90677dc" providerId="ADAL" clId="{038610CA-6CAC-4665-9047-4DC39D1E2447}" dt="2026-01-22T00:15:52.665" v="8" actId="108"/>
        <pc:sldMkLst>
          <pc:docMk/>
          <pc:sldMk cId="3828022277" sldId="260"/>
        </pc:sldMkLst>
        <pc:spChg chg="mod">
          <ac:chgData name="Kylie Geard" userId="b930dff3-5db0-4b18-9d4c-f929b90677dc" providerId="ADAL" clId="{038610CA-6CAC-4665-9047-4DC39D1E2447}" dt="2026-01-22T00:15:52.665" v="8" actId="108"/>
          <ac:spMkLst>
            <pc:docMk/>
            <pc:sldMk cId="3828022277" sldId="260"/>
            <ac:spMk id="2" creationId="{1BD01B26-3E3D-3DEF-47B7-5DB1E6E1FF78}"/>
          </ac:spMkLst>
        </pc:spChg>
      </pc:sldChg>
      <pc:sldChg chg="modSp mod">
        <pc:chgData name="Kylie Geard" userId="b930dff3-5db0-4b18-9d4c-f929b90677dc" providerId="ADAL" clId="{038610CA-6CAC-4665-9047-4DC39D1E2447}" dt="2026-01-29T00:58:40.118" v="23" actId="6549"/>
        <pc:sldMkLst>
          <pc:docMk/>
          <pc:sldMk cId="4029472878" sldId="264"/>
        </pc:sldMkLst>
        <pc:spChg chg="mod">
          <ac:chgData name="Kylie Geard" userId="b930dff3-5db0-4b18-9d4c-f929b90677dc" providerId="ADAL" clId="{038610CA-6CAC-4665-9047-4DC39D1E2447}" dt="2026-01-29T00:58:40.118" v="23" actId="6549"/>
          <ac:spMkLst>
            <pc:docMk/>
            <pc:sldMk cId="4029472878" sldId="264"/>
            <ac:spMk id="2" creationId="{619B55AC-AFC3-49D5-FB8E-E084E2BF8B15}"/>
          </ac:spMkLst>
        </pc:spChg>
      </pc:sldChg>
      <pc:sldChg chg="modSp mod">
        <pc:chgData name="Kylie Geard" userId="b930dff3-5db0-4b18-9d4c-f929b90677dc" providerId="ADAL" clId="{038610CA-6CAC-4665-9047-4DC39D1E2447}" dt="2026-01-27T07:35:36.993" v="16" actId="20577"/>
        <pc:sldMkLst>
          <pc:docMk/>
          <pc:sldMk cId="407505210" sldId="265"/>
        </pc:sldMkLst>
        <pc:spChg chg="mod">
          <ac:chgData name="Kylie Geard" userId="b930dff3-5db0-4b18-9d4c-f929b90677dc" providerId="ADAL" clId="{038610CA-6CAC-4665-9047-4DC39D1E2447}" dt="2026-01-27T07:35:36.993" v="16" actId="20577"/>
          <ac:spMkLst>
            <pc:docMk/>
            <pc:sldMk cId="407505210" sldId="265"/>
            <ac:spMk id="4" creationId="{02BCA183-C4B9-B4A1-85A3-CD11374A7097}"/>
          </ac:spMkLst>
        </pc:spChg>
      </pc:sldChg>
      <pc:sldChg chg="modSp mod">
        <pc:chgData name="Kylie Geard" userId="b930dff3-5db0-4b18-9d4c-f929b90677dc" providerId="ADAL" clId="{038610CA-6CAC-4665-9047-4DC39D1E2447}" dt="2026-01-22T00:19:26.081" v="12" actId="255"/>
        <pc:sldMkLst>
          <pc:docMk/>
          <pc:sldMk cId="875341553" sldId="266"/>
        </pc:sldMkLst>
        <pc:spChg chg="mod">
          <ac:chgData name="Kylie Geard" userId="b930dff3-5db0-4b18-9d4c-f929b90677dc" providerId="ADAL" clId="{038610CA-6CAC-4665-9047-4DC39D1E2447}" dt="2026-01-22T00:19:26.081" v="12" actId="255"/>
          <ac:spMkLst>
            <pc:docMk/>
            <pc:sldMk cId="875341553" sldId="266"/>
            <ac:spMk id="2" creationId="{FF06B17C-4F73-2812-B00F-5D493EB064B8}"/>
          </ac:spMkLst>
        </pc:spChg>
      </pc:sldChg>
    </pc:docChg>
  </pc:docChgLst>
  <pc:docChgLst>
    <pc:chgData name="Darren Britten" userId="S::darren.britten@utas.edu.au::63388241-b276-48b3-b093-66a84b9fb54e" providerId="AD" clId="Web-{EF1B77A5-B9FB-4EF0-9D19-959856234168}"/>
    <pc:docChg chg="delSld modSld">
      <pc:chgData name="Darren Britten" userId="S::darren.britten@utas.edu.au::63388241-b276-48b3-b093-66a84b9fb54e" providerId="AD" clId="Web-{EF1B77A5-B9FB-4EF0-9D19-959856234168}" dt="2026-01-21T23:07:16.993" v="206" actId="20577"/>
      <pc:docMkLst>
        <pc:docMk/>
      </pc:docMkLst>
      <pc:sldChg chg="modSp">
        <pc:chgData name="Darren Britten" userId="S::darren.britten@utas.edu.au::63388241-b276-48b3-b093-66a84b9fb54e" providerId="AD" clId="Web-{EF1B77A5-B9FB-4EF0-9D19-959856234168}" dt="2026-01-21T22:57:13.750" v="186" actId="20577"/>
        <pc:sldMkLst>
          <pc:docMk/>
          <pc:sldMk cId="678276215" sldId="262"/>
        </pc:sldMkLst>
        <pc:spChg chg="mod">
          <ac:chgData name="Darren Britten" userId="S::darren.britten@utas.edu.au::63388241-b276-48b3-b093-66a84b9fb54e" providerId="AD" clId="Web-{EF1B77A5-B9FB-4EF0-9D19-959856234168}" dt="2026-01-21T22:57:13.750" v="186" actId="20577"/>
          <ac:spMkLst>
            <pc:docMk/>
            <pc:sldMk cId="678276215" sldId="262"/>
            <ac:spMk id="2" creationId="{F10F2567-E424-4024-FF0D-96706742A406}"/>
          </ac:spMkLst>
        </pc:spChg>
      </pc:sldChg>
      <pc:sldChg chg="modSp">
        <pc:chgData name="Darren Britten" userId="S::darren.britten@utas.edu.au::63388241-b276-48b3-b093-66a84b9fb54e" providerId="AD" clId="Web-{EF1B77A5-B9FB-4EF0-9D19-959856234168}" dt="2026-01-21T22:44:04.902" v="6" actId="1076"/>
        <pc:sldMkLst>
          <pc:docMk/>
          <pc:sldMk cId="2771653887" sldId="263"/>
        </pc:sldMkLst>
        <pc:picChg chg="mod">
          <ac:chgData name="Darren Britten" userId="S::darren.britten@utas.edu.au::63388241-b276-48b3-b093-66a84b9fb54e" providerId="AD" clId="Web-{EF1B77A5-B9FB-4EF0-9D19-959856234168}" dt="2026-01-21T22:43:59.667" v="5" actId="1076"/>
          <ac:picMkLst>
            <pc:docMk/>
            <pc:sldMk cId="2771653887" sldId="263"/>
            <ac:picMk id="5" creationId="{2E61FB06-E99E-C6FA-63A9-8617A94CA2FD}"/>
          </ac:picMkLst>
        </pc:picChg>
        <pc:picChg chg="mod">
          <ac:chgData name="Darren Britten" userId="S::darren.britten@utas.edu.au::63388241-b276-48b3-b093-66a84b9fb54e" providerId="AD" clId="Web-{EF1B77A5-B9FB-4EF0-9D19-959856234168}" dt="2026-01-21T22:43:52.854" v="3" actId="1076"/>
          <ac:picMkLst>
            <pc:docMk/>
            <pc:sldMk cId="2771653887" sldId="263"/>
            <ac:picMk id="6" creationId="{9E0667DA-3A5F-0FFE-37AE-33192F0D1B27}"/>
          </ac:picMkLst>
        </pc:picChg>
      </pc:sldChg>
      <pc:sldChg chg="modSp">
        <pc:chgData name="Darren Britten" userId="S::darren.britten@utas.edu.au::63388241-b276-48b3-b093-66a84b9fb54e" providerId="AD" clId="Web-{EF1B77A5-B9FB-4EF0-9D19-959856234168}" dt="2026-01-21T22:57:42.065" v="204" actId="20577"/>
        <pc:sldMkLst>
          <pc:docMk/>
          <pc:sldMk cId="4029472878" sldId="264"/>
        </pc:sldMkLst>
        <pc:spChg chg="mod">
          <ac:chgData name="Darren Britten" userId="S::darren.britten@utas.edu.au::63388241-b276-48b3-b093-66a84b9fb54e" providerId="AD" clId="Web-{EF1B77A5-B9FB-4EF0-9D19-959856234168}" dt="2026-01-21T22:57:42.065" v="204" actId="20577"/>
          <ac:spMkLst>
            <pc:docMk/>
            <pc:sldMk cId="4029472878" sldId="264"/>
            <ac:spMk id="2" creationId="{619B55AC-AFC3-49D5-FB8E-E084E2BF8B15}"/>
          </ac:spMkLst>
        </pc:spChg>
      </pc:sldChg>
      <pc:sldChg chg="modSp">
        <pc:chgData name="Darren Britten" userId="S::darren.britten@utas.edu.au::63388241-b276-48b3-b093-66a84b9fb54e" providerId="AD" clId="Web-{EF1B77A5-B9FB-4EF0-9D19-959856234168}" dt="2026-01-21T23:07:16.993" v="206" actId="20577"/>
        <pc:sldMkLst>
          <pc:docMk/>
          <pc:sldMk cId="407505210" sldId="265"/>
        </pc:sldMkLst>
        <pc:spChg chg="mod">
          <ac:chgData name="Darren Britten" userId="S::darren.britten@utas.edu.au::63388241-b276-48b3-b093-66a84b9fb54e" providerId="AD" clId="Web-{EF1B77A5-B9FB-4EF0-9D19-959856234168}" dt="2026-01-21T23:07:16.993" v="206" actId="20577"/>
          <ac:spMkLst>
            <pc:docMk/>
            <pc:sldMk cId="407505210" sldId="265"/>
            <ac:spMk id="4" creationId="{02BCA183-C4B9-B4A1-85A3-CD11374A7097}"/>
          </ac:spMkLst>
        </pc:spChg>
      </pc:sldChg>
      <pc:sldChg chg="modSp">
        <pc:chgData name="Darren Britten" userId="S::darren.britten@utas.edu.au::63388241-b276-48b3-b093-66a84b9fb54e" providerId="AD" clId="Web-{EF1B77A5-B9FB-4EF0-9D19-959856234168}" dt="2026-01-21T22:46:55.267" v="55" actId="20577"/>
        <pc:sldMkLst>
          <pc:docMk/>
          <pc:sldMk cId="875341553" sldId="266"/>
        </pc:sldMkLst>
        <pc:spChg chg="mod">
          <ac:chgData name="Darren Britten" userId="S::darren.britten@utas.edu.au::63388241-b276-48b3-b093-66a84b9fb54e" providerId="AD" clId="Web-{EF1B77A5-B9FB-4EF0-9D19-959856234168}" dt="2026-01-21T22:46:55.267" v="55" actId="20577"/>
          <ac:spMkLst>
            <pc:docMk/>
            <pc:sldMk cId="875341553" sldId="266"/>
            <ac:spMk id="2" creationId="{FF06B17C-4F73-2812-B00F-5D493EB064B8}"/>
          </ac:spMkLst>
        </pc:spChg>
      </pc:sldChg>
      <pc:sldChg chg="modSp modNotes">
        <pc:chgData name="Darren Britten" userId="S::darren.britten@utas.edu.au::63388241-b276-48b3-b093-66a84b9fb54e" providerId="AD" clId="Web-{EF1B77A5-B9FB-4EF0-9D19-959856234168}" dt="2026-01-21T22:55:14.651" v="180" actId="14100"/>
        <pc:sldMkLst>
          <pc:docMk/>
          <pc:sldMk cId="4066746353" sldId="267"/>
        </pc:sldMkLst>
        <pc:spChg chg="mod">
          <ac:chgData name="Darren Britten" userId="S::darren.britten@utas.edu.au::63388241-b276-48b3-b093-66a84b9fb54e" providerId="AD" clId="Web-{EF1B77A5-B9FB-4EF0-9D19-959856234168}" dt="2026-01-21T22:55:14.651" v="180" actId="14100"/>
          <ac:spMkLst>
            <pc:docMk/>
            <pc:sldMk cId="4066746353" sldId="267"/>
            <ac:spMk id="2" creationId="{63E31628-F29E-BCFA-4DB6-8C2F9E3689D4}"/>
          </ac:spMkLst>
        </pc:spChg>
      </pc:sldChg>
    </pc:docChg>
  </pc:docChgLst>
  <pc:docChgLst>
    <pc:chgData name="Darren Britten" userId="S::darren.britten@utas.edu.au::63388241-b276-48b3-b093-66a84b9fb54e" providerId="AD" clId="Web-{0FED1E70-5948-40AB-B8C6-8B0AA95F88E9}"/>
    <pc:docChg chg="modSld">
      <pc:chgData name="Darren Britten" userId="S::darren.britten@utas.edu.au::63388241-b276-48b3-b093-66a84b9fb54e" providerId="AD" clId="Web-{0FED1E70-5948-40AB-B8C6-8B0AA95F88E9}" dt="2026-01-28T23:04:19.395" v="62" actId="20577"/>
      <pc:docMkLst>
        <pc:docMk/>
      </pc:docMkLst>
      <pc:sldChg chg="modSp">
        <pc:chgData name="Darren Britten" userId="S::darren.britten@utas.edu.au::63388241-b276-48b3-b093-66a84b9fb54e" providerId="AD" clId="Web-{0FED1E70-5948-40AB-B8C6-8B0AA95F88E9}" dt="2026-01-28T23:02:32.894" v="43" actId="20577"/>
        <pc:sldMkLst>
          <pc:docMk/>
          <pc:sldMk cId="407505210" sldId="265"/>
        </pc:sldMkLst>
        <pc:spChg chg="mod">
          <ac:chgData name="Darren Britten" userId="S::darren.britten@utas.edu.au::63388241-b276-48b3-b093-66a84b9fb54e" providerId="AD" clId="Web-{0FED1E70-5948-40AB-B8C6-8B0AA95F88E9}" dt="2026-01-28T23:02:32.894" v="43" actId="20577"/>
          <ac:spMkLst>
            <pc:docMk/>
            <pc:sldMk cId="407505210" sldId="265"/>
            <ac:spMk id="4" creationId="{02BCA183-C4B9-B4A1-85A3-CD11374A7097}"/>
          </ac:spMkLst>
        </pc:spChg>
      </pc:sldChg>
      <pc:sldChg chg="modSp">
        <pc:chgData name="Darren Britten" userId="S::darren.britten@utas.edu.au::63388241-b276-48b3-b093-66a84b9fb54e" providerId="AD" clId="Web-{0FED1E70-5948-40AB-B8C6-8B0AA95F88E9}" dt="2026-01-28T23:04:19.395" v="62" actId="20577"/>
        <pc:sldMkLst>
          <pc:docMk/>
          <pc:sldMk cId="875341553" sldId="266"/>
        </pc:sldMkLst>
        <pc:spChg chg="mod">
          <ac:chgData name="Darren Britten" userId="S::darren.britten@utas.edu.au::63388241-b276-48b3-b093-66a84b9fb54e" providerId="AD" clId="Web-{0FED1E70-5948-40AB-B8C6-8B0AA95F88E9}" dt="2026-01-28T23:04:19.395" v="62" actId="20577"/>
          <ac:spMkLst>
            <pc:docMk/>
            <pc:sldMk cId="875341553" sldId="266"/>
            <ac:spMk id="2" creationId="{FF06B17C-4F73-2812-B00F-5D493EB064B8}"/>
          </ac:spMkLst>
        </pc:spChg>
      </pc:sldChg>
      <pc:sldChg chg="modSp">
        <pc:chgData name="Darren Britten" userId="S::darren.britten@utas.edu.au::63388241-b276-48b3-b093-66a84b9fb54e" providerId="AD" clId="Web-{0FED1E70-5948-40AB-B8C6-8B0AA95F88E9}" dt="2026-01-28T23:01:27.127" v="5" actId="20577"/>
        <pc:sldMkLst>
          <pc:docMk/>
          <pc:sldMk cId="4066746353" sldId="267"/>
        </pc:sldMkLst>
        <pc:spChg chg="mod">
          <ac:chgData name="Darren Britten" userId="S::darren.britten@utas.edu.au::63388241-b276-48b3-b093-66a84b9fb54e" providerId="AD" clId="Web-{0FED1E70-5948-40AB-B8C6-8B0AA95F88E9}" dt="2026-01-28T23:01:27.127" v="5" actId="20577"/>
          <ac:spMkLst>
            <pc:docMk/>
            <pc:sldMk cId="4066746353" sldId="267"/>
            <ac:spMk id="2" creationId="{63E31628-F29E-BCFA-4DB6-8C2F9E3689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9588-5A78-4A4C-84BD-E197506398D0}" type="datetimeFigureOut"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27BF-0D2C-4890-9859-D5B1216202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5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9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A27BF-0D2C-4890-9859-D5B12162023F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F6B6C-D49F-A43C-66FD-05B910545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" y="-1945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6350D-C1EF-D9A5-53E4-317A3CD3C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530" y="1535694"/>
            <a:ext cx="9910864" cy="1284878"/>
          </a:xfrm>
        </p:spPr>
        <p:txBody>
          <a:bodyPr anchor="b"/>
          <a:lstStyle>
            <a:lvl1pPr algn="l">
              <a:defRPr sz="480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C34F2-D4DF-6EF4-648F-4FEBA0052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530" y="2925133"/>
            <a:ext cx="9910864" cy="980146"/>
          </a:xfrm>
        </p:spPr>
        <p:txBody>
          <a:bodyPr/>
          <a:lstStyle>
            <a:lvl1pPr marL="0" indent="0" algn="l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EC29-EA4F-2D77-F17A-F4D775B4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464" y="6378895"/>
            <a:ext cx="2743200" cy="365125"/>
          </a:xfrm>
        </p:spPr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50F55B-F4E2-8E8B-F302-7933375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0014" y="5861103"/>
            <a:ext cx="2119577" cy="443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ABF6E-7331-0256-5F97-0341DFEC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662" y="5717297"/>
            <a:ext cx="2266950" cy="581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2BD5F-00C9-9E87-ED61-A33F6154BC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86530" y="5744047"/>
            <a:ext cx="1341909" cy="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C760B-9872-D617-DA8C-F3F2A5D9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70F3A-014A-442E-4A68-F8E39D09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C8C29-77CD-69F8-ED50-D46CF7D9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A518-15E6-9949-23DD-6F899058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67B68-E761-EDEE-0916-98BBDF9E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FD00F-5559-225B-9770-7D7D2DD66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F6A6A-094C-2F93-FBD6-A28DB35D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B4164-E00D-052F-5F32-F1FFFCE4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5B1C5-D929-046D-E7BA-BFDA3549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64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0CDB-20E1-7411-D0DD-E54335CD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18195-1E69-556A-4162-D6FF0E362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36A3D-2FA0-941D-D50F-8996F8E0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160B-D7BB-9C8F-A88E-DF09B3CB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16452-0329-CEB0-0A68-0C28162A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BA4A-BF0B-6CDB-C695-25705E9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17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1840-519C-ED1D-AF43-CCB11FB9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D744E-8BB2-DE7C-C7EB-F05891D37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C072A-22B0-E976-7E1F-491E9258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0FFB-3CA4-D21F-B0C3-8EE46752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6665-BACC-6B13-CF8D-0B950EA5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02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02055-667D-7463-E764-86A9EEA66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AB7E5-2B54-D5CB-4FA4-1F8614F36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2943-9BDA-26E5-DEAC-21631206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0DFF3-EE93-DDA4-A1A6-BF56C3FB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E7F7-BE20-51FF-F8C4-B3C6BF36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62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DEB83E-EC4A-21A3-F2EF-F32ACFAA2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-1945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F03B1-45E8-B659-4D47-2DA4A8DE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012" y="365125"/>
            <a:ext cx="9383348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8A52-02DD-F839-3BEA-CFE25B06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12" y="1708893"/>
            <a:ext cx="9383348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D219B-077A-6FBE-8FA6-FDCAF90D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042" y="6356350"/>
            <a:ext cx="2674409" cy="365125"/>
          </a:xfrm>
        </p:spPr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509C0-9010-52BF-D842-FCF965BF2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271" y="6225603"/>
            <a:ext cx="1341909" cy="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65AE9-3A78-E56C-33D6-D8A927883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F03B1-45E8-B659-4D47-2DA4A8DE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812" y="0"/>
            <a:ext cx="9383348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8A52-02DD-F839-3BEA-CFE25B06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812" y="1460500"/>
            <a:ext cx="9383348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92464A-3822-51D1-3EE3-6A755837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042" y="6356350"/>
            <a:ext cx="2674409" cy="365125"/>
          </a:xfrm>
        </p:spPr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F33530-26F7-1BAB-D7A9-C670E81FF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271" y="6225603"/>
            <a:ext cx="1341909" cy="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E0A8F2-0F89-DCD9-5246-5FEC3AFDC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F03B1-45E8-B659-4D47-2DA4A8DE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896" y="243191"/>
            <a:ext cx="9986464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8A52-02DD-F839-3BEA-CFE25B06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577230"/>
            <a:ext cx="9986464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6EB000-0AA0-5552-5E5C-4EA444D0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042" y="6356350"/>
            <a:ext cx="2674409" cy="365125"/>
          </a:xfrm>
        </p:spPr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5E957-F8A7-275C-DE1D-E766FE5BB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271" y="6225603"/>
            <a:ext cx="1341909" cy="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4B870-77CF-6AB9-1808-3C27AB1F5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F03B1-45E8-B659-4D47-2DA4A8DE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289" y="843372"/>
            <a:ext cx="8998086" cy="1458119"/>
          </a:xfrm>
        </p:spPr>
        <p:txBody>
          <a:bodyPr/>
          <a:lstStyle>
            <a:lvl1pPr algn="r"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8A52-02DD-F839-3BEA-CFE25B06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248" y="2425181"/>
            <a:ext cx="10068128" cy="3683789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80DAAD-589E-A473-7637-83CA41D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042" y="6356350"/>
            <a:ext cx="2674409" cy="365125"/>
          </a:xfrm>
        </p:spPr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EFAE8-37B2-5C35-4981-B8228733D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271" y="6225603"/>
            <a:ext cx="1341909" cy="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C93103-FC5F-6454-7883-16D8BBD79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796C15-58A0-0B3E-F9D3-BA8817C31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139" y="77820"/>
            <a:ext cx="10465338" cy="1554703"/>
          </a:xfrm>
        </p:spPr>
        <p:txBody>
          <a:bodyPr anchor="b"/>
          <a:lstStyle>
            <a:lvl1pPr algn="l">
              <a:defRPr sz="480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FEB26C7-9DAE-C8FB-50CD-948E359B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811" y="1907823"/>
            <a:ext cx="9560666" cy="3374296"/>
          </a:xfrm>
        </p:spPr>
        <p:txBody>
          <a:bodyPr/>
          <a:lstStyle>
            <a:lvl1pPr marL="0" indent="0" algn="l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9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3DB9-3BC9-E2A1-4E69-2E7C3EBD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9AE8-3052-2507-5130-8152E3605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B258-21AD-E250-EB52-D1A62D08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AC60C-EEAC-04E4-35C3-6B54D9D1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F8716-315A-D2C3-07D2-EA0B44CA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EB3AE-698E-D224-2DDC-AE37793B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9B7C-522A-B8BF-AF5F-120D955D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1DE69-DB28-082C-EE64-7D0DB4DC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219F6-D5B3-2EEB-4084-948B33B9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38A90-BCF8-7F0C-C9FE-21182786A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6E5FA-C819-F3D2-23E5-68560F0C5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50D5A-7BEA-ADD5-9DC7-97F6C9E9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50700-BE4A-DB87-3740-3C175C4F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166C5-6CC6-087D-5FA9-F3300E5C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0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561-C97A-9136-308F-0838F92B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BBAD7-DF7F-3637-9586-B99BCE5C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3F050-0A99-158F-DB1D-E25368F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05F70-8209-C8CE-BC7C-614A9FAB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50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92A68-60BE-D24F-6BD5-329350E9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836C-25E0-35B0-DBC0-28B2A596C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43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5988-9699-A915-37F4-6ABC5E836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3A92E-59E1-42F8-8C06-F5B460DD6718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94B9-27DB-586F-65D5-685E367F6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4618-8B20-D98C-CD94-DC995CAF6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B94EB-F410-40FB-8178-7CD8F60347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01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4796-3CCC-9A82-5629-940F30E04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3368"/>
                </a:solidFill>
                <a:latin typeface="Arial" panose="020B0604020202020204"/>
                <a:cs typeface="Arial"/>
              </a:rPr>
              <a:t>ADCET Webinar 2026</a:t>
            </a:r>
            <a:endParaRPr lang="en-AU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D6DA0-DE1A-11FD-22F2-FDEEF35E4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983" y="2900044"/>
            <a:ext cx="9910864" cy="2634994"/>
          </a:xfrm>
        </p:spPr>
        <p:txBody>
          <a:bodyPr>
            <a:normAutofit/>
          </a:bodyPr>
          <a:lstStyle/>
          <a:p>
            <a:pPr>
              <a:spcAft>
                <a:spcPts val="7200"/>
              </a:spcAft>
            </a:pPr>
            <a:r>
              <a:rPr lang="en-AU" sz="4000" b="1" dirty="0">
                <a:solidFill>
                  <a:srgbClr val="003368"/>
                </a:solidFill>
                <a:latin typeface="Arial" panose="020B0604020202020204"/>
                <a:cs typeface="Arial"/>
              </a:rPr>
              <a:t>All About ADCET</a:t>
            </a:r>
          </a:p>
          <a:p>
            <a:pPr>
              <a:spcAft>
                <a:spcPts val="4800"/>
              </a:spcAft>
            </a:pPr>
            <a:r>
              <a:rPr lang="en-AU" sz="2100" dirty="0">
                <a:solidFill>
                  <a:srgbClr val="003368"/>
                </a:solidFill>
                <a:latin typeface="Arial" panose="020B0604020202020204"/>
                <a:cs typeface="Arial"/>
              </a:rPr>
              <a:t>Rebecca Morris</a:t>
            </a:r>
            <a:br>
              <a:rPr lang="en-AU" sz="2100" dirty="0">
                <a:solidFill>
                  <a:srgbClr val="003368"/>
                </a:solidFill>
                <a:latin typeface="Arial" panose="020B0604020202020204"/>
                <a:cs typeface="Arial"/>
              </a:rPr>
            </a:br>
            <a:r>
              <a:rPr lang="en-AU" sz="2100" dirty="0">
                <a:solidFill>
                  <a:srgbClr val="003368"/>
                </a:solidFill>
                <a:latin typeface="Arial" panose="020B0604020202020204"/>
                <a:cs typeface="Arial"/>
              </a:rPr>
              <a:t>Darren Britten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186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5CCA7-6967-87F5-B1DB-6C404C77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4E56D-33BF-81FC-D2AA-01502F63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you can get involved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B55AC-AFC3-49D5-FB8E-E084E2BF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9"/>
            <a:ext cx="998646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AU" dirty="0"/>
              <a:t>Join a CoP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Subscribe to our newsletter</a:t>
            </a:r>
            <a:endParaRPr lang="en-AU" dirty="0">
              <a:ea typeface="Lato"/>
              <a:cs typeface="Lato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Join the Aust-ed email list</a:t>
            </a:r>
            <a:endParaRPr lang="en-AU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Bookmark ADCET (things change often)</a:t>
            </a:r>
            <a:endParaRPr lang="en-AU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Get a badge - undertake an ADCET eLearning program</a:t>
            </a:r>
            <a:endParaRPr lang="en-AU" dirty="0">
              <a:latin typeface="Lato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Come to the UDL symposium</a:t>
            </a:r>
            <a:endParaRPr lang="en-AU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Nominate a colleague for an AIA award</a:t>
            </a:r>
            <a:endParaRPr lang="en-AU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Attend a webinar / UDL Studio / ADCET Assist</a:t>
            </a:r>
            <a:endParaRPr lang="en-AU" dirty="0">
              <a:latin typeface="Lato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Contact Us</a:t>
            </a:r>
            <a:endParaRPr lang="en-AU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2947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DF8C-B0BA-E7D9-BC57-F459503C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ED46-CF09-D167-9C19-A223D71E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1382"/>
            <a:ext cx="3544111" cy="872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AD58A-D8AA-77D4-696B-A7C05699E1FA}"/>
              </a:ext>
            </a:extLst>
          </p:cNvPr>
          <p:cNvSpPr txBox="1"/>
          <p:nvPr/>
        </p:nvSpPr>
        <p:spPr>
          <a:xfrm>
            <a:off x="1515533" y="1928589"/>
            <a:ext cx="91609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for listening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a special thank you to our special guests Trina, Danielle, Ebe, Justin, Amy, Elizabeth &amp; Katy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8832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3E0DC5-9BE6-FB94-CB5B-5574E53D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1859" y="373395"/>
            <a:ext cx="10223771" cy="1554703"/>
          </a:xfrm>
        </p:spPr>
        <p:txBody>
          <a:bodyPr/>
          <a:lstStyle/>
          <a:p>
            <a:r>
              <a:rPr lang="en-US" dirty="0"/>
              <a:t>Acknowledgement of country</a:t>
            </a:r>
            <a:endParaRPr lang="en-AU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D24CC54-2E9F-4BC8-410E-D6A9689A7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385" y="2294664"/>
            <a:ext cx="9149464" cy="3374296"/>
          </a:xfrm>
        </p:spPr>
        <p:txBody>
          <a:bodyPr>
            <a:noAutofit/>
          </a:bodyPr>
          <a:lstStyle/>
          <a:p>
            <a:r>
              <a:rPr lang="en-US" b="0" i="0" dirty="0"/>
              <a:t>ADCET is committed to the self-determination of First Nations people. </a:t>
            </a:r>
          </a:p>
          <a:p>
            <a:r>
              <a:rPr lang="en-US" b="0" i="0" dirty="0"/>
              <a:t>We acknowledge the </a:t>
            </a:r>
            <a:r>
              <a:rPr lang="en-US" b="0" i="0" dirty="0" err="1"/>
              <a:t>palawa</a:t>
            </a:r>
            <a:r>
              <a:rPr lang="en-US" b="0" i="0" dirty="0"/>
              <a:t>/</a:t>
            </a:r>
            <a:r>
              <a:rPr lang="en-US" b="0" i="0" dirty="0" err="1"/>
              <a:t>pakana</a:t>
            </a:r>
            <a:r>
              <a:rPr lang="en-US" b="0" i="0" dirty="0"/>
              <a:t> peoples of lutruwita upon whose lands ADCET is hosted.</a:t>
            </a:r>
            <a:endParaRPr lang="en-US" dirty="0"/>
          </a:p>
          <a:p>
            <a:r>
              <a:rPr lang="en-US" b="0" i="0" dirty="0"/>
              <a:t>We also acknowledge the traditional custodians of all the lands across Australia and pay our deep respect to Elders past and present.</a:t>
            </a:r>
            <a:endParaRPr lang="en-US" dirty="0"/>
          </a:p>
        </p:txBody>
      </p:sp>
      <p:pic>
        <p:nvPicPr>
          <p:cNvPr id="10" name="Picture 9" descr="Outline image of Tasmania">
            <a:extLst>
              <a:ext uri="{FF2B5EF4-FFF2-40B4-BE49-F238E27FC236}">
                <a16:creationId xmlns:a16="http://schemas.microsoft.com/office/drawing/2014/main" id="{A10AD945-A2B6-443F-2CBB-0FDEDBBA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89" y="373395"/>
            <a:ext cx="1598668" cy="19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62DD-B28A-F1A3-2370-D63E3FF1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896" y="315969"/>
            <a:ext cx="9986464" cy="1205058"/>
          </a:xfrm>
        </p:spPr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0C67C-327A-4158-F30C-EF536B43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701063"/>
            <a:ext cx="9986464" cy="395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Official welcome</a:t>
            </a:r>
          </a:p>
          <a:p>
            <a:r>
              <a:rPr lang="en-AU">
                <a:latin typeface="Lato"/>
                <a:ea typeface="Lato"/>
                <a:cs typeface="Lato"/>
              </a:rPr>
              <a:t>ADCET – history and impact</a:t>
            </a:r>
            <a:endParaRPr lang="en-AU">
              <a:ea typeface="Lato"/>
              <a:cs typeface="Lato"/>
            </a:endParaRPr>
          </a:p>
          <a:p>
            <a:r>
              <a:rPr lang="en-AU"/>
              <a:t>Core purpose and audience</a:t>
            </a:r>
          </a:p>
          <a:p>
            <a:r>
              <a:rPr lang="en-AU"/>
              <a:t>Services, activities and resources</a:t>
            </a:r>
          </a:p>
          <a:p>
            <a:r>
              <a:rPr lang="en-AU"/>
              <a:t>Upcoming projects</a:t>
            </a:r>
          </a:p>
          <a:p>
            <a:r>
              <a:rPr lang="en-AU"/>
              <a:t>Future plans</a:t>
            </a:r>
            <a:endParaRPr lang="en-AU">
              <a:ea typeface="Lato"/>
              <a:cs typeface="Lato"/>
            </a:endParaRPr>
          </a:p>
          <a:p>
            <a:r>
              <a:rPr lang="en-AU"/>
              <a:t>How you can make the most of ADCET</a:t>
            </a:r>
          </a:p>
        </p:txBody>
      </p:sp>
    </p:spTree>
    <p:extLst>
      <p:ext uri="{BB962C8B-B14F-4D97-AF65-F5344CB8AC3E}">
        <p14:creationId xmlns:p14="http://schemas.microsoft.com/office/powerpoint/2010/main" val="234606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3393-A156-BFD8-1C53-52F539F5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05416-0A3D-C532-35E4-6A9E461C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Lato"/>
                <a:ea typeface="Lato"/>
                <a:cs typeface="Lato"/>
              </a:rPr>
              <a:t>ADCET - Impact over time</a:t>
            </a:r>
            <a:endParaRPr lang="en-AU" dirty="0"/>
          </a:p>
        </p:txBody>
      </p:sp>
      <p:pic>
        <p:nvPicPr>
          <p:cNvPr id="7" name="Content Placeholder 6" descr="&gt; 1.2 million website engagements annually&#10;8350 webinar interactions annually&#10;855 podcast listens annually&#10;19,006 guidelines downloaded&#10;&gt;143,000 views on targeted students resources">
            <a:extLst>
              <a:ext uri="{FF2B5EF4-FFF2-40B4-BE49-F238E27FC236}">
                <a16:creationId xmlns:a16="http://schemas.microsoft.com/office/drawing/2014/main" id="{004BEE12-1BE9-D561-1028-74E823984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2801" y="1612672"/>
            <a:ext cx="4028817" cy="4304051"/>
          </a:xfrm>
          <a:prstGeom prst="rect">
            <a:avLst/>
          </a:prstGeom>
        </p:spPr>
      </p:pic>
      <p:pic>
        <p:nvPicPr>
          <p:cNvPr id="2" name="Picture 1" descr="5291 newsletter subscribers&#10;2405 social media followers&#10;52,408 eLearning enrolments&#10;156 webinars since 2014&#10;10,349 top accessed guide - Supporting Deaf and Hard of Hearing Students">
            <a:extLst>
              <a:ext uri="{FF2B5EF4-FFF2-40B4-BE49-F238E27FC236}">
                <a16:creationId xmlns:a16="http://schemas.microsoft.com/office/drawing/2014/main" id="{7DF9311A-0F35-2D61-1E6B-187041ABC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700" y="1506279"/>
            <a:ext cx="3462043" cy="46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672B-CC0C-3D92-DD16-39466CF2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D98EB-18D0-2B0C-2290-E048F9A1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Core Purpose &amp; Audience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01B26-3E3D-3DEF-47B7-5DB1E6E1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9"/>
            <a:ext cx="99864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>
                <a:latin typeface="Lato"/>
                <a:ea typeface="Lato"/>
                <a:cs typeface="Lato"/>
              </a:rPr>
              <a:t>Provide practical guidance, leadership, and advice on disability in higher education and VET</a:t>
            </a:r>
          </a:p>
          <a:p>
            <a:r>
              <a:rPr lang="en-AU">
                <a:latin typeface="Lato"/>
                <a:ea typeface="Lato"/>
                <a:cs typeface="Lato"/>
              </a:rPr>
              <a:t>Enable, improve, and accelerate institutional support for students with disability</a:t>
            </a:r>
          </a:p>
          <a:p>
            <a:r>
              <a:rPr lang="en-AU">
                <a:latin typeface="Lato"/>
                <a:ea typeface="Lato"/>
                <a:cs typeface="Lato"/>
              </a:rPr>
              <a:t>Foster a 'build-it-once, use-it-many-times' approach to disability support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82802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288C-FA0B-DA37-DAFD-7A567546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FFC39-11A2-9C85-F22A-CE36FE9E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Services, Activities &amp;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E65AD-BF32-83B7-BD7C-B5F4317B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9"/>
            <a:ext cx="9986464" cy="322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latin typeface="Lato"/>
                <a:ea typeface="Lato"/>
                <a:cs typeface="Lato"/>
              </a:rPr>
              <a:t>Online resources – content, information, updates, newsletter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Best practice, sharing information, case studies, webinars and podcasts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Disability practice in the spotlight</a:t>
            </a:r>
            <a:endParaRPr lang="en-AU" dirty="0"/>
          </a:p>
          <a:p>
            <a:r>
              <a:rPr lang="en-AU" dirty="0">
                <a:latin typeface="Lato"/>
                <a:ea typeface="Lato"/>
                <a:cs typeface="Lato"/>
              </a:rPr>
              <a:t>Professional development</a:t>
            </a:r>
          </a:p>
          <a:p>
            <a:pPr lvl="1"/>
            <a:r>
              <a:rPr lang="en-AU" dirty="0">
                <a:latin typeface="Lato"/>
                <a:ea typeface="Lato"/>
                <a:cs typeface="Lato"/>
              </a:rPr>
              <a:t>Disability Awareness, ADCET Academy and eLearning programs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1FB06-E99E-C6FA-63A9-8617A94C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93" y="4812449"/>
            <a:ext cx="2104193" cy="114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667DA-3A5F-0FFE-37AE-33192F0D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9" y="4823453"/>
            <a:ext cx="1230549" cy="1230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4B376-D3B3-D549-A9CD-669F8EA7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652" y="4713766"/>
            <a:ext cx="1337931" cy="13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6CCA1-8A83-A593-B0F6-AA2A7470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E0C1F-F012-44DA-8ACC-0EEFD23A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Services, Activities &amp; Resources (2)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6B17C-4F73-2812-B00F-5D493EB0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8"/>
            <a:ext cx="9986464" cy="45695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latin typeface="Lato"/>
                <a:ea typeface="Lato"/>
                <a:cs typeface="Lato"/>
              </a:rPr>
              <a:t>Annual Events</a:t>
            </a:r>
            <a:endParaRPr lang="en-US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AU" dirty="0">
                <a:latin typeface="Lato"/>
                <a:ea typeface="Lato"/>
                <a:cs typeface="Lato"/>
              </a:rPr>
              <a:t>Universal Design for Learning (UDL) Symposium</a:t>
            </a:r>
            <a:endParaRPr lang="en-US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GB" dirty="0">
                <a:latin typeface="Lato"/>
                <a:ea typeface="Lato"/>
                <a:cs typeface="Lato"/>
              </a:rPr>
              <a:t>Accessibility in Action Awards</a:t>
            </a:r>
          </a:p>
          <a:p>
            <a:pPr>
              <a:spcBef>
                <a:spcPts val="3600"/>
              </a:spcBef>
            </a:pPr>
            <a:r>
              <a:rPr lang="en-GB" dirty="0">
                <a:latin typeface="Lato"/>
                <a:ea typeface="Lato"/>
                <a:cs typeface="Lato"/>
              </a:rPr>
              <a:t>Communities of Practice (CoP)</a:t>
            </a:r>
            <a:endParaRPr lang="en-US" dirty="0">
              <a:ea typeface="Lato"/>
              <a:cs typeface="Lato"/>
            </a:endParaRPr>
          </a:p>
          <a:p>
            <a:pPr lvl="1"/>
            <a:r>
              <a:rPr lang="en-GB" dirty="0">
                <a:latin typeface="Lato"/>
                <a:ea typeface="Lato"/>
                <a:cs typeface="Lato"/>
              </a:rPr>
              <a:t>Disability Managers</a:t>
            </a:r>
          </a:p>
          <a:p>
            <a:pPr lvl="1"/>
            <a:r>
              <a:rPr lang="en-GB" dirty="0">
                <a:latin typeface="Lato"/>
                <a:ea typeface="Lato"/>
                <a:cs typeface="Lato"/>
              </a:rPr>
              <a:t>UDL</a:t>
            </a:r>
            <a:endParaRPr lang="en-AU" dirty="0">
              <a:latin typeface="Lato"/>
              <a:ea typeface="Lato"/>
              <a:cs typeface="Lato"/>
            </a:endParaRPr>
          </a:p>
          <a:p>
            <a:pPr lvl="1"/>
            <a:r>
              <a:rPr lang="en-AU" dirty="0">
                <a:latin typeface="Lato"/>
                <a:ea typeface="Lato"/>
                <a:cs typeface="Lato"/>
              </a:rPr>
              <a:t>Neurodiversity</a:t>
            </a:r>
            <a:endParaRPr lang="en-GB" dirty="0">
              <a:latin typeface="Lato"/>
              <a:ea typeface="Lato"/>
              <a:cs typeface="Lato"/>
            </a:endParaRPr>
          </a:p>
          <a:p>
            <a:pPr lvl="1"/>
            <a:r>
              <a:rPr lang="en-GB" dirty="0">
                <a:latin typeface="Lato"/>
                <a:ea typeface="Lato"/>
                <a:cs typeface="Lato"/>
              </a:rPr>
              <a:t>Assistive</a:t>
            </a:r>
            <a:r>
              <a:rPr lang="en-GB" sz="2400" dirty="0">
                <a:latin typeface="Lato"/>
                <a:ea typeface="Lato"/>
                <a:cs typeface="Lato"/>
              </a:rPr>
              <a:t> </a:t>
            </a:r>
            <a:r>
              <a:rPr lang="en-GB" dirty="0">
                <a:latin typeface="Lato"/>
                <a:ea typeface="Lato"/>
                <a:cs typeface="Lato"/>
              </a:rPr>
              <a:t>Technology</a:t>
            </a:r>
            <a:endParaRPr lang="en-AU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7534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E715D-D03E-5C57-3AEF-CD71A204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3BB545-2FDC-18F2-E218-908685F7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Services, Activities &amp; Resources (3)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31628-F29E-BCFA-4DB6-8C2F9E36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9"/>
            <a:ext cx="9986464" cy="3966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>
                <a:latin typeface="Lato"/>
                <a:ea typeface="Lato"/>
                <a:cs typeface="Lato"/>
              </a:rPr>
              <a:t>Services</a:t>
            </a:r>
            <a:endParaRPr lang="en-US">
              <a:latin typeface="Lato"/>
              <a:ea typeface="Lato"/>
              <a:cs typeface="Lato"/>
            </a:endParaRPr>
          </a:p>
          <a:p>
            <a:pPr lvl="1"/>
            <a:r>
              <a:rPr lang="en-GB">
                <a:latin typeface="Lato"/>
                <a:ea typeface="Lato"/>
                <a:cs typeface="Lato"/>
              </a:rPr>
              <a:t>ADCET UDL Studio</a:t>
            </a:r>
            <a:endParaRPr lang="en-US">
              <a:latin typeface="Lato"/>
              <a:ea typeface="Lato"/>
              <a:cs typeface="Lato"/>
            </a:endParaRPr>
          </a:p>
          <a:p>
            <a:pPr lvl="1"/>
            <a:r>
              <a:rPr lang="en-GB">
                <a:latin typeface="Lato"/>
                <a:ea typeface="Lato"/>
                <a:cs typeface="Lato"/>
              </a:rPr>
              <a:t>ADCET Assist</a:t>
            </a:r>
            <a:endParaRPr lang="en-AU"/>
          </a:p>
          <a:p>
            <a:r>
              <a:rPr lang="en-AU">
                <a:latin typeface="Lato"/>
                <a:ea typeface="Lato"/>
                <a:cs typeface="Lato"/>
              </a:rPr>
              <a:t>Sector engagement, research and policy</a:t>
            </a:r>
          </a:p>
          <a:p>
            <a:pPr lvl="1"/>
            <a:r>
              <a:rPr lang="en-AU">
                <a:latin typeface="Lato"/>
                <a:ea typeface="Lato"/>
                <a:cs typeface="Lato"/>
              </a:rPr>
              <a:t>Government liaison</a:t>
            </a:r>
          </a:p>
          <a:p>
            <a:pPr lvl="1"/>
            <a:r>
              <a:rPr lang="en-AU">
                <a:latin typeface="Lato"/>
                <a:ea typeface="Lato"/>
                <a:cs typeface="Lato"/>
              </a:rPr>
              <a:t>Policy consultation</a:t>
            </a:r>
          </a:p>
          <a:p>
            <a:pPr lvl="1"/>
            <a:r>
              <a:rPr lang="en-AU">
                <a:latin typeface="Lato"/>
                <a:ea typeface="Lato"/>
                <a:cs typeface="Lato"/>
              </a:rPr>
              <a:t>Sector submissions</a:t>
            </a:r>
          </a:p>
          <a:p>
            <a:pPr lvl="1"/>
            <a:r>
              <a:rPr lang="en-AU">
                <a:latin typeface="Lato"/>
                <a:ea typeface="Lato"/>
                <a:cs typeface="Lato"/>
              </a:rPr>
              <a:t>Working/Advisory groups</a:t>
            </a:r>
          </a:p>
        </p:txBody>
      </p:sp>
    </p:spTree>
    <p:extLst>
      <p:ext uri="{BB962C8B-B14F-4D97-AF65-F5344CB8AC3E}">
        <p14:creationId xmlns:p14="http://schemas.microsoft.com/office/powerpoint/2010/main" val="406674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D08B-B8C4-349B-A6A3-18C652DD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6BA03-230C-0A15-9541-55C529EC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Upcoming Projects &amp;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F2567-E424-4024-FF0D-96706742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6" y="1490749"/>
            <a:ext cx="99864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latin typeface="Lato"/>
                <a:ea typeface="Lato"/>
                <a:cs typeface="Lato"/>
              </a:rPr>
              <a:t>WIL eLearning program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DEWR VET resources</a:t>
            </a:r>
          </a:p>
          <a:p>
            <a:r>
              <a:rPr lang="en-AU" dirty="0" err="1">
                <a:latin typeface="Lato"/>
                <a:ea typeface="Lato"/>
                <a:cs typeface="Lato"/>
              </a:rPr>
              <a:t>DIAP</a:t>
            </a:r>
            <a:r>
              <a:rPr lang="en-AU" dirty="0">
                <a:latin typeface="Lato"/>
                <a:ea typeface="Lato"/>
                <a:cs typeface="Lato"/>
              </a:rPr>
              <a:t> guidelines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Updated resources for Neurodivergent students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Lived experience advisory group – students</a:t>
            </a:r>
          </a:p>
          <a:p>
            <a:r>
              <a:rPr lang="en-AU" dirty="0">
                <a:latin typeface="Lato"/>
                <a:ea typeface="Lato"/>
                <a:cs typeface="Lato"/>
              </a:rPr>
              <a:t>Expanded scope</a:t>
            </a:r>
            <a:endParaRPr lang="en-AU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AU" dirty="0">
                <a:latin typeface="Lato"/>
                <a:ea typeface="Lato"/>
                <a:cs typeface="Lato"/>
              </a:rPr>
              <a:t>New ADCET Academy training programs</a:t>
            </a:r>
            <a:endParaRPr lang="en-AU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7827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17389f-58e4-49c5-9807-a75b64a65690">
      <Terms xmlns="http://schemas.microsoft.com/office/infopath/2007/PartnerControls"/>
    </lcf76f155ced4ddcb4097134ff3c332f>
    <TaxCatchAll xmlns="2d221494-178b-4357-bea6-3a87c5967e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18" ma:contentTypeDescription="Create a new document." ma:contentTypeScope="" ma:versionID="166017569fd9e32adafd380bcddd2a23">
  <xsd:schema xmlns:xsd="http://www.w3.org/2001/XMLSchema" xmlns:xs="http://www.w3.org/2001/XMLSchema" xmlns:p="http://schemas.microsoft.com/office/2006/metadata/properties" xmlns:ns2="2617389f-58e4-49c5-9807-a75b64a65690" xmlns:ns3="4fbe84ba-42ff-48fc-84b2-90bec8d5fc41" xmlns:ns4="2d221494-178b-4357-bea6-3a87c5967eb4" targetNamespace="http://schemas.microsoft.com/office/2006/metadata/properties" ma:root="true" ma:fieldsID="0c59f7ed95da361545dc3648cbc43c51" ns2:_="" ns3:_="" ns4:_="">
    <xsd:import namespace="2617389f-58e4-49c5-9807-a75b64a65690"/>
    <xsd:import namespace="4fbe84ba-42ff-48fc-84b2-90bec8d5fc41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84ba-42ff-48fc-84b2-90bec8d5fc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749e8a7-8d61-44ed-9808-8b61a4cad994}" ma:internalName="TaxCatchAll" ma:showField="CatchAllData" ma:web="4fbe84ba-42ff-48fc-84b2-90bec8d5f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5F51D-E9B5-4570-9255-6B9AB2BD4D8C}">
  <ds:schemaRefs>
    <ds:schemaRef ds:uri="2617389f-58e4-49c5-9807-a75b64a65690"/>
    <ds:schemaRef ds:uri="2d221494-178b-4357-bea6-3a87c5967eb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C4D232-CB26-4386-83DB-747B1B6FE458}">
  <ds:schemaRefs>
    <ds:schemaRef ds:uri="2617389f-58e4-49c5-9807-a75b64a65690"/>
    <ds:schemaRef ds:uri="2d221494-178b-4357-bea6-3a87c5967eb4"/>
    <ds:schemaRef ds:uri="4fbe84ba-42ff-48fc-84b2-90bec8d5fc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CC13D9-2865-46AC-A51F-22816BC24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372</Words>
  <Application>Microsoft Office PowerPoint</Application>
  <PresentationFormat>Widescreen</PresentationFormat>
  <Paragraphs>76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Lato</vt:lpstr>
      <vt:lpstr>Office Theme</vt:lpstr>
      <vt:lpstr>ADCET Webinar 2026</vt:lpstr>
      <vt:lpstr>Acknowledgement of country</vt:lpstr>
      <vt:lpstr>Overview</vt:lpstr>
      <vt:lpstr>ADCET - Impact over time</vt:lpstr>
      <vt:lpstr>Core Purpose &amp; Audience</vt:lpstr>
      <vt:lpstr>Services, Activities &amp; Resources</vt:lpstr>
      <vt:lpstr>Services, Activities &amp; Resources (2)</vt:lpstr>
      <vt:lpstr>Services, Activities &amp; Resources (3)</vt:lpstr>
      <vt:lpstr>Upcoming Projects &amp; Resources</vt:lpstr>
      <vt:lpstr>How you can get involved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Darren Britten</dc:creator>
  <cp:lastModifiedBy>Kylie Geard</cp:lastModifiedBy>
  <cp:revision>5</cp:revision>
  <dcterms:created xsi:type="dcterms:W3CDTF">2026-01-20T02:27:21Z</dcterms:created>
  <dcterms:modified xsi:type="dcterms:W3CDTF">2026-01-29T06:05:02Z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0x0101003E6766DE7D4B1242B60D5F644306D5FE</vt:lpwstr>
  </property>
  <property fmtid="{D5CDD505-2E9C-101B-9397-08002B2CF9AE}" pid="3" name="MediaServiceImageTags">
    <vt:lpwstr/>
  </property>
</Properties>
</file>