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98" r:id="rId9"/>
    <p:sldId id="264" r:id="rId10"/>
    <p:sldId id="265" r:id="rId11"/>
    <p:sldId id="300" r:id="rId12"/>
    <p:sldId id="266" r:id="rId13"/>
    <p:sldId id="299" r:id="rId14"/>
    <p:sldId id="268" r:id="rId15"/>
    <p:sldId id="269" r:id="rId16"/>
    <p:sldId id="295" r:id="rId17"/>
    <p:sldId id="272" r:id="rId18"/>
    <p:sldId id="274" r:id="rId19"/>
    <p:sldId id="275" r:id="rId20"/>
    <p:sldId id="271" r:id="rId21"/>
    <p:sldId id="276" r:id="rId22"/>
    <p:sldId id="277" r:id="rId23"/>
    <p:sldId id="296" r:id="rId24"/>
    <p:sldId id="297" r:id="rId25"/>
    <p:sldId id="280" r:id="rId26"/>
    <p:sldId id="281" r:id="rId27"/>
    <p:sldId id="283" r:id="rId28"/>
    <p:sldId id="282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385"/>
    <a:srgbClr val="FF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B277A-6DBE-4216-88F2-55329514FCEA}" v="374" dt="2025-10-08T05:05:00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148" autoAdjust="0"/>
  </p:normalViewPr>
  <p:slideViewPr>
    <p:cSldViewPr snapToGrid="0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 Ganon" userId="c232bbc26f2462a1" providerId="LiveId" clId="{35512E5E-6966-42B9-AA4E-3E637036336C}"/>
    <pc:docChg chg="undo redo custSel addSld delSld modSld sldOrd">
      <pc:chgData name="Ebe Ganon" userId="c232bbc26f2462a1" providerId="LiveId" clId="{35512E5E-6966-42B9-AA4E-3E637036336C}" dt="2025-10-08T05:49:31.472" v="5855" actId="13244"/>
      <pc:docMkLst>
        <pc:docMk/>
      </pc:docMkLst>
      <pc:sldChg chg="modSp new mod">
        <pc:chgData name="Ebe Ganon" userId="c232bbc26f2462a1" providerId="LiveId" clId="{35512E5E-6966-42B9-AA4E-3E637036336C}" dt="2025-10-01T01:26:26.666" v="3391" actId="313"/>
        <pc:sldMkLst>
          <pc:docMk/>
          <pc:sldMk cId="1740974060" sldId="256"/>
        </pc:sldMkLst>
        <pc:spChg chg="mod">
          <ac:chgData name="Ebe Ganon" userId="c232bbc26f2462a1" providerId="LiveId" clId="{35512E5E-6966-42B9-AA4E-3E637036336C}" dt="2025-10-01T00:10:57.427" v="2"/>
          <ac:spMkLst>
            <pc:docMk/>
            <pc:sldMk cId="1740974060" sldId="256"/>
            <ac:spMk id="2" creationId="{DD9F0938-94D0-E08A-82B0-DD226BD88C6E}"/>
          </ac:spMkLst>
        </pc:spChg>
        <pc:spChg chg="mod">
          <ac:chgData name="Ebe Ganon" userId="c232bbc26f2462a1" providerId="LiveId" clId="{35512E5E-6966-42B9-AA4E-3E637036336C}" dt="2025-10-01T01:26:26.666" v="3391" actId="313"/>
          <ac:spMkLst>
            <pc:docMk/>
            <pc:sldMk cId="1740974060" sldId="256"/>
            <ac:spMk id="3" creationId="{2F7CF5F6-4BBF-A6C8-020E-F9B3188AA8DD}"/>
          </ac:spMkLst>
        </pc:spChg>
      </pc:sldChg>
      <pc:sldChg chg="new del">
        <pc:chgData name="Ebe Ganon" userId="c232bbc26f2462a1" providerId="LiveId" clId="{35512E5E-6966-42B9-AA4E-3E637036336C}" dt="2025-10-01T00:11:26.564" v="65" actId="47"/>
        <pc:sldMkLst>
          <pc:docMk/>
          <pc:sldMk cId="1180609911" sldId="257"/>
        </pc:sldMkLst>
      </pc:sldChg>
      <pc:sldChg chg="addSp modSp new mod">
        <pc:chgData name="Ebe Ganon" userId="c232bbc26f2462a1" providerId="LiveId" clId="{35512E5E-6966-42B9-AA4E-3E637036336C}" dt="2025-10-01T01:27:54.501" v="3412" actId="962"/>
        <pc:sldMkLst>
          <pc:docMk/>
          <pc:sldMk cId="3572152266" sldId="258"/>
        </pc:sldMkLst>
        <pc:spChg chg="mod">
          <ac:chgData name="Ebe Ganon" userId="c232bbc26f2462a1" providerId="LiveId" clId="{35512E5E-6966-42B9-AA4E-3E637036336C}" dt="2025-10-01T01:25:37.965" v="3292" actId="207"/>
          <ac:spMkLst>
            <pc:docMk/>
            <pc:sldMk cId="3572152266" sldId="258"/>
            <ac:spMk id="2" creationId="{62FBC3A2-B411-B089-9B7B-AD7D34B51F21}"/>
          </ac:spMkLst>
        </pc:spChg>
        <pc:spChg chg="mod">
          <ac:chgData name="Ebe Ganon" userId="c232bbc26f2462a1" providerId="LiveId" clId="{35512E5E-6966-42B9-AA4E-3E637036336C}" dt="2025-10-01T01:25:37.965" v="3292" actId="207"/>
          <ac:spMkLst>
            <pc:docMk/>
            <pc:sldMk cId="3572152266" sldId="258"/>
            <ac:spMk id="3" creationId="{681A7E3F-E5A5-C934-51DA-4596C8EF7B70}"/>
          </ac:spMkLst>
        </pc:spChg>
        <pc:spChg chg="add mod">
          <ac:chgData name="Ebe Ganon" userId="c232bbc26f2462a1" providerId="LiveId" clId="{35512E5E-6966-42B9-AA4E-3E637036336C}" dt="2025-10-01T01:27:46.354" v="3409" actId="1037"/>
          <ac:spMkLst>
            <pc:docMk/>
            <pc:sldMk cId="3572152266" sldId="258"/>
            <ac:spMk id="5" creationId="{31EA1738-7D93-BBA9-F2E3-B51899150D58}"/>
          </ac:spMkLst>
        </pc:spChg>
        <pc:picChg chg="add mod">
          <ac:chgData name="Ebe Ganon" userId="c232bbc26f2462a1" providerId="LiveId" clId="{35512E5E-6966-42B9-AA4E-3E637036336C}" dt="2025-10-01T01:27:54.501" v="3412" actId="962"/>
          <ac:picMkLst>
            <pc:docMk/>
            <pc:sldMk cId="3572152266" sldId="258"/>
            <ac:picMk id="1026" creationId="{4FF82184-2F4D-9897-909C-1772D417615D}"/>
          </ac:picMkLst>
        </pc:picChg>
      </pc:sldChg>
      <pc:sldChg chg="modSp new del mod">
        <pc:chgData name="Ebe Ganon" userId="c232bbc26f2462a1" providerId="LiveId" clId="{35512E5E-6966-42B9-AA4E-3E637036336C}" dt="2025-10-01T00:13:26.508" v="249" actId="47"/>
        <pc:sldMkLst>
          <pc:docMk/>
          <pc:sldMk cId="2188863203" sldId="259"/>
        </pc:sldMkLst>
      </pc:sldChg>
      <pc:sldChg chg="addSp modSp new mod">
        <pc:chgData name="Ebe Ganon" userId="c232bbc26f2462a1" providerId="LiveId" clId="{35512E5E-6966-42B9-AA4E-3E637036336C}" dt="2025-10-01T01:36:18.606" v="3553" actId="962"/>
        <pc:sldMkLst>
          <pc:docMk/>
          <pc:sldMk cId="2211774413" sldId="259"/>
        </pc:sldMkLst>
        <pc:spChg chg="mod">
          <ac:chgData name="Ebe Ganon" userId="c232bbc26f2462a1" providerId="LiveId" clId="{35512E5E-6966-42B9-AA4E-3E637036336C}" dt="2025-10-01T01:31:53.560" v="3504" actId="14100"/>
          <ac:spMkLst>
            <pc:docMk/>
            <pc:sldMk cId="2211774413" sldId="259"/>
            <ac:spMk id="2" creationId="{6D91DA2B-D874-B07A-10B3-15D98E2AB4F6}"/>
          </ac:spMkLst>
        </pc:spChg>
        <pc:spChg chg="mod">
          <ac:chgData name="Ebe Ganon" userId="c232bbc26f2462a1" providerId="LiveId" clId="{35512E5E-6966-42B9-AA4E-3E637036336C}" dt="2025-10-01T01:31:53.176" v="3503" actId="1076"/>
          <ac:spMkLst>
            <pc:docMk/>
            <pc:sldMk cId="2211774413" sldId="259"/>
            <ac:spMk id="3" creationId="{AD1C6F4A-65C3-BA6B-1DB9-F6BE99610411}"/>
          </ac:spMkLst>
        </pc:spChg>
        <pc:picChg chg="add mod">
          <ac:chgData name="Ebe Ganon" userId="c232bbc26f2462a1" providerId="LiveId" clId="{35512E5E-6966-42B9-AA4E-3E637036336C}" dt="2025-10-01T01:36:18.606" v="3553" actId="962"/>
          <ac:picMkLst>
            <pc:docMk/>
            <pc:sldMk cId="2211774413" sldId="259"/>
            <ac:picMk id="7" creationId="{D66DDB0C-7F48-4D75-8CEE-B07E7E79BF9D}"/>
          </ac:picMkLst>
        </pc:picChg>
      </pc:sldChg>
      <pc:sldChg chg="new del">
        <pc:chgData name="Ebe Ganon" userId="c232bbc26f2462a1" providerId="LiveId" clId="{35512E5E-6966-42B9-AA4E-3E637036336C}" dt="2025-10-01T00:12:38.103" v="246" actId="680"/>
        <pc:sldMkLst>
          <pc:docMk/>
          <pc:sldMk cId="2779183285" sldId="260"/>
        </pc:sldMkLst>
      </pc:sldChg>
      <pc:sldChg chg="new del">
        <pc:chgData name="Ebe Ganon" userId="c232bbc26f2462a1" providerId="LiveId" clId="{35512E5E-6966-42B9-AA4E-3E637036336C}" dt="2025-10-01T00:13:14.569" v="248" actId="47"/>
        <pc:sldMkLst>
          <pc:docMk/>
          <pc:sldMk cId="2917148599" sldId="260"/>
        </pc:sldMkLst>
      </pc:sldChg>
      <pc:sldChg chg="modSp new mod">
        <pc:chgData name="Ebe Ganon" userId="c232bbc26f2462a1" providerId="LiveId" clId="{35512E5E-6966-42B9-AA4E-3E637036336C}" dt="2025-10-08T04:24:35.230" v="5262" actId="20577"/>
        <pc:sldMkLst>
          <pc:docMk/>
          <pc:sldMk cId="3404557607" sldId="260"/>
        </pc:sldMkLst>
        <pc:spChg chg="mod">
          <ac:chgData name="Ebe Ganon" userId="c232bbc26f2462a1" providerId="LiveId" clId="{35512E5E-6966-42B9-AA4E-3E637036336C}" dt="2025-10-01T04:01:41.089" v="4270" actId="403"/>
          <ac:spMkLst>
            <pc:docMk/>
            <pc:sldMk cId="3404557607" sldId="260"/>
            <ac:spMk id="2" creationId="{15A53118-4477-F0E0-6EDC-9FAD32F2F3EC}"/>
          </ac:spMkLst>
        </pc:spChg>
        <pc:spChg chg="mod">
          <ac:chgData name="Ebe Ganon" userId="c232bbc26f2462a1" providerId="LiveId" clId="{35512E5E-6966-42B9-AA4E-3E637036336C}" dt="2025-10-08T04:24:28.417" v="5260" actId="20577"/>
          <ac:spMkLst>
            <pc:docMk/>
            <pc:sldMk cId="3404557607" sldId="260"/>
            <ac:spMk id="3" creationId="{D605F765-BB18-DA68-6168-F8E239E51464}"/>
          </ac:spMkLst>
        </pc:spChg>
        <pc:spChg chg="mod">
          <ac:chgData name="Ebe Ganon" userId="c232bbc26f2462a1" providerId="LiveId" clId="{35512E5E-6966-42B9-AA4E-3E637036336C}" dt="2025-10-08T04:24:30.450" v="5261" actId="20577"/>
          <ac:spMkLst>
            <pc:docMk/>
            <pc:sldMk cId="3404557607" sldId="260"/>
            <ac:spMk id="4" creationId="{E9AEE69D-95A7-646D-18DD-94EF2BEA0A63}"/>
          </ac:spMkLst>
        </pc:spChg>
        <pc:spChg chg="mod">
          <ac:chgData name="Ebe Ganon" userId="c232bbc26f2462a1" providerId="LiveId" clId="{35512E5E-6966-42B9-AA4E-3E637036336C}" dt="2025-10-08T04:24:35.230" v="5262" actId="20577"/>
          <ac:spMkLst>
            <pc:docMk/>
            <pc:sldMk cId="3404557607" sldId="260"/>
            <ac:spMk id="5" creationId="{CED30259-BFFE-912D-222E-245A93698179}"/>
          </ac:spMkLst>
        </pc:spChg>
        <pc:spChg chg="mod">
          <ac:chgData name="Ebe Ganon" userId="c232bbc26f2462a1" providerId="LiveId" clId="{35512E5E-6966-42B9-AA4E-3E637036336C}" dt="2025-10-01T00:17:03.844" v="618" actId="20577"/>
          <ac:spMkLst>
            <pc:docMk/>
            <pc:sldMk cId="3404557607" sldId="260"/>
            <ac:spMk id="6" creationId="{33AAD446-AAA7-4AC5-5D54-FF214ECC5EB4}"/>
          </ac:spMkLst>
        </pc:spChg>
      </pc:sldChg>
      <pc:sldChg chg="addSp delSp modSp new mod modClrScheme chgLayout">
        <pc:chgData name="Ebe Ganon" userId="c232bbc26f2462a1" providerId="LiveId" clId="{35512E5E-6966-42B9-AA4E-3E637036336C}" dt="2025-10-01T04:02:42.415" v="4277" actId="13244"/>
        <pc:sldMkLst>
          <pc:docMk/>
          <pc:sldMk cId="458538515" sldId="261"/>
        </pc:sldMkLst>
        <pc:spChg chg="mod">
          <ac:chgData name="Ebe Ganon" userId="c232bbc26f2462a1" providerId="LiveId" clId="{35512E5E-6966-42B9-AA4E-3E637036336C}" dt="2025-10-01T04:01:32.975" v="4268" actId="403"/>
          <ac:spMkLst>
            <pc:docMk/>
            <pc:sldMk cId="458538515" sldId="261"/>
            <ac:spMk id="2" creationId="{1146D984-92D9-F50A-35F4-DA47183992F8}"/>
          </ac:spMkLst>
        </pc:spChg>
        <pc:graphicFrameChg chg="add mod modGraphic">
          <ac:chgData name="Ebe Ganon" userId="c232bbc26f2462a1" providerId="LiveId" clId="{35512E5E-6966-42B9-AA4E-3E637036336C}" dt="2025-10-01T01:36:31.162" v="3559" actId="962"/>
          <ac:graphicFrameMkLst>
            <pc:docMk/>
            <pc:sldMk cId="458538515" sldId="261"/>
            <ac:graphicFrameMk id="6" creationId="{C5F498C4-EBE0-473E-5E8A-4614548BCAC7}"/>
          </ac:graphicFrameMkLst>
        </pc:graphicFrameChg>
        <pc:graphicFrameChg chg="add mod">
          <ac:chgData name="Ebe Ganon" userId="c232bbc26f2462a1" providerId="LiveId" clId="{35512E5E-6966-42B9-AA4E-3E637036336C}" dt="2025-10-01T04:02:42.415" v="4277" actId="13244"/>
          <ac:graphicFrameMkLst>
            <pc:docMk/>
            <pc:sldMk cId="458538515" sldId="261"/>
            <ac:graphicFrameMk id="7" creationId="{2ADF2FB7-BDFB-E938-7C38-2B477CF7A275}"/>
          </ac:graphicFrameMkLst>
        </pc:graphicFrameChg>
      </pc:sldChg>
      <pc:sldChg chg="addSp delSp modSp new mod ord modClrScheme chgLayout">
        <pc:chgData name="Ebe Ganon" userId="c232bbc26f2462a1" providerId="LiveId" clId="{35512E5E-6966-42B9-AA4E-3E637036336C}" dt="2025-10-08T03:49:07.029" v="4565"/>
        <pc:sldMkLst>
          <pc:docMk/>
          <pc:sldMk cId="939262898" sldId="262"/>
        </pc:sldMkLst>
        <pc:spChg chg="mod">
          <ac:chgData name="Ebe Ganon" userId="c232bbc26f2462a1" providerId="LiveId" clId="{35512E5E-6966-42B9-AA4E-3E637036336C}" dt="2025-10-01T04:01:28.130" v="4266" actId="27636"/>
          <ac:spMkLst>
            <pc:docMk/>
            <pc:sldMk cId="939262898" sldId="262"/>
            <ac:spMk id="2" creationId="{BEBD6D92-6940-AFDB-A007-10DB74906CC3}"/>
          </ac:spMkLst>
        </pc:spChg>
        <pc:spChg chg="add mod ord">
          <ac:chgData name="Ebe Ganon" userId="c232bbc26f2462a1" providerId="LiveId" clId="{35512E5E-6966-42B9-AA4E-3E637036336C}" dt="2025-10-01T04:03:24.919" v="4278" actId="13244"/>
          <ac:spMkLst>
            <pc:docMk/>
            <pc:sldMk cId="939262898" sldId="262"/>
            <ac:spMk id="9" creationId="{4A060C98-5022-28D3-FD0B-B4A8E93E4E01}"/>
          </ac:spMkLst>
        </pc:spChg>
        <pc:graphicFrameChg chg="add mod">
          <ac:chgData name="Ebe Ganon" userId="c232bbc26f2462a1" providerId="LiveId" clId="{35512E5E-6966-42B9-AA4E-3E637036336C}" dt="2025-10-01T01:38:30.041" v="3581" actId="962"/>
          <ac:graphicFrameMkLst>
            <pc:docMk/>
            <pc:sldMk cId="939262898" sldId="262"/>
            <ac:graphicFrameMk id="5" creationId="{E8C14767-4248-E3AA-17E7-41543D7D911E}"/>
          </ac:graphicFrameMkLst>
        </pc:graphicFrameChg>
      </pc:sldChg>
      <pc:sldChg chg="addSp delSp modSp new add del mod">
        <pc:chgData name="Ebe Ganon" userId="c232bbc26f2462a1" providerId="LiveId" clId="{35512E5E-6966-42B9-AA4E-3E637036336C}" dt="2025-10-08T03:58:48.882" v="4567" actId="47"/>
        <pc:sldMkLst>
          <pc:docMk/>
          <pc:sldMk cId="1808505326" sldId="263"/>
        </pc:sldMkLst>
        <pc:spChg chg="mod">
          <ac:chgData name="Ebe Ganon" userId="c232bbc26f2462a1" providerId="LiveId" clId="{35512E5E-6966-42B9-AA4E-3E637036336C}" dt="2025-10-01T04:01:22.384" v="4263" actId="27636"/>
          <ac:spMkLst>
            <pc:docMk/>
            <pc:sldMk cId="1808505326" sldId="263"/>
            <ac:spMk id="2" creationId="{B5E2ABC2-C78A-BF66-5EF5-FD5ED4C8A652}"/>
          </ac:spMkLst>
        </pc:spChg>
        <pc:spChg chg="add mod">
          <ac:chgData name="Ebe Ganon" userId="c232bbc26f2462a1" providerId="LiveId" clId="{35512E5E-6966-42B9-AA4E-3E637036336C}" dt="2025-10-01T01:39:33.151" v="3599" actId="1076"/>
          <ac:spMkLst>
            <pc:docMk/>
            <pc:sldMk cId="1808505326" sldId="263"/>
            <ac:spMk id="6" creationId="{DE9ED3ED-A675-FB7A-CAB4-446AA57B67D3}"/>
          </ac:spMkLst>
        </pc:spChg>
        <pc:graphicFrameChg chg="add mod modGraphic">
          <ac:chgData name="Ebe Ganon" userId="c232bbc26f2462a1" providerId="LiveId" clId="{35512E5E-6966-42B9-AA4E-3E637036336C}" dt="2025-10-01T01:39:47.629" v="3602" actId="962"/>
          <ac:graphicFrameMkLst>
            <pc:docMk/>
            <pc:sldMk cId="1808505326" sldId="263"/>
            <ac:graphicFrameMk id="5" creationId="{2E49C723-0317-970F-7CBC-B43FEF86B27B}"/>
          </ac:graphicFrameMkLst>
        </pc:graphicFrameChg>
      </pc:sldChg>
      <pc:sldChg chg="addSp delSp modSp add mod modClrScheme chgLayout">
        <pc:chgData name="Ebe Ganon" userId="c232bbc26f2462a1" providerId="LiveId" clId="{35512E5E-6966-42B9-AA4E-3E637036336C}" dt="2025-10-01T04:01:17.967" v="4259" actId="403"/>
        <pc:sldMkLst>
          <pc:docMk/>
          <pc:sldMk cId="850255816" sldId="264"/>
        </pc:sldMkLst>
        <pc:spChg chg="mod">
          <ac:chgData name="Ebe Ganon" userId="c232bbc26f2462a1" providerId="LiveId" clId="{35512E5E-6966-42B9-AA4E-3E637036336C}" dt="2025-10-01T04:01:17.967" v="4259" actId="403"/>
          <ac:spMkLst>
            <pc:docMk/>
            <pc:sldMk cId="850255816" sldId="264"/>
            <ac:spMk id="2" creationId="{AABBD230-F303-58CE-CFDA-EAF05D0B73D0}"/>
          </ac:spMkLst>
        </pc:spChg>
        <pc:graphicFrameChg chg="add mod">
          <ac:chgData name="Ebe Ganon" userId="c232bbc26f2462a1" providerId="LiveId" clId="{35512E5E-6966-42B9-AA4E-3E637036336C}" dt="2025-10-01T01:43:42.282" v="3635" actId="962"/>
          <ac:graphicFrameMkLst>
            <pc:docMk/>
            <pc:sldMk cId="850255816" sldId="264"/>
            <ac:graphicFrameMk id="5" creationId="{E06C3E81-D5D9-EAA3-9E47-EF08F38A33C1}"/>
          </ac:graphicFrameMkLst>
        </pc:graphicFrameChg>
      </pc:sldChg>
      <pc:sldChg chg="addSp delSp modSp add mod modClrScheme chgLayout">
        <pc:chgData name="Ebe Ganon" userId="c232bbc26f2462a1" providerId="LiveId" clId="{35512E5E-6966-42B9-AA4E-3E637036336C}" dt="2025-10-08T04:02:45.832" v="4583" actId="26606"/>
        <pc:sldMkLst>
          <pc:docMk/>
          <pc:sldMk cId="3439468739" sldId="265"/>
        </pc:sldMkLst>
        <pc:spChg chg="mod">
          <ac:chgData name="Ebe Ganon" userId="c232bbc26f2462a1" providerId="LiveId" clId="{35512E5E-6966-42B9-AA4E-3E637036336C}" dt="2025-10-08T04:02:45.832" v="4583" actId="26606"/>
          <ac:spMkLst>
            <pc:docMk/>
            <pc:sldMk cId="3439468739" sldId="265"/>
            <ac:spMk id="2" creationId="{02D04AAE-22FC-33A6-112C-2D451A05B8BE}"/>
          </ac:spMkLst>
        </pc:spChg>
        <pc:spChg chg="add del mod">
          <ac:chgData name="Ebe Ganon" userId="c232bbc26f2462a1" providerId="LiveId" clId="{35512E5E-6966-42B9-AA4E-3E637036336C}" dt="2025-10-08T04:02:45.832" v="4583" actId="26606"/>
          <ac:spMkLst>
            <pc:docMk/>
            <pc:sldMk cId="3439468739" sldId="265"/>
            <ac:spMk id="4" creationId="{6A6E2EE6-2F71-2106-38C6-8396C14A38FF}"/>
          </ac:spMkLst>
        </pc:spChg>
        <pc:spChg chg="add del mod">
          <ac:chgData name="Ebe Ganon" userId="c232bbc26f2462a1" providerId="LiveId" clId="{35512E5E-6966-42B9-AA4E-3E637036336C}" dt="2025-10-08T04:02:17.711" v="4579" actId="478"/>
          <ac:spMkLst>
            <pc:docMk/>
            <pc:sldMk cId="3439468739" sldId="265"/>
            <ac:spMk id="7" creationId="{3EF17DE0-FE73-40B0-DB2C-1BCAE3B4BAE4}"/>
          </ac:spMkLst>
        </pc:spChg>
        <pc:spChg chg="del mod">
          <ac:chgData name="Ebe Ganon" userId="c232bbc26f2462a1" providerId="LiveId" clId="{35512E5E-6966-42B9-AA4E-3E637036336C}" dt="2025-10-08T04:01:55.614" v="4574" actId="478"/>
          <ac:spMkLst>
            <pc:docMk/>
            <pc:sldMk cId="3439468739" sldId="265"/>
            <ac:spMk id="21" creationId="{B71F2A1C-F86F-B462-95D8-CEB6251E8085}"/>
          </ac:spMkLst>
        </pc:spChg>
        <pc:spChg chg="del mod ord">
          <ac:chgData name="Ebe Ganon" userId="c232bbc26f2462a1" providerId="LiveId" clId="{35512E5E-6966-42B9-AA4E-3E637036336C}" dt="2025-10-08T04:02:00.656" v="4577" actId="478"/>
          <ac:spMkLst>
            <pc:docMk/>
            <pc:sldMk cId="3439468739" sldId="265"/>
            <ac:spMk id="22" creationId="{AAEC634A-EEF8-771F-8CA3-44C1E4FAA493}"/>
          </ac:spMkLst>
        </pc:spChg>
        <pc:spChg chg="add del mod">
          <ac:chgData name="Ebe Ganon" userId="c232bbc26f2462a1" providerId="LiveId" clId="{35512E5E-6966-42B9-AA4E-3E637036336C}" dt="2025-10-08T04:01:55.119" v="4573" actId="478"/>
          <ac:spMkLst>
            <pc:docMk/>
            <pc:sldMk cId="3439468739" sldId="265"/>
            <ac:spMk id="23" creationId="{5168B903-3BCB-4523-BF17-72630DB75949}"/>
          </ac:spMkLst>
        </pc:spChg>
        <pc:spChg chg="add 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24" creationId="{C9CAB415-72A9-1D20-FC06-34F4936B5449}"/>
          </ac:spMkLst>
        </pc:spChg>
        <pc:spChg chg="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25" creationId="{5CA87AE7-745D-6838-E9D6-940DE1D5E114}"/>
          </ac:spMkLst>
        </pc:spChg>
        <pc:spChg chg="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26" creationId="{24340B04-0A49-D3E9-78EB-6ED4F1E8AE0B}"/>
          </ac:spMkLst>
        </pc:spChg>
        <pc:spChg chg="add del mod">
          <ac:chgData name="Ebe Ganon" userId="c232bbc26f2462a1" providerId="LiveId" clId="{35512E5E-6966-42B9-AA4E-3E637036336C}" dt="2025-10-08T04:01:57.312" v="4575" actId="478"/>
          <ac:spMkLst>
            <pc:docMk/>
            <pc:sldMk cId="3439468739" sldId="265"/>
            <ac:spMk id="27" creationId="{19CC059E-C7B3-4ADE-0558-DC20BF958EEB}"/>
          </ac:spMkLst>
        </pc:spChg>
        <pc:spChg chg="add 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28" creationId="{713B9A9A-85F6-3876-D457-BB987675BA7E}"/>
          </ac:spMkLst>
        </pc:spChg>
        <pc:spChg chg="add 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29" creationId="{5139260E-F5D2-87FF-A6FC-B046D4F14AAC}"/>
          </ac:spMkLst>
        </pc:spChg>
        <pc:spChg chg="add 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30" creationId="{894B2FCD-1E48-F1D0-DBD8-B8CCDB97FB0B}"/>
          </ac:spMkLst>
        </pc:spChg>
        <pc:spChg chg="add 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31" creationId="{4AEBA17D-F6F2-4177-BCFD-E935E5A67F87}"/>
          </ac:spMkLst>
        </pc:spChg>
        <pc:spChg chg="add 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32" creationId="{B974E679-7156-238B-70D0-DBBA5213D606}"/>
          </ac:spMkLst>
        </pc:spChg>
        <pc:spChg chg="add 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33" creationId="{FAE85E08-FC57-5D4C-A58E-39B19C8F8BC6}"/>
          </ac:spMkLst>
        </pc:spChg>
        <pc:spChg chg="add del mod ord">
          <ac:chgData name="Ebe Ganon" userId="c232bbc26f2462a1" providerId="LiveId" clId="{35512E5E-6966-42B9-AA4E-3E637036336C}" dt="2025-10-08T04:01:58.532" v="4576" actId="478"/>
          <ac:spMkLst>
            <pc:docMk/>
            <pc:sldMk cId="3439468739" sldId="265"/>
            <ac:spMk id="34" creationId="{1B98C7BC-5227-55AC-3EF4-A693B45629DB}"/>
          </ac:spMkLst>
        </pc:spChg>
        <pc:spChg chg="del mod">
          <ac:chgData name="Ebe Ganon" userId="c232bbc26f2462a1" providerId="LiveId" clId="{35512E5E-6966-42B9-AA4E-3E637036336C}" dt="2025-10-08T04:01:52.636" v="4572" actId="478"/>
          <ac:spMkLst>
            <pc:docMk/>
            <pc:sldMk cId="3439468739" sldId="265"/>
            <ac:spMk id="35" creationId="{E72D8CFA-3B17-3389-B902-378D3F398047}"/>
          </ac:spMkLst>
        </pc:spChg>
      </pc:sldChg>
      <pc:sldChg chg="addSp delSp modSp add mod">
        <pc:chgData name="Ebe Ganon" userId="c232bbc26f2462a1" providerId="LiveId" clId="{35512E5E-6966-42B9-AA4E-3E637036336C}" dt="2025-10-08T05:49:31.472" v="5855" actId="13244"/>
        <pc:sldMkLst>
          <pc:docMk/>
          <pc:sldMk cId="934952208" sldId="266"/>
        </pc:sldMkLst>
        <pc:spChg chg="mod">
          <ac:chgData name="Ebe Ganon" userId="c232bbc26f2462a1" providerId="LiveId" clId="{35512E5E-6966-42B9-AA4E-3E637036336C}" dt="2025-10-08T04:12:55.650" v="4809" actId="1076"/>
          <ac:spMkLst>
            <pc:docMk/>
            <pc:sldMk cId="934952208" sldId="266"/>
            <ac:spMk id="2" creationId="{2EEDF1AB-D086-4840-D0AE-EC8D0DD01CC0}"/>
          </ac:spMkLst>
        </pc:spChg>
        <pc:spChg chg="add mod">
          <ac:chgData name="Ebe Ganon" userId="c232bbc26f2462a1" providerId="LiveId" clId="{35512E5E-6966-42B9-AA4E-3E637036336C}" dt="2025-10-08T04:15:54.257" v="5036" actId="1076"/>
          <ac:spMkLst>
            <pc:docMk/>
            <pc:sldMk cId="934952208" sldId="266"/>
            <ac:spMk id="3" creationId="{3EDA4BB5-1700-1C1C-2E40-2B20162D5C07}"/>
          </ac:spMkLst>
        </pc:spChg>
        <pc:spChg chg="add mod">
          <ac:chgData name="Ebe Ganon" userId="c232bbc26f2462a1" providerId="LiveId" clId="{35512E5E-6966-42B9-AA4E-3E637036336C}" dt="2025-10-08T04:15:58.662" v="5037" actId="1076"/>
          <ac:spMkLst>
            <pc:docMk/>
            <pc:sldMk cId="934952208" sldId="266"/>
            <ac:spMk id="5" creationId="{941C0D8D-BE58-0C98-A713-9F39B0E0E2D9}"/>
          </ac:spMkLst>
        </pc:spChg>
        <pc:spChg chg="add mod">
          <ac:chgData name="Ebe Ganon" userId="c232bbc26f2462a1" providerId="LiveId" clId="{35512E5E-6966-42B9-AA4E-3E637036336C}" dt="2025-10-08T04:16:18.659" v="5043" actId="1076"/>
          <ac:spMkLst>
            <pc:docMk/>
            <pc:sldMk cId="934952208" sldId="266"/>
            <ac:spMk id="6" creationId="{1110B05C-73CF-7655-77E7-C5E6CB8EBF6F}"/>
          </ac:spMkLst>
        </pc:spChg>
        <pc:spChg chg="add mod">
          <ac:chgData name="Ebe Ganon" userId="c232bbc26f2462a1" providerId="LiveId" clId="{35512E5E-6966-42B9-AA4E-3E637036336C}" dt="2025-10-08T04:15:33.716" v="5032" actId="1076"/>
          <ac:spMkLst>
            <pc:docMk/>
            <pc:sldMk cId="934952208" sldId="266"/>
            <ac:spMk id="7" creationId="{E55D9FC6-A295-0E31-6423-2E235A188702}"/>
          </ac:spMkLst>
        </pc:spChg>
        <pc:spChg chg="add mod">
          <ac:chgData name="Ebe Ganon" userId="c232bbc26f2462a1" providerId="LiveId" clId="{35512E5E-6966-42B9-AA4E-3E637036336C}" dt="2025-10-08T04:14:19.344" v="4899" actId="20577"/>
          <ac:spMkLst>
            <pc:docMk/>
            <pc:sldMk cId="934952208" sldId="266"/>
            <ac:spMk id="8" creationId="{1B22E841-6D96-5A72-BF46-562D3BBBBA29}"/>
          </ac:spMkLst>
        </pc:spChg>
        <pc:spChg chg="add mod">
          <ac:chgData name="Ebe Ganon" userId="c232bbc26f2462a1" providerId="LiveId" clId="{35512E5E-6966-42B9-AA4E-3E637036336C}" dt="2025-10-08T04:14:33.182" v="4923" actId="20577"/>
          <ac:spMkLst>
            <pc:docMk/>
            <pc:sldMk cId="934952208" sldId="266"/>
            <ac:spMk id="9" creationId="{79F36113-6B56-373F-7D08-5154F50CF55A}"/>
          </ac:spMkLst>
        </pc:spChg>
        <pc:spChg chg="add mod">
          <ac:chgData name="Ebe Ganon" userId="c232bbc26f2462a1" providerId="LiveId" clId="{35512E5E-6966-42B9-AA4E-3E637036336C}" dt="2025-10-08T04:14:46.511" v="4951" actId="1076"/>
          <ac:spMkLst>
            <pc:docMk/>
            <pc:sldMk cId="934952208" sldId="266"/>
            <ac:spMk id="10" creationId="{F486363D-B10F-51BA-CAC8-26CA520640E3}"/>
          </ac:spMkLst>
        </pc:spChg>
        <pc:spChg chg="add mod">
          <ac:chgData name="Ebe Ganon" userId="c232bbc26f2462a1" providerId="LiveId" clId="{35512E5E-6966-42B9-AA4E-3E637036336C}" dt="2025-10-08T04:16:20.953" v="5044" actId="1076"/>
          <ac:spMkLst>
            <pc:docMk/>
            <pc:sldMk cId="934952208" sldId="266"/>
            <ac:spMk id="11" creationId="{98470DF7-0AED-8599-80A6-E79AB4FAE8C1}"/>
          </ac:spMkLst>
        </pc:spChg>
        <pc:spChg chg="add mod">
          <ac:chgData name="Ebe Ganon" userId="c232bbc26f2462a1" providerId="LiveId" clId="{35512E5E-6966-42B9-AA4E-3E637036336C}" dt="2025-10-08T04:16:29.386" v="5045" actId="1076"/>
          <ac:spMkLst>
            <pc:docMk/>
            <pc:sldMk cId="934952208" sldId="266"/>
            <ac:spMk id="12" creationId="{B781F3FD-013C-20A3-FBA8-A2C838B573EC}"/>
          </ac:spMkLst>
        </pc:spChg>
        <pc:spChg chg="add mod">
          <ac:chgData name="Ebe Ganon" userId="c232bbc26f2462a1" providerId="LiveId" clId="{35512E5E-6966-42B9-AA4E-3E637036336C}" dt="2025-10-08T04:16:32.515" v="5046" actId="1076"/>
          <ac:spMkLst>
            <pc:docMk/>
            <pc:sldMk cId="934952208" sldId="266"/>
            <ac:spMk id="13" creationId="{C8E1357A-4508-3C44-B72B-137B95AA22A7}"/>
          </ac:spMkLst>
        </pc:spChg>
        <pc:spChg chg="add mod">
          <ac:chgData name="Ebe Ganon" userId="c232bbc26f2462a1" providerId="LiveId" clId="{35512E5E-6966-42B9-AA4E-3E637036336C}" dt="2025-10-08T04:15:46.887" v="5035" actId="207"/>
          <ac:spMkLst>
            <pc:docMk/>
            <pc:sldMk cId="934952208" sldId="266"/>
            <ac:spMk id="14" creationId="{CCB889AD-504C-7051-2991-8D0970100EE9}"/>
          </ac:spMkLst>
        </pc:spChg>
        <pc:spChg chg="mod ord">
          <ac:chgData name="Ebe Ganon" userId="c232bbc26f2462a1" providerId="LiveId" clId="{35512E5E-6966-42B9-AA4E-3E637036336C}" dt="2025-10-08T05:49:31.472" v="5855" actId="13244"/>
          <ac:spMkLst>
            <pc:docMk/>
            <pc:sldMk cId="934952208" sldId="266"/>
            <ac:spMk id="22" creationId="{CFB1599E-F301-932C-E411-234F8FD516ED}"/>
          </ac:spMkLst>
        </pc:spChg>
        <pc:spChg chg="mod ord">
          <ac:chgData name="Ebe Ganon" userId="c232bbc26f2462a1" providerId="LiveId" clId="{35512E5E-6966-42B9-AA4E-3E637036336C}" dt="2025-10-08T05:49:29.753" v="5854" actId="13244"/>
          <ac:spMkLst>
            <pc:docMk/>
            <pc:sldMk cId="934952208" sldId="266"/>
            <ac:spMk id="36" creationId="{25E3A6BE-E7E1-A4AF-96FF-138F8815FC35}"/>
          </ac:spMkLst>
        </pc:spChg>
        <pc:spChg chg="del mod topLvl">
          <ac:chgData name="Ebe Ganon" userId="c232bbc26f2462a1" providerId="LiveId" clId="{35512E5E-6966-42B9-AA4E-3E637036336C}" dt="2025-10-08T04:12:06.470" v="4790" actId="478"/>
          <ac:spMkLst>
            <pc:docMk/>
            <pc:sldMk cId="934952208" sldId="266"/>
            <ac:spMk id="53" creationId="{4A330252-35E7-5FDF-F0EA-43C46976D8F6}"/>
          </ac:spMkLst>
        </pc:spChg>
        <pc:spChg chg="del mod topLvl">
          <ac:chgData name="Ebe Ganon" userId="c232bbc26f2462a1" providerId="LiveId" clId="{35512E5E-6966-42B9-AA4E-3E637036336C}" dt="2025-10-08T04:12:09.764" v="4792" actId="478"/>
          <ac:spMkLst>
            <pc:docMk/>
            <pc:sldMk cId="934952208" sldId="266"/>
            <ac:spMk id="54" creationId="{630F5CAA-7E7B-FE5D-737F-E20AAC91D214}"/>
          </ac:spMkLst>
        </pc:spChg>
        <pc:spChg chg="del mod">
          <ac:chgData name="Ebe Ganon" userId="c232bbc26f2462a1" providerId="LiveId" clId="{35512E5E-6966-42B9-AA4E-3E637036336C}" dt="2025-10-08T04:12:58.460" v="4810" actId="478"/>
          <ac:spMkLst>
            <pc:docMk/>
            <pc:sldMk cId="934952208" sldId="266"/>
            <ac:spMk id="58" creationId="{28B5A882-D0A5-76BC-7B3D-11548855DDD1}"/>
          </ac:spMkLst>
        </pc:spChg>
        <pc:spChg chg="mod">
          <ac:chgData name="Ebe Ganon" userId="c232bbc26f2462a1" providerId="LiveId" clId="{35512E5E-6966-42B9-AA4E-3E637036336C}" dt="2025-10-08T04:11:50.559" v="4789" actId="5793"/>
          <ac:spMkLst>
            <pc:docMk/>
            <pc:sldMk cId="934952208" sldId="266"/>
            <ac:spMk id="64" creationId="{22919C9B-747A-3775-F286-96EF9E079C21}"/>
          </ac:spMkLst>
        </pc:spChg>
        <pc:grpChg chg="del mod">
          <ac:chgData name="Ebe Ganon" userId="c232bbc26f2462a1" providerId="LiveId" clId="{35512E5E-6966-42B9-AA4E-3E637036336C}" dt="2025-10-08T04:12:07.147" v="4791" actId="478"/>
          <ac:grpSpMkLst>
            <pc:docMk/>
            <pc:sldMk cId="934952208" sldId="266"/>
            <ac:grpSpMk id="37" creationId="{48C55D1D-1003-392B-E341-E11681C98161}"/>
          </ac:grpSpMkLst>
        </pc:grpChg>
        <pc:grpChg chg="del mod">
          <ac:chgData name="Ebe Ganon" userId="c232bbc26f2462a1" providerId="LiveId" clId="{35512E5E-6966-42B9-AA4E-3E637036336C}" dt="2025-10-08T04:12:13.690" v="4797" actId="478"/>
          <ac:grpSpMkLst>
            <pc:docMk/>
            <pc:sldMk cId="934952208" sldId="266"/>
            <ac:grpSpMk id="40" creationId="{6B909553-68AD-A353-2C4F-38730C04E33F}"/>
          </ac:grpSpMkLst>
        </pc:grpChg>
        <pc:grpChg chg="del mod">
          <ac:chgData name="Ebe Ganon" userId="c232bbc26f2462a1" providerId="LiveId" clId="{35512E5E-6966-42B9-AA4E-3E637036336C}" dt="2025-10-08T04:12:14.290" v="4798" actId="478"/>
          <ac:grpSpMkLst>
            <pc:docMk/>
            <pc:sldMk cId="934952208" sldId="266"/>
            <ac:grpSpMk id="43" creationId="{6FF90B98-49D7-D3C3-F4A6-D4F93A27DE57}"/>
          </ac:grpSpMkLst>
        </pc:grpChg>
        <pc:grpChg chg="del mod">
          <ac:chgData name="Ebe Ganon" userId="c232bbc26f2462a1" providerId="LiveId" clId="{35512E5E-6966-42B9-AA4E-3E637036336C}" dt="2025-10-08T04:12:11.056" v="4794" actId="478"/>
          <ac:grpSpMkLst>
            <pc:docMk/>
            <pc:sldMk cId="934952208" sldId="266"/>
            <ac:grpSpMk id="46" creationId="{91356EF4-ADDD-4746-BA01-BDF679C5006E}"/>
          </ac:grpSpMkLst>
        </pc:grpChg>
        <pc:grpChg chg="del mod">
          <ac:chgData name="Ebe Ganon" userId="c232bbc26f2462a1" providerId="LiveId" clId="{35512E5E-6966-42B9-AA4E-3E637036336C}" dt="2025-10-08T04:12:12.806" v="4796" actId="478"/>
          <ac:grpSpMkLst>
            <pc:docMk/>
            <pc:sldMk cId="934952208" sldId="266"/>
            <ac:grpSpMk id="49" creationId="{12F917EE-89E2-955D-B46B-087E232FB5AE}"/>
          </ac:grpSpMkLst>
        </pc:grpChg>
        <pc:grpChg chg="del mod">
          <ac:chgData name="Ebe Ganon" userId="c232bbc26f2462a1" providerId="LiveId" clId="{35512E5E-6966-42B9-AA4E-3E637036336C}" dt="2025-10-08T04:12:06.470" v="4790" actId="478"/>
          <ac:grpSpMkLst>
            <pc:docMk/>
            <pc:sldMk cId="934952208" sldId="266"/>
            <ac:grpSpMk id="52" creationId="{C3690D56-8D5A-ED04-82CE-A8E13FB9D478}"/>
          </ac:grpSpMkLst>
        </pc:grpChg>
        <pc:grpChg chg="del mod">
          <ac:chgData name="Ebe Ganon" userId="c232bbc26f2462a1" providerId="LiveId" clId="{35512E5E-6966-42B9-AA4E-3E637036336C}" dt="2025-10-08T04:12:11.929" v="4795" actId="478"/>
          <ac:grpSpMkLst>
            <pc:docMk/>
            <pc:sldMk cId="934952208" sldId="266"/>
            <ac:grpSpMk id="55" creationId="{ACBEEBE3-B426-978E-D13B-39F84309CDB6}"/>
          </ac:grpSpMkLst>
        </pc:grpChg>
        <pc:grpChg chg="del mod">
          <ac:chgData name="Ebe Ganon" userId="c232bbc26f2462a1" providerId="LiveId" clId="{35512E5E-6966-42B9-AA4E-3E637036336C}" dt="2025-10-08T04:12:10.501" v="4793" actId="478"/>
          <ac:grpSpMkLst>
            <pc:docMk/>
            <pc:sldMk cId="934952208" sldId="266"/>
            <ac:grpSpMk id="59" creationId="{453BC141-A08B-5265-6690-ABC74C780130}"/>
          </ac:grpSpMkLst>
        </pc:grpChg>
        <pc:grpChg chg="del mod">
          <ac:chgData name="Ebe Ganon" userId="c232bbc26f2462a1" providerId="LiveId" clId="{35512E5E-6966-42B9-AA4E-3E637036336C}" dt="2025-10-08T04:12:15.456" v="4799" actId="478"/>
          <ac:grpSpMkLst>
            <pc:docMk/>
            <pc:sldMk cId="934952208" sldId="266"/>
            <ac:grpSpMk id="62" creationId="{D4E57BB1-FAF7-2FE2-1B6F-B053F3168148}"/>
          </ac:grpSpMkLst>
        </pc:grpChg>
        <pc:picChg chg="add mod ord">
          <ac:chgData name="Ebe Ganon" userId="c232bbc26f2462a1" providerId="LiveId" clId="{35512E5E-6966-42B9-AA4E-3E637036336C}" dt="2025-10-08T04:12:44.107" v="4807" actId="1076"/>
          <ac:picMkLst>
            <pc:docMk/>
            <pc:sldMk cId="934952208" sldId="266"/>
            <ac:picMk id="4" creationId="{95A15B6F-43D0-D0AA-5236-6F2B12B3F3F0}"/>
          </ac:picMkLst>
        </pc:picChg>
      </pc:sldChg>
      <pc:sldChg chg="addSp delSp modSp add del mod ord">
        <pc:chgData name="Ebe Ganon" userId="c232bbc26f2462a1" providerId="LiveId" clId="{35512E5E-6966-42B9-AA4E-3E637036336C}" dt="2025-10-08T03:58:54.500" v="4568" actId="2696"/>
        <pc:sldMkLst>
          <pc:docMk/>
          <pc:sldMk cId="3739617339" sldId="267"/>
        </pc:sldMkLst>
      </pc:sldChg>
      <pc:sldChg chg="addSp delSp modSp add mod modClrScheme chgLayout">
        <pc:chgData name="Ebe Ganon" userId="c232bbc26f2462a1" providerId="LiveId" clId="{35512E5E-6966-42B9-AA4E-3E637036336C}" dt="2025-10-08T04:20:34.432" v="5061" actId="403"/>
        <pc:sldMkLst>
          <pc:docMk/>
          <pc:sldMk cId="1180294716" sldId="268"/>
        </pc:sldMkLst>
        <pc:spChg chg="mod">
          <ac:chgData name="Ebe Ganon" userId="c232bbc26f2462a1" providerId="LiveId" clId="{35512E5E-6966-42B9-AA4E-3E637036336C}" dt="2025-10-08T04:20:34.432" v="5061" actId="403"/>
          <ac:spMkLst>
            <pc:docMk/>
            <pc:sldMk cId="1180294716" sldId="268"/>
            <ac:spMk id="2" creationId="{C151E914-40E1-C002-62DE-420D711B0E59}"/>
          </ac:spMkLst>
        </pc:spChg>
        <pc:spChg chg="mod">
          <ac:chgData name="Ebe Ganon" userId="c232bbc26f2462a1" providerId="LiveId" clId="{35512E5E-6966-42B9-AA4E-3E637036336C}" dt="2025-10-01T01:51:27.836" v="3753" actId="26606"/>
          <ac:spMkLst>
            <pc:docMk/>
            <pc:sldMk cId="1180294716" sldId="268"/>
            <ac:spMk id="3" creationId="{682EB20E-1C7E-F749-A9AC-4C5E5C0A4F35}"/>
          </ac:spMkLst>
        </pc:spChg>
        <pc:picChg chg="add mod modCrop">
          <ac:chgData name="Ebe Ganon" userId="c232bbc26f2462a1" providerId="LiveId" clId="{35512E5E-6966-42B9-AA4E-3E637036336C}" dt="2025-10-01T01:53:46.365" v="3774" actId="962"/>
          <ac:picMkLst>
            <pc:docMk/>
            <pc:sldMk cId="1180294716" sldId="268"/>
            <ac:picMk id="5" creationId="{6F2BE93D-22BD-AB19-4A34-D513D0D27E96}"/>
          </ac:picMkLst>
        </pc:picChg>
      </pc:sldChg>
      <pc:sldChg chg="modSp new mod">
        <pc:chgData name="Ebe Ganon" userId="c232bbc26f2462a1" providerId="LiveId" clId="{35512E5E-6966-42B9-AA4E-3E637036336C}" dt="2025-10-08T04:23:11.288" v="5176" actId="20577"/>
        <pc:sldMkLst>
          <pc:docMk/>
          <pc:sldMk cId="2413676767" sldId="269"/>
        </pc:sldMkLst>
        <pc:spChg chg="mod">
          <ac:chgData name="Ebe Ganon" userId="c232bbc26f2462a1" providerId="LiveId" clId="{35512E5E-6966-42B9-AA4E-3E637036336C}" dt="2025-10-08T04:23:11.288" v="5176" actId="20577"/>
          <ac:spMkLst>
            <pc:docMk/>
            <pc:sldMk cId="2413676767" sldId="269"/>
            <ac:spMk id="2" creationId="{104CA784-ED41-61D0-906F-578C2E3AE6D9}"/>
          </ac:spMkLst>
        </pc:spChg>
        <pc:spChg chg="mod">
          <ac:chgData name="Ebe Ganon" userId="c232bbc26f2462a1" providerId="LiveId" clId="{35512E5E-6966-42B9-AA4E-3E637036336C}" dt="2025-10-08T04:23:04.440" v="5173" actId="5793"/>
          <ac:spMkLst>
            <pc:docMk/>
            <pc:sldMk cId="2413676767" sldId="269"/>
            <ac:spMk id="3" creationId="{07C06FA6-7096-F8A7-EC2E-666E23C62E1C}"/>
          </ac:spMkLst>
        </pc:spChg>
      </pc:sldChg>
      <pc:sldChg chg="addSp delSp modSp new del mod">
        <pc:chgData name="Ebe Ganon" userId="c232bbc26f2462a1" providerId="LiveId" clId="{35512E5E-6966-42B9-AA4E-3E637036336C}" dt="2025-10-01T00:52:33.360" v="2025" actId="47"/>
        <pc:sldMkLst>
          <pc:docMk/>
          <pc:sldMk cId="2003119417" sldId="270"/>
        </pc:sldMkLst>
      </pc:sldChg>
      <pc:sldChg chg="addSp delSp modSp add mod">
        <pc:chgData name="Ebe Ganon" userId="c232bbc26f2462a1" providerId="LiveId" clId="{35512E5E-6966-42B9-AA4E-3E637036336C}" dt="2025-10-08T05:46:48.667" v="5825" actId="20577"/>
        <pc:sldMkLst>
          <pc:docMk/>
          <pc:sldMk cId="1012655125" sldId="271"/>
        </pc:sldMkLst>
        <pc:spChg chg="mod">
          <ac:chgData name="Ebe Ganon" userId="c232bbc26f2462a1" providerId="LiveId" clId="{35512E5E-6966-42B9-AA4E-3E637036336C}" dt="2025-10-01T03:57:53.947" v="4192" actId="403"/>
          <ac:spMkLst>
            <pc:docMk/>
            <pc:sldMk cId="1012655125" sldId="271"/>
            <ac:spMk id="2" creationId="{F32E7248-748C-BC02-4B63-17A7C1F877E4}"/>
          </ac:spMkLst>
        </pc:spChg>
        <pc:spChg chg="add del mod">
          <ac:chgData name="Ebe Ganon" userId="c232bbc26f2462a1" providerId="LiveId" clId="{35512E5E-6966-42B9-AA4E-3E637036336C}" dt="2025-10-01T02:03:29.432" v="3907" actId="21"/>
          <ac:spMkLst>
            <pc:docMk/>
            <pc:sldMk cId="1012655125" sldId="271"/>
            <ac:spMk id="3" creationId="{911367E3-D717-DFA8-5523-E7727C9A22E2}"/>
          </ac:spMkLst>
        </pc:spChg>
        <pc:spChg chg="mod">
          <ac:chgData name="Ebe Ganon" userId="c232bbc26f2462a1" providerId="LiveId" clId="{35512E5E-6966-42B9-AA4E-3E637036336C}" dt="2025-10-08T05:46:48.667" v="5825" actId="20577"/>
          <ac:spMkLst>
            <pc:docMk/>
            <pc:sldMk cId="1012655125" sldId="271"/>
            <ac:spMk id="4" creationId="{2C7F014C-6395-1FE3-D415-5694D29FD566}"/>
          </ac:spMkLst>
        </pc:spChg>
      </pc:sldChg>
      <pc:sldChg chg="modSp add mod">
        <pc:chgData name="Ebe Ganon" userId="c232bbc26f2462a1" providerId="LiveId" clId="{35512E5E-6966-42B9-AA4E-3E637036336C}" dt="2025-10-08T05:46:21.178" v="5814" actId="20577"/>
        <pc:sldMkLst>
          <pc:docMk/>
          <pc:sldMk cId="3234197626" sldId="272"/>
        </pc:sldMkLst>
        <pc:spChg chg="mod">
          <ac:chgData name="Ebe Ganon" userId="c232bbc26f2462a1" providerId="LiveId" clId="{35512E5E-6966-42B9-AA4E-3E637036336C}" dt="2025-10-08T05:46:08.210" v="5802" actId="403"/>
          <ac:spMkLst>
            <pc:docMk/>
            <pc:sldMk cId="3234197626" sldId="272"/>
            <ac:spMk id="2" creationId="{4B3E5ABC-AD0C-794F-17E4-0D41B2548B55}"/>
          </ac:spMkLst>
        </pc:spChg>
        <pc:spChg chg="mod">
          <ac:chgData name="Ebe Ganon" userId="c232bbc26f2462a1" providerId="LiveId" clId="{35512E5E-6966-42B9-AA4E-3E637036336C}" dt="2025-10-08T05:46:13.174" v="5803" actId="6549"/>
          <ac:spMkLst>
            <pc:docMk/>
            <pc:sldMk cId="3234197626" sldId="272"/>
            <ac:spMk id="3" creationId="{CF1460F3-74B7-DAF5-D006-A28585791328}"/>
          </ac:spMkLst>
        </pc:spChg>
        <pc:spChg chg="mod">
          <ac:chgData name="Ebe Ganon" userId="c232bbc26f2462a1" providerId="LiveId" clId="{35512E5E-6966-42B9-AA4E-3E637036336C}" dt="2025-10-08T05:46:21.178" v="5814" actId="20577"/>
          <ac:spMkLst>
            <pc:docMk/>
            <pc:sldMk cId="3234197626" sldId="272"/>
            <ac:spMk id="4" creationId="{1CBC6FA9-3AA8-00CD-665F-18B1C10E5D00}"/>
          </ac:spMkLst>
        </pc:spChg>
      </pc:sldChg>
      <pc:sldChg chg="modSp add del mod">
        <pc:chgData name="Ebe Ganon" userId="c232bbc26f2462a1" providerId="LiveId" clId="{35512E5E-6966-42B9-AA4E-3E637036336C}" dt="2025-10-01T01:40:34.893" v="3613" actId="47"/>
        <pc:sldMkLst>
          <pc:docMk/>
          <pc:sldMk cId="3912621580" sldId="273"/>
        </pc:sldMkLst>
      </pc:sldChg>
      <pc:sldChg chg="addSp modSp new mod">
        <pc:chgData name="Ebe Ganon" userId="c232bbc26f2462a1" providerId="LiveId" clId="{35512E5E-6966-42B9-AA4E-3E637036336C}" dt="2025-10-01T01:55:49.589" v="3820" actId="962"/>
        <pc:sldMkLst>
          <pc:docMk/>
          <pc:sldMk cId="1354959627" sldId="274"/>
        </pc:sldMkLst>
        <pc:spChg chg="mod">
          <ac:chgData name="Ebe Ganon" userId="c232bbc26f2462a1" providerId="LiveId" clId="{35512E5E-6966-42B9-AA4E-3E637036336C}" dt="2025-10-01T01:55:45.940" v="3818" actId="1076"/>
          <ac:spMkLst>
            <pc:docMk/>
            <pc:sldMk cId="1354959627" sldId="274"/>
            <ac:spMk id="2" creationId="{1B73B508-BFD4-963B-9031-AAA766738314}"/>
          </ac:spMkLst>
        </pc:spChg>
        <pc:spChg chg="mod">
          <ac:chgData name="Ebe Ganon" userId="c232bbc26f2462a1" providerId="LiveId" clId="{35512E5E-6966-42B9-AA4E-3E637036336C}" dt="2025-10-01T01:55:45.940" v="3818" actId="1076"/>
          <ac:spMkLst>
            <pc:docMk/>
            <pc:sldMk cId="1354959627" sldId="274"/>
            <ac:spMk id="3" creationId="{61E41DAA-1493-28DB-B1DA-08045B602565}"/>
          </ac:spMkLst>
        </pc:spChg>
        <pc:picChg chg="add mod">
          <ac:chgData name="Ebe Ganon" userId="c232bbc26f2462a1" providerId="LiveId" clId="{35512E5E-6966-42B9-AA4E-3E637036336C}" dt="2025-10-01T01:55:49.589" v="3820" actId="962"/>
          <ac:picMkLst>
            <pc:docMk/>
            <pc:sldMk cId="1354959627" sldId="274"/>
            <ac:picMk id="5" creationId="{A5619331-BF6A-E377-45CD-95B11A3FE78D}"/>
          </ac:picMkLst>
        </pc:picChg>
      </pc:sldChg>
      <pc:sldChg chg="addSp delSp modSp add mod ord modClrScheme chgLayout">
        <pc:chgData name="Ebe Ganon" userId="c232bbc26f2462a1" providerId="LiveId" clId="{35512E5E-6966-42B9-AA4E-3E637036336C}" dt="2025-10-01T03:58:10.289" v="4195" actId="2085"/>
        <pc:sldMkLst>
          <pc:docMk/>
          <pc:sldMk cId="1379663419" sldId="275"/>
        </pc:sldMkLst>
        <pc:spChg chg="mod">
          <ac:chgData name="Ebe Ganon" userId="c232bbc26f2462a1" providerId="LiveId" clId="{35512E5E-6966-42B9-AA4E-3E637036336C}" dt="2025-10-01T03:57:58.890" v="4194" actId="403"/>
          <ac:spMkLst>
            <pc:docMk/>
            <pc:sldMk cId="1379663419" sldId="275"/>
            <ac:spMk id="2" creationId="{229C2342-BA62-7AFB-F93F-B47AF24203D5}"/>
          </ac:spMkLst>
        </pc:spChg>
        <pc:graphicFrameChg chg="add mod modGraphic">
          <ac:chgData name="Ebe Ganon" userId="c232bbc26f2462a1" providerId="LiveId" clId="{35512E5E-6966-42B9-AA4E-3E637036336C}" dt="2025-10-01T03:58:10.289" v="4195" actId="2085"/>
          <ac:graphicFrameMkLst>
            <pc:docMk/>
            <pc:sldMk cId="1379663419" sldId="275"/>
            <ac:graphicFrameMk id="4" creationId="{E5AD877C-2765-9F74-6B27-F1C68B10F910}"/>
          </ac:graphicFrameMkLst>
        </pc:graphicFrameChg>
      </pc:sldChg>
      <pc:sldChg chg="modSp add mod">
        <pc:chgData name="Ebe Ganon" userId="c232bbc26f2462a1" providerId="LiveId" clId="{35512E5E-6966-42B9-AA4E-3E637036336C}" dt="2025-10-08T05:46:56.838" v="5826" actId="113"/>
        <pc:sldMkLst>
          <pc:docMk/>
          <pc:sldMk cId="1323480520" sldId="276"/>
        </pc:sldMkLst>
        <pc:spChg chg="mod">
          <ac:chgData name="Ebe Ganon" userId="c232bbc26f2462a1" providerId="LiveId" clId="{35512E5E-6966-42B9-AA4E-3E637036336C}" dt="2025-10-08T04:51:48.298" v="5422" actId="20577"/>
          <ac:spMkLst>
            <pc:docMk/>
            <pc:sldMk cId="1323480520" sldId="276"/>
            <ac:spMk id="2" creationId="{E79A0209-70DB-7AB7-6F4A-0DFFDF4CF346}"/>
          </ac:spMkLst>
        </pc:spChg>
        <pc:spChg chg="mod">
          <ac:chgData name="Ebe Ganon" userId="c232bbc26f2462a1" providerId="LiveId" clId="{35512E5E-6966-42B9-AA4E-3E637036336C}" dt="2025-10-08T05:46:56.838" v="5826" actId="113"/>
          <ac:spMkLst>
            <pc:docMk/>
            <pc:sldMk cId="1323480520" sldId="276"/>
            <ac:spMk id="3" creationId="{2E0E5FA6-195D-B73F-E189-BEEE29B95548}"/>
          </ac:spMkLst>
        </pc:spChg>
      </pc:sldChg>
      <pc:sldChg chg="addSp delSp modSp new mod modClrScheme chgLayout">
        <pc:chgData name="Ebe Ganon" userId="c232bbc26f2462a1" providerId="LiveId" clId="{35512E5E-6966-42B9-AA4E-3E637036336C}" dt="2025-10-08T05:47:19.977" v="5842" actId="20577"/>
        <pc:sldMkLst>
          <pc:docMk/>
          <pc:sldMk cId="769641553" sldId="277"/>
        </pc:sldMkLst>
        <pc:spChg chg="mod">
          <ac:chgData name="Ebe Ganon" userId="c232bbc26f2462a1" providerId="LiveId" clId="{35512E5E-6966-42B9-AA4E-3E637036336C}" dt="2025-10-01T02:05:05.867" v="3915" actId="20577"/>
          <ac:spMkLst>
            <pc:docMk/>
            <pc:sldMk cId="769641553" sldId="277"/>
            <ac:spMk id="2" creationId="{F5FF1ACF-2689-129E-FBB7-9A3FDE185AAC}"/>
          </ac:spMkLst>
        </pc:spChg>
        <pc:graphicFrameChg chg="add del mod modGraphic">
          <ac:chgData name="Ebe Ganon" userId="c232bbc26f2462a1" providerId="LiveId" clId="{35512E5E-6966-42B9-AA4E-3E637036336C}" dt="2025-10-08T05:47:19.977" v="5842" actId="20577"/>
          <ac:graphicFrameMkLst>
            <pc:docMk/>
            <pc:sldMk cId="769641553" sldId="277"/>
            <ac:graphicFrameMk id="8" creationId="{1D7F3C96-8C47-99C7-CA31-F52FC6976838}"/>
          </ac:graphicFrameMkLst>
        </pc:graphicFrameChg>
      </pc:sldChg>
      <pc:sldChg chg="addSp delSp modSp add del mod">
        <pc:chgData name="Ebe Ganon" userId="c232bbc26f2462a1" providerId="LiveId" clId="{35512E5E-6966-42B9-AA4E-3E637036336C}" dt="2025-10-01T02:12:42.670" v="4030" actId="47"/>
        <pc:sldMkLst>
          <pc:docMk/>
          <pc:sldMk cId="3801415639" sldId="278"/>
        </pc:sldMkLst>
      </pc:sldChg>
      <pc:sldChg chg="addSp delSp modSp add del mod">
        <pc:chgData name="Ebe Ganon" userId="c232bbc26f2462a1" providerId="LiveId" clId="{35512E5E-6966-42B9-AA4E-3E637036336C}" dt="2025-10-01T02:13:02.690" v="4036" actId="47"/>
        <pc:sldMkLst>
          <pc:docMk/>
          <pc:sldMk cId="3463290283" sldId="279"/>
        </pc:sldMkLst>
      </pc:sldChg>
      <pc:sldChg chg="addSp delSp modSp add mod modClrScheme chgLayout">
        <pc:chgData name="Ebe Ganon" userId="c232bbc26f2462a1" providerId="LiveId" clId="{35512E5E-6966-42B9-AA4E-3E637036336C}" dt="2025-10-08T05:47:41.119" v="5845" actId="403"/>
        <pc:sldMkLst>
          <pc:docMk/>
          <pc:sldMk cId="387225891" sldId="280"/>
        </pc:sldMkLst>
        <pc:spChg chg="mod">
          <ac:chgData name="Ebe Ganon" userId="c232bbc26f2462a1" providerId="LiveId" clId="{35512E5E-6966-42B9-AA4E-3E637036336C}" dt="2025-10-08T04:59:47.311" v="5440" actId="403"/>
          <ac:spMkLst>
            <pc:docMk/>
            <pc:sldMk cId="387225891" sldId="280"/>
            <ac:spMk id="2" creationId="{93329069-8D35-26F0-328B-465EA73FE555}"/>
          </ac:spMkLst>
        </pc:spChg>
        <pc:graphicFrameChg chg="add mod modGraphic">
          <ac:chgData name="Ebe Ganon" userId="c232bbc26f2462a1" providerId="LiveId" clId="{35512E5E-6966-42B9-AA4E-3E637036336C}" dt="2025-10-08T05:47:41.119" v="5845" actId="403"/>
          <ac:graphicFrameMkLst>
            <pc:docMk/>
            <pc:sldMk cId="387225891" sldId="280"/>
            <ac:graphicFrameMk id="10" creationId="{8E579CCA-E906-3F5E-4D8A-D606A062446E}"/>
          </ac:graphicFrameMkLst>
        </pc:graphicFrameChg>
      </pc:sldChg>
      <pc:sldChg chg="addSp delSp modSp add mod modClrScheme chgLayout">
        <pc:chgData name="Ebe Ganon" userId="c232bbc26f2462a1" providerId="LiveId" clId="{35512E5E-6966-42B9-AA4E-3E637036336C}" dt="2025-10-01T04:02:04.660" v="4274" actId="962"/>
        <pc:sldMkLst>
          <pc:docMk/>
          <pc:sldMk cId="1157553326" sldId="281"/>
        </pc:sldMkLst>
        <pc:spChg chg="mod">
          <ac:chgData name="Ebe Ganon" userId="c232bbc26f2462a1" providerId="LiveId" clId="{35512E5E-6966-42B9-AA4E-3E637036336C}" dt="2025-10-01T03:57:11.364" v="4121" actId="403"/>
          <ac:spMkLst>
            <pc:docMk/>
            <pc:sldMk cId="1157553326" sldId="281"/>
            <ac:spMk id="2" creationId="{47E9CD58-7C3D-1A40-9829-E8D505EBD451}"/>
          </ac:spMkLst>
        </pc:spChg>
        <pc:graphicFrameChg chg="add mod">
          <ac:chgData name="Ebe Ganon" userId="c232bbc26f2462a1" providerId="LiveId" clId="{35512E5E-6966-42B9-AA4E-3E637036336C}" dt="2025-10-01T04:02:04.660" v="4274" actId="962"/>
          <ac:graphicFrameMkLst>
            <pc:docMk/>
            <pc:sldMk cId="1157553326" sldId="281"/>
            <ac:graphicFrameMk id="5" creationId="{CBD46A02-0F7F-950D-C456-C57DB6E5F959}"/>
          </ac:graphicFrameMkLst>
        </pc:graphicFrameChg>
      </pc:sldChg>
      <pc:sldChg chg="addSp delSp modSp new mod ord modClrScheme chgLayout">
        <pc:chgData name="Ebe Ganon" userId="c232bbc26f2462a1" providerId="LiveId" clId="{35512E5E-6966-42B9-AA4E-3E637036336C}" dt="2025-10-08T05:04:06.621" v="5597" actId="20577"/>
        <pc:sldMkLst>
          <pc:docMk/>
          <pc:sldMk cId="223070634" sldId="282"/>
        </pc:sldMkLst>
        <pc:spChg chg="mod">
          <ac:chgData name="Ebe Ganon" userId="c232bbc26f2462a1" providerId="LiveId" clId="{35512E5E-6966-42B9-AA4E-3E637036336C}" dt="2025-10-01T03:57:03.220" v="4117" actId="403"/>
          <ac:spMkLst>
            <pc:docMk/>
            <pc:sldMk cId="223070634" sldId="282"/>
            <ac:spMk id="2" creationId="{2C2260B3-FB7B-7179-82CD-D823A489B3F6}"/>
          </ac:spMkLst>
        </pc:spChg>
        <pc:spChg chg="mod">
          <ac:chgData name="Ebe Ganon" userId="c232bbc26f2462a1" providerId="LiveId" clId="{35512E5E-6966-42B9-AA4E-3E637036336C}" dt="2025-10-08T05:04:06.621" v="5597" actId="20577"/>
          <ac:spMkLst>
            <pc:docMk/>
            <pc:sldMk cId="223070634" sldId="282"/>
            <ac:spMk id="3" creationId="{F2A130C0-0832-077C-67BB-24E87A8FB401}"/>
          </ac:spMkLst>
        </pc:spChg>
        <pc:picChg chg="add mod">
          <ac:chgData name="Ebe Ganon" userId="c232bbc26f2462a1" providerId="LiveId" clId="{35512E5E-6966-42B9-AA4E-3E637036336C}" dt="2025-10-01T04:02:07.763" v="4276" actId="962"/>
          <ac:picMkLst>
            <pc:docMk/>
            <pc:sldMk cId="223070634" sldId="282"/>
            <ac:picMk id="5" creationId="{F62F50A7-BDD0-FFC1-976B-7EAAA68DD872}"/>
          </ac:picMkLst>
        </pc:picChg>
      </pc:sldChg>
      <pc:sldChg chg="modSp new mod">
        <pc:chgData name="Ebe Ganon" userId="c232bbc26f2462a1" providerId="LiveId" clId="{35512E5E-6966-42B9-AA4E-3E637036336C}" dt="2025-10-08T05:02:52.432" v="5547" actId="20577"/>
        <pc:sldMkLst>
          <pc:docMk/>
          <pc:sldMk cId="1029475221" sldId="283"/>
        </pc:sldMkLst>
        <pc:spChg chg="mod">
          <ac:chgData name="Ebe Ganon" userId="c232bbc26f2462a1" providerId="LiveId" clId="{35512E5E-6966-42B9-AA4E-3E637036336C}" dt="2025-10-08T05:02:40.282" v="5529" actId="20577"/>
          <ac:spMkLst>
            <pc:docMk/>
            <pc:sldMk cId="1029475221" sldId="283"/>
            <ac:spMk id="2" creationId="{8C4516ED-2ED1-0AC5-DC16-21A8DB964A65}"/>
          </ac:spMkLst>
        </pc:spChg>
        <pc:spChg chg="mod">
          <ac:chgData name="Ebe Ganon" userId="c232bbc26f2462a1" providerId="LiveId" clId="{35512E5E-6966-42B9-AA4E-3E637036336C}" dt="2025-10-08T05:02:52.432" v="5547" actId="20577"/>
          <ac:spMkLst>
            <pc:docMk/>
            <pc:sldMk cId="1029475221" sldId="283"/>
            <ac:spMk id="3" creationId="{DA89F9B8-F79A-1647-DE94-AC1308626985}"/>
          </ac:spMkLst>
        </pc:spChg>
      </pc:sldChg>
      <pc:sldChg chg="modSp add del mod ord">
        <pc:chgData name="Ebe Ganon" userId="c232bbc26f2462a1" providerId="LiveId" clId="{35512E5E-6966-42B9-AA4E-3E637036336C}" dt="2025-10-08T05:01:27.982" v="5441" actId="47"/>
        <pc:sldMkLst>
          <pc:docMk/>
          <pc:sldMk cId="435611206" sldId="284"/>
        </pc:sldMkLst>
      </pc:sldChg>
      <pc:sldChg chg="addSp delSp modSp add mod modClrScheme chgLayout">
        <pc:chgData name="Ebe Ganon" userId="c232bbc26f2462a1" providerId="LiveId" clId="{35512E5E-6966-42B9-AA4E-3E637036336C}" dt="2025-10-08T05:48:48.825" v="5853" actId="121"/>
        <pc:sldMkLst>
          <pc:docMk/>
          <pc:sldMk cId="324303310" sldId="294"/>
        </pc:sldMkLst>
        <pc:spChg chg="mod">
          <ac:chgData name="Ebe Ganon" userId="c232bbc26f2462a1" providerId="LiveId" clId="{35512E5E-6966-42B9-AA4E-3E637036336C}" dt="2025-10-08T05:48:40.952" v="5850" actId="14100"/>
          <ac:spMkLst>
            <pc:docMk/>
            <pc:sldMk cId="324303310" sldId="294"/>
            <ac:spMk id="2" creationId="{EB89299D-F57B-D458-2A75-E1409FAE1ABC}"/>
          </ac:spMkLst>
        </pc:spChg>
        <pc:spChg chg="del">
          <ac:chgData name="Ebe Ganon" userId="c232bbc26f2462a1" providerId="LiveId" clId="{35512E5E-6966-42B9-AA4E-3E637036336C}" dt="2025-10-08T05:04:56.173" v="5758" actId="478"/>
          <ac:spMkLst>
            <pc:docMk/>
            <pc:sldMk cId="324303310" sldId="294"/>
            <ac:spMk id="3" creationId="{DB3A7893-B982-1397-2B1B-62F824DA1FE5}"/>
          </ac:spMkLst>
        </pc:spChg>
        <pc:spChg chg="del mod">
          <ac:chgData name="Ebe Ganon" userId="c232bbc26f2462a1" providerId="LiveId" clId="{35512E5E-6966-42B9-AA4E-3E637036336C}" dt="2025-10-08T05:05:02.759" v="5762" actId="478"/>
          <ac:spMkLst>
            <pc:docMk/>
            <pc:sldMk cId="324303310" sldId="294"/>
            <ac:spMk id="4" creationId="{A3B3B033-C954-C5C6-AE06-D9ED17732A60}"/>
          </ac:spMkLst>
        </pc:spChg>
        <pc:spChg chg="add del mod">
          <ac:chgData name="Ebe Ganon" userId="c232bbc26f2462a1" providerId="LiveId" clId="{35512E5E-6966-42B9-AA4E-3E637036336C}" dt="2025-10-08T05:48:48.825" v="5853" actId="121"/>
          <ac:spMkLst>
            <pc:docMk/>
            <pc:sldMk cId="324303310" sldId="294"/>
            <ac:spMk id="6" creationId="{9B515897-D3E7-4B99-71AB-E511637BA550}"/>
          </ac:spMkLst>
        </pc:spChg>
        <pc:spChg chg="add del mod">
          <ac:chgData name="Ebe Ganon" userId="c232bbc26f2462a1" providerId="LiveId" clId="{35512E5E-6966-42B9-AA4E-3E637036336C}" dt="2025-10-08T05:05:05.030" v="5764" actId="478"/>
          <ac:spMkLst>
            <pc:docMk/>
            <pc:sldMk cId="324303310" sldId="294"/>
            <ac:spMk id="9" creationId="{9CC8F5A4-60A1-50DB-79E9-D82A63A88514}"/>
          </ac:spMkLst>
        </pc:spChg>
        <pc:picChg chg="del ord">
          <ac:chgData name="Ebe Ganon" userId="c232bbc26f2462a1" providerId="LiveId" clId="{35512E5E-6966-42B9-AA4E-3E637036336C}" dt="2025-10-08T05:05:07.713" v="5766" actId="478"/>
          <ac:picMkLst>
            <pc:docMk/>
            <pc:sldMk cId="324303310" sldId="294"/>
            <ac:picMk id="7" creationId="{9FC3DE12-820D-A05E-8448-5F24E8ACE5E4}"/>
          </ac:picMkLst>
        </pc:picChg>
      </pc:sldChg>
      <pc:sldChg chg="delSp modSp add mod">
        <pc:chgData name="Ebe Ganon" userId="c232bbc26f2462a1" providerId="LiveId" clId="{35512E5E-6966-42B9-AA4E-3E637036336C}" dt="2025-10-08T04:35:52.648" v="5403" actId="962"/>
        <pc:sldMkLst>
          <pc:docMk/>
          <pc:sldMk cId="2661174573" sldId="295"/>
        </pc:sldMkLst>
        <pc:spChg chg="mod">
          <ac:chgData name="Ebe Ganon" userId="c232bbc26f2462a1" providerId="LiveId" clId="{35512E5E-6966-42B9-AA4E-3E637036336C}" dt="2025-10-08T04:24:51.526" v="5289" actId="403"/>
          <ac:spMkLst>
            <pc:docMk/>
            <pc:sldMk cId="2661174573" sldId="295"/>
            <ac:spMk id="2" creationId="{09F3BC6B-921C-FE0E-C66B-AF5BADD72301}"/>
          </ac:spMkLst>
        </pc:spChg>
        <pc:graphicFrameChg chg="mod modGraphic">
          <ac:chgData name="Ebe Ganon" userId="c232bbc26f2462a1" providerId="LiveId" clId="{35512E5E-6966-42B9-AA4E-3E637036336C}" dt="2025-10-08T04:35:52.648" v="5403" actId="962"/>
          <ac:graphicFrameMkLst>
            <pc:docMk/>
            <pc:sldMk cId="2661174573" sldId="295"/>
            <ac:graphicFrameMk id="5" creationId="{D16F81A3-302A-C98D-DD69-05EF9368CAE8}"/>
          </ac:graphicFrameMkLst>
        </pc:graphicFrameChg>
      </pc:sldChg>
      <pc:sldChg chg="add del">
        <pc:chgData name="Ebe Ganon" userId="c232bbc26f2462a1" providerId="LiveId" clId="{35512E5E-6966-42B9-AA4E-3E637036336C}" dt="2025-10-01T02:12:20.323" v="4023"/>
        <pc:sldMkLst>
          <pc:docMk/>
          <pc:sldMk cId="559123639" sldId="296"/>
        </pc:sldMkLst>
      </pc:sldChg>
      <pc:sldChg chg="modSp add mod">
        <pc:chgData name="Ebe Ganon" userId="c232bbc26f2462a1" providerId="LiveId" clId="{35512E5E-6966-42B9-AA4E-3E637036336C}" dt="2025-10-08T05:47:32.179" v="5844" actId="403"/>
        <pc:sldMkLst>
          <pc:docMk/>
          <pc:sldMk cId="3747047551" sldId="296"/>
        </pc:sldMkLst>
        <pc:spChg chg="mod">
          <ac:chgData name="Ebe Ganon" userId="c232bbc26f2462a1" providerId="LiveId" clId="{35512E5E-6966-42B9-AA4E-3E637036336C}" dt="2025-10-01T02:12:31.514" v="4027"/>
          <ac:spMkLst>
            <pc:docMk/>
            <pc:sldMk cId="3747047551" sldId="296"/>
            <ac:spMk id="2" creationId="{73D4F479-4E5F-FE3E-A0AD-269BD70181A8}"/>
          </ac:spMkLst>
        </pc:spChg>
        <pc:graphicFrameChg chg="mod modGraphic">
          <ac:chgData name="Ebe Ganon" userId="c232bbc26f2462a1" providerId="LiveId" clId="{35512E5E-6966-42B9-AA4E-3E637036336C}" dt="2025-10-08T05:47:32.179" v="5844" actId="403"/>
          <ac:graphicFrameMkLst>
            <pc:docMk/>
            <pc:sldMk cId="3747047551" sldId="296"/>
            <ac:graphicFrameMk id="8" creationId="{B8385D19-13D6-19DB-08B9-DEC0B4D29CDB}"/>
          </ac:graphicFrameMkLst>
        </pc:graphicFrameChg>
      </pc:sldChg>
      <pc:sldChg chg="modSp add mod">
        <pc:chgData name="Ebe Ganon" userId="c232bbc26f2462a1" providerId="LiveId" clId="{35512E5E-6966-42B9-AA4E-3E637036336C}" dt="2025-10-08T05:47:26.749" v="5843" actId="403"/>
        <pc:sldMkLst>
          <pc:docMk/>
          <pc:sldMk cId="647096487" sldId="297"/>
        </pc:sldMkLst>
        <pc:spChg chg="mod">
          <ac:chgData name="Ebe Ganon" userId="c232bbc26f2462a1" providerId="LiveId" clId="{35512E5E-6966-42B9-AA4E-3E637036336C}" dt="2025-10-01T03:57:38.433" v="4185" actId="27636"/>
          <ac:spMkLst>
            <pc:docMk/>
            <pc:sldMk cId="647096487" sldId="297"/>
            <ac:spMk id="2" creationId="{434E35D6-240C-80B2-5A57-0BA4CA8CDBCC}"/>
          </ac:spMkLst>
        </pc:spChg>
        <pc:graphicFrameChg chg="mod modGraphic">
          <ac:chgData name="Ebe Ganon" userId="c232bbc26f2462a1" providerId="LiveId" clId="{35512E5E-6966-42B9-AA4E-3E637036336C}" dt="2025-10-08T05:47:26.749" v="5843" actId="403"/>
          <ac:graphicFrameMkLst>
            <pc:docMk/>
            <pc:sldMk cId="647096487" sldId="297"/>
            <ac:graphicFrameMk id="8" creationId="{7697E0E9-4745-75DD-93C7-8668680D116E}"/>
          </ac:graphicFrameMkLst>
        </pc:graphicFrameChg>
      </pc:sldChg>
      <pc:sldChg chg="add del setBg">
        <pc:chgData name="Ebe Ganon" userId="c232bbc26f2462a1" providerId="LiveId" clId="{35512E5E-6966-42B9-AA4E-3E637036336C}" dt="2025-10-08T03:41:58.400" v="4295"/>
        <pc:sldMkLst>
          <pc:docMk/>
          <pc:sldMk cId="0" sldId="298"/>
        </pc:sldMkLst>
      </pc:sldChg>
      <pc:sldChg chg="addSp delSp modSp new mod ord">
        <pc:chgData name="Ebe Ganon" userId="c232bbc26f2462a1" providerId="LiveId" clId="{35512E5E-6966-42B9-AA4E-3E637036336C}" dt="2025-10-08T04:00:31.292" v="4569" actId="20577"/>
        <pc:sldMkLst>
          <pc:docMk/>
          <pc:sldMk cId="725412722" sldId="298"/>
        </pc:sldMkLst>
        <pc:spChg chg="mod">
          <ac:chgData name="Ebe Ganon" userId="c232bbc26f2462a1" providerId="LiveId" clId="{35512E5E-6966-42B9-AA4E-3E637036336C}" dt="2025-10-08T03:44:15.783" v="4406" actId="26606"/>
          <ac:spMkLst>
            <pc:docMk/>
            <pc:sldMk cId="725412722" sldId="298"/>
            <ac:spMk id="2" creationId="{ADD609FF-AB6C-58D6-E5B3-0C4C31D98B4C}"/>
          </ac:spMkLst>
        </pc:spChg>
        <pc:spChg chg="del mod">
          <ac:chgData name="Ebe Ganon" userId="c232bbc26f2462a1" providerId="LiveId" clId="{35512E5E-6966-42B9-AA4E-3E637036336C}" dt="2025-10-08T03:44:15.783" v="4406" actId="26606"/>
          <ac:spMkLst>
            <pc:docMk/>
            <pc:sldMk cId="725412722" sldId="298"/>
            <ac:spMk id="3" creationId="{82A9AF2B-0183-EE59-D9F6-563F931EC1F6}"/>
          </ac:spMkLst>
        </pc:spChg>
        <pc:spChg chg="add mod">
          <ac:chgData name="Ebe Ganon" userId="c232bbc26f2462a1" providerId="LiveId" clId="{35512E5E-6966-42B9-AA4E-3E637036336C}" dt="2025-10-08T03:47:52.725" v="4551" actId="27636"/>
          <ac:spMkLst>
            <pc:docMk/>
            <pc:sldMk cId="725412722" sldId="298"/>
            <ac:spMk id="4" creationId="{145222B5-BD7A-F3C9-F88D-8587A75AA233}"/>
          </ac:spMkLst>
        </pc:spChg>
        <pc:graphicFrameChg chg="add mod modGraphic">
          <ac:chgData name="Ebe Ganon" userId="c232bbc26f2462a1" providerId="LiveId" clId="{35512E5E-6966-42B9-AA4E-3E637036336C}" dt="2025-10-08T04:00:31.292" v="4569" actId="20577"/>
          <ac:graphicFrameMkLst>
            <pc:docMk/>
            <pc:sldMk cId="725412722" sldId="298"/>
            <ac:graphicFrameMk id="5" creationId="{D94C6910-1048-12ED-6CB7-F6876837CD15}"/>
          </ac:graphicFrameMkLst>
        </pc:graphicFrameChg>
      </pc:sldChg>
      <pc:sldChg chg="add del setBg">
        <pc:chgData name="Ebe Ganon" userId="c232bbc26f2462a1" providerId="LiveId" clId="{35512E5E-6966-42B9-AA4E-3E637036336C}" dt="2025-10-08T03:41:58.400" v="4295"/>
        <pc:sldMkLst>
          <pc:docMk/>
          <pc:sldMk cId="0" sldId="299"/>
        </pc:sldMkLst>
      </pc:sldChg>
      <pc:sldChg chg="addSp delSp modSp new mod ord modClrScheme chgLayout">
        <pc:chgData name="Ebe Ganon" userId="c232bbc26f2462a1" providerId="LiveId" clId="{35512E5E-6966-42B9-AA4E-3E637036336C}" dt="2025-10-08T04:20:40.224" v="5063" actId="403"/>
        <pc:sldMkLst>
          <pc:docMk/>
          <pc:sldMk cId="2094379006" sldId="299"/>
        </pc:sldMkLst>
        <pc:spChg chg="mod">
          <ac:chgData name="Ebe Ganon" userId="c232bbc26f2462a1" providerId="LiveId" clId="{35512E5E-6966-42B9-AA4E-3E637036336C}" dt="2025-10-08T04:20:40.224" v="5063" actId="403"/>
          <ac:spMkLst>
            <pc:docMk/>
            <pc:sldMk cId="2094379006" sldId="299"/>
            <ac:spMk id="2" creationId="{962E2AA1-FA0F-2F7A-DADA-07B4A1CF246E}"/>
          </ac:spMkLst>
        </pc:spChg>
        <pc:spChg chg="del mod">
          <ac:chgData name="Ebe Ganon" userId="c232bbc26f2462a1" providerId="LiveId" clId="{35512E5E-6966-42B9-AA4E-3E637036336C}" dt="2025-10-08T03:45:58.077" v="4451" actId="26606"/>
          <ac:spMkLst>
            <pc:docMk/>
            <pc:sldMk cId="2094379006" sldId="299"/>
            <ac:spMk id="3" creationId="{B646743C-1081-8CA2-38BC-180DF8D92726}"/>
          </ac:spMkLst>
        </pc:spChg>
        <pc:graphicFrameChg chg="add mod modGraphic">
          <ac:chgData name="Ebe Ganon" userId="c232bbc26f2462a1" providerId="LiveId" clId="{35512E5E-6966-42B9-AA4E-3E637036336C}" dt="2025-10-08T03:48:41.011" v="4561" actId="207"/>
          <ac:graphicFrameMkLst>
            <pc:docMk/>
            <pc:sldMk cId="2094379006" sldId="299"/>
            <ac:graphicFrameMk id="5" creationId="{C7FBAAAF-23D6-26A2-2676-16982B6B1B6C}"/>
          </ac:graphicFrameMkLst>
        </pc:graphicFrameChg>
      </pc:sldChg>
      <pc:sldChg chg="modSp add mod">
        <pc:chgData name="Ebe Ganon" userId="c232bbc26f2462a1" providerId="LiveId" clId="{35512E5E-6966-42B9-AA4E-3E637036336C}" dt="2025-10-08T04:10:24.428" v="4768" actId="1076"/>
        <pc:sldMkLst>
          <pc:docMk/>
          <pc:sldMk cId="2635407998" sldId="300"/>
        </pc:sldMkLst>
        <pc:spChg chg="mod">
          <ac:chgData name="Ebe Ganon" userId="c232bbc26f2462a1" providerId="LiveId" clId="{35512E5E-6966-42B9-AA4E-3E637036336C}" dt="2025-10-08T04:02:54.828" v="4607" actId="403"/>
          <ac:spMkLst>
            <pc:docMk/>
            <pc:sldMk cId="2635407998" sldId="300"/>
            <ac:spMk id="2" creationId="{C4C42130-FF33-6218-E400-21A25B9AA21C}"/>
          </ac:spMkLst>
        </pc:spChg>
        <pc:spChg chg="mod">
          <ac:chgData name="Ebe Ganon" userId="c232bbc26f2462a1" providerId="LiveId" clId="{35512E5E-6966-42B9-AA4E-3E637036336C}" dt="2025-10-08T04:09:02.614" v="4751" actId="1076"/>
          <ac:spMkLst>
            <pc:docMk/>
            <pc:sldMk cId="2635407998" sldId="300"/>
            <ac:spMk id="21" creationId="{705D6903-EBDD-FC4E-ADD4-AB6AE5079D80}"/>
          </ac:spMkLst>
        </pc:spChg>
        <pc:spChg chg="mod">
          <ac:chgData name="Ebe Ganon" userId="c232bbc26f2462a1" providerId="LiveId" clId="{35512E5E-6966-42B9-AA4E-3E637036336C}" dt="2025-10-08T04:10:24.428" v="4768" actId="1076"/>
          <ac:spMkLst>
            <pc:docMk/>
            <pc:sldMk cId="2635407998" sldId="300"/>
            <ac:spMk id="22" creationId="{EBC4879B-44DC-3357-E501-28B09B843F32}"/>
          </ac:spMkLst>
        </pc:spChg>
        <pc:spChg chg="mod">
          <ac:chgData name="Ebe Ganon" userId="c232bbc26f2462a1" providerId="LiveId" clId="{35512E5E-6966-42B9-AA4E-3E637036336C}" dt="2025-10-08T04:09:34.831" v="4761" actId="1076"/>
          <ac:spMkLst>
            <pc:docMk/>
            <pc:sldMk cId="2635407998" sldId="300"/>
            <ac:spMk id="23" creationId="{DA52570D-96CE-22D8-3020-247BA8F11804}"/>
          </ac:spMkLst>
        </pc:spChg>
        <pc:spChg chg="mod">
          <ac:chgData name="Ebe Ganon" userId="c232bbc26f2462a1" providerId="LiveId" clId="{35512E5E-6966-42B9-AA4E-3E637036336C}" dt="2025-10-08T04:09:54.998" v="4764" actId="207"/>
          <ac:spMkLst>
            <pc:docMk/>
            <pc:sldMk cId="2635407998" sldId="300"/>
            <ac:spMk id="24" creationId="{E1FD8493-79F9-26E3-B3E5-6C96187D7445}"/>
          </ac:spMkLst>
        </pc:spChg>
        <pc:spChg chg="mod">
          <ac:chgData name="Ebe Ganon" userId="c232bbc26f2462a1" providerId="LiveId" clId="{35512E5E-6966-42B9-AA4E-3E637036336C}" dt="2025-10-08T04:09:32.300" v="4760" actId="1076"/>
          <ac:spMkLst>
            <pc:docMk/>
            <pc:sldMk cId="2635407998" sldId="300"/>
            <ac:spMk id="25" creationId="{E1AD575C-67BA-184C-D414-3F1D5F30B160}"/>
          </ac:spMkLst>
        </pc:spChg>
        <pc:spChg chg="mod">
          <ac:chgData name="Ebe Ganon" userId="c232bbc26f2462a1" providerId="LiveId" clId="{35512E5E-6966-42B9-AA4E-3E637036336C}" dt="2025-10-08T04:09:40.616" v="4762" actId="1076"/>
          <ac:spMkLst>
            <pc:docMk/>
            <pc:sldMk cId="2635407998" sldId="300"/>
            <ac:spMk id="26" creationId="{02BD7A5D-4CCD-E572-C0D9-5FDF8A526010}"/>
          </ac:spMkLst>
        </pc:spChg>
        <pc:spChg chg="mod">
          <ac:chgData name="Ebe Ganon" userId="c232bbc26f2462a1" providerId="LiveId" clId="{35512E5E-6966-42B9-AA4E-3E637036336C}" dt="2025-10-08T04:09:17.199" v="4756" actId="1076"/>
          <ac:spMkLst>
            <pc:docMk/>
            <pc:sldMk cId="2635407998" sldId="300"/>
            <ac:spMk id="27" creationId="{633AD884-F61A-ECF9-6017-274FF9669F57}"/>
          </ac:spMkLst>
        </pc:spChg>
        <pc:spChg chg="mod">
          <ac:chgData name="Ebe Ganon" userId="c232bbc26f2462a1" providerId="LiveId" clId="{35512E5E-6966-42B9-AA4E-3E637036336C}" dt="2025-10-08T04:09:11.137" v="4753" actId="1076"/>
          <ac:spMkLst>
            <pc:docMk/>
            <pc:sldMk cId="2635407998" sldId="300"/>
            <ac:spMk id="28" creationId="{35696E47-E268-C853-A204-E2D104631B70}"/>
          </ac:spMkLst>
        </pc:spChg>
        <pc:spChg chg="mod">
          <ac:chgData name="Ebe Ganon" userId="c232bbc26f2462a1" providerId="LiveId" clId="{35512E5E-6966-42B9-AA4E-3E637036336C}" dt="2025-10-08T04:09:14.059" v="4754" actId="1076"/>
          <ac:spMkLst>
            <pc:docMk/>
            <pc:sldMk cId="2635407998" sldId="300"/>
            <ac:spMk id="29" creationId="{C0E56280-44AE-E261-6F32-17287EE7EE99}"/>
          </ac:spMkLst>
        </pc:spChg>
        <pc:spChg chg="mod">
          <ac:chgData name="Ebe Ganon" userId="c232bbc26f2462a1" providerId="LiveId" clId="{35512E5E-6966-42B9-AA4E-3E637036336C}" dt="2025-10-08T04:09:15.378" v="4755" actId="1076"/>
          <ac:spMkLst>
            <pc:docMk/>
            <pc:sldMk cId="2635407998" sldId="300"/>
            <ac:spMk id="30" creationId="{C172EEA1-EFA2-1944-54AE-312958A9DCA6}"/>
          </ac:spMkLst>
        </pc:spChg>
        <pc:spChg chg="mod">
          <ac:chgData name="Ebe Ganon" userId="c232bbc26f2462a1" providerId="LiveId" clId="{35512E5E-6966-42B9-AA4E-3E637036336C}" dt="2025-10-08T04:09:08.214" v="4752" actId="1076"/>
          <ac:spMkLst>
            <pc:docMk/>
            <pc:sldMk cId="2635407998" sldId="300"/>
            <ac:spMk id="33" creationId="{6AC3AB99-D727-0A77-1393-F45290B99F1E}"/>
          </ac:spMkLst>
        </pc:spChg>
        <pc:spChg chg="mod">
          <ac:chgData name="Ebe Ganon" userId="c232bbc26f2462a1" providerId="LiveId" clId="{35512E5E-6966-42B9-AA4E-3E637036336C}" dt="2025-10-08T04:09:29.498" v="4759" actId="1076"/>
          <ac:spMkLst>
            <pc:docMk/>
            <pc:sldMk cId="2635407998" sldId="300"/>
            <ac:spMk id="35" creationId="{AB778ED2-8AF1-8785-60F8-104296E9D117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85B61-3989-483B-AA03-4CD8FCDABA4B}" type="doc">
      <dgm:prSet loTypeId="urn:microsoft.com/office/officeart/2005/8/layout/matrix3" loCatId="matrix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734D9B-E1E9-499F-89AA-7ADE414B8808}">
      <dgm:prSet/>
      <dgm:spPr/>
      <dgm:t>
        <a:bodyPr/>
        <a:lstStyle/>
        <a:p>
          <a:r>
            <a:rPr lang="en-AU" dirty="0"/>
            <a:t>I don’t have all the answers.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56A6A6F-9151-4CFA-8900-EFE12908E272}" type="parTrans" cxnId="{D7A469AE-A181-4ABB-B8AE-EA876EFDCC92}">
      <dgm:prSet/>
      <dgm:spPr/>
      <dgm:t>
        <a:bodyPr/>
        <a:lstStyle/>
        <a:p>
          <a:endParaRPr lang="en-US"/>
        </a:p>
      </dgm:t>
    </dgm:pt>
    <dgm:pt modelId="{4B25CB9E-AFF0-42B6-B181-D40ABD0542A9}" type="sibTrans" cxnId="{D7A469AE-A181-4ABB-B8AE-EA876EFDCC92}">
      <dgm:prSet/>
      <dgm:spPr/>
      <dgm:t>
        <a:bodyPr/>
        <a:lstStyle/>
        <a:p>
          <a:endParaRPr lang="en-US"/>
        </a:p>
      </dgm:t>
    </dgm:pt>
    <dgm:pt modelId="{03F33F18-A39C-4643-B808-CF0E223B115E}">
      <dgm:prSet/>
      <dgm:spPr/>
      <dgm:t>
        <a:bodyPr/>
        <a:lstStyle/>
        <a:p>
          <a:r>
            <a:rPr lang="en-AU" dirty="0"/>
            <a:t>What to do with discomfort?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6B755DB-6E6F-4EAB-9FF4-F980AA41A2A0}" type="parTrans" cxnId="{25699DD5-A22D-4168-A3CD-53582B67836F}">
      <dgm:prSet/>
      <dgm:spPr/>
      <dgm:t>
        <a:bodyPr/>
        <a:lstStyle/>
        <a:p>
          <a:endParaRPr lang="en-US"/>
        </a:p>
      </dgm:t>
    </dgm:pt>
    <dgm:pt modelId="{7EE669A7-30D8-4EEF-9598-4F65333A0E3F}" type="sibTrans" cxnId="{25699DD5-A22D-4168-A3CD-53582B67836F}">
      <dgm:prSet/>
      <dgm:spPr/>
      <dgm:t>
        <a:bodyPr/>
        <a:lstStyle/>
        <a:p>
          <a:endParaRPr lang="en-US"/>
        </a:p>
      </dgm:t>
    </dgm:pt>
    <dgm:pt modelId="{3B4C6D28-7720-49B7-80AD-83191D89D9AA}">
      <dgm:prSet/>
      <dgm:spPr/>
      <dgm:t>
        <a:bodyPr/>
        <a:lstStyle/>
        <a:p>
          <a:r>
            <a:rPr lang="en-AU"/>
            <a:t>My positionality (and bias)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EAECBD8-9912-4079-A963-2EEAFE8E06ED}" type="parTrans" cxnId="{6ED13ABC-24B0-496A-8E8B-030B46AE46A7}">
      <dgm:prSet/>
      <dgm:spPr/>
      <dgm:t>
        <a:bodyPr/>
        <a:lstStyle/>
        <a:p>
          <a:endParaRPr lang="en-US"/>
        </a:p>
      </dgm:t>
    </dgm:pt>
    <dgm:pt modelId="{D291F08B-25AF-4CEC-85D6-4ACF7B917003}" type="sibTrans" cxnId="{6ED13ABC-24B0-496A-8E8B-030B46AE46A7}">
      <dgm:prSet/>
      <dgm:spPr/>
      <dgm:t>
        <a:bodyPr/>
        <a:lstStyle/>
        <a:p>
          <a:endParaRPr lang="en-US"/>
        </a:p>
      </dgm:t>
    </dgm:pt>
    <dgm:pt modelId="{FDCFF577-900E-49A5-AEAE-765E6413BBA7}">
      <dgm:prSet/>
      <dgm:spPr/>
      <dgm:t>
        <a:bodyPr/>
        <a:lstStyle/>
        <a:p>
          <a:r>
            <a:rPr lang="en-AU" dirty="0"/>
            <a:t>UDL and inclusive practice are taken as read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FF72A42-EF73-4EEA-B62C-CF8C63EBD016}" type="parTrans" cxnId="{30B6DB89-99FE-4458-8B7E-C93AF33935E1}">
      <dgm:prSet/>
      <dgm:spPr/>
      <dgm:t>
        <a:bodyPr/>
        <a:lstStyle/>
        <a:p>
          <a:endParaRPr lang="en-US"/>
        </a:p>
      </dgm:t>
    </dgm:pt>
    <dgm:pt modelId="{32CBD9A7-B785-46D5-8BD8-F2FCC219E6AC}" type="sibTrans" cxnId="{30B6DB89-99FE-4458-8B7E-C93AF33935E1}">
      <dgm:prSet/>
      <dgm:spPr/>
      <dgm:t>
        <a:bodyPr/>
        <a:lstStyle/>
        <a:p>
          <a:endParaRPr lang="en-US"/>
        </a:p>
      </dgm:t>
    </dgm:pt>
    <dgm:pt modelId="{CC110779-BAEF-4FB5-B821-CEE2D49CED04}" type="pres">
      <dgm:prSet presAssocID="{23A85B61-3989-483B-AA03-4CD8FCDABA4B}" presName="matrix" presStyleCnt="0">
        <dgm:presLayoutVars>
          <dgm:chMax val="1"/>
          <dgm:dir/>
          <dgm:resizeHandles val="exact"/>
        </dgm:presLayoutVars>
      </dgm:prSet>
      <dgm:spPr/>
    </dgm:pt>
    <dgm:pt modelId="{23AD8D21-CDED-472D-90CD-1345DFEFF065}" type="pres">
      <dgm:prSet presAssocID="{23A85B61-3989-483B-AA03-4CD8FCDABA4B}" presName="diamond" presStyleLbl="bgShp" presStyleIdx="0" presStyleCnt="1"/>
      <dgm:spPr/>
    </dgm:pt>
    <dgm:pt modelId="{E6A0EA5D-A94D-4DA2-B778-6CC48C58B42D}" type="pres">
      <dgm:prSet presAssocID="{23A85B61-3989-483B-AA03-4CD8FCDABA4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C42492D-62EC-463C-B9E3-1A0137D8651D}" type="pres">
      <dgm:prSet presAssocID="{23A85B61-3989-483B-AA03-4CD8FCDABA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ED62CA-9EA2-40CA-8064-8E771C1E20F1}" type="pres">
      <dgm:prSet presAssocID="{23A85B61-3989-483B-AA03-4CD8FCDABA4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A48A339-16F6-423A-A863-B528B28D9FC2}" type="pres">
      <dgm:prSet presAssocID="{23A85B61-3989-483B-AA03-4CD8FCDABA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E14218-7066-4F21-B212-AD718BA2393E}" type="presOf" srcId="{03F33F18-A39C-4643-B808-CF0E223B115E}" destId="{FC42492D-62EC-463C-B9E3-1A0137D8651D}" srcOrd="0" destOrd="0" presId="urn:microsoft.com/office/officeart/2005/8/layout/matrix3"/>
    <dgm:cxn modelId="{D7A16C1B-FCA9-40E0-8411-5DC73880E41F}" type="presOf" srcId="{36734D9B-E1E9-499F-89AA-7ADE414B8808}" destId="{E6A0EA5D-A94D-4DA2-B778-6CC48C58B42D}" srcOrd="0" destOrd="0" presId="urn:microsoft.com/office/officeart/2005/8/layout/matrix3"/>
    <dgm:cxn modelId="{6A7D7523-6CD7-4C2F-9E7F-D4170CF9E413}" type="presOf" srcId="{23A85B61-3989-483B-AA03-4CD8FCDABA4B}" destId="{CC110779-BAEF-4FB5-B821-CEE2D49CED04}" srcOrd="0" destOrd="0" presId="urn:microsoft.com/office/officeart/2005/8/layout/matrix3"/>
    <dgm:cxn modelId="{30B6DB89-99FE-4458-8B7E-C93AF33935E1}" srcId="{23A85B61-3989-483B-AA03-4CD8FCDABA4B}" destId="{FDCFF577-900E-49A5-AEAE-765E6413BBA7}" srcOrd="3" destOrd="0" parTransId="{6FF72A42-EF73-4EEA-B62C-CF8C63EBD016}" sibTransId="{32CBD9A7-B785-46D5-8BD8-F2FCC219E6AC}"/>
    <dgm:cxn modelId="{D7A469AE-A181-4ABB-B8AE-EA876EFDCC92}" srcId="{23A85B61-3989-483B-AA03-4CD8FCDABA4B}" destId="{36734D9B-E1E9-499F-89AA-7ADE414B8808}" srcOrd="0" destOrd="0" parTransId="{B56A6A6F-9151-4CFA-8900-EFE12908E272}" sibTransId="{4B25CB9E-AFF0-42B6-B181-D40ABD0542A9}"/>
    <dgm:cxn modelId="{6ED13ABC-24B0-496A-8E8B-030B46AE46A7}" srcId="{23A85B61-3989-483B-AA03-4CD8FCDABA4B}" destId="{3B4C6D28-7720-49B7-80AD-83191D89D9AA}" srcOrd="2" destOrd="0" parTransId="{CEAECBD8-9912-4079-A963-2EEAFE8E06ED}" sibTransId="{D291F08B-25AF-4CEC-85D6-4ACF7B917003}"/>
    <dgm:cxn modelId="{EC6970D3-05F6-414B-8038-091057E920A1}" type="presOf" srcId="{3B4C6D28-7720-49B7-80AD-83191D89D9AA}" destId="{02ED62CA-9EA2-40CA-8064-8E771C1E20F1}" srcOrd="0" destOrd="0" presId="urn:microsoft.com/office/officeart/2005/8/layout/matrix3"/>
    <dgm:cxn modelId="{25699DD5-A22D-4168-A3CD-53582B67836F}" srcId="{23A85B61-3989-483B-AA03-4CD8FCDABA4B}" destId="{03F33F18-A39C-4643-B808-CF0E223B115E}" srcOrd="1" destOrd="0" parTransId="{F6B755DB-6E6F-4EAB-9FF4-F980AA41A2A0}" sibTransId="{7EE669A7-30D8-4EEF-9598-4F65333A0E3F}"/>
    <dgm:cxn modelId="{8D0BA1DE-F4AA-4376-8696-7537C3FE8749}" type="presOf" srcId="{FDCFF577-900E-49A5-AEAE-765E6413BBA7}" destId="{9A48A339-16F6-423A-A863-B528B28D9FC2}" srcOrd="0" destOrd="0" presId="urn:microsoft.com/office/officeart/2005/8/layout/matrix3"/>
    <dgm:cxn modelId="{21DD92BC-63A8-4EE3-B988-730BAF2E574F}" type="presParOf" srcId="{CC110779-BAEF-4FB5-B821-CEE2D49CED04}" destId="{23AD8D21-CDED-472D-90CD-1345DFEFF065}" srcOrd="0" destOrd="0" presId="urn:microsoft.com/office/officeart/2005/8/layout/matrix3"/>
    <dgm:cxn modelId="{527F39A8-08C0-4B26-9AFF-C71953A468A2}" type="presParOf" srcId="{CC110779-BAEF-4FB5-B821-CEE2D49CED04}" destId="{E6A0EA5D-A94D-4DA2-B778-6CC48C58B42D}" srcOrd="1" destOrd="0" presId="urn:microsoft.com/office/officeart/2005/8/layout/matrix3"/>
    <dgm:cxn modelId="{9BD401ED-C411-41A6-8779-A27A1387F24B}" type="presParOf" srcId="{CC110779-BAEF-4FB5-B821-CEE2D49CED04}" destId="{FC42492D-62EC-463C-B9E3-1A0137D8651D}" srcOrd="2" destOrd="0" presId="urn:microsoft.com/office/officeart/2005/8/layout/matrix3"/>
    <dgm:cxn modelId="{02DF1035-B24A-4530-A887-206630EA64B9}" type="presParOf" srcId="{CC110779-BAEF-4FB5-B821-CEE2D49CED04}" destId="{02ED62CA-9EA2-40CA-8064-8E771C1E20F1}" srcOrd="3" destOrd="0" presId="urn:microsoft.com/office/officeart/2005/8/layout/matrix3"/>
    <dgm:cxn modelId="{4EDD91BC-4788-4864-8A75-06FFA0422FE6}" type="presParOf" srcId="{CC110779-BAEF-4FB5-B821-CEE2D49CED04}" destId="{9A48A339-16F6-423A-A863-B528B28D9F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538F62-8DCF-4A13-AABC-4F2B1E2632C4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D4B84C-B033-4853-8A26-A9A6EDEFAA3F}">
      <dgm:prSet custT="1"/>
      <dgm:spPr>
        <a:ln>
          <a:noFill/>
        </a:ln>
      </dgm:spPr>
      <dgm:t>
        <a:bodyPr/>
        <a:lstStyle/>
        <a:p>
          <a:r>
            <a:rPr lang="en-AU" sz="2400" b="1" dirty="0"/>
            <a:t>Epistemic justice: </a:t>
          </a:r>
          <a:r>
            <a:rPr lang="en-AU" sz="2400" dirty="0"/>
            <a:t>Believing students about their needs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3A31E2D-FD3E-4D8F-B920-F4E3D7E68524}" type="parTrans" cxnId="{8E9AFA17-B5DE-468D-A282-B56724D92D39}">
      <dgm:prSet/>
      <dgm:spPr/>
      <dgm:t>
        <a:bodyPr/>
        <a:lstStyle/>
        <a:p>
          <a:endParaRPr lang="en-US"/>
        </a:p>
      </dgm:t>
    </dgm:pt>
    <dgm:pt modelId="{CE050623-05B0-44A9-886A-E447C1F909B3}" type="sibTrans" cxnId="{8E9AFA17-B5DE-468D-A282-B56724D92D39}">
      <dgm:prSet/>
      <dgm:spPr/>
      <dgm:t>
        <a:bodyPr/>
        <a:lstStyle/>
        <a:p>
          <a:endParaRPr lang="en-US"/>
        </a:p>
      </dgm:t>
    </dgm:pt>
    <dgm:pt modelId="{008009BB-5517-4FC9-8D1D-B72133C99261}">
      <dgm:prSet custT="1"/>
      <dgm:spPr>
        <a:ln>
          <a:noFill/>
        </a:ln>
      </dgm:spPr>
      <dgm:t>
        <a:bodyPr/>
        <a:lstStyle/>
        <a:p>
          <a:r>
            <a:rPr lang="en-AU" sz="2400" b="1" dirty="0"/>
            <a:t>Harm reduction: </a:t>
          </a:r>
          <a:r>
            <a:rPr lang="en-AU" sz="2400" dirty="0"/>
            <a:t>Meeting students where they're at, not demanding treatment or recovery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8D639E8-1CA6-43D3-B11E-0882C8D1FBFB}" type="parTrans" cxnId="{EF5F5A83-CAE9-47F4-B10F-A82D40A5B2F6}">
      <dgm:prSet/>
      <dgm:spPr/>
      <dgm:t>
        <a:bodyPr/>
        <a:lstStyle/>
        <a:p>
          <a:endParaRPr lang="en-US"/>
        </a:p>
      </dgm:t>
    </dgm:pt>
    <dgm:pt modelId="{25D2C379-BCD7-4B12-BD06-05F0130B62F9}" type="sibTrans" cxnId="{EF5F5A83-CAE9-47F4-B10F-A82D40A5B2F6}">
      <dgm:prSet/>
      <dgm:spPr/>
      <dgm:t>
        <a:bodyPr/>
        <a:lstStyle/>
        <a:p>
          <a:endParaRPr lang="en-US"/>
        </a:p>
      </dgm:t>
    </dgm:pt>
    <dgm:pt modelId="{9F4913D3-0506-46ED-956C-E7C7863D65D0}">
      <dgm:prSet custT="1"/>
      <dgm:spPr>
        <a:ln>
          <a:noFill/>
        </a:ln>
      </dgm:spPr>
      <dgm:t>
        <a:bodyPr/>
        <a:lstStyle/>
        <a:p>
          <a:r>
            <a:rPr lang="en-AU" sz="2400" dirty="0"/>
            <a:t>Moving from individual accommodations to </a:t>
          </a:r>
          <a:r>
            <a:rPr lang="en-AU" sz="2400" b="1" dirty="0"/>
            <a:t>systemic change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33D05E3-5B7A-4D61-A978-9A61C04BF99B}" type="parTrans" cxnId="{BD4F5843-FC5B-4476-A9DB-4476446562EA}">
      <dgm:prSet/>
      <dgm:spPr/>
      <dgm:t>
        <a:bodyPr/>
        <a:lstStyle/>
        <a:p>
          <a:endParaRPr lang="en-US"/>
        </a:p>
      </dgm:t>
    </dgm:pt>
    <dgm:pt modelId="{DF6CAC56-293F-4EF0-8E15-7EB2BAD9D3EB}" type="sibTrans" cxnId="{BD4F5843-FC5B-4476-A9DB-4476446562EA}">
      <dgm:prSet/>
      <dgm:spPr/>
      <dgm:t>
        <a:bodyPr/>
        <a:lstStyle/>
        <a:p>
          <a:endParaRPr lang="en-US"/>
        </a:p>
      </dgm:t>
    </dgm:pt>
    <dgm:pt modelId="{227FF346-07F4-4A17-837B-992DF736AACE}" type="pres">
      <dgm:prSet presAssocID="{65538F62-8DCF-4A13-AABC-4F2B1E2632C4}" presName="linear" presStyleCnt="0">
        <dgm:presLayoutVars>
          <dgm:dir/>
          <dgm:resizeHandles val="exact"/>
        </dgm:presLayoutVars>
      </dgm:prSet>
      <dgm:spPr/>
    </dgm:pt>
    <dgm:pt modelId="{7D8117DB-D232-46D4-9B00-6B7A3A67971C}" type="pres">
      <dgm:prSet presAssocID="{DAD4B84C-B033-4853-8A26-A9A6EDEFAA3F}" presName="comp" presStyleCnt="0"/>
      <dgm:spPr/>
    </dgm:pt>
    <dgm:pt modelId="{036401B7-F32E-4AB4-9120-007B0548EDFC}" type="pres">
      <dgm:prSet presAssocID="{DAD4B84C-B033-4853-8A26-A9A6EDEFAA3F}" presName="box" presStyleLbl="node1" presStyleIdx="0" presStyleCnt="3"/>
      <dgm:spPr/>
    </dgm:pt>
    <dgm:pt modelId="{BB68DDAB-AAED-45C9-9178-71DEDF456DCE}" type="pres">
      <dgm:prSet presAssocID="{DAD4B84C-B033-4853-8A26-A9A6EDEFAA3F}" presName="img" presStyleLbl="fgImgPlace1" presStyleIdx="0" presStyleCnt="3" custScaleX="43529" custLinFactNeighborX="-6623" custLinFactNeighborY="133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 with solid fill"/>
        </a:ext>
      </dgm:extLst>
    </dgm:pt>
    <dgm:pt modelId="{405299F0-5528-4F62-B985-86C1249BC421}" type="pres">
      <dgm:prSet presAssocID="{DAD4B84C-B033-4853-8A26-A9A6EDEFAA3F}" presName="text" presStyleLbl="node1" presStyleIdx="0" presStyleCnt="3">
        <dgm:presLayoutVars>
          <dgm:bulletEnabled val="1"/>
        </dgm:presLayoutVars>
      </dgm:prSet>
      <dgm:spPr/>
    </dgm:pt>
    <dgm:pt modelId="{F8FB416D-1E92-4CA9-AC0A-B1F2FAB0E08B}" type="pres">
      <dgm:prSet presAssocID="{CE050623-05B0-44A9-886A-E447C1F909B3}" presName="spacer" presStyleCnt="0"/>
      <dgm:spPr/>
    </dgm:pt>
    <dgm:pt modelId="{16D260B6-5842-4AF6-B580-D69BD25AB3CA}" type="pres">
      <dgm:prSet presAssocID="{008009BB-5517-4FC9-8D1D-B72133C99261}" presName="comp" presStyleCnt="0"/>
      <dgm:spPr/>
    </dgm:pt>
    <dgm:pt modelId="{5B6CD6B6-93CC-4E9C-84B6-3D90E5BD224F}" type="pres">
      <dgm:prSet presAssocID="{008009BB-5517-4FC9-8D1D-B72133C99261}" presName="box" presStyleLbl="node1" presStyleIdx="1" presStyleCnt="3"/>
      <dgm:spPr/>
    </dgm:pt>
    <dgm:pt modelId="{9C1E96F8-551B-4016-84B2-4ED0FA61F384}" type="pres">
      <dgm:prSet presAssocID="{008009BB-5517-4FC9-8D1D-B72133C99261}" presName="img" presStyleLbl="fgImgPlace1" presStyleIdx="1" presStyleCnt="3" custScaleX="43529" custLinFactNeighborX="-6623" custLinFactNeighborY="133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solid fill"/>
        </a:ext>
      </dgm:extLst>
    </dgm:pt>
    <dgm:pt modelId="{72139A68-2F35-4CB1-A451-F536EEA0AA8B}" type="pres">
      <dgm:prSet presAssocID="{008009BB-5517-4FC9-8D1D-B72133C99261}" presName="text" presStyleLbl="node1" presStyleIdx="1" presStyleCnt="3">
        <dgm:presLayoutVars>
          <dgm:bulletEnabled val="1"/>
        </dgm:presLayoutVars>
      </dgm:prSet>
      <dgm:spPr/>
    </dgm:pt>
    <dgm:pt modelId="{38D2BAEB-4278-438F-B9D5-796E42A70F69}" type="pres">
      <dgm:prSet presAssocID="{25D2C379-BCD7-4B12-BD06-05F0130B62F9}" presName="spacer" presStyleCnt="0"/>
      <dgm:spPr/>
    </dgm:pt>
    <dgm:pt modelId="{F9A7CC18-969D-4871-A4AC-6DD4C4A22309}" type="pres">
      <dgm:prSet presAssocID="{9F4913D3-0506-46ED-956C-E7C7863D65D0}" presName="comp" presStyleCnt="0"/>
      <dgm:spPr/>
    </dgm:pt>
    <dgm:pt modelId="{FB7A1CB2-988A-4BBA-A92F-4288F97074E0}" type="pres">
      <dgm:prSet presAssocID="{9F4913D3-0506-46ED-956C-E7C7863D65D0}" presName="box" presStyleLbl="node1" presStyleIdx="2" presStyleCnt="3" custLinFactNeighborX="1017"/>
      <dgm:spPr/>
    </dgm:pt>
    <dgm:pt modelId="{CDB7140B-F0CB-4335-B90D-22982A583BBF}" type="pres">
      <dgm:prSet presAssocID="{9F4913D3-0506-46ED-956C-E7C7863D65D0}" presName="img" presStyleLbl="fgImgPlace1" presStyleIdx="2" presStyleCnt="3" custScaleX="43529" custLinFactNeighborX="-6623" custLinFactNeighborY="133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outline"/>
        </a:ext>
      </dgm:extLst>
    </dgm:pt>
    <dgm:pt modelId="{323B092F-EDA8-4AFE-A9DA-C75AAB19E5C5}" type="pres">
      <dgm:prSet presAssocID="{9F4913D3-0506-46ED-956C-E7C7863D65D0}" presName="text" presStyleLbl="node1" presStyleIdx="2" presStyleCnt="3">
        <dgm:presLayoutVars>
          <dgm:bulletEnabled val="1"/>
        </dgm:presLayoutVars>
      </dgm:prSet>
      <dgm:spPr/>
    </dgm:pt>
  </dgm:ptLst>
  <dgm:cxnLst>
    <dgm:cxn modelId="{8E9AFA17-B5DE-468D-A282-B56724D92D39}" srcId="{65538F62-8DCF-4A13-AABC-4F2B1E2632C4}" destId="{DAD4B84C-B033-4853-8A26-A9A6EDEFAA3F}" srcOrd="0" destOrd="0" parTransId="{73A31E2D-FD3E-4D8F-B920-F4E3D7E68524}" sibTransId="{CE050623-05B0-44A9-886A-E447C1F909B3}"/>
    <dgm:cxn modelId="{36B3063A-554D-4745-9F60-CD5F877E99E0}" type="presOf" srcId="{9F4913D3-0506-46ED-956C-E7C7863D65D0}" destId="{FB7A1CB2-988A-4BBA-A92F-4288F97074E0}" srcOrd="0" destOrd="0" presId="urn:microsoft.com/office/officeart/2005/8/layout/vList4"/>
    <dgm:cxn modelId="{D5F0E85D-6559-4706-B067-5FEE4B6A6FF0}" type="presOf" srcId="{DAD4B84C-B033-4853-8A26-A9A6EDEFAA3F}" destId="{405299F0-5528-4F62-B985-86C1249BC421}" srcOrd="1" destOrd="0" presId="urn:microsoft.com/office/officeart/2005/8/layout/vList4"/>
    <dgm:cxn modelId="{BD4F5843-FC5B-4476-A9DB-4476446562EA}" srcId="{65538F62-8DCF-4A13-AABC-4F2B1E2632C4}" destId="{9F4913D3-0506-46ED-956C-E7C7863D65D0}" srcOrd="2" destOrd="0" parTransId="{033D05E3-5B7A-4D61-A978-9A61C04BF99B}" sibTransId="{DF6CAC56-293F-4EF0-8E15-7EB2BAD9D3EB}"/>
    <dgm:cxn modelId="{2929495A-4EA8-40DB-914F-8C08ADA9659E}" type="presOf" srcId="{65538F62-8DCF-4A13-AABC-4F2B1E2632C4}" destId="{227FF346-07F4-4A17-837B-992DF736AACE}" srcOrd="0" destOrd="0" presId="urn:microsoft.com/office/officeart/2005/8/layout/vList4"/>
    <dgm:cxn modelId="{EF5F5A83-CAE9-47F4-B10F-A82D40A5B2F6}" srcId="{65538F62-8DCF-4A13-AABC-4F2B1E2632C4}" destId="{008009BB-5517-4FC9-8D1D-B72133C99261}" srcOrd="1" destOrd="0" parTransId="{18D639E8-1CA6-43D3-B11E-0882C8D1FBFB}" sibTransId="{25D2C379-BCD7-4B12-BD06-05F0130B62F9}"/>
    <dgm:cxn modelId="{302B4F8A-F8B6-4AFB-9263-1E0B3E23370E}" type="presOf" srcId="{008009BB-5517-4FC9-8D1D-B72133C99261}" destId="{5B6CD6B6-93CC-4E9C-84B6-3D90E5BD224F}" srcOrd="0" destOrd="0" presId="urn:microsoft.com/office/officeart/2005/8/layout/vList4"/>
    <dgm:cxn modelId="{B6877E8F-5633-4461-80E4-667FF941B542}" type="presOf" srcId="{DAD4B84C-B033-4853-8A26-A9A6EDEFAA3F}" destId="{036401B7-F32E-4AB4-9120-007B0548EDFC}" srcOrd="0" destOrd="0" presId="urn:microsoft.com/office/officeart/2005/8/layout/vList4"/>
    <dgm:cxn modelId="{6DC9988F-8799-4197-B5B1-17C36577E197}" type="presOf" srcId="{008009BB-5517-4FC9-8D1D-B72133C99261}" destId="{72139A68-2F35-4CB1-A451-F536EEA0AA8B}" srcOrd="1" destOrd="0" presId="urn:microsoft.com/office/officeart/2005/8/layout/vList4"/>
    <dgm:cxn modelId="{6CC32DC1-7ED2-4AFB-A889-65593DE8F38F}" type="presOf" srcId="{9F4913D3-0506-46ED-956C-E7C7863D65D0}" destId="{323B092F-EDA8-4AFE-A9DA-C75AAB19E5C5}" srcOrd="1" destOrd="0" presId="urn:microsoft.com/office/officeart/2005/8/layout/vList4"/>
    <dgm:cxn modelId="{68344899-0255-4A53-B1C9-AE70050552DD}" type="presParOf" srcId="{227FF346-07F4-4A17-837B-992DF736AACE}" destId="{7D8117DB-D232-46D4-9B00-6B7A3A67971C}" srcOrd="0" destOrd="0" presId="urn:microsoft.com/office/officeart/2005/8/layout/vList4"/>
    <dgm:cxn modelId="{83B7C535-6596-46AE-9333-5381F9FBA986}" type="presParOf" srcId="{7D8117DB-D232-46D4-9B00-6B7A3A67971C}" destId="{036401B7-F32E-4AB4-9120-007B0548EDFC}" srcOrd="0" destOrd="0" presId="urn:microsoft.com/office/officeart/2005/8/layout/vList4"/>
    <dgm:cxn modelId="{4334EB16-8516-4274-B9C2-A001F980AEDA}" type="presParOf" srcId="{7D8117DB-D232-46D4-9B00-6B7A3A67971C}" destId="{BB68DDAB-AAED-45C9-9178-71DEDF456DCE}" srcOrd="1" destOrd="0" presId="urn:microsoft.com/office/officeart/2005/8/layout/vList4"/>
    <dgm:cxn modelId="{B9365DE2-7155-42DE-8DC8-B9B3E3FCAC0C}" type="presParOf" srcId="{7D8117DB-D232-46D4-9B00-6B7A3A67971C}" destId="{405299F0-5528-4F62-B985-86C1249BC421}" srcOrd="2" destOrd="0" presId="urn:microsoft.com/office/officeart/2005/8/layout/vList4"/>
    <dgm:cxn modelId="{3D4881FD-FA25-48A0-8F1E-AE31659E4CBC}" type="presParOf" srcId="{227FF346-07F4-4A17-837B-992DF736AACE}" destId="{F8FB416D-1E92-4CA9-AC0A-B1F2FAB0E08B}" srcOrd="1" destOrd="0" presId="urn:microsoft.com/office/officeart/2005/8/layout/vList4"/>
    <dgm:cxn modelId="{0496690D-328D-40F0-9EA6-14A8F1655AC9}" type="presParOf" srcId="{227FF346-07F4-4A17-837B-992DF736AACE}" destId="{16D260B6-5842-4AF6-B580-D69BD25AB3CA}" srcOrd="2" destOrd="0" presId="urn:microsoft.com/office/officeart/2005/8/layout/vList4"/>
    <dgm:cxn modelId="{F8EB0049-75B1-4725-85F1-E16ED06827B5}" type="presParOf" srcId="{16D260B6-5842-4AF6-B580-D69BD25AB3CA}" destId="{5B6CD6B6-93CC-4E9C-84B6-3D90E5BD224F}" srcOrd="0" destOrd="0" presId="urn:microsoft.com/office/officeart/2005/8/layout/vList4"/>
    <dgm:cxn modelId="{76661736-F25F-4771-82E7-E9529E970626}" type="presParOf" srcId="{16D260B6-5842-4AF6-B580-D69BD25AB3CA}" destId="{9C1E96F8-551B-4016-84B2-4ED0FA61F384}" srcOrd="1" destOrd="0" presId="urn:microsoft.com/office/officeart/2005/8/layout/vList4"/>
    <dgm:cxn modelId="{F500146A-C423-4A88-A362-9401A891324F}" type="presParOf" srcId="{16D260B6-5842-4AF6-B580-D69BD25AB3CA}" destId="{72139A68-2F35-4CB1-A451-F536EEA0AA8B}" srcOrd="2" destOrd="0" presId="urn:microsoft.com/office/officeart/2005/8/layout/vList4"/>
    <dgm:cxn modelId="{4AD39450-7B01-4682-8F58-373BEEBD4EC5}" type="presParOf" srcId="{227FF346-07F4-4A17-837B-992DF736AACE}" destId="{38D2BAEB-4278-438F-B9D5-796E42A70F69}" srcOrd="3" destOrd="0" presId="urn:microsoft.com/office/officeart/2005/8/layout/vList4"/>
    <dgm:cxn modelId="{B7CE8F72-E1A8-4037-A3BB-EB83E33131FC}" type="presParOf" srcId="{227FF346-07F4-4A17-837B-992DF736AACE}" destId="{F9A7CC18-969D-4871-A4AC-6DD4C4A22309}" srcOrd="4" destOrd="0" presId="urn:microsoft.com/office/officeart/2005/8/layout/vList4"/>
    <dgm:cxn modelId="{3058879C-12A7-48E9-9480-B7013A5FA3F3}" type="presParOf" srcId="{F9A7CC18-969D-4871-A4AC-6DD4C4A22309}" destId="{FB7A1CB2-988A-4BBA-A92F-4288F97074E0}" srcOrd="0" destOrd="0" presId="urn:microsoft.com/office/officeart/2005/8/layout/vList4"/>
    <dgm:cxn modelId="{F30929F8-A45A-488F-B2DA-26A5D43076E7}" type="presParOf" srcId="{F9A7CC18-969D-4871-A4AC-6DD4C4A22309}" destId="{CDB7140B-F0CB-4335-B90D-22982A583BBF}" srcOrd="1" destOrd="0" presId="urn:microsoft.com/office/officeart/2005/8/layout/vList4"/>
    <dgm:cxn modelId="{4FAF0B10-C3E3-4335-828A-B11D6838A674}" type="presParOf" srcId="{F9A7CC18-969D-4871-A4AC-6DD4C4A22309}" destId="{323B092F-EDA8-4AFE-A9DA-C75AAB19E5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538F62-8DCF-4A13-AABC-4F2B1E2632C4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D4B84C-B033-4853-8A26-A9A6EDEFAA3F}">
      <dgm:prSet custT="1"/>
      <dgm:spPr>
        <a:ln>
          <a:noFill/>
        </a:ln>
      </dgm:spPr>
      <dgm:t>
        <a:bodyPr/>
        <a:lstStyle/>
        <a:p>
          <a:r>
            <a:rPr lang="en-AU" sz="2400"/>
            <a:t>UDL as baseline, not "extra"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3A31E2D-FD3E-4D8F-B920-F4E3D7E68524}" type="parTrans" cxnId="{8E9AFA17-B5DE-468D-A282-B56724D92D39}">
      <dgm:prSet/>
      <dgm:spPr/>
      <dgm:t>
        <a:bodyPr/>
        <a:lstStyle/>
        <a:p>
          <a:endParaRPr lang="en-US"/>
        </a:p>
      </dgm:t>
    </dgm:pt>
    <dgm:pt modelId="{CE050623-05B0-44A9-886A-E447C1F909B3}" type="sibTrans" cxnId="{8E9AFA17-B5DE-468D-A282-B56724D92D39}">
      <dgm:prSet/>
      <dgm:spPr/>
      <dgm:t>
        <a:bodyPr/>
        <a:lstStyle/>
        <a:p>
          <a:endParaRPr lang="en-US"/>
        </a:p>
      </dgm:t>
    </dgm:pt>
    <dgm:pt modelId="{AF31273A-B6C2-40D0-9042-51101A493548}">
      <dgm:prSet custT="1"/>
      <dgm:spPr>
        <a:ln>
          <a:noFill/>
        </a:ln>
      </dgm:spPr>
      <dgm:t>
        <a:bodyPr/>
        <a:lstStyle/>
        <a:p>
          <a:r>
            <a:rPr lang="en-AU" sz="2400" dirty="0"/>
            <a:t>Assessment design that doesn't assume one way of demonstrating knowledge</a:t>
          </a:r>
        </a:p>
      </dgm:t>
    </dgm:pt>
    <dgm:pt modelId="{CB4456D9-F94A-40EF-BEA7-728A8B93B618}" type="parTrans" cxnId="{EA941044-7BAF-4311-8C11-FEBDF596A358}">
      <dgm:prSet/>
      <dgm:spPr/>
      <dgm:t>
        <a:bodyPr/>
        <a:lstStyle/>
        <a:p>
          <a:endParaRPr lang="en-AU"/>
        </a:p>
      </dgm:t>
    </dgm:pt>
    <dgm:pt modelId="{665347AB-32EF-4D99-86FB-F8EE15C5AFD1}" type="sibTrans" cxnId="{EA941044-7BAF-4311-8C11-FEBDF596A358}">
      <dgm:prSet/>
      <dgm:spPr/>
      <dgm:t>
        <a:bodyPr/>
        <a:lstStyle/>
        <a:p>
          <a:endParaRPr lang="en-AU"/>
        </a:p>
      </dgm:t>
    </dgm:pt>
    <dgm:pt modelId="{3A7F1036-C8B8-4624-A2B2-64CBAA38D125}">
      <dgm:prSet custT="1"/>
      <dgm:spPr>
        <a:ln>
          <a:noFill/>
        </a:ln>
      </dgm:spPr>
      <dgm:t>
        <a:bodyPr/>
        <a:lstStyle/>
        <a:p>
          <a:r>
            <a:rPr lang="en-AU" sz="2400" dirty="0"/>
            <a:t>Flexibility built in from the start</a:t>
          </a:r>
        </a:p>
      </dgm:t>
    </dgm:pt>
    <dgm:pt modelId="{1C72D908-8F68-4AB7-A4C5-FAF52F24E760}" type="parTrans" cxnId="{FE962939-4F2B-4B4D-81B0-1ADD45AD83C1}">
      <dgm:prSet/>
      <dgm:spPr/>
      <dgm:t>
        <a:bodyPr/>
        <a:lstStyle/>
        <a:p>
          <a:endParaRPr lang="en-AU"/>
        </a:p>
      </dgm:t>
    </dgm:pt>
    <dgm:pt modelId="{8DFD8D41-5B83-4B54-8608-9F53CA1F214C}" type="sibTrans" cxnId="{FE962939-4F2B-4B4D-81B0-1ADD45AD83C1}">
      <dgm:prSet/>
      <dgm:spPr/>
      <dgm:t>
        <a:bodyPr/>
        <a:lstStyle/>
        <a:p>
          <a:endParaRPr lang="en-AU"/>
        </a:p>
      </dgm:t>
    </dgm:pt>
    <dgm:pt modelId="{227FF346-07F4-4A17-837B-992DF736AACE}" type="pres">
      <dgm:prSet presAssocID="{65538F62-8DCF-4A13-AABC-4F2B1E2632C4}" presName="linear" presStyleCnt="0">
        <dgm:presLayoutVars>
          <dgm:dir/>
          <dgm:resizeHandles val="exact"/>
        </dgm:presLayoutVars>
      </dgm:prSet>
      <dgm:spPr/>
    </dgm:pt>
    <dgm:pt modelId="{7D8117DB-D232-46D4-9B00-6B7A3A67971C}" type="pres">
      <dgm:prSet presAssocID="{DAD4B84C-B033-4853-8A26-A9A6EDEFAA3F}" presName="comp" presStyleCnt="0"/>
      <dgm:spPr/>
    </dgm:pt>
    <dgm:pt modelId="{036401B7-F32E-4AB4-9120-007B0548EDFC}" type="pres">
      <dgm:prSet presAssocID="{DAD4B84C-B033-4853-8A26-A9A6EDEFAA3F}" presName="box" presStyleLbl="node1" presStyleIdx="0" presStyleCnt="3"/>
      <dgm:spPr/>
    </dgm:pt>
    <dgm:pt modelId="{BB68DDAB-AAED-45C9-9178-71DEDF456DCE}" type="pres">
      <dgm:prSet presAssocID="{DAD4B84C-B033-4853-8A26-A9A6EDEFAA3F}" presName="img" presStyleLbl="fgImgPlace1" presStyleIdx="0" presStyleCnt="3" custScaleX="43529" custLinFactNeighborX="-6623" custLinFactNeighborY="133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 outline"/>
        </a:ext>
      </dgm:extLst>
    </dgm:pt>
    <dgm:pt modelId="{405299F0-5528-4F62-B985-86C1249BC421}" type="pres">
      <dgm:prSet presAssocID="{DAD4B84C-B033-4853-8A26-A9A6EDEFAA3F}" presName="text" presStyleLbl="node1" presStyleIdx="0" presStyleCnt="3">
        <dgm:presLayoutVars>
          <dgm:bulletEnabled val="1"/>
        </dgm:presLayoutVars>
      </dgm:prSet>
      <dgm:spPr/>
    </dgm:pt>
    <dgm:pt modelId="{F8FB416D-1E92-4CA9-AC0A-B1F2FAB0E08B}" type="pres">
      <dgm:prSet presAssocID="{CE050623-05B0-44A9-886A-E447C1F909B3}" presName="spacer" presStyleCnt="0"/>
      <dgm:spPr/>
    </dgm:pt>
    <dgm:pt modelId="{90DECAE6-D16E-46B5-A7C2-9EB5BF21DCC9}" type="pres">
      <dgm:prSet presAssocID="{AF31273A-B6C2-40D0-9042-51101A493548}" presName="comp" presStyleCnt="0"/>
      <dgm:spPr/>
    </dgm:pt>
    <dgm:pt modelId="{287E1F84-61E6-4606-B8EA-6FF62F22DC23}" type="pres">
      <dgm:prSet presAssocID="{AF31273A-B6C2-40D0-9042-51101A493548}" presName="box" presStyleLbl="node1" presStyleIdx="1" presStyleCnt="3"/>
      <dgm:spPr/>
    </dgm:pt>
    <dgm:pt modelId="{E24C698E-416D-4525-B761-7AEDF4E3E49A}" type="pres">
      <dgm:prSet presAssocID="{AF31273A-B6C2-40D0-9042-51101A493548}" presName="img" presStyleLbl="fgImgPlace1" presStyleIdx="1" presStyleCnt="3" custScaleX="43022" custLinFactNeighborX="-559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9091EA3D-9892-4971-B1C0-E21CD67BEEA0}" type="pres">
      <dgm:prSet presAssocID="{AF31273A-B6C2-40D0-9042-51101A493548}" presName="text" presStyleLbl="node1" presStyleIdx="1" presStyleCnt="3">
        <dgm:presLayoutVars>
          <dgm:bulletEnabled val="1"/>
        </dgm:presLayoutVars>
      </dgm:prSet>
      <dgm:spPr/>
    </dgm:pt>
    <dgm:pt modelId="{394FCEA5-5949-45CE-AE11-2EA2D08E1439}" type="pres">
      <dgm:prSet presAssocID="{665347AB-32EF-4D99-86FB-F8EE15C5AFD1}" presName="spacer" presStyleCnt="0"/>
      <dgm:spPr/>
    </dgm:pt>
    <dgm:pt modelId="{FC5B6901-3307-45DD-97E3-D1376D4A2DA2}" type="pres">
      <dgm:prSet presAssocID="{3A7F1036-C8B8-4624-A2B2-64CBAA38D125}" presName="comp" presStyleCnt="0"/>
      <dgm:spPr/>
    </dgm:pt>
    <dgm:pt modelId="{DC0765FD-5356-4E36-B6A3-D94C27F5CAB2}" type="pres">
      <dgm:prSet presAssocID="{3A7F1036-C8B8-4624-A2B2-64CBAA38D125}" presName="box" presStyleLbl="node1" presStyleIdx="2" presStyleCnt="3"/>
      <dgm:spPr/>
    </dgm:pt>
    <dgm:pt modelId="{6FAFB957-886B-486F-B5B6-3A24F0018D4E}" type="pres">
      <dgm:prSet presAssocID="{3A7F1036-C8B8-4624-A2B2-64CBAA38D125}" presName="img" presStyleLbl="fgImgPlace1" presStyleIdx="2" presStyleCnt="3" custScaleX="43022" custLinFactNeighborX="-559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 with solid fill"/>
        </a:ext>
      </dgm:extLst>
    </dgm:pt>
    <dgm:pt modelId="{99397258-EE0F-4F9D-BE64-D986ADA4AED6}" type="pres">
      <dgm:prSet presAssocID="{3A7F1036-C8B8-4624-A2B2-64CBAA38D125}" presName="text" presStyleLbl="node1" presStyleIdx="2" presStyleCnt="3">
        <dgm:presLayoutVars>
          <dgm:bulletEnabled val="1"/>
        </dgm:presLayoutVars>
      </dgm:prSet>
      <dgm:spPr/>
    </dgm:pt>
  </dgm:ptLst>
  <dgm:cxnLst>
    <dgm:cxn modelId="{0A9BA204-189E-4735-AA90-EA19DB9B004F}" type="presOf" srcId="{3A7F1036-C8B8-4624-A2B2-64CBAA38D125}" destId="{99397258-EE0F-4F9D-BE64-D986ADA4AED6}" srcOrd="1" destOrd="0" presId="urn:microsoft.com/office/officeart/2005/8/layout/vList4"/>
    <dgm:cxn modelId="{BAD99E0F-58F7-4ACD-BB9F-9DC9B8C33DBC}" type="presOf" srcId="{3A7F1036-C8B8-4624-A2B2-64CBAA38D125}" destId="{DC0765FD-5356-4E36-B6A3-D94C27F5CAB2}" srcOrd="0" destOrd="0" presId="urn:microsoft.com/office/officeart/2005/8/layout/vList4"/>
    <dgm:cxn modelId="{8E9AFA17-B5DE-468D-A282-B56724D92D39}" srcId="{65538F62-8DCF-4A13-AABC-4F2B1E2632C4}" destId="{DAD4B84C-B033-4853-8A26-A9A6EDEFAA3F}" srcOrd="0" destOrd="0" parTransId="{73A31E2D-FD3E-4D8F-B920-F4E3D7E68524}" sibTransId="{CE050623-05B0-44A9-886A-E447C1F909B3}"/>
    <dgm:cxn modelId="{8A1B662E-BFC7-42B1-92B2-15C4EF984E41}" type="presOf" srcId="{AF31273A-B6C2-40D0-9042-51101A493548}" destId="{287E1F84-61E6-4606-B8EA-6FF62F22DC23}" srcOrd="0" destOrd="0" presId="urn:microsoft.com/office/officeart/2005/8/layout/vList4"/>
    <dgm:cxn modelId="{E543F236-7B66-4D86-B846-B621C91B754E}" type="presOf" srcId="{AF31273A-B6C2-40D0-9042-51101A493548}" destId="{9091EA3D-9892-4971-B1C0-E21CD67BEEA0}" srcOrd="1" destOrd="0" presId="urn:microsoft.com/office/officeart/2005/8/layout/vList4"/>
    <dgm:cxn modelId="{FE962939-4F2B-4B4D-81B0-1ADD45AD83C1}" srcId="{65538F62-8DCF-4A13-AABC-4F2B1E2632C4}" destId="{3A7F1036-C8B8-4624-A2B2-64CBAA38D125}" srcOrd="2" destOrd="0" parTransId="{1C72D908-8F68-4AB7-A4C5-FAF52F24E760}" sibTransId="{8DFD8D41-5B83-4B54-8608-9F53CA1F214C}"/>
    <dgm:cxn modelId="{D5F0E85D-6559-4706-B067-5FEE4B6A6FF0}" type="presOf" srcId="{DAD4B84C-B033-4853-8A26-A9A6EDEFAA3F}" destId="{405299F0-5528-4F62-B985-86C1249BC421}" srcOrd="1" destOrd="0" presId="urn:microsoft.com/office/officeart/2005/8/layout/vList4"/>
    <dgm:cxn modelId="{EA941044-7BAF-4311-8C11-FEBDF596A358}" srcId="{65538F62-8DCF-4A13-AABC-4F2B1E2632C4}" destId="{AF31273A-B6C2-40D0-9042-51101A493548}" srcOrd="1" destOrd="0" parTransId="{CB4456D9-F94A-40EF-BEA7-728A8B93B618}" sibTransId="{665347AB-32EF-4D99-86FB-F8EE15C5AFD1}"/>
    <dgm:cxn modelId="{2929495A-4EA8-40DB-914F-8C08ADA9659E}" type="presOf" srcId="{65538F62-8DCF-4A13-AABC-4F2B1E2632C4}" destId="{227FF346-07F4-4A17-837B-992DF736AACE}" srcOrd="0" destOrd="0" presId="urn:microsoft.com/office/officeart/2005/8/layout/vList4"/>
    <dgm:cxn modelId="{B6877E8F-5633-4461-80E4-667FF941B542}" type="presOf" srcId="{DAD4B84C-B033-4853-8A26-A9A6EDEFAA3F}" destId="{036401B7-F32E-4AB4-9120-007B0548EDFC}" srcOrd="0" destOrd="0" presId="urn:microsoft.com/office/officeart/2005/8/layout/vList4"/>
    <dgm:cxn modelId="{68344899-0255-4A53-B1C9-AE70050552DD}" type="presParOf" srcId="{227FF346-07F4-4A17-837B-992DF736AACE}" destId="{7D8117DB-D232-46D4-9B00-6B7A3A67971C}" srcOrd="0" destOrd="0" presId="urn:microsoft.com/office/officeart/2005/8/layout/vList4"/>
    <dgm:cxn modelId="{83B7C535-6596-46AE-9333-5381F9FBA986}" type="presParOf" srcId="{7D8117DB-D232-46D4-9B00-6B7A3A67971C}" destId="{036401B7-F32E-4AB4-9120-007B0548EDFC}" srcOrd="0" destOrd="0" presId="urn:microsoft.com/office/officeart/2005/8/layout/vList4"/>
    <dgm:cxn modelId="{4334EB16-8516-4274-B9C2-A001F980AEDA}" type="presParOf" srcId="{7D8117DB-D232-46D4-9B00-6B7A3A67971C}" destId="{BB68DDAB-AAED-45C9-9178-71DEDF456DCE}" srcOrd="1" destOrd="0" presId="urn:microsoft.com/office/officeart/2005/8/layout/vList4"/>
    <dgm:cxn modelId="{B9365DE2-7155-42DE-8DC8-B9B3E3FCAC0C}" type="presParOf" srcId="{7D8117DB-D232-46D4-9B00-6B7A3A67971C}" destId="{405299F0-5528-4F62-B985-86C1249BC421}" srcOrd="2" destOrd="0" presId="urn:microsoft.com/office/officeart/2005/8/layout/vList4"/>
    <dgm:cxn modelId="{3D4881FD-FA25-48A0-8F1E-AE31659E4CBC}" type="presParOf" srcId="{227FF346-07F4-4A17-837B-992DF736AACE}" destId="{F8FB416D-1E92-4CA9-AC0A-B1F2FAB0E08B}" srcOrd="1" destOrd="0" presId="urn:microsoft.com/office/officeart/2005/8/layout/vList4"/>
    <dgm:cxn modelId="{485D8BE7-B767-4717-ADD0-6718E851E42F}" type="presParOf" srcId="{227FF346-07F4-4A17-837B-992DF736AACE}" destId="{90DECAE6-D16E-46B5-A7C2-9EB5BF21DCC9}" srcOrd="2" destOrd="0" presId="urn:microsoft.com/office/officeart/2005/8/layout/vList4"/>
    <dgm:cxn modelId="{672FCEDC-230A-4846-9CE2-36A4C3DF0762}" type="presParOf" srcId="{90DECAE6-D16E-46B5-A7C2-9EB5BF21DCC9}" destId="{287E1F84-61E6-4606-B8EA-6FF62F22DC23}" srcOrd="0" destOrd="0" presId="urn:microsoft.com/office/officeart/2005/8/layout/vList4"/>
    <dgm:cxn modelId="{EFADAC13-AF5A-4041-BBED-1E33ECBA8CFA}" type="presParOf" srcId="{90DECAE6-D16E-46B5-A7C2-9EB5BF21DCC9}" destId="{E24C698E-416D-4525-B761-7AEDF4E3E49A}" srcOrd="1" destOrd="0" presId="urn:microsoft.com/office/officeart/2005/8/layout/vList4"/>
    <dgm:cxn modelId="{AA9F5F0D-6792-491C-93D7-60EA2782A0CD}" type="presParOf" srcId="{90DECAE6-D16E-46B5-A7C2-9EB5BF21DCC9}" destId="{9091EA3D-9892-4971-B1C0-E21CD67BEEA0}" srcOrd="2" destOrd="0" presId="urn:microsoft.com/office/officeart/2005/8/layout/vList4"/>
    <dgm:cxn modelId="{FB738675-E883-423B-9C37-E376E1C65855}" type="presParOf" srcId="{227FF346-07F4-4A17-837B-992DF736AACE}" destId="{394FCEA5-5949-45CE-AE11-2EA2D08E1439}" srcOrd="3" destOrd="0" presId="urn:microsoft.com/office/officeart/2005/8/layout/vList4"/>
    <dgm:cxn modelId="{7B9444CE-BE35-4BAA-A8B3-1B33148B9FD4}" type="presParOf" srcId="{227FF346-07F4-4A17-837B-992DF736AACE}" destId="{FC5B6901-3307-45DD-97E3-D1376D4A2DA2}" srcOrd="4" destOrd="0" presId="urn:microsoft.com/office/officeart/2005/8/layout/vList4"/>
    <dgm:cxn modelId="{10C583BE-0BE2-432F-A034-CC75DD7C3DA5}" type="presParOf" srcId="{FC5B6901-3307-45DD-97E3-D1376D4A2DA2}" destId="{DC0765FD-5356-4E36-B6A3-D94C27F5CAB2}" srcOrd="0" destOrd="0" presId="urn:microsoft.com/office/officeart/2005/8/layout/vList4"/>
    <dgm:cxn modelId="{23BD4512-3393-4256-904D-C963850CBFC2}" type="presParOf" srcId="{FC5B6901-3307-45DD-97E3-D1376D4A2DA2}" destId="{6FAFB957-886B-486F-B5B6-3A24F0018D4E}" srcOrd="1" destOrd="0" presId="urn:microsoft.com/office/officeart/2005/8/layout/vList4"/>
    <dgm:cxn modelId="{03C45FE9-8904-458C-8D3B-89A37442769A}" type="presParOf" srcId="{FC5B6901-3307-45DD-97E3-D1376D4A2DA2}" destId="{99397258-EE0F-4F9D-BE64-D986ADA4AE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5538F62-8DCF-4A13-AABC-4F2B1E2632C4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D4B84C-B033-4853-8A26-A9A6EDEFAA3F}">
      <dgm:prSet custT="1"/>
      <dgm:spPr>
        <a:ln>
          <a:noFill/>
        </a:ln>
      </dgm:spPr>
      <dgm:t>
        <a:bodyPr/>
        <a:lstStyle/>
        <a:p>
          <a:r>
            <a:rPr lang="en-AU" sz="2400"/>
            <a:t>Reducing diagnosis requirements where possible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3A31E2D-FD3E-4D8F-B920-F4E3D7E68524}" type="parTrans" cxnId="{8E9AFA17-B5DE-468D-A282-B56724D92D39}">
      <dgm:prSet/>
      <dgm:spPr/>
      <dgm:t>
        <a:bodyPr/>
        <a:lstStyle/>
        <a:p>
          <a:endParaRPr lang="en-US"/>
        </a:p>
      </dgm:t>
    </dgm:pt>
    <dgm:pt modelId="{CE050623-05B0-44A9-886A-E447C1F909B3}" type="sibTrans" cxnId="{8E9AFA17-B5DE-468D-A282-B56724D92D39}">
      <dgm:prSet/>
      <dgm:spPr/>
      <dgm:t>
        <a:bodyPr/>
        <a:lstStyle/>
        <a:p>
          <a:endParaRPr lang="en-US"/>
        </a:p>
      </dgm:t>
    </dgm:pt>
    <dgm:pt modelId="{5E7BE760-1F97-4FCB-8BE8-8A7B398D78DE}">
      <dgm:prSet custT="1"/>
      <dgm:spPr>
        <a:ln>
          <a:noFill/>
        </a:ln>
      </dgm:spPr>
      <dgm:t>
        <a:bodyPr/>
        <a:lstStyle/>
        <a:p>
          <a:r>
            <a:rPr lang="en-AU" sz="2400" dirty="0"/>
            <a:t>Recognising that "academic integrity" frameworks can be </a:t>
          </a:r>
          <a:r>
            <a:rPr lang="en-AU" sz="2400" dirty="0" err="1"/>
            <a:t>neuronormative</a:t>
          </a:r>
          <a:endParaRPr lang="en-AU" sz="2400" dirty="0"/>
        </a:p>
      </dgm:t>
    </dgm:pt>
    <dgm:pt modelId="{3A236B19-5A22-40E7-A74D-248521C4B802}" type="parTrans" cxnId="{5AA44C45-461B-4909-BC3E-730A9C25560E}">
      <dgm:prSet/>
      <dgm:spPr/>
      <dgm:t>
        <a:bodyPr/>
        <a:lstStyle/>
        <a:p>
          <a:endParaRPr lang="en-AU"/>
        </a:p>
      </dgm:t>
    </dgm:pt>
    <dgm:pt modelId="{EBD1E212-0E97-40DD-83B4-990E1F8B0EAC}" type="sibTrans" cxnId="{5AA44C45-461B-4909-BC3E-730A9C25560E}">
      <dgm:prSet/>
      <dgm:spPr/>
      <dgm:t>
        <a:bodyPr/>
        <a:lstStyle/>
        <a:p>
          <a:endParaRPr lang="en-AU"/>
        </a:p>
      </dgm:t>
    </dgm:pt>
    <dgm:pt modelId="{49DDB1B6-911A-4F67-A0D8-00AABA296196}">
      <dgm:prSet custT="1"/>
      <dgm:spPr>
        <a:ln>
          <a:noFill/>
        </a:ln>
      </dgm:spPr>
      <dgm:t>
        <a:bodyPr/>
        <a:lstStyle/>
        <a:p>
          <a:r>
            <a:rPr lang="en-AU" sz="2400" dirty="0"/>
            <a:t>Building genuine student voice into policy</a:t>
          </a:r>
        </a:p>
      </dgm:t>
    </dgm:pt>
    <dgm:pt modelId="{F3DD37C4-E5D9-4D0E-ABBF-680D40CB6719}" type="parTrans" cxnId="{EB797E4B-E40B-48AB-9D4F-34373BC3FD75}">
      <dgm:prSet/>
      <dgm:spPr/>
      <dgm:t>
        <a:bodyPr/>
        <a:lstStyle/>
        <a:p>
          <a:endParaRPr lang="en-AU"/>
        </a:p>
      </dgm:t>
    </dgm:pt>
    <dgm:pt modelId="{C945A38A-F059-44B9-B2E5-DC6B271CC6CA}" type="sibTrans" cxnId="{EB797E4B-E40B-48AB-9D4F-34373BC3FD75}">
      <dgm:prSet/>
      <dgm:spPr/>
      <dgm:t>
        <a:bodyPr/>
        <a:lstStyle/>
        <a:p>
          <a:endParaRPr lang="en-AU"/>
        </a:p>
      </dgm:t>
    </dgm:pt>
    <dgm:pt modelId="{227FF346-07F4-4A17-837B-992DF736AACE}" type="pres">
      <dgm:prSet presAssocID="{65538F62-8DCF-4A13-AABC-4F2B1E2632C4}" presName="linear" presStyleCnt="0">
        <dgm:presLayoutVars>
          <dgm:dir/>
          <dgm:resizeHandles val="exact"/>
        </dgm:presLayoutVars>
      </dgm:prSet>
      <dgm:spPr/>
    </dgm:pt>
    <dgm:pt modelId="{7D8117DB-D232-46D4-9B00-6B7A3A67971C}" type="pres">
      <dgm:prSet presAssocID="{DAD4B84C-B033-4853-8A26-A9A6EDEFAA3F}" presName="comp" presStyleCnt="0"/>
      <dgm:spPr/>
    </dgm:pt>
    <dgm:pt modelId="{036401B7-F32E-4AB4-9120-007B0548EDFC}" type="pres">
      <dgm:prSet presAssocID="{DAD4B84C-B033-4853-8A26-A9A6EDEFAA3F}" presName="box" presStyleLbl="node1" presStyleIdx="0" presStyleCnt="3"/>
      <dgm:spPr/>
    </dgm:pt>
    <dgm:pt modelId="{BB68DDAB-AAED-45C9-9178-71DEDF456DCE}" type="pres">
      <dgm:prSet presAssocID="{DAD4B84C-B033-4853-8A26-A9A6EDEFAA3F}" presName="img" presStyleLbl="fgImgPlace1" presStyleIdx="0" presStyleCnt="3" custScaleX="35660" custLinFactNeighborX="-6623" custLinFactNeighborY="133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Down with solid fill"/>
        </a:ext>
      </dgm:extLst>
    </dgm:pt>
    <dgm:pt modelId="{405299F0-5528-4F62-B985-86C1249BC421}" type="pres">
      <dgm:prSet presAssocID="{DAD4B84C-B033-4853-8A26-A9A6EDEFAA3F}" presName="text" presStyleLbl="node1" presStyleIdx="0" presStyleCnt="3">
        <dgm:presLayoutVars>
          <dgm:bulletEnabled val="1"/>
        </dgm:presLayoutVars>
      </dgm:prSet>
      <dgm:spPr/>
    </dgm:pt>
    <dgm:pt modelId="{F8FB416D-1E92-4CA9-AC0A-B1F2FAB0E08B}" type="pres">
      <dgm:prSet presAssocID="{CE050623-05B0-44A9-886A-E447C1F909B3}" presName="spacer" presStyleCnt="0"/>
      <dgm:spPr/>
    </dgm:pt>
    <dgm:pt modelId="{31F2AD94-9D9A-4372-A7C4-EF76567F7EC2}" type="pres">
      <dgm:prSet presAssocID="{5E7BE760-1F97-4FCB-8BE8-8A7B398D78DE}" presName="comp" presStyleCnt="0"/>
      <dgm:spPr/>
    </dgm:pt>
    <dgm:pt modelId="{839601AA-063E-40AB-9091-68585778B1B5}" type="pres">
      <dgm:prSet presAssocID="{5E7BE760-1F97-4FCB-8BE8-8A7B398D78DE}" presName="box" presStyleLbl="node1" presStyleIdx="1" presStyleCnt="3"/>
      <dgm:spPr/>
    </dgm:pt>
    <dgm:pt modelId="{CFBB0904-3556-4887-8542-65ED68B13C88}" type="pres">
      <dgm:prSet presAssocID="{5E7BE760-1F97-4FCB-8BE8-8A7B398D78DE}" presName="img" presStyleLbl="fgImgPlace1" presStyleIdx="1" presStyleCnt="3" custScaleX="35775" custLinFactNeighborX="-3939" custLinFactNeighborY="-129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E3181BFA-526C-45CD-B9EF-26967E05A508}" type="pres">
      <dgm:prSet presAssocID="{5E7BE760-1F97-4FCB-8BE8-8A7B398D78DE}" presName="text" presStyleLbl="node1" presStyleIdx="1" presStyleCnt="3">
        <dgm:presLayoutVars>
          <dgm:bulletEnabled val="1"/>
        </dgm:presLayoutVars>
      </dgm:prSet>
      <dgm:spPr/>
    </dgm:pt>
    <dgm:pt modelId="{9C8D8182-DEF5-482D-AE59-8AF4C052BF29}" type="pres">
      <dgm:prSet presAssocID="{EBD1E212-0E97-40DD-83B4-990E1F8B0EAC}" presName="spacer" presStyleCnt="0"/>
      <dgm:spPr/>
    </dgm:pt>
    <dgm:pt modelId="{6BCA3EBC-9283-4DF7-9FBF-EC309F2C5281}" type="pres">
      <dgm:prSet presAssocID="{49DDB1B6-911A-4F67-A0D8-00AABA296196}" presName="comp" presStyleCnt="0"/>
      <dgm:spPr/>
    </dgm:pt>
    <dgm:pt modelId="{C73AA336-1083-4C96-A3BC-DFFE51AE060F}" type="pres">
      <dgm:prSet presAssocID="{49DDB1B6-911A-4F67-A0D8-00AABA296196}" presName="box" presStyleLbl="node1" presStyleIdx="2" presStyleCnt="3"/>
      <dgm:spPr/>
    </dgm:pt>
    <dgm:pt modelId="{4E4200BD-3C9B-4DE9-8507-20A865A31667}" type="pres">
      <dgm:prSet presAssocID="{49DDB1B6-911A-4F67-A0D8-00AABA296196}" presName="img" presStyleLbl="fgImgPlace1" presStyleIdx="2" presStyleCnt="3" custScaleX="35775" custLinFactNeighborX="-3939" custLinFactNeighborY="-129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phone with solid fill"/>
        </a:ext>
      </dgm:extLst>
    </dgm:pt>
    <dgm:pt modelId="{34D10EAB-FA57-4F45-8562-FDA330406792}" type="pres">
      <dgm:prSet presAssocID="{49DDB1B6-911A-4F67-A0D8-00AABA296196}" presName="text" presStyleLbl="node1" presStyleIdx="2" presStyleCnt="3">
        <dgm:presLayoutVars>
          <dgm:bulletEnabled val="1"/>
        </dgm:presLayoutVars>
      </dgm:prSet>
      <dgm:spPr/>
    </dgm:pt>
  </dgm:ptLst>
  <dgm:cxnLst>
    <dgm:cxn modelId="{8E9AFA17-B5DE-468D-A282-B56724D92D39}" srcId="{65538F62-8DCF-4A13-AABC-4F2B1E2632C4}" destId="{DAD4B84C-B033-4853-8A26-A9A6EDEFAA3F}" srcOrd="0" destOrd="0" parTransId="{73A31E2D-FD3E-4D8F-B920-F4E3D7E68524}" sibTransId="{CE050623-05B0-44A9-886A-E447C1F909B3}"/>
    <dgm:cxn modelId="{D5F0E85D-6559-4706-B067-5FEE4B6A6FF0}" type="presOf" srcId="{DAD4B84C-B033-4853-8A26-A9A6EDEFAA3F}" destId="{405299F0-5528-4F62-B985-86C1249BC421}" srcOrd="1" destOrd="0" presId="urn:microsoft.com/office/officeart/2005/8/layout/vList4"/>
    <dgm:cxn modelId="{5AA44C45-461B-4909-BC3E-730A9C25560E}" srcId="{65538F62-8DCF-4A13-AABC-4F2B1E2632C4}" destId="{5E7BE760-1F97-4FCB-8BE8-8A7B398D78DE}" srcOrd="1" destOrd="0" parTransId="{3A236B19-5A22-40E7-A74D-248521C4B802}" sibTransId="{EBD1E212-0E97-40DD-83B4-990E1F8B0EAC}"/>
    <dgm:cxn modelId="{EB797E4B-E40B-48AB-9D4F-34373BC3FD75}" srcId="{65538F62-8DCF-4A13-AABC-4F2B1E2632C4}" destId="{49DDB1B6-911A-4F67-A0D8-00AABA296196}" srcOrd="2" destOrd="0" parTransId="{F3DD37C4-E5D9-4D0E-ABBF-680D40CB6719}" sibTransId="{C945A38A-F059-44B9-B2E5-DC6B271CC6CA}"/>
    <dgm:cxn modelId="{2929495A-4EA8-40DB-914F-8C08ADA9659E}" type="presOf" srcId="{65538F62-8DCF-4A13-AABC-4F2B1E2632C4}" destId="{227FF346-07F4-4A17-837B-992DF736AACE}" srcOrd="0" destOrd="0" presId="urn:microsoft.com/office/officeart/2005/8/layout/vList4"/>
    <dgm:cxn modelId="{F14C3A81-AC76-4392-A162-F296F9D17234}" type="presOf" srcId="{49DDB1B6-911A-4F67-A0D8-00AABA296196}" destId="{C73AA336-1083-4C96-A3BC-DFFE51AE060F}" srcOrd="0" destOrd="0" presId="urn:microsoft.com/office/officeart/2005/8/layout/vList4"/>
    <dgm:cxn modelId="{B6877E8F-5633-4461-80E4-667FF941B542}" type="presOf" srcId="{DAD4B84C-B033-4853-8A26-A9A6EDEFAA3F}" destId="{036401B7-F32E-4AB4-9120-007B0548EDFC}" srcOrd="0" destOrd="0" presId="urn:microsoft.com/office/officeart/2005/8/layout/vList4"/>
    <dgm:cxn modelId="{C4D3F4A0-3F28-47B9-A1D7-D0B4BD0B412E}" type="presOf" srcId="{49DDB1B6-911A-4F67-A0D8-00AABA296196}" destId="{34D10EAB-FA57-4F45-8562-FDA330406792}" srcOrd="1" destOrd="0" presId="urn:microsoft.com/office/officeart/2005/8/layout/vList4"/>
    <dgm:cxn modelId="{965898AE-CB11-43D0-9C41-B48DB95B9546}" type="presOf" srcId="{5E7BE760-1F97-4FCB-8BE8-8A7B398D78DE}" destId="{839601AA-063E-40AB-9091-68585778B1B5}" srcOrd="0" destOrd="0" presId="urn:microsoft.com/office/officeart/2005/8/layout/vList4"/>
    <dgm:cxn modelId="{FE1A52FB-A5EC-4E20-A04F-27BED9883B7B}" type="presOf" srcId="{5E7BE760-1F97-4FCB-8BE8-8A7B398D78DE}" destId="{E3181BFA-526C-45CD-B9EF-26967E05A508}" srcOrd="1" destOrd="0" presId="urn:microsoft.com/office/officeart/2005/8/layout/vList4"/>
    <dgm:cxn modelId="{68344899-0255-4A53-B1C9-AE70050552DD}" type="presParOf" srcId="{227FF346-07F4-4A17-837B-992DF736AACE}" destId="{7D8117DB-D232-46D4-9B00-6B7A3A67971C}" srcOrd="0" destOrd="0" presId="urn:microsoft.com/office/officeart/2005/8/layout/vList4"/>
    <dgm:cxn modelId="{83B7C535-6596-46AE-9333-5381F9FBA986}" type="presParOf" srcId="{7D8117DB-D232-46D4-9B00-6B7A3A67971C}" destId="{036401B7-F32E-4AB4-9120-007B0548EDFC}" srcOrd="0" destOrd="0" presId="urn:microsoft.com/office/officeart/2005/8/layout/vList4"/>
    <dgm:cxn modelId="{4334EB16-8516-4274-B9C2-A001F980AEDA}" type="presParOf" srcId="{7D8117DB-D232-46D4-9B00-6B7A3A67971C}" destId="{BB68DDAB-AAED-45C9-9178-71DEDF456DCE}" srcOrd="1" destOrd="0" presId="urn:microsoft.com/office/officeart/2005/8/layout/vList4"/>
    <dgm:cxn modelId="{B9365DE2-7155-42DE-8DC8-B9B3E3FCAC0C}" type="presParOf" srcId="{7D8117DB-D232-46D4-9B00-6B7A3A67971C}" destId="{405299F0-5528-4F62-B985-86C1249BC421}" srcOrd="2" destOrd="0" presId="urn:microsoft.com/office/officeart/2005/8/layout/vList4"/>
    <dgm:cxn modelId="{3D4881FD-FA25-48A0-8F1E-AE31659E4CBC}" type="presParOf" srcId="{227FF346-07F4-4A17-837B-992DF736AACE}" destId="{F8FB416D-1E92-4CA9-AC0A-B1F2FAB0E08B}" srcOrd="1" destOrd="0" presId="urn:microsoft.com/office/officeart/2005/8/layout/vList4"/>
    <dgm:cxn modelId="{1EFC49D6-D3C2-4F7C-869D-23D3FB71DA57}" type="presParOf" srcId="{227FF346-07F4-4A17-837B-992DF736AACE}" destId="{31F2AD94-9D9A-4372-A7C4-EF76567F7EC2}" srcOrd="2" destOrd="0" presId="urn:microsoft.com/office/officeart/2005/8/layout/vList4"/>
    <dgm:cxn modelId="{5C293F8A-3BB1-41DF-BE28-6BAB2E34E895}" type="presParOf" srcId="{31F2AD94-9D9A-4372-A7C4-EF76567F7EC2}" destId="{839601AA-063E-40AB-9091-68585778B1B5}" srcOrd="0" destOrd="0" presId="urn:microsoft.com/office/officeart/2005/8/layout/vList4"/>
    <dgm:cxn modelId="{CE2AFC0C-CD03-4937-AD9C-E5D8AF999CD2}" type="presParOf" srcId="{31F2AD94-9D9A-4372-A7C4-EF76567F7EC2}" destId="{CFBB0904-3556-4887-8542-65ED68B13C88}" srcOrd="1" destOrd="0" presId="urn:microsoft.com/office/officeart/2005/8/layout/vList4"/>
    <dgm:cxn modelId="{AC779E7B-BAB4-47DB-A8AE-06ED78B1846A}" type="presParOf" srcId="{31F2AD94-9D9A-4372-A7C4-EF76567F7EC2}" destId="{E3181BFA-526C-45CD-B9EF-26967E05A508}" srcOrd="2" destOrd="0" presId="urn:microsoft.com/office/officeart/2005/8/layout/vList4"/>
    <dgm:cxn modelId="{69E6D972-CF6F-4EF0-B7B6-3F5A86686E39}" type="presParOf" srcId="{227FF346-07F4-4A17-837B-992DF736AACE}" destId="{9C8D8182-DEF5-482D-AE59-8AF4C052BF29}" srcOrd="3" destOrd="0" presId="urn:microsoft.com/office/officeart/2005/8/layout/vList4"/>
    <dgm:cxn modelId="{6BC2A8EB-913A-4E22-B860-33CDA391EB85}" type="presParOf" srcId="{227FF346-07F4-4A17-837B-992DF736AACE}" destId="{6BCA3EBC-9283-4DF7-9FBF-EC309F2C5281}" srcOrd="4" destOrd="0" presId="urn:microsoft.com/office/officeart/2005/8/layout/vList4"/>
    <dgm:cxn modelId="{011D5335-EC68-4C4D-A965-66C8ED095BEB}" type="presParOf" srcId="{6BCA3EBC-9283-4DF7-9FBF-EC309F2C5281}" destId="{C73AA336-1083-4C96-A3BC-DFFE51AE060F}" srcOrd="0" destOrd="0" presId="urn:microsoft.com/office/officeart/2005/8/layout/vList4"/>
    <dgm:cxn modelId="{952244D2-C224-4B5F-A368-75CAC3926404}" type="presParOf" srcId="{6BCA3EBC-9283-4DF7-9FBF-EC309F2C5281}" destId="{4E4200BD-3C9B-4DE9-8507-20A865A31667}" srcOrd="1" destOrd="0" presId="urn:microsoft.com/office/officeart/2005/8/layout/vList4"/>
    <dgm:cxn modelId="{FAE0492F-91A5-49DB-81E5-7FE24F207253}" type="presParOf" srcId="{6BCA3EBC-9283-4DF7-9FBF-EC309F2C5281}" destId="{34D10EAB-FA57-4F45-8562-FDA3304067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D935E6-F565-400C-BBA2-E605A79C3845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89D7D7-994A-472D-9561-BD6FE15FC1AB}">
      <dgm:prSet custT="1"/>
      <dgm:spPr/>
      <dgm:t>
        <a:bodyPr/>
        <a:lstStyle/>
        <a:p>
          <a:pPr>
            <a:defRPr cap="all"/>
          </a:pPr>
          <a:r>
            <a:rPr lang="en-AU" sz="1800" cap="none"/>
            <a:t>Name when systems are creating barriers</a:t>
          </a:r>
          <a:endParaRPr lang="en-US" sz="1800" cap="none"/>
        </a:p>
      </dgm:t>
    </dgm:pt>
    <dgm:pt modelId="{4B6ECFD4-1D54-4B7E-ACD3-824CDC56B13A}" type="parTrans" cxnId="{15263A7F-807D-4B15-8432-D1B879765170}">
      <dgm:prSet/>
      <dgm:spPr/>
      <dgm:t>
        <a:bodyPr/>
        <a:lstStyle/>
        <a:p>
          <a:endParaRPr lang="en-US"/>
        </a:p>
      </dgm:t>
    </dgm:pt>
    <dgm:pt modelId="{FC9466B7-5EFF-41F6-91D7-33996BB988D9}" type="sibTrans" cxnId="{15263A7F-807D-4B15-8432-D1B879765170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79C494D7-666F-40AF-B36D-6BC6808F45E8}">
      <dgm:prSet custT="1"/>
      <dgm:spPr/>
      <dgm:t>
        <a:bodyPr/>
        <a:lstStyle/>
        <a:p>
          <a:pPr>
            <a:defRPr cap="all"/>
          </a:pPr>
          <a:r>
            <a:rPr lang="en-AU" sz="1800" cap="none" dirty="0"/>
            <a:t>Document the impact of policies on students</a:t>
          </a:r>
          <a:endParaRPr lang="en-US" sz="1800" cap="none" dirty="0"/>
        </a:p>
      </dgm:t>
    </dgm:pt>
    <dgm:pt modelId="{A8350A7C-0DC7-4049-84E1-0944DF94C10E}" type="parTrans" cxnId="{3AA10B2D-A54C-4F39-B12F-8871EE53E32D}">
      <dgm:prSet/>
      <dgm:spPr/>
      <dgm:t>
        <a:bodyPr/>
        <a:lstStyle/>
        <a:p>
          <a:endParaRPr lang="en-US"/>
        </a:p>
      </dgm:t>
    </dgm:pt>
    <dgm:pt modelId="{E42DDCFE-9A3F-41D2-A662-B2B915806AB3}" type="sibTrans" cxnId="{3AA10B2D-A54C-4F39-B12F-8871EE53E32D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7846B9B4-A8BC-4792-A917-0A173E8EFE1B}">
      <dgm:prSet custT="1"/>
      <dgm:spPr/>
      <dgm:t>
        <a:bodyPr/>
        <a:lstStyle/>
        <a:p>
          <a:pPr>
            <a:defRPr cap="all"/>
          </a:pPr>
          <a:r>
            <a:rPr lang="en-AU" sz="1800" cap="none"/>
            <a:t>Advocate for change even when it's slow</a:t>
          </a:r>
          <a:endParaRPr lang="en-US" sz="1800" cap="none"/>
        </a:p>
      </dgm:t>
    </dgm:pt>
    <dgm:pt modelId="{7D5DF027-A4D3-4310-8EB8-6F53C569F853}" type="parTrans" cxnId="{AC4E91E0-8978-4D26-9E59-4D03A355FFC1}">
      <dgm:prSet/>
      <dgm:spPr/>
      <dgm:t>
        <a:bodyPr/>
        <a:lstStyle/>
        <a:p>
          <a:endParaRPr lang="en-US"/>
        </a:p>
      </dgm:t>
    </dgm:pt>
    <dgm:pt modelId="{90F721BD-64A1-485C-A79B-9783217C6967}" type="sibTrans" cxnId="{AC4E91E0-8978-4D26-9E59-4D03A355FFC1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F2471563-5DE6-4EB6-88CB-973F479059A6}">
      <dgm:prSet custT="1"/>
      <dgm:spPr/>
      <dgm:t>
        <a:bodyPr/>
        <a:lstStyle/>
        <a:p>
          <a:pPr>
            <a:defRPr cap="all"/>
          </a:pPr>
          <a:r>
            <a:rPr lang="en-AU" sz="1800" cap="none" dirty="0"/>
            <a:t>Find creative workarounds within existing structures</a:t>
          </a:r>
          <a:endParaRPr lang="en-US" sz="1800" cap="none" dirty="0"/>
        </a:p>
      </dgm:t>
    </dgm:pt>
    <dgm:pt modelId="{9D751CAE-DA04-4F0F-9FA6-30613CC6B893}" type="parTrans" cxnId="{EB4BCB8D-9628-4B93-8DF1-45F777816C11}">
      <dgm:prSet/>
      <dgm:spPr/>
      <dgm:t>
        <a:bodyPr/>
        <a:lstStyle/>
        <a:p>
          <a:endParaRPr lang="en-US"/>
        </a:p>
      </dgm:t>
    </dgm:pt>
    <dgm:pt modelId="{82325D41-C914-4CAC-9394-029FF3572F71}" type="sibTrans" cxnId="{EB4BCB8D-9628-4B93-8DF1-45F777816C11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EBF98189-E397-4AC6-8357-5AEB86C971AB}">
      <dgm:prSet custT="1"/>
      <dgm:spPr/>
      <dgm:t>
        <a:bodyPr/>
        <a:lstStyle/>
        <a:p>
          <a:pPr>
            <a:defRPr cap="all"/>
          </a:pPr>
          <a:r>
            <a:rPr lang="en-AU" sz="1800" cap="none" dirty="0"/>
            <a:t>Build relationships with students based on trust, not control</a:t>
          </a:r>
          <a:endParaRPr lang="en-US" sz="1800" cap="none" dirty="0"/>
        </a:p>
      </dgm:t>
    </dgm:pt>
    <dgm:pt modelId="{074C34D7-C7BE-44E2-A9E6-5BBEC326DBA4}" type="parTrans" cxnId="{72D2AC8C-48D4-4803-9FC6-455A046291C6}">
      <dgm:prSet/>
      <dgm:spPr/>
      <dgm:t>
        <a:bodyPr/>
        <a:lstStyle/>
        <a:p>
          <a:endParaRPr lang="en-US"/>
        </a:p>
      </dgm:t>
    </dgm:pt>
    <dgm:pt modelId="{44962455-8285-484A-9F78-92FB393908CF}" type="sibTrans" cxnId="{72D2AC8C-48D4-4803-9FC6-455A046291C6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5D282CFA-DAE4-49BA-87E2-A5C27BFE6FCC}" type="pres">
      <dgm:prSet presAssocID="{A9D935E6-F565-400C-BBA2-E605A79C3845}" presName="Name0" presStyleCnt="0">
        <dgm:presLayoutVars>
          <dgm:animLvl val="lvl"/>
          <dgm:resizeHandles val="exact"/>
        </dgm:presLayoutVars>
      </dgm:prSet>
      <dgm:spPr/>
    </dgm:pt>
    <dgm:pt modelId="{3D56132B-9D05-47BB-82B4-B24BB6B41899}" type="pres">
      <dgm:prSet presAssocID="{0A89D7D7-994A-472D-9561-BD6FE15FC1AB}" presName="compositeNode" presStyleCnt="0">
        <dgm:presLayoutVars>
          <dgm:bulletEnabled val="1"/>
        </dgm:presLayoutVars>
      </dgm:prSet>
      <dgm:spPr/>
    </dgm:pt>
    <dgm:pt modelId="{DE5C8672-2FE9-4380-BCAA-A4BF16FA772D}" type="pres">
      <dgm:prSet presAssocID="{0A89D7D7-994A-472D-9561-BD6FE15FC1AB}" presName="bgRect" presStyleLbl="bgAccFollowNode1" presStyleIdx="0" presStyleCnt="5"/>
      <dgm:spPr/>
    </dgm:pt>
    <dgm:pt modelId="{C37DDB8A-5022-412C-BD40-03A3BBC983D9}" type="pres">
      <dgm:prSet presAssocID="{FC9466B7-5EFF-41F6-91D7-33996BB988D9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F86C94FB-6761-43FB-91A8-8276349AA442}" type="pres">
      <dgm:prSet presAssocID="{0A89D7D7-994A-472D-9561-BD6FE15FC1AB}" presName="bottomLine" presStyleLbl="alignNode1" presStyleIdx="1" presStyleCnt="10">
        <dgm:presLayoutVars/>
      </dgm:prSet>
      <dgm:spPr/>
    </dgm:pt>
    <dgm:pt modelId="{80F851D0-FC69-463B-993D-296376793070}" type="pres">
      <dgm:prSet presAssocID="{0A89D7D7-994A-472D-9561-BD6FE15FC1AB}" presName="nodeText" presStyleLbl="bgAccFollowNode1" presStyleIdx="0" presStyleCnt="5">
        <dgm:presLayoutVars>
          <dgm:bulletEnabled val="1"/>
        </dgm:presLayoutVars>
      </dgm:prSet>
      <dgm:spPr/>
    </dgm:pt>
    <dgm:pt modelId="{EDF5A319-070E-43D0-B3FA-9B60B14F223B}" type="pres">
      <dgm:prSet presAssocID="{FC9466B7-5EFF-41F6-91D7-33996BB988D9}" presName="sibTrans" presStyleCnt="0"/>
      <dgm:spPr/>
    </dgm:pt>
    <dgm:pt modelId="{F00C62E9-EE44-42CC-989C-4EAED88DE2A9}" type="pres">
      <dgm:prSet presAssocID="{79C494D7-666F-40AF-B36D-6BC6808F45E8}" presName="compositeNode" presStyleCnt="0">
        <dgm:presLayoutVars>
          <dgm:bulletEnabled val="1"/>
        </dgm:presLayoutVars>
      </dgm:prSet>
      <dgm:spPr/>
    </dgm:pt>
    <dgm:pt modelId="{22D07D5E-B36C-4360-9B6F-453B6ACE0B23}" type="pres">
      <dgm:prSet presAssocID="{79C494D7-666F-40AF-B36D-6BC6808F45E8}" presName="bgRect" presStyleLbl="bgAccFollowNode1" presStyleIdx="1" presStyleCnt="5"/>
      <dgm:spPr/>
    </dgm:pt>
    <dgm:pt modelId="{94CC2CED-2E8C-4DCE-9F68-D9AFE9E595F6}" type="pres">
      <dgm:prSet presAssocID="{E42DDCFE-9A3F-41D2-A662-B2B915806AB3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838F849E-0484-4C29-8F14-F8CE8CD2F5B0}" type="pres">
      <dgm:prSet presAssocID="{79C494D7-666F-40AF-B36D-6BC6808F45E8}" presName="bottomLine" presStyleLbl="alignNode1" presStyleIdx="3" presStyleCnt="10">
        <dgm:presLayoutVars/>
      </dgm:prSet>
      <dgm:spPr/>
    </dgm:pt>
    <dgm:pt modelId="{07570B11-C4F8-4D55-86E3-E25EDCE1100E}" type="pres">
      <dgm:prSet presAssocID="{79C494D7-666F-40AF-B36D-6BC6808F45E8}" presName="nodeText" presStyleLbl="bgAccFollowNode1" presStyleIdx="1" presStyleCnt="5">
        <dgm:presLayoutVars>
          <dgm:bulletEnabled val="1"/>
        </dgm:presLayoutVars>
      </dgm:prSet>
      <dgm:spPr/>
    </dgm:pt>
    <dgm:pt modelId="{257620E5-1312-425D-A9B5-2B14E980C3FA}" type="pres">
      <dgm:prSet presAssocID="{E42DDCFE-9A3F-41D2-A662-B2B915806AB3}" presName="sibTrans" presStyleCnt="0"/>
      <dgm:spPr/>
    </dgm:pt>
    <dgm:pt modelId="{F933A1CB-6B93-48CA-8F2F-BC082A7F94FB}" type="pres">
      <dgm:prSet presAssocID="{7846B9B4-A8BC-4792-A917-0A173E8EFE1B}" presName="compositeNode" presStyleCnt="0">
        <dgm:presLayoutVars>
          <dgm:bulletEnabled val="1"/>
        </dgm:presLayoutVars>
      </dgm:prSet>
      <dgm:spPr/>
    </dgm:pt>
    <dgm:pt modelId="{192F77EE-6DEB-4F56-803B-61DF98F6E076}" type="pres">
      <dgm:prSet presAssocID="{7846B9B4-A8BC-4792-A917-0A173E8EFE1B}" presName="bgRect" presStyleLbl="bgAccFollowNode1" presStyleIdx="2" presStyleCnt="5"/>
      <dgm:spPr/>
    </dgm:pt>
    <dgm:pt modelId="{EC5D028B-06FB-478C-91A9-6A4A6377A2B2}" type="pres">
      <dgm:prSet presAssocID="{90F721BD-64A1-485C-A79B-9783217C6967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527F42D4-BB2C-4D5D-BA3E-62634C2E7BE2}" type="pres">
      <dgm:prSet presAssocID="{7846B9B4-A8BC-4792-A917-0A173E8EFE1B}" presName="bottomLine" presStyleLbl="alignNode1" presStyleIdx="5" presStyleCnt="10">
        <dgm:presLayoutVars/>
      </dgm:prSet>
      <dgm:spPr/>
    </dgm:pt>
    <dgm:pt modelId="{58A1773A-C9B6-4F22-88A2-6765F6B2E734}" type="pres">
      <dgm:prSet presAssocID="{7846B9B4-A8BC-4792-A917-0A173E8EFE1B}" presName="nodeText" presStyleLbl="bgAccFollowNode1" presStyleIdx="2" presStyleCnt="5">
        <dgm:presLayoutVars>
          <dgm:bulletEnabled val="1"/>
        </dgm:presLayoutVars>
      </dgm:prSet>
      <dgm:spPr/>
    </dgm:pt>
    <dgm:pt modelId="{D1A7E3D0-8986-442B-99C4-CD462E757AF2}" type="pres">
      <dgm:prSet presAssocID="{90F721BD-64A1-485C-A79B-9783217C6967}" presName="sibTrans" presStyleCnt="0"/>
      <dgm:spPr/>
    </dgm:pt>
    <dgm:pt modelId="{FC61E058-29A5-4921-A250-7D98475DA6EF}" type="pres">
      <dgm:prSet presAssocID="{F2471563-5DE6-4EB6-88CB-973F479059A6}" presName="compositeNode" presStyleCnt="0">
        <dgm:presLayoutVars>
          <dgm:bulletEnabled val="1"/>
        </dgm:presLayoutVars>
      </dgm:prSet>
      <dgm:spPr/>
    </dgm:pt>
    <dgm:pt modelId="{2695E40E-6C2C-4483-B013-C5079A49A011}" type="pres">
      <dgm:prSet presAssocID="{F2471563-5DE6-4EB6-88CB-973F479059A6}" presName="bgRect" presStyleLbl="bgAccFollowNode1" presStyleIdx="3" presStyleCnt="5"/>
      <dgm:spPr/>
    </dgm:pt>
    <dgm:pt modelId="{09987F85-875C-43DF-ABBD-B88DEF96460A}" type="pres">
      <dgm:prSet presAssocID="{82325D41-C914-4CAC-9394-029FF3572F71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5E6A2099-821E-4C7B-83A5-81789FDD03FC}" type="pres">
      <dgm:prSet presAssocID="{F2471563-5DE6-4EB6-88CB-973F479059A6}" presName="bottomLine" presStyleLbl="alignNode1" presStyleIdx="7" presStyleCnt="10">
        <dgm:presLayoutVars/>
      </dgm:prSet>
      <dgm:spPr/>
    </dgm:pt>
    <dgm:pt modelId="{31327FD9-EBF6-4ED0-8C85-893423C3034F}" type="pres">
      <dgm:prSet presAssocID="{F2471563-5DE6-4EB6-88CB-973F479059A6}" presName="nodeText" presStyleLbl="bgAccFollowNode1" presStyleIdx="3" presStyleCnt="5">
        <dgm:presLayoutVars>
          <dgm:bulletEnabled val="1"/>
        </dgm:presLayoutVars>
      </dgm:prSet>
      <dgm:spPr/>
    </dgm:pt>
    <dgm:pt modelId="{AB188983-AFD3-4C5C-B177-593F917CCC53}" type="pres">
      <dgm:prSet presAssocID="{82325D41-C914-4CAC-9394-029FF3572F71}" presName="sibTrans" presStyleCnt="0"/>
      <dgm:spPr/>
    </dgm:pt>
    <dgm:pt modelId="{D7C886E8-6653-4C34-B7FC-EAC23170DC78}" type="pres">
      <dgm:prSet presAssocID="{EBF98189-E397-4AC6-8357-5AEB86C971AB}" presName="compositeNode" presStyleCnt="0">
        <dgm:presLayoutVars>
          <dgm:bulletEnabled val="1"/>
        </dgm:presLayoutVars>
      </dgm:prSet>
      <dgm:spPr/>
    </dgm:pt>
    <dgm:pt modelId="{ECB57295-BAE9-4B99-B677-DA574966C7E8}" type="pres">
      <dgm:prSet presAssocID="{EBF98189-E397-4AC6-8357-5AEB86C971AB}" presName="bgRect" presStyleLbl="bgAccFollowNode1" presStyleIdx="4" presStyleCnt="5"/>
      <dgm:spPr/>
    </dgm:pt>
    <dgm:pt modelId="{5D4C99C3-3A31-45AA-85EB-3E01AA379F99}" type="pres">
      <dgm:prSet presAssocID="{44962455-8285-484A-9F78-92FB393908CF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4815A50B-D9F7-4525-8E34-00DABEFFB27E}" type="pres">
      <dgm:prSet presAssocID="{EBF98189-E397-4AC6-8357-5AEB86C971AB}" presName="bottomLine" presStyleLbl="alignNode1" presStyleIdx="9" presStyleCnt="10">
        <dgm:presLayoutVars/>
      </dgm:prSet>
      <dgm:spPr/>
    </dgm:pt>
    <dgm:pt modelId="{204ED663-3FC8-40CD-B397-9EB432C2B2E2}" type="pres">
      <dgm:prSet presAssocID="{EBF98189-E397-4AC6-8357-5AEB86C971A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808E0C05-B38F-496B-97E7-E9BCAABCCF42}" type="presOf" srcId="{F2471563-5DE6-4EB6-88CB-973F479059A6}" destId="{2695E40E-6C2C-4483-B013-C5079A49A011}" srcOrd="0" destOrd="0" presId="urn:microsoft.com/office/officeart/2016/7/layout/BasicLinearProcessNumbered"/>
    <dgm:cxn modelId="{6495B614-B302-4559-8ECF-ABC0B37BCB5F}" type="presOf" srcId="{F2471563-5DE6-4EB6-88CB-973F479059A6}" destId="{31327FD9-EBF6-4ED0-8C85-893423C3034F}" srcOrd="1" destOrd="0" presId="urn:microsoft.com/office/officeart/2016/7/layout/BasicLinearProcessNumbered"/>
    <dgm:cxn modelId="{2BDB8921-9A59-47A4-BAD4-21F231EB7E38}" type="presOf" srcId="{44962455-8285-484A-9F78-92FB393908CF}" destId="{5D4C99C3-3A31-45AA-85EB-3E01AA379F99}" srcOrd="0" destOrd="0" presId="urn:microsoft.com/office/officeart/2016/7/layout/BasicLinearProcessNumbered"/>
    <dgm:cxn modelId="{66D78B2B-7115-4C93-A005-843A98E9A26B}" type="presOf" srcId="{79C494D7-666F-40AF-B36D-6BC6808F45E8}" destId="{22D07D5E-B36C-4360-9B6F-453B6ACE0B23}" srcOrd="0" destOrd="0" presId="urn:microsoft.com/office/officeart/2016/7/layout/BasicLinearProcessNumbered"/>
    <dgm:cxn modelId="{3AA10B2D-A54C-4F39-B12F-8871EE53E32D}" srcId="{A9D935E6-F565-400C-BBA2-E605A79C3845}" destId="{79C494D7-666F-40AF-B36D-6BC6808F45E8}" srcOrd="1" destOrd="0" parTransId="{A8350A7C-0DC7-4049-84E1-0944DF94C10E}" sibTransId="{E42DDCFE-9A3F-41D2-A662-B2B915806AB3}"/>
    <dgm:cxn modelId="{70479535-3872-473E-98F3-87FF1FBBBD64}" type="presOf" srcId="{7846B9B4-A8BC-4792-A917-0A173E8EFE1B}" destId="{58A1773A-C9B6-4F22-88A2-6765F6B2E734}" srcOrd="1" destOrd="0" presId="urn:microsoft.com/office/officeart/2016/7/layout/BasicLinearProcessNumbered"/>
    <dgm:cxn modelId="{CADE843E-C43B-4717-9659-E1A9906F8333}" type="presOf" srcId="{90F721BD-64A1-485C-A79B-9783217C6967}" destId="{EC5D028B-06FB-478C-91A9-6A4A6377A2B2}" srcOrd="0" destOrd="0" presId="urn:microsoft.com/office/officeart/2016/7/layout/BasicLinearProcessNumbered"/>
    <dgm:cxn modelId="{D5B29F67-5F36-4505-8EF2-FCB59A61F5DF}" type="presOf" srcId="{EBF98189-E397-4AC6-8357-5AEB86C971AB}" destId="{ECB57295-BAE9-4B99-B677-DA574966C7E8}" srcOrd="0" destOrd="0" presId="urn:microsoft.com/office/officeart/2016/7/layout/BasicLinearProcessNumbered"/>
    <dgm:cxn modelId="{36D8046D-1A18-4D27-9567-07BCB9CC567B}" type="presOf" srcId="{EBF98189-E397-4AC6-8357-5AEB86C971AB}" destId="{204ED663-3FC8-40CD-B397-9EB432C2B2E2}" srcOrd="1" destOrd="0" presId="urn:microsoft.com/office/officeart/2016/7/layout/BasicLinearProcessNumbered"/>
    <dgm:cxn modelId="{9F280650-24C6-4400-9961-AC12BF64722D}" type="presOf" srcId="{0A89D7D7-994A-472D-9561-BD6FE15FC1AB}" destId="{DE5C8672-2FE9-4380-BCAA-A4BF16FA772D}" srcOrd="0" destOrd="0" presId="urn:microsoft.com/office/officeart/2016/7/layout/BasicLinearProcessNumbered"/>
    <dgm:cxn modelId="{4CD2FC78-555B-4D73-B0FA-F0D4389CC213}" type="presOf" srcId="{79C494D7-666F-40AF-B36D-6BC6808F45E8}" destId="{07570B11-C4F8-4D55-86E3-E25EDCE1100E}" srcOrd="1" destOrd="0" presId="urn:microsoft.com/office/officeart/2016/7/layout/BasicLinearProcessNumbered"/>
    <dgm:cxn modelId="{15263A7F-807D-4B15-8432-D1B879765170}" srcId="{A9D935E6-F565-400C-BBA2-E605A79C3845}" destId="{0A89D7D7-994A-472D-9561-BD6FE15FC1AB}" srcOrd="0" destOrd="0" parTransId="{4B6ECFD4-1D54-4B7E-ACD3-824CDC56B13A}" sibTransId="{FC9466B7-5EFF-41F6-91D7-33996BB988D9}"/>
    <dgm:cxn modelId="{72D2AC8C-48D4-4803-9FC6-455A046291C6}" srcId="{A9D935E6-F565-400C-BBA2-E605A79C3845}" destId="{EBF98189-E397-4AC6-8357-5AEB86C971AB}" srcOrd="4" destOrd="0" parTransId="{074C34D7-C7BE-44E2-A9E6-5BBEC326DBA4}" sibTransId="{44962455-8285-484A-9F78-92FB393908CF}"/>
    <dgm:cxn modelId="{EB4BCB8D-9628-4B93-8DF1-45F777816C11}" srcId="{A9D935E6-F565-400C-BBA2-E605A79C3845}" destId="{F2471563-5DE6-4EB6-88CB-973F479059A6}" srcOrd="3" destOrd="0" parTransId="{9D751CAE-DA04-4F0F-9FA6-30613CC6B893}" sibTransId="{82325D41-C914-4CAC-9394-029FF3572F71}"/>
    <dgm:cxn modelId="{9CB4BFAB-EA41-402F-9A12-C9C3E73C02B2}" type="presOf" srcId="{A9D935E6-F565-400C-BBA2-E605A79C3845}" destId="{5D282CFA-DAE4-49BA-87E2-A5C27BFE6FCC}" srcOrd="0" destOrd="0" presId="urn:microsoft.com/office/officeart/2016/7/layout/BasicLinearProcessNumbered"/>
    <dgm:cxn modelId="{B64497BD-1D7F-4BDE-83DE-18E4A11A7764}" type="presOf" srcId="{0A89D7D7-994A-472D-9561-BD6FE15FC1AB}" destId="{80F851D0-FC69-463B-993D-296376793070}" srcOrd="1" destOrd="0" presId="urn:microsoft.com/office/officeart/2016/7/layout/BasicLinearProcessNumbered"/>
    <dgm:cxn modelId="{165CCDC5-5F62-416B-B205-2079F7089EDC}" type="presOf" srcId="{82325D41-C914-4CAC-9394-029FF3572F71}" destId="{09987F85-875C-43DF-ABBD-B88DEF96460A}" srcOrd="0" destOrd="0" presId="urn:microsoft.com/office/officeart/2016/7/layout/BasicLinearProcessNumbered"/>
    <dgm:cxn modelId="{81DC59D6-FBC0-452D-85F6-524549E976BB}" type="presOf" srcId="{FC9466B7-5EFF-41F6-91D7-33996BB988D9}" destId="{C37DDB8A-5022-412C-BD40-03A3BBC983D9}" srcOrd="0" destOrd="0" presId="urn:microsoft.com/office/officeart/2016/7/layout/BasicLinearProcessNumbered"/>
    <dgm:cxn modelId="{AC4E91E0-8978-4D26-9E59-4D03A355FFC1}" srcId="{A9D935E6-F565-400C-BBA2-E605A79C3845}" destId="{7846B9B4-A8BC-4792-A917-0A173E8EFE1B}" srcOrd="2" destOrd="0" parTransId="{7D5DF027-A4D3-4310-8EB8-6F53C569F853}" sibTransId="{90F721BD-64A1-485C-A79B-9783217C6967}"/>
    <dgm:cxn modelId="{C4C57DF7-8C35-45EE-BACC-98949D36638D}" type="presOf" srcId="{7846B9B4-A8BC-4792-A917-0A173E8EFE1B}" destId="{192F77EE-6DEB-4F56-803B-61DF98F6E076}" srcOrd="0" destOrd="0" presId="urn:microsoft.com/office/officeart/2016/7/layout/BasicLinearProcessNumbered"/>
    <dgm:cxn modelId="{A2E6EBFD-ACB8-473B-901D-4F4A79D51C8F}" type="presOf" srcId="{E42DDCFE-9A3F-41D2-A662-B2B915806AB3}" destId="{94CC2CED-2E8C-4DCE-9F68-D9AFE9E595F6}" srcOrd="0" destOrd="0" presId="urn:microsoft.com/office/officeart/2016/7/layout/BasicLinearProcessNumbered"/>
    <dgm:cxn modelId="{56657602-5CC2-4D65-8CD2-9D161D86B58B}" type="presParOf" srcId="{5D282CFA-DAE4-49BA-87E2-A5C27BFE6FCC}" destId="{3D56132B-9D05-47BB-82B4-B24BB6B41899}" srcOrd="0" destOrd="0" presId="urn:microsoft.com/office/officeart/2016/7/layout/BasicLinearProcessNumbered"/>
    <dgm:cxn modelId="{5ED15FD0-6404-447D-B37A-34E2BE285352}" type="presParOf" srcId="{3D56132B-9D05-47BB-82B4-B24BB6B41899}" destId="{DE5C8672-2FE9-4380-BCAA-A4BF16FA772D}" srcOrd="0" destOrd="0" presId="urn:microsoft.com/office/officeart/2016/7/layout/BasicLinearProcessNumbered"/>
    <dgm:cxn modelId="{EB97F9F1-1344-48FC-AC7F-CB91A894ACA8}" type="presParOf" srcId="{3D56132B-9D05-47BB-82B4-B24BB6B41899}" destId="{C37DDB8A-5022-412C-BD40-03A3BBC983D9}" srcOrd="1" destOrd="0" presId="urn:microsoft.com/office/officeart/2016/7/layout/BasicLinearProcessNumbered"/>
    <dgm:cxn modelId="{3CEC0224-94FF-4C60-851E-08D0083DBADA}" type="presParOf" srcId="{3D56132B-9D05-47BB-82B4-B24BB6B41899}" destId="{F86C94FB-6761-43FB-91A8-8276349AA442}" srcOrd="2" destOrd="0" presId="urn:microsoft.com/office/officeart/2016/7/layout/BasicLinearProcessNumbered"/>
    <dgm:cxn modelId="{A01530C8-7307-43DF-A60A-3EB00E671327}" type="presParOf" srcId="{3D56132B-9D05-47BB-82B4-B24BB6B41899}" destId="{80F851D0-FC69-463B-993D-296376793070}" srcOrd="3" destOrd="0" presId="urn:microsoft.com/office/officeart/2016/7/layout/BasicLinearProcessNumbered"/>
    <dgm:cxn modelId="{202B7225-B2BC-4C38-82A3-F4E1D1AE9531}" type="presParOf" srcId="{5D282CFA-DAE4-49BA-87E2-A5C27BFE6FCC}" destId="{EDF5A319-070E-43D0-B3FA-9B60B14F223B}" srcOrd="1" destOrd="0" presId="urn:microsoft.com/office/officeart/2016/7/layout/BasicLinearProcessNumbered"/>
    <dgm:cxn modelId="{2EE2691B-0C23-473F-A420-091229460289}" type="presParOf" srcId="{5D282CFA-DAE4-49BA-87E2-A5C27BFE6FCC}" destId="{F00C62E9-EE44-42CC-989C-4EAED88DE2A9}" srcOrd="2" destOrd="0" presId="urn:microsoft.com/office/officeart/2016/7/layout/BasicLinearProcessNumbered"/>
    <dgm:cxn modelId="{9A2527C0-04A6-448B-894D-13C0E1973EA8}" type="presParOf" srcId="{F00C62E9-EE44-42CC-989C-4EAED88DE2A9}" destId="{22D07D5E-B36C-4360-9B6F-453B6ACE0B23}" srcOrd="0" destOrd="0" presId="urn:microsoft.com/office/officeart/2016/7/layout/BasicLinearProcessNumbered"/>
    <dgm:cxn modelId="{3FB68043-B618-48EF-AF9E-0135349BE168}" type="presParOf" srcId="{F00C62E9-EE44-42CC-989C-4EAED88DE2A9}" destId="{94CC2CED-2E8C-4DCE-9F68-D9AFE9E595F6}" srcOrd="1" destOrd="0" presId="urn:microsoft.com/office/officeart/2016/7/layout/BasicLinearProcessNumbered"/>
    <dgm:cxn modelId="{6B8E8AFE-F938-422B-8095-95A5D45DD28D}" type="presParOf" srcId="{F00C62E9-EE44-42CC-989C-4EAED88DE2A9}" destId="{838F849E-0484-4C29-8F14-F8CE8CD2F5B0}" srcOrd="2" destOrd="0" presId="urn:microsoft.com/office/officeart/2016/7/layout/BasicLinearProcessNumbered"/>
    <dgm:cxn modelId="{C9D2292F-5996-486E-959B-566210533EE0}" type="presParOf" srcId="{F00C62E9-EE44-42CC-989C-4EAED88DE2A9}" destId="{07570B11-C4F8-4D55-86E3-E25EDCE1100E}" srcOrd="3" destOrd="0" presId="urn:microsoft.com/office/officeart/2016/7/layout/BasicLinearProcessNumbered"/>
    <dgm:cxn modelId="{BF1C2031-AFD2-46DE-BEAC-2547F79D4655}" type="presParOf" srcId="{5D282CFA-DAE4-49BA-87E2-A5C27BFE6FCC}" destId="{257620E5-1312-425D-A9B5-2B14E980C3FA}" srcOrd="3" destOrd="0" presId="urn:microsoft.com/office/officeart/2016/7/layout/BasicLinearProcessNumbered"/>
    <dgm:cxn modelId="{E76E0D97-8351-4DE6-9242-9C47B3B3899D}" type="presParOf" srcId="{5D282CFA-DAE4-49BA-87E2-A5C27BFE6FCC}" destId="{F933A1CB-6B93-48CA-8F2F-BC082A7F94FB}" srcOrd="4" destOrd="0" presId="urn:microsoft.com/office/officeart/2016/7/layout/BasicLinearProcessNumbered"/>
    <dgm:cxn modelId="{590C0CA6-FDC0-4290-ADCF-F14DF2057495}" type="presParOf" srcId="{F933A1CB-6B93-48CA-8F2F-BC082A7F94FB}" destId="{192F77EE-6DEB-4F56-803B-61DF98F6E076}" srcOrd="0" destOrd="0" presId="urn:microsoft.com/office/officeart/2016/7/layout/BasicLinearProcessNumbered"/>
    <dgm:cxn modelId="{95A7BAAB-855C-4F84-997C-EDB6C02BD7C0}" type="presParOf" srcId="{F933A1CB-6B93-48CA-8F2F-BC082A7F94FB}" destId="{EC5D028B-06FB-478C-91A9-6A4A6377A2B2}" srcOrd="1" destOrd="0" presId="urn:microsoft.com/office/officeart/2016/7/layout/BasicLinearProcessNumbered"/>
    <dgm:cxn modelId="{885B280B-0A67-470C-A82D-A6D08300FDA3}" type="presParOf" srcId="{F933A1CB-6B93-48CA-8F2F-BC082A7F94FB}" destId="{527F42D4-BB2C-4D5D-BA3E-62634C2E7BE2}" srcOrd="2" destOrd="0" presId="urn:microsoft.com/office/officeart/2016/7/layout/BasicLinearProcessNumbered"/>
    <dgm:cxn modelId="{CE8A1A6A-1F30-4949-895D-B53AF0599B1A}" type="presParOf" srcId="{F933A1CB-6B93-48CA-8F2F-BC082A7F94FB}" destId="{58A1773A-C9B6-4F22-88A2-6765F6B2E734}" srcOrd="3" destOrd="0" presId="urn:microsoft.com/office/officeart/2016/7/layout/BasicLinearProcessNumbered"/>
    <dgm:cxn modelId="{060E8B1C-828B-4131-92BD-FBC486D858BE}" type="presParOf" srcId="{5D282CFA-DAE4-49BA-87E2-A5C27BFE6FCC}" destId="{D1A7E3D0-8986-442B-99C4-CD462E757AF2}" srcOrd="5" destOrd="0" presId="urn:microsoft.com/office/officeart/2016/7/layout/BasicLinearProcessNumbered"/>
    <dgm:cxn modelId="{C6B0D8B8-0BB3-4250-A945-28DDC349A1B3}" type="presParOf" srcId="{5D282CFA-DAE4-49BA-87E2-A5C27BFE6FCC}" destId="{FC61E058-29A5-4921-A250-7D98475DA6EF}" srcOrd="6" destOrd="0" presId="urn:microsoft.com/office/officeart/2016/7/layout/BasicLinearProcessNumbered"/>
    <dgm:cxn modelId="{05A40442-0571-4EBF-8F38-A72636D2685D}" type="presParOf" srcId="{FC61E058-29A5-4921-A250-7D98475DA6EF}" destId="{2695E40E-6C2C-4483-B013-C5079A49A011}" srcOrd="0" destOrd="0" presId="urn:microsoft.com/office/officeart/2016/7/layout/BasicLinearProcessNumbered"/>
    <dgm:cxn modelId="{10E81A93-EB07-479A-B6E6-CDED5384F458}" type="presParOf" srcId="{FC61E058-29A5-4921-A250-7D98475DA6EF}" destId="{09987F85-875C-43DF-ABBD-B88DEF96460A}" srcOrd="1" destOrd="0" presId="urn:microsoft.com/office/officeart/2016/7/layout/BasicLinearProcessNumbered"/>
    <dgm:cxn modelId="{1F43ED44-7109-4019-A7FD-9A45A1FBC122}" type="presParOf" srcId="{FC61E058-29A5-4921-A250-7D98475DA6EF}" destId="{5E6A2099-821E-4C7B-83A5-81789FDD03FC}" srcOrd="2" destOrd="0" presId="urn:microsoft.com/office/officeart/2016/7/layout/BasicLinearProcessNumbered"/>
    <dgm:cxn modelId="{EFC5663A-E821-45E5-A2F6-3766C7A63C23}" type="presParOf" srcId="{FC61E058-29A5-4921-A250-7D98475DA6EF}" destId="{31327FD9-EBF6-4ED0-8C85-893423C3034F}" srcOrd="3" destOrd="0" presId="urn:microsoft.com/office/officeart/2016/7/layout/BasicLinearProcessNumbered"/>
    <dgm:cxn modelId="{C7FE3259-2689-4F1F-A6A4-C834FD8ED5E7}" type="presParOf" srcId="{5D282CFA-DAE4-49BA-87E2-A5C27BFE6FCC}" destId="{AB188983-AFD3-4C5C-B177-593F917CCC53}" srcOrd="7" destOrd="0" presId="urn:microsoft.com/office/officeart/2016/7/layout/BasicLinearProcessNumbered"/>
    <dgm:cxn modelId="{80665F66-044E-4758-86B2-EE6B97375B3B}" type="presParOf" srcId="{5D282CFA-DAE4-49BA-87E2-A5C27BFE6FCC}" destId="{D7C886E8-6653-4C34-B7FC-EAC23170DC78}" srcOrd="8" destOrd="0" presId="urn:microsoft.com/office/officeart/2016/7/layout/BasicLinearProcessNumbered"/>
    <dgm:cxn modelId="{F33D7C2C-1A9E-4131-A861-E345A6B99FCF}" type="presParOf" srcId="{D7C886E8-6653-4C34-B7FC-EAC23170DC78}" destId="{ECB57295-BAE9-4B99-B677-DA574966C7E8}" srcOrd="0" destOrd="0" presId="urn:microsoft.com/office/officeart/2016/7/layout/BasicLinearProcessNumbered"/>
    <dgm:cxn modelId="{5F7926FF-F9DA-4B47-A3C6-66A369F6AFF1}" type="presParOf" srcId="{D7C886E8-6653-4C34-B7FC-EAC23170DC78}" destId="{5D4C99C3-3A31-45AA-85EB-3E01AA379F99}" srcOrd="1" destOrd="0" presId="urn:microsoft.com/office/officeart/2016/7/layout/BasicLinearProcessNumbered"/>
    <dgm:cxn modelId="{1B55025A-F189-4962-8E27-0099380CDF85}" type="presParOf" srcId="{D7C886E8-6653-4C34-B7FC-EAC23170DC78}" destId="{4815A50B-D9F7-4525-8E34-00DABEFFB27E}" srcOrd="2" destOrd="0" presId="urn:microsoft.com/office/officeart/2016/7/layout/BasicLinearProcessNumbered"/>
    <dgm:cxn modelId="{844857F2-D7E5-4C48-8F09-210A87872DAD}" type="presParOf" srcId="{D7C886E8-6653-4C34-B7FC-EAC23170DC78}" destId="{204ED663-3FC8-40CD-B397-9EB432C2B2E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7BD5AB-0C6C-4DA6-838F-46682877C583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44903E-EEB5-4FF3-A7D6-EBD1C59D5D15}">
      <dgm:prSet/>
      <dgm:spPr/>
      <dgm:t>
        <a:bodyPr/>
        <a:lstStyle/>
        <a:p>
          <a:r>
            <a:rPr lang="en-US"/>
            <a:t>Advocate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E0367BD5-8050-4D02-8AD9-07F87C462E5E}" type="parTrans" cxnId="{85301FB6-36AA-4E2C-852B-BFCBEDB86360}">
      <dgm:prSet/>
      <dgm:spPr/>
      <dgm:t>
        <a:bodyPr/>
        <a:lstStyle/>
        <a:p>
          <a:endParaRPr lang="en-US"/>
        </a:p>
      </dgm:t>
    </dgm:pt>
    <dgm:pt modelId="{049361D1-4E05-4DBB-8ADE-97AE975E7B13}" type="sibTrans" cxnId="{85301FB6-36AA-4E2C-852B-BFCBEDB86360}">
      <dgm:prSet/>
      <dgm:spPr/>
      <dgm:t>
        <a:bodyPr/>
        <a:lstStyle/>
        <a:p>
          <a:endParaRPr lang="en-US"/>
        </a:p>
      </dgm:t>
    </dgm:pt>
    <dgm:pt modelId="{76A5A098-CA70-42C0-99BE-18038FD23394}">
      <dgm:prSet/>
      <dgm:spPr/>
      <dgm:t>
        <a:bodyPr/>
        <a:lstStyle/>
        <a:p>
          <a:r>
            <a:rPr lang="en-US"/>
            <a:t>Advocate for the paradigm in spaces where you have influence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E9684F0C-2950-4E91-A86D-75F51BC20FAD}" type="parTrans" cxnId="{0BF3FE10-8ADE-4E04-818C-D7D9FDE890F7}">
      <dgm:prSet/>
      <dgm:spPr/>
      <dgm:t>
        <a:bodyPr/>
        <a:lstStyle/>
        <a:p>
          <a:endParaRPr lang="en-US"/>
        </a:p>
      </dgm:t>
    </dgm:pt>
    <dgm:pt modelId="{E54E58C4-4F03-4743-896B-E916EE00E7B6}" type="sibTrans" cxnId="{0BF3FE10-8ADE-4E04-818C-D7D9FDE890F7}">
      <dgm:prSet/>
      <dgm:spPr/>
      <dgm:t>
        <a:bodyPr/>
        <a:lstStyle/>
        <a:p>
          <a:endParaRPr lang="en-US"/>
        </a:p>
      </dgm:t>
    </dgm:pt>
    <dgm:pt modelId="{1B81870B-1424-46F8-8E4E-6AF1A5AE5C3C}">
      <dgm:prSet/>
      <dgm:spPr/>
      <dgm:t>
        <a:bodyPr/>
        <a:lstStyle/>
        <a:p>
          <a:r>
            <a:rPr lang="en-US"/>
            <a:t>Challenge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070DD40C-AA1F-4E57-9BC5-42990F6AD305}" type="parTrans" cxnId="{F5A329FB-0BFD-47A0-9165-CF1C331E2918}">
      <dgm:prSet/>
      <dgm:spPr/>
      <dgm:t>
        <a:bodyPr/>
        <a:lstStyle/>
        <a:p>
          <a:endParaRPr lang="en-US"/>
        </a:p>
      </dgm:t>
    </dgm:pt>
    <dgm:pt modelId="{52261E93-B958-4C38-B676-B56ADE3EC9B7}" type="sibTrans" cxnId="{F5A329FB-0BFD-47A0-9165-CF1C331E2918}">
      <dgm:prSet/>
      <dgm:spPr/>
      <dgm:t>
        <a:bodyPr/>
        <a:lstStyle/>
        <a:p>
          <a:endParaRPr lang="en-US"/>
        </a:p>
      </dgm:t>
    </dgm:pt>
    <dgm:pt modelId="{C8F62140-B61A-48CB-8FFE-9F21B3D5A634}">
      <dgm:prSet/>
      <dgm:spPr/>
      <dgm:t>
        <a:bodyPr/>
        <a:lstStyle/>
        <a:p>
          <a:r>
            <a:rPr lang="en-US" dirty="0"/>
            <a:t>Challenge neuronormativity when you see it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04054F5A-6CE0-4AF3-858A-8743A065B4C0}" type="parTrans" cxnId="{2EB6237F-63CD-47AD-B6B6-960F34FFCFA3}">
      <dgm:prSet/>
      <dgm:spPr/>
      <dgm:t>
        <a:bodyPr/>
        <a:lstStyle/>
        <a:p>
          <a:endParaRPr lang="en-US"/>
        </a:p>
      </dgm:t>
    </dgm:pt>
    <dgm:pt modelId="{74989E7F-60B8-4968-A368-0F7734B1C252}" type="sibTrans" cxnId="{2EB6237F-63CD-47AD-B6B6-960F34FFCFA3}">
      <dgm:prSet/>
      <dgm:spPr/>
      <dgm:t>
        <a:bodyPr/>
        <a:lstStyle/>
        <a:p>
          <a:endParaRPr lang="en-US"/>
        </a:p>
      </dgm:t>
    </dgm:pt>
    <dgm:pt modelId="{91A34F03-4D0D-4D9B-8D65-5FE1C0779DC4}">
      <dgm:prSet/>
      <dgm:spPr/>
      <dgm:t>
        <a:bodyPr/>
        <a:lstStyle/>
        <a:p>
          <a:r>
            <a:rPr lang="en-US"/>
            <a:t>Push back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15FA3E9F-6848-4C1D-9996-A14F1707F20A}" type="parTrans" cxnId="{48B9A8D8-01DD-4FCE-AF5B-141E275A3146}">
      <dgm:prSet/>
      <dgm:spPr/>
      <dgm:t>
        <a:bodyPr/>
        <a:lstStyle/>
        <a:p>
          <a:endParaRPr lang="en-US"/>
        </a:p>
      </dgm:t>
    </dgm:pt>
    <dgm:pt modelId="{9A61286B-D65E-44E1-8A62-8DD9F2382271}" type="sibTrans" cxnId="{48B9A8D8-01DD-4FCE-AF5B-141E275A3146}">
      <dgm:prSet/>
      <dgm:spPr/>
      <dgm:t>
        <a:bodyPr/>
        <a:lstStyle/>
        <a:p>
          <a:endParaRPr lang="en-US"/>
        </a:p>
      </dgm:t>
    </dgm:pt>
    <dgm:pt modelId="{521C12B8-25B4-46B1-B9FE-A0BC37358BB2}">
      <dgm:prSet/>
      <dgm:spPr/>
      <dgm:t>
        <a:bodyPr/>
        <a:lstStyle/>
        <a:p>
          <a:r>
            <a:rPr lang="en-US"/>
            <a:t>Push back on individual adjustments as the only solution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088920AB-8EFA-4B18-877A-8ADE926B3B29}" type="parTrans" cxnId="{1BC43097-1FB6-4D74-A66F-230D092B9440}">
      <dgm:prSet/>
      <dgm:spPr/>
      <dgm:t>
        <a:bodyPr/>
        <a:lstStyle/>
        <a:p>
          <a:endParaRPr lang="en-US"/>
        </a:p>
      </dgm:t>
    </dgm:pt>
    <dgm:pt modelId="{D56C35AD-B60B-4AC1-83CB-40D25B3A33DB}" type="sibTrans" cxnId="{1BC43097-1FB6-4D74-A66F-230D092B9440}">
      <dgm:prSet/>
      <dgm:spPr/>
      <dgm:t>
        <a:bodyPr/>
        <a:lstStyle/>
        <a:p>
          <a:endParaRPr lang="en-US"/>
        </a:p>
      </dgm:t>
    </dgm:pt>
    <dgm:pt modelId="{14EE2779-CD13-45A2-9D2F-843FD56F653F}">
      <dgm:prSet/>
      <dgm:spPr/>
      <dgm:t>
        <a:bodyPr/>
        <a:lstStyle/>
        <a:p>
          <a:r>
            <a:rPr lang="en-US"/>
            <a:t>Build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E9D5C93D-4A7E-4FB6-B09C-974192059BFB}" type="parTrans" cxnId="{71F8A5AD-27C3-4834-A536-D6609BA9200D}">
      <dgm:prSet/>
      <dgm:spPr/>
      <dgm:t>
        <a:bodyPr/>
        <a:lstStyle/>
        <a:p>
          <a:endParaRPr lang="en-US"/>
        </a:p>
      </dgm:t>
    </dgm:pt>
    <dgm:pt modelId="{90E845EB-D01B-40A9-9AD6-772A3410E101}" type="sibTrans" cxnId="{71F8A5AD-27C3-4834-A536-D6609BA9200D}">
      <dgm:prSet/>
      <dgm:spPr/>
      <dgm:t>
        <a:bodyPr/>
        <a:lstStyle/>
        <a:p>
          <a:endParaRPr lang="en-US"/>
        </a:p>
      </dgm:t>
    </dgm:pt>
    <dgm:pt modelId="{B07E2CFE-ABE7-4D3C-A949-3F2C5146F8E5}">
      <dgm:prSet/>
      <dgm:spPr/>
      <dgm:t>
        <a:bodyPr/>
        <a:lstStyle/>
        <a:p>
          <a:r>
            <a:rPr lang="en-US" dirty="0"/>
            <a:t>Build coalitions with other practitioners doing this work</a:t>
          </a:r>
        </a:p>
      </dgm:t>
      <dgm:extLst>
        <a:ext uri="{E40237B7-FDA0-4F09-8148-C483321AD2D9}">
          <dgm14:cNvPr xmlns:dgm14="http://schemas.microsoft.com/office/drawing/2010/diagram" id="0" name="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/>
        </a:ext>
      </dgm:extLst>
    </dgm:pt>
    <dgm:pt modelId="{C749F161-F4BC-4BB4-A761-057165FAE91A}" type="parTrans" cxnId="{B7624117-A4B1-4CEC-939F-ED27CF388FC0}">
      <dgm:prSet/>
      <dgm:spPr/>
      <dgm:t>
        <a:bodyPr/>
        <a:lstStyle/>
        <a:p>
          <a:endParaRPr lang="en-US"/>
        </a:p>
      </dgm:t>
    </dgm:pt>
    <dgm:pt modelId="{02AEF13D-48FB-4C5D-9D44-9C3F40DCE909}" type="sibTrans" cxnId="{B7624117-A4B1-4CEC-939F-ED27CF388FC0}">
      <dgm:prSet/>
      <dgm:spPr/>
      <dgm:t>
        <a:bodyPr/>
        <a:lstStyle/>
        <a:p>
          <a:endParaRPr lang="en-US"/>
        </a:p>
      </dgm:t>
    </dgm:pt>
    <dgm:pt modelId="{AB3E59D4-5CDB-47D2-86C9-ADEC8CC650AE}" type="pres">
      <dgm:prSet presAssocID="{527BD5AB-0C6C-4DA6-838F-46682877C583}" presName="Name0" presStyleCnt="0">
        <dgm:presLayoutVars>
          <dgm:dir/>
          <dgm:animLvl val="lvl"/>
          <dgm:resizeHandles val="exact"/>
        </dgm:presLayoutVars>
      </dgm:prSet>
      <dgm:spPr/>
    </dgm:pt>
    <dgm:pt modelId="{B0C149AD-55C9-4AC7-9E01-39B2327DD93F}" type="pres">
      <dgm:prSet presAssocID="{9444903E-EEB5-4FF3-A7D6-EBD1C59D5D15}" presName="linNode" presStyleCnt="0"/>
      <dgm:spPr/>
    </dgm:pt>
    <dgm:pt modelId="{2994CCB1-8A4A-4338-8184-B309F21CF711}" type="pres">
      <dgm:prSet presAssocID="{9444903E-EEB5-4FF3-A7D6-EBD1C59D5D15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E6E6BFE1-1EDE-4A1B-8C24-220B8CEE5626}" type="pres">
      <dgm:prSet presAssocID="{9444903E-EEB5-4FF3-A7D6-EBD1C59D5D15}" presName="descendantText" presStyleLbl="alignAccFollowNode1" presStyleIdx="0" presStyleCnt="4">
        <dgm:presLayoutVars>
          <dgm:bulletEnabled/>
        </dgm:presLayoutVars>
      </dgm:prSet>
      <dgm:spPr/>
    </dgm:pt>
    <dgm:pt modelId="{23D29C84-608E-4528-978F-EF082785C616}" type="pres">
      <dgm:prSet presAssocID="{049361D1-4E05-4DBB-8ADE-97AE975E7B13}" presName="sp" presStyleCnt="0"/>
      <dgm:spPr/>
    </dgm:pt>
    <dgm:pt modelId="{03A06C63-DB24-4B40-BE2A-84724ADACBD0}" type="pres">
      <dgm:prSet presAssocID="{1B81870B-1424-46F8-8E4E-6AF1A5AE5C3C}" presName="linNode" presStyleCnt="0"/>
      <dgm:spPr/>
    </dgm:pt>
    <dgm:pt modelId="{2A3D8CFB-EE4C-4ECA-9693-5AD04FAAA349}" type="pres">
      <dgm:prSet presAssocID="{1B81870B-1424-46F8-8E4E-6AF1A5AE5C3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7E8413AC-10D6-4C8F-93E2-528160879ED8}" type="pres">
      <dgm:prSet presAssocID="{1B81870B-1424-46F8-8E4E-6AF1A5AE5C3C}" presName="descendantText" presStyleLbl="alignAccFollowNode1" presStyleIdx="1" presStyleCnt="4">
        <dgm:presLayoutVars>
          <dgm:bulletEnabled/>
        </dgm:presLayoutVars>
      </dgm:prSet>
      <dgm:spPr/>
    </dgm:pt>
    <dgm:pt modelId="{F01BB6D0-75C8-481C-8C9C-85BC410008D2}" type="pres">
      <dgm:prSet presAssocID="{52261E93-B958-4C38-B676-B56ADE3EC9B7}" presName="sp" presStyleCnt="0"/>
      <dgm:spPr/>
    </dgm:pt>
    <dgm:pt modelId="{10D62CAF-BDCF-454E-89E6-5375C6421947}" type="pres">
      <dgm:prSet presAssocID="{91A34F03-4D0D-4D9B-8D65-5FE1C0779DC4}" presName="linNode" presStyleCnt="0"/>
      <dgm:spPr/>
    </dgm:pt>
    <dgm:pt modelId="{8B6BDD02-552B-407E-950A-2FA5B4DA5963}" type="pres">
      <dgm:prSet presAssocID="{91A34F03-4D0D-4D9B-8D65-5FE1C0779DC4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50AB7EEE-1C73-48C2-8AF4-ADC47E0A2F89}" type="pres">
      <dgm:prSet presAssocID="{91A34F03-4D0D-4D9B-8D65-5FE1C0779DC4}" presName="descendantText" presStyleLbl="alignAccFollowNode1" presStyleIdx="2" presStyleCnt="4">
        <dgm:presLayoutVars>
          <dgm:bulletEnabled/>
        </dgm:presLayoutVars>
      </dgm:prSet>
      <dgm:spPr/>
    </dgm:pt>
    <dgm:pt modelId="{BCD98926-E767-400D-B5F5-57FFF777AF72}" type="pres">
      <dgm:prSet presAssocID="{9A61286B-D65E-44E1-8A62-8DD9F2382271}" presName="sp" presStyleCnt="0"/>
      <dgm:spPr/>
    </dgm:pt>
    <dgm:pt modelId="{C35A3EED-B827-4AB1-A9E3-913C1661600B}" type="pres">
      <dgm:prSet presAssocID="{14EE2779-CD13-45A2-9D2F-843FD56F653F}" presName="linNode" presStyleCnt="0"/>
      <dgm:spPr/>
    </dgm:pt>
    <dgm:pt modelId="{D9F935A3-868E-482E-A68A-0913D11444E7}" type="pres">
      <dgm:prSet presAssocID="{14EE2779-CD13-45A2-9D2F-843FD56F653F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F68DBB24-B262-4692-BBD4-17F5F9582764}" type="pres">
      <dgm:prSet presAssocID="{14EE2779-CD13-45A2-9D2F-843FD56F653F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407C7C08-2798-4DB0-B487-7F973A085334}" type="presOf" srcId="{521C12B8-25B4-46B1-B9FE-A0BC37358BB2}" destId="{50AB7EEE-1C73-48C2-8AF4-ADC47E0A2F89}" srcOrd="0" destOrd="0" presId="urn:microsoft.com/office/officeart/2016/7/layout/VerticalSolidActionList"/>
    <dgm:cxn modelId="{0BF3FE10-8ADE-4E04-818C-D7D9FDE890F7}" srcId="{9444903E-EEB5-4FF3-A7D6-EBD1C59D5D15}" destId="{76A5A098-CA70-42C0-99BE-18038FD23394}" srcOrd="0" destOrd="0" parTransId="{E9684F0C-2950-4E91-A86D-75F51BC20FAD}" sibTransId="{E54E58C4-4F03-4743-896B-E916EE00E7B6}"/>
    <dgm:cxn modelId="{B7624117-A4B1-4CEC-939F-ED27CF388FC0}" srcId="{14EE2779-CD13-45A2-9D2F-843FD56F653F}" destId="{B07E2CFE-ABE7-4D3C-A949-3F2C5146F8E5}" srcOrd="0" destOrd="0" parTransId="{C749F161-F4BC-4BB4-A761-057165FAE91A}" sibTransId="{02AEF13D-48FB-4C5D-9D44-9C3F40DCE909}"/>
    <dgm:cxn modelId="{06D7212B-00EE-4B4B-962D-1E76F8CEB0CD}" type="presOf" srcId="{C8F62140-B61A-48CB-8FFE-9F21B3D5A634}" destId="{7E8413AC-10D6-4C8F-93E2-528160879ED8}" srcOrd="0" destOrd="0" presId="urn:microsoft.com/office/officeart/2016/7/layout/VerticalSolidActionList"/>
    <dgm:cxn modelId="{E0ED3560-3355-4BBC-AE99-ECA0BF2A2EAB}" type="presOf" srcId="{B07E2CFE-ABE7-4D3C-A949-3F2C5146F8E5}" destId="{F68DBB24-B262-4692-BBD4-17F5F9582764}" srcOrd="0" destOrd="0" presId="urn:microsoft.com/office/officeart/2016/7/layout/VerticalSolidActionList"/>
    <dgm:cxn modelId="{A4539173-B066-462B-AAC2-3BFCE0E994C4}" type="presOf" srcId="{9444903E-EEB5-4FF3-A7D6-EBD1C59D5D15}" destId="{2994CCB1-8A4A-4338-8184-B309F21CF711}" srcOrd="0" destOrd="0" presId="urn:microsoft.com/office/officeart/2016/7/layout/VerticalSolidActionList"/>
    <dgm:cxn modelId="{2EB6237F-63CD-47AD-B6B6-960F34FFCFA3}" srcId="{1B81870B-1424-46F8-8E4E-6AF1A5AE5C3C}" destId="{C8F62140-B61A-48CB-8FFE-9F21B3D5A634}" srcOrd="0" destOrd="0" parTransId="{04054F5A-6CE0-4AF3-858A-8743A065B4C0}" sibTransId="{74989E7F-60B8-4968-A368-0F7734B1C252}"/>
    <dgm:cxn modelId="{1BC43097-1FB6-4D74-A66F-230D092B9440}" srcId="{91A34F03-4D0D-4D9B-8D65-5FE1C0779DC4}" destId="{521C12B8-25B4-46B1-B9FE-A0BC37358BB2}" srcOrd="0" destOrd="0" parTransId="{088920AB-8EFA-4B18-877A-8ADE926B3B29}" sibTransId="{D56C35AD-B60B-4AC1-83CB-40D25B3A33DB}"/>
    <dgm:cxn modelId="{BCFE7CA4-40C6-4C93-B00A-399507982792}" type="presOf" srcId="{91A34F03-4D0D-4D9B-8D65-5FE1C0779DC4}" destId="{8B6BDD02-552B-407E-950A-2FA5B4DA5963}" srcOrd="0" destOrd="0" presId="urn:microsoft.com/office/officeart/2016/7/layout/VerticalSolidActionList"/>
    <dgm:cxn modelId="{9D3539A8-B8C6-435F-B6C7-1F6E865B0589}" type="presOf" srcId="{76A5A098-CA70-42C0-99BE-18038FD23394}" destId="{E6E6BFE1-1EDE-4A1B-8C24-220B8CEE5626}" srcOrd="0" destOrd="0" presId="urn:microsoft.com/office/officeart/2016/7/layout/VerticalSolidActionList"/>
    <dgm:cxn modelId="{71F8A5AD-27C3-4834-A536-D6609BA9200D}" srcId="{527BD5AB-0C6C-4DA6-838F-46682877C583}" destId="{14EE2779-CD13-45A2-9D2F-843FD56F653F}" srcOrd="3" destOrd="0" parTransId="{E9D5C93D-4A7E-4FB6-B09C-974192059BFB}" sibTransId="{90E845EB-D01B-40A9-9AD6-772A3410E101}"/>
    <dgm:cxn modelId="{85301FB6-36AA-4E2C-852B-BFCBEDB86360}" srcId="{527BD5AB-0C6C-4DA6-838F-46682877C583}" destId="{9444903E-EEB5-4FF3-A7D6-EBD1C59D5D15}" srcOrd="0" destOrd="0" parTransId="{E0367BD5-8050-4D02-8AD9-07F87C462E5E}" sibTransId="{049361D1-4E05-4DBB-8ADE-97AE975E7B13}"/>
    <dgm:cxn modelId="{48B9A8D8-01DD-4FCE-AF5B-141E275A3146}" srcId="{527BD5AB-0C6C-4DA6-838F-46682877C583}" destId="{91A34F03-4D0D-4D9B-8D65-5FE1C0779DC4}" srcOrd="2" destOrd="0" parTransId="{15FA3E9F-6848-4C1D-9996-A14F1707F20A}" sibTransId="{9A61286B-D65E-44E1-8A62-8DD9F2382271}"/>
    <dgm:cxn modelId="{69431EE3-8C6E-431E-A3BB-7AC894EA4688}" type="presOf" srcId="{1B81870B-1424-46F8-8E4E-6AF1A5AE5C3C}" destId="{2A3D8CFB-EE4C-4ECA-9693-5AD04FAAA349}" srcOrd="0" destOrd="0" presId="urn:microsoft.com/office/officeart/2016/7/layout/VerticalSolidActionList"/>
    <dgm:cxn modelId="{DE96C9E8-E2EF-448D-A828-0EF3D4C079CB}" type="presOf" srcId="{527BD5AB-0C6C-4DA6-838F-46682877C583}" destId="{AB3E59D4-5CDB-47D2-86C9-ADEC8CC650AE}" srcOrd="0" destOrd="0" presId="urn:microsoft.com/office/officeart/2016/7/layout/VerticalSolidActionList"/>
    <dgm:cxn modelId="{66A012F4-1536-4D25-92FF-F5676B334748}" type="presOf" srcId="{14EE2779-CD13-45A2-9D2F-843FD56F653F}" destId="{D9F935A3-868E-482E-A68A-0913D11444E7}" srcOrd="0" destOrd="0" presId="urn:microsoft.com/office/officeart/2016/7/layout/VerticalSolidActionList"/>
    <dgm:cxn modelId="{F5A329FB-0BFD-47A0-9165-CF1C331E2918}" srcId="{527BD5AB-0C6C-4DA6-838F-46682877C583}" destId="{1B81870B-1424-46F8-8E4E-6AF1A5AE5C3C}" srcOrd="1" destOrd="0" parTransId="{070DD40C-AA1F-4E57-9BC5-42990F6AD305}" sibTransId="{52261E93-B958-4C38-B676-B56ADE3EC9B7}"/>
    <dgm:cxn modelId="{40A16F1A-8554-43FF-9EE7-B1C4B496F461}" type="presParOf" srcId="{AB3E59D4-5CDB-47D2-86C9-ADEC8CC650AE}" destId="{B0C149AD-55C9-4AC7-9E01-39B2327DD93F}" srcOrd="0" destOrd="0" presId="urn:microsoft.com/office/officeart/2016/7/layout/VerticalSolidActionList"/>
    <dgm:cxn modelId="{81E62BC0-7963-4940-82AE-51D8C586EB75}" type="presParOf" srcId="{B0C149AD-55C9-4AC7-9E01-39B2327DD93F}" destId="{2994CCB1-8A4A-4338-8184-B309F21CF711}" srcOrd="0" destOrd="0" presId="urn:microsoft.com/office/officeart/2016/7/layout/VerticalSolidActionList"/>
    <dgm:cxn modelId="{7B9AE135-10D6-4227-93BF-C7D52BB1D609}" type="presParOf" srcId="{B0C149AD-55C9-4AC7-9E01-39B2327DD93F}" destId="{E6E6BFE1-1EDE-4A1B-8C24-220B8CEE5626}" srcOrd="1" destOrd="0" presId="urn:microsoft.com/office/officeart/2016/7/layout/VerticalSolidActionList"/>
    <dgm:cxn modelId="{A41D316B-9C2E-4E66-B889-9EC91C433852}" type="presParOf" srcId="{AB3E59D4-5CDB-47D2-86C9-ADEC8CC650AE}" destId="{23D29C84-608E-4528-978F-EF082785C616}" srcOrd="1" destOrd="0" presId="urn:microsoft.com/office/officeart/2016/7/layout/VerticalSolidActionList"/>
    <dgm:cxn modelId="{89DF00C0-7FB2-47F6-8D9E-26847541497F}" type="presParOf" srcId="{AB3E59D4-5CDB-47D2-86C9-ADEC8CC650AE}" destId="{03A06C63-DB24-4B40-BE2A-84724ADACBD0}" srcOrd="2" destOrd="0" presId="urn:microsoft.com/office/officeart/2016/7/layout/VerticalSolidActionList"/>
    <dgm:cxn modelId="{7348146F-9FDB-467A-B8AA-3A32E68A1FD2}" type="presParOf" srcId="{03A06C63-DB24-4B40-BE2A-84724ADACBD0}" destId="{2A3D8CFB-EE4C-4ECA-9693-5AD04FAAA349}" srcOrd="0" destOrd="0" presId="urn:microsoft.com/office/officeart/2016/7/layout/VerticalSolidActionList"/>
    <dgm:cxn modelId="{A706920E-2893-4E1E-BEA7-DCB5883FCB14}" type="presParOf" srcId="{03A06C63-DB24-4B40-BE2A-84724ADACBD0}" destId="{7E8413AC-10D6-4C8F-93E2-528160879ED8}" srcOrd="1" destOrd="0" presId="urn:microsoft.com/office/officeart/2016/7/layout/VerticalSolidActionList"/>
    <dgm:cxn modelId="{5B09023C-17B5-4F93-AC0F-E91BA91B11EF}" type="presParOf" srcId="{AB3E59D4-5CDB-47D2-86C9-ADEC8CC650AE}" destId="{F01BB6D0-75C8-481C-8C9C-85BC410008D2}" srcOrd="3" destOrd="0" presId="urn:microsoft.com/office/officeart/2016/7/layout/VerticalSolidActionList"/>
    <dgm:cxn modelId="{19C5E8FE-4675-4666-9635-7D816A0F6F71}" type="presParOf" srcId="{AB3E59D4-5CDB-47D2-86C9-ADEC8CC650AE}" destId="{10D62CAF-BDCF-454E-89E6-5375C6421947}" srcOrd="4" destOrd="0" presId="urn:microsoft.com/office/officeart/2016/7/layout/VerticalSolidActionList"/>
    <dgm:cxn modelId="{7DE3521E-FA27-4190-A674-A532CE9EB625}" type="presParOf" srcId="{10D62CAF-BDCF-454E-89E6-5375C6421947}" destId="{8B6BDD02-552B-407E-950A-2FA5B4DA5963}" srcOrd="0" destOrd="0" presId="urn:microsoft.com/office/officeart/2016/7/layout/VerticalSolidActionList"/>
    <dgm:cxn modelId="{9A56B9A5-8394-43D3-9883-C9D55936C959}" type="presParOf" srcId="{10D62CAF-BDCF-454E-89E6-5375C6421947}" destId="{50AB7EEE-1C73-48C2-8AF4-ADC47E0A2F89}" srcOrd="1" destOrd="0" presId="urn:microsoft.com/office/officeart/2016/7/layout/VerticalSolidActionList"/>
    <dgm:cxn modelId="{DEB50D93-D2D5-44E4-B283-C96425CAB6FF}" type="presParOf" srcId="{AB3E59D4-5CDB-47D2-86C9-ADEC8CC650AE}" destId="{BCD98926-E767-400D-B5F5-57FFF777AF72}" srcOrd="5" destOrd="0" presId="urn:microsoft.com/office/officeart/2016/7/layout/VerticalSolidActionList"/>
    <dgm:cxn modelId="{25499DA3-AF4D-4204-96E2-B5DFB58C593D}" type="presParOf" srcId="{AB3E59D4-5CDB-47D2-86C9-ADEC8CC650AE}" destId="{C35A3EED-B827-4AB1-A9E3-913C1661600B}" srcOrd="6" destOrd="0" presId="urn:microsoft.com/office/officeart/2016/7/layout/VerticalSolidActionList"/>
    <dgm:cxn modelId="{0C019DA6-8010-47B9-95F6-D2FA0EA68E6A}" type="presParOf" srcId="{C35A3EED-B827-4AB1-A9E3-913C1661600B}" destId="{D9F935A3-868E-482E-A68A-0913D11444E7}" srcOrd="0" destOrd="0" presId="urn:microsoft.com/office/officeart/2016/7/layout/VerticalSolidActionList"/>
    <dgm:cxn modelId="{26A0C3A9-ACE4-4319-8999-FFB0B7FABE19}" type="presParOf" srcId="{C35A3EED-B827-4AB1-A9E3-913C1661600B}" destId="{F68DBB24-B262-4692-BBD4-17F5F958276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DC5D6-A15E-41E1-B36E-11005DA5AD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CF4013-4A99-4F89-BD59-3A3366775F01}">
      <dgm:prSet/>
      <dgm:spPr/>
      <dgm:t>
        <a:bodyPr/>
        <a:lstStyle/>
        <a:p>
          <a:r>
            <a:rPr lang="en-AU" b="1"/>
            <a:t>This session is about: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is session is about:&#10;Theory that drives practice&#10;Understanding paradigm shift&#10;Moving beyond language&#10;"/>
        </a:ext>
      </dgm:extLst>
    </dgm:pt>
    <dgm:pt modelId="{E2E93E1C-FF96-4932-80E6-DF8CF9066028}" type="parTrans" cxnId="{9196F565-1A79-4CCA-9952-0811F814E4CA}">
      <dgm:prSet/>
      <dgm:spPr/>
      <dgm:t>
        <a:bodyPr/>
        <a:lstStyle/>
        <a:p>
          <a:endParaRPr lang="en-US"/>
        </a:p>
      </dgm:t>
    </dgm:pt>
    <dgm:pt modelId="{356EABD0-EF29-440F-AE47-3BA4BF94E121}" type="sibTrans" cxnId="{9196F565-1A79-4CCA-9952-0811F814E4CA}">
      <dgm:prSet/>
      <dgm:spPr/>
      <dgm:t>
        <a:bodyPr/>
        <a:lstStyle/>
        <a:p>
          <a:endParaRPr lang="en-US"/>
        </a:p>
      </dgm:t>
    </dgm:pt>
    <dgm:pt modelId="{7E66AFB9-BB77-4D3D-A38C-03365C3F947D}">
      <dgm:prSet/>
      <dgm:spPr/>
      <dgm:t>
        <a:bodyPr/>
        <a:lstStyle/>
        <a:p>
          <a:r>
            <a:rPr lang="en-AU" dirty="0"/>
            <a:t>Theory that drives practice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is session is about:&#10;Theory that drives practice&#10;Understanding paradigm shift&#10;Moving beyond language&#10;"/>
        </a:ext>
      </dgm:extLst>
    </dgm:pt>
    <dgm:pt modelId="{62AE832D-4D59-488F-8B68-138D6C6579C2}" type="parTrans" cxnId="{A584906C-79A4-4AAD-B56D-7CA173D7E1A4}">
      <dgm:prSet/>
      <dgm:spPr/>
      <dgm:t>
        <a:bodyPr/>
        <a:lstStyle/>
        <a:p>
          <a:endParaRPr lang="en-US"/>
        </a:p>
      </dgm:t>
    </dgm:pt>
    <dgm:pt modelId="{900AAA6E-07B1-4358-871E-F8A86D3ABA66}" type="sibTrans" cxnId="{A584906C-79A4-4AAD-B56D-7CA173D7E1A4}">
      <dgm:prSet/>
      <dgm:spPr/>
      <dgm:t>
        <a:bodyPr/>
        <a:lstStyle/>
        <a:p>
          <a:endParaRPr lang="en-US"/>
        </a:p>
      </dgm:t>
    </dgm:pt>
    <dgm:pt modelId="{D29B061B-541F-48B8-B47A-8EF16D2665DF}">
      <dgm:prSet/>
      <dgm:spPr/>
      <dgm:t>
        <a:bodyPr/>
        <a:lstStyle/>
        <a:p>
          <a:r>
            <a:rPr lang="en-AU"/>
            <a:t>Understanding paradigm shift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This session is about:&#10;Theory that drives practice&#10;Understanding paradigm shift&#10;Moving beyond language&#10;"/>
        </a:ext>
      </dgm:extLst>
    </dgm:pt>
    <dgm:pt modelId="{B6C2E357-FB4E-40CE-9892-FB9503BC2231}" type="parTrans" cxnId="{A4474CE2-0A7D-4828-9652-0F867086E6B9}">
      <dgm:prSet/>
      <dgm:spPr/>
      <dgm:t>
        <a:bodyPr/>
        <a:lstStyle/>
        <a:p>
          <a:endParaRPr lang="en-US"/>
        </a:p>
      </dgm:t>
    </dgm:pt>
    <dgm:pt modelId="{62290685-4D1C-4688-935E-D851B8AA17F7}" type="sibTrans" cxnId="{A4474CE2-0A7D-4828-9652-0F867086E6B9}">
      <dgm:prSet/>
      <dgm:spPr/>
      <dgm:t>
        <a:bodyPr/>
        <a:lstStyle/>
        <a:p>
          <a:endParaRPr lang="en-US"/>
        </a:p>
      </dgm:t>
    </dgm:pt>
    <dgm:pt modelId="{F9B86CDA-0FF5-48AD-8DF8-0D854C362DB1}">
      <dgm:prSet/>
      <dgm:spPr/>
      <dgm:t>
        <a:bodyPr/>
        <a:lstStyle/>
        <a:p>
          <a:r>
            <a:rPr lang="en-AU" dirty="0"/>
            <a:t>Moving beyond language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is session is about:&#10;Theory that drives practice&#10;Understanding paradigm shift&#10;Moving beyond language&#10;"/>
        </a:ext>
      </dgm:extLst>
    </dgm:pt>
    <dgm:pt modelId="{E39037D3-9B7D-42A3-B020-45F7C38C227E}" type="parTrans" cxnId="{5CB5B977-E167-4F24-8319-6AC79DF549A5}">
      <dgm:prSet/>
      <dgm:spPr/>
      <dgm:t>
        <a:bodyPr/>
        <a:lstStyle/>
        <a:p>
          <a:endParaRPr lang="en-US"/>
        </a:p>
      </dgm:t>
    </dgm:pt>
    <dgm:pt modelId="{A44BDFFA-6316-4CF3-BCF0-FC595267C808}" type="sibTrans" cxnId="{5CB5B977-E167-4F24-8319-6AC79DF549A5}">
      <dgm:prSet/>
      <dgm:spPr/>
      <dgm:t>
        <a:bodyPr/>
        <a:lstStyle/>
        <a:p>
          <a:endParaRPr lang="en-US"/>
        </a:p>
      </dgm:t>
    </dgm:pt>
    <dgm:pt modelId="{E7DC9D53-516F-4DB8-8E74-7B1EC64C11FA}" type="pres">
      <dgm:prSet presAssocID="{D67DC5D6-A15E-41E1-B36E-11005DA5ADE6}" presName="root" presStyleCnt="0">
        <dgm:presLayoutVars>
          <dgm:dir/>
          <dgm:resizeHandles val="exact"/>
        </dgm:presLayoutVars>
      </dgm:prSet>
      <dgm:spPr/>
    </dgm:pt>
    <dgm:pt modelId="{F7FF45F9-BC98-4D40-97AB-433F9DCEA698}" type="pres">
      <dgm:prSet presAssocID="{05CF4013-4A99-4F89-BD59-3A3366775F01}" presName="compNode" presStyleCnt="0"/>
      <dgm:spPr/>
    </dgm:pt>
    <dgm:pt modelId="{4320686C-D542-4628-AFAA-20648AEEE742}" type="pres">
      <dgm:prSet presAssocID="{05CF4013-4A99-4F89-BD59-3A3366775F01}" presName="bgRect" presStyleLbl="bgShp" presStyleIdx="0" presStyleCnt="4"/>
      <dgm:spPr/>
    </dgm:pt>
    <dgm:pt modelId="{C8154317-360E-4B5B-B88A-2E77BE4DC13A}" type="pres">
      <dgm:prSet presAssocID="{05CF4013-4A99-4F89-BD59-3A3366775F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FA6B0A9-C107-4BEB-BCC2-C18AF6442810}" type="pres">
      <dgm:prSet presAssocID="{05CF4013-4A99-4F89-BD59-3A3366775F01}" presName="spaceRect" presStyleCnt="0"/>
      <dgm:spPr/>
    </dgm:pt>
    <dgm:pt modelId="{A0A2D03D-B779-457A-9138-8966155A5979}" type="pres">
      <dgm:prSet presAssocID="{05CF4013-4A99-4F89-BD59-3A3366775F01}" presName="parTx" presStyleLbl="revTx" presStyleIdx="0" presStyleCnt="4">
        <dgm:presLayoutVars>
          <dgm:chMax val="0"/>
          <dgm:chPref val="0"/>
        </dgm:presLayoutVars>
      </dgm:prSet>
      <dgm:spPr/>
    </dgm:pt>
    <dgm:pt modelId="{8A4621B9-36C4-40A1-A44F-F5201314F9CA}" type="pres">
      <dgm:prSet presAssocID="{356EABD0-EF29-440F-AE47-3BA4BF94E121}" presName="sibTrans" presStyleCnt="0"/>
      <dgm:spPr/>
    </dgm:pt>
    <dgm:pt modelId="{B93C02C3-62A0-4744-97BC-B9FDCFBB6F00}" type="pres">
      <dgm:prSet presAssocID="{7E66AFB9-BB77-4D3D-A38C-03365C3F947D}" presName="compNode" presStyleCnt="0"/>
      <dgm:spPr/>
    </dgm:pt>
    <dgm:pt modelId="{AEE5BE3F-BE45-4746-A176-37F2C4E72CD4}" type="pres">
      <dgm:prSet presAssocID="{7E66AFB9-BB77-4D3D-A38C-03365C3F947D}" presName="bgRect" presStyleLbl="bgShp" presStyleIdx="1" presStyleCnt="4"/>
      <dgm:spPr/>
    </dgm:pt>
    <dgm:pt modelId="{0BA0F8FF-E9AD-4E1C-83D0-63352EAEEF91}" type="pres">
      <dgm:prSet presAssocID="{7E66AFB9-BB77-4D3D-A38C-03365C3F94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C47148-107A-4AFE-97F9-E3121FC9F1B4}" type="pres">
      <dgm:prSet presAssocID="{7E66AFB9-BB77-4D3D-A38C-03365C3F947D}" presName="spaceRect" presStyleCnt="0"/>
      <dgm:spPr/>
    </dgm:pt>
    <dgm:pt modelId="{4C251B62-FF40-41E2-8158-70AFD7508304}" type="pres">
      <dgm:prSet presAssocID="{7E66AFB9-BB77-4D3D-A38C-03365C3F947D}" presName="parTx" presStyleLbl="revTx" presStyleIdx="1" presStyleCnt="4">
        <dgm:presLayoutVars>
          <dgm:chMax val="0"/>
          <dgm:chPref val="0"/>
        </dgm:presLayoutVars>
      </dgm:prSet>
      <dgm:spPr/>
    </dgm:pt>
    <dgm:pt modelId="{F01BC82F-96C9-437A-B2CF-4DCB7B1A2A63}" type="pres">
      <dgm:prSet presAssocID="{900AAA6E-07B1-4358-871E-F8A86D3ABA66}" presName="sibTrans" presStyleCnt="0"/>
      <dgm:spPr/>
    </dgm:pt>
    <dgm:pt modelId="{DF7B52A1-E9E3-4CC2-A70D-C0DC3796E9EB}" type="pres">
      <dgm:prSet presAssocID="{D29B061B-541F-48B8-B47A-8EF16D2665DF}" presName="compNode" presStyleCnt="0"/>
      <dgm:spPr/>
    </dgm:pt>
    <dgm:pt modelId="{57A7DF66-6FAA-4486-B78C-08D5FA0D7D6B}" type="pres">
      <dgm:prSet presAssocID="{D29B061B-541F-48B8-B47A-8EF16D2665DF}" presName="bgRect" presStyleLbl="bgShp" presStyleIdx="2" presStyleCnt="4"/>
      <dgm:spPr/>
    </dgm:pt>
    <dgm:pt modelId="{1BE45DC3-70DB-4CEE-97FD-F562C581EB6A}" type="pres">
      <dgm:prSet presAssocID="{D29B061B-541F-48B8-B47A-8EF16D2665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18D53F8-C67E-4120-8C91-8A6CAF6FEBE8}" type="pres">
      <dgm:prSet presAssocID="{D29B061B-541F-48B8-B47A-8EF16D2665DF}" presName="spaceRect" presStyleCnt="0"/>
      <dgm:spPr/>
    </dgm:pt>
    <dgm:pt modelId="{203FF110-75CA-4052-884F-F4C530016164}" type="pres">
      <dgm:prSet presAssocID="{D29B061B-541F-48B8-B47A-8EF16D2665DF}" presName="parTx" presStyleLbl="revTx" presStyleIdx="2" presStyleCnt="4">
        <dgm:presLayoutVars>
          <dgm:chMax val="0"/>
          <dgm:chPref val="0"/>
        </dgm:presLayoutVars>
      </dgm:prSet>
      <dgm:spPr/>
    </dgm:pt>
    <dgm:pt modelId="{89B6765A-C63F-4A4B-A335-F08F734FF951}" type="pres">
      <dgm:prSet presAssocID="{62290685-4D1C-4688-935E-D851B8AA17F7}" presName="sibTrans" presStyleCnt="0"/>
      <dgm:spPr/>
    </dgm:pt>
    <dgm:pt modelId="{1CAA65E6-4947-4888-9955-83072C4719FE}" type="pres">
      <dgm:prSet presAssocID="{F9B86CDA-0FF5-48AD-8DF8-0D854C362DB1}" presName="compNode" presStyleCnt="0"/>
      <dgm:spPr/>
    </dgm:pt>
    <dgm:pt modelId="{B919CE12-06F8-47DB-B5FD-90A1E55976D9}" type="pres">
      <dgm:prSet presAssocID="{F9B86CDA-0FF5-48AD-8DF8-0D854C362DB1}" presName="bgRect" presStyleLbl="bgShp" presStyleIdx="3" presStyleCnt="4"/>
      <dgm:spPr/>
    </dgm:pt>
    <dgm:pt modelId="{217BCF61-73D0-4C51-9B70-3C9B0E3C6B7B}" type="pres">
      <dgm:prSet presAssocID="{F9B86CDA-0FF5-48AD-8DF8-0D854C362D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688E3ED-B3D3-4400-9A8C-CF0508B0D9BF}" type="pres">
      <dgm:prSet presAssocID="{F9B86CDA-0FF5-48AD-8DF8-0D854C362DB1}" presName="spaceRect" presStyleCnt="0"/>
      <dgm:spPr/>
    </dgm:pt>
    <dgm:pt modelId="{0F0FD584-1E41-45E4-B316-1EBF9AA1D3AF}" type="pres">
      <dgm:prSet presAssocID="{F9B86CDA-0FF5-48AD-8DF8-0D854C362DB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48A9A5F-C3D4-439F-8889-B8C3DED33DAD}" type="presOf" srcId="{F9B86CDA-0FF5-48AD-8DF8-0D854C362DB1}" destId="{0F0FD584-1E41-45E4-B316-1EBF9AA1D3AF}" srcOrd="0" destOrd="0" presId="urn:microsoft.com/office/officeart/2018/2/layout/IconVerticalSolidList"/>
    <dgm:cxn modelId="{1C25BE60-8A7B-474D-AADB-192741B66575}" type="presOf" srcId="{D67DC5D6-A15E-41E1-B36E-11005DA5ADE6}" destId="{E7DC9D53-516F-4DB8-8E74-7B1EC64C11FA}" srcOrd="0" destOrd="0" presId="urn:microsoft.com/office/officeart/2018/2/layout/IconVerticalSolidList"/>
    <dgm:cxn modelId="{9196F565-1A79-4CCA-9952-0811F814E4CA}" srcId="{D67DC5D6-A15E-41E1-B36E-11005DA5ADE6}" destId="{05CF4013-4A99-4F89-BD59-3A3366775F01}" srcOrd="0" destOrd="0" parTransId="{E2E93E1C-FF96-4932-80E6-DF8CF9066028}" sibTransId="{356EABD0-EF29-440F-AE47-3BA4BF94E121}"/>
    <dgm:cxn modelId="{A584906C-79A4-4AAD-B56D-7CA173D7E1A4}" srcId="{D67DC5D6-A15E-41E1-B36E-11005DA5ADE6}" destId="{7E66AFB9-BB77-4D3D-A38C-03365C3F947D}" srcOrd="1" destOrd="0" parTransId="{62AE832D-4D59-488F-8B68-138D6C6579C2}" sibTransId="{900AAA6E-07B1-4358-871E-F8A86D3ABA66}"/>
    <dgm:cxn modelId="{3CD02A70-DFB5-4B77-BC3D-44C795495FDC}" type="presOf" srcId="{7E66AFB9-BB77-4D3D-A38C-03365C3F947D}" destId="{4C251B62-FF40-41E2-8158-70AFD7508304}" srcOrd="0" destOrd="0" presId="urn:microsoft.com/office/officeart/2018/2/layout/IconVerticalSolidList"/>
    <dgm:cxn modelId="{5CB5B977-E167-4F24-8319-6AC79DF549A5}" srcId="{D67DC5D6-A15E-41E1-B36E-11005DA5ADE6}" destId="{F9B86CDA-0FF5-48AD-8DF8-0D854C362DB1}" srcOrd="3" destOrd="0" parTransId="{E39037D3-9B7D-42A3-B020-45F7C38C227E}" sibTransId="{A44BDFFA-6316-4CF3-BCF0-FC595267C808}"/>
    <dgm:cxn modelId="{26DF8881-903A-4253-A760-033751FCE1B9}" type="presOf" srcId="{D29B061B-541F-48B8-B47A-8EF16D2665DF}" destId="{203FF110-75CA-4052-884F-F4C530016164}" srcOrd="0" destOrd="0" presId="urn:microsoft.com/office/officeart/2018/2/layout/IconVerticalSolidList"/>
    <dgm:cxn modelId="{55BD8EDE-DB07-4EDE-B746-CEF052012B10}" type="presOf" srcId="{05CF4013-4A99-4F89-BD59-3A3366775F01}" destId="{A0A2D03D-B779-457A-9138-8966155A5979}" srcOrd="0" destOrd="0" presId="urn:microsoft.com/office/officeart/2018/2/layout/IconVerticalSolidList"/>
    <dgm:cxn modelId="{A4474CE2-0A7D-4828-9652-0F867086E6B9}" srcId="{D67DC5D6-A15E-41E1-B36E-11005DA5ADE6}" destId="{D29B061B-541F-48B8-B47A-8EF16D2665DF}" srcOrd="2" destOrd="0" parTransId="{B6C2E357-FB4E-40CE-9892-FB9503BC2231}" sibTransId="{62290685-4D1C-4688-935E-D851B8AA17F7}"/>
    <dgm:cxn modelId="{15D83598-5667-44FE-A2F4-0C89A7A40B31}" type="presParOf" srcId="{E7DC9D53-516F-4DB8-8E74-7B1EC64C11FA}" destId="{F7FF45F9-BC98-4D40-97AB-433F9DCEA698}" srcOrd="0" destOrd="0" presId="urn:microsoft.com/office/officeart/2018/2/layout/IconVerticalSolidList"/>
    <dgm:cxn modelId="{1B3C1AAD-752C-4D38-B67C-026B86F9D545}" type="presParOf" srcId="{F7FF45F9-BC98-4D40-97AB-433F9DCEA698}" destId="{4320686C-D542-4628-AFAA-20648AEEE742}" srcOrd="0" destOrd="0" presId="urn:microsoft.com/office/officeart/2018/2/layout/IconVerticalSolidList"/>
    <dgm:cxn modelId="{CE7BCF54-E6F6-42E1-976C-57059B29D4C0}" type="presParOf" srcId="{F7FF45F9-BC98-4D40-97AB-433F9DCEA698}" destId="{C8154317-360E-4B5B-B88A-2E77BE4DC13A}" srcOrd="1" destOrd="0" presId="urn:microsoft.com/office/officeart/2018/2/layout/IconVerticalSolidList"/>
    <dgm:cxn modelId="{71583B07-B5DC-4F7D-9712-317F5A1F2F6A}" type="presParOf" srcId="{F7FF45F9-BC98-4D40-97AB-433F9DCEA698}" destId="{EFA6B0A9-C107-4BEB-BCC2-C18AF6442810}" srcOrd="2" destOrd="0" presId="urn:microsoft.com/office/officeart/2018/2/layout/IconVerticalSolidList"/>
    <dgm:cxn modelId="{8EC89882-922C-42A9-B673-F7932AFD4B13}" type="presParOf" srcId="{F7FF45F9-BC98-4D40-97AB-433F9DCEA698}" destId="{A0A2D03D-B779-457A-9138-8966155A5979}" srcOrd="3" destOrd="0" presId="urn:microsoft.com/office/officeart/2018/2/layout/IconVerticalSolidList"/>
    <dgm:cxn modelId="{5BFD9968-95BA-45DE-B075-157B44D22625}" type="presParOf" srcId="{E7DC9D53-516F-4DB8-8E74-7B1EC64C11FA}" destId="{8A4621B9-36C4-40A1-A44F-F5201314F9CA}" srcOrd="1" destOrd="0" presId="urn:microsoft.com/office/officeart/2018/2/layout/IconVerticalSolidList"/>
    <dgm:cxn modelId="{95AC7EC1-B711-45D0-B232-D8D57039E4F0}" type="presParOf" srcId="{E7DC9D53-516F-4DB8-8E74-7B1EC64C11FA}" destId="{B93C02C3-62A0-4744-97BC-B9FDCFBB6F00}" srcOrd="2" destOrd="0" presId="urn:microsoft.com/office/officeart/2018/2/layout/IconVerticalSolidList"/>
    <dgm:cxn modelId="{7AB73B82-699D-4C6B-A1EB-9764AC77130C}" type="presParOf" srcId="{B93C02C3-62A0-4744-97BC-B9FDCFBB6F00}" destId="{AEE5BE3F-BE45-4746-A176-37F2C4E72CD4}" srcOrd="0" destOrd="0" presId="urn:microsoft.com/office/officeart/2018/2/layout/IconVerticalSolidList"/>
    <dgm:cxn modelId="{D2B56630-16B2-4075-8508-C39CDADAAE39}" type="presParOf" srcId="{B93C02C3-62A0-4744-97BC-B9FDCFBB6F00}" destId="{0BA0F8FF-E9AD-4E1C-83D0-63352EAEEF91}" srcOrd="1" destOrd="0" presId="urn:microsoft.com/office/officeart/2018/2/layout/IconVerticalSolidList"/>
    <dgm:cxn modelId="{24E78EBA-4AA5-4E89-ACA1-06061D1D896C}" type="presParOf" srcId="{B93C02C3-62A0-4744-97BC-B9FDCFBB6F00}" destId="{A8C47148-107A-4AFE-97F9-E3121FC9F1B4}" srcOrd="2" destOrd="0" presId="urn:microsoft.com/office/officeart/2018/2/layout/IconVerticalSolidList"/>
    <dgm:cxn modelId="{441B6CB1-4987-40C4-ABDC-D359C0A99E40}" type="presParOf" srcId="{B93C02C3-62A0-4744-97BC-B9FDCFBB6F00}" destId="{4C251B62-FF40-41E2-8158-70AFD7508304}" srcOrd="3" destOrd="0" presId="urn:microsoft.com/office/officeart/2018/2/layout/IconVerticalSolidList"/>
    <dgm:cxn modelId="{4F6A98AF-0CD3-4F04-B853-8431F935A24A}" type="presParOf" srcId="{E7DC9D53-516F-4DB8-8E74-7B1EC64C11FA}" destId="{F01BC82F-96C9-437A-B2CF-4DCB7B1A2A63}" srcOrd="3" destOrd="0" presId="urn:microsoft.com/office/officeart/2018/2/layout/IconVerticalSolidList"/>
    <dgm:cxn modelId="{1EB20689-FB0E-4B1A-9446-BA7AAF65FB57}" type="presParOf" srcId="{E7DC9D53-516F-4DB8-8E74-7B1EC64C11FA}" destId="{DF7B52A1-E9E3-4CC2-A70D-C0DC3796E9EB}" srcOrd="4" destOrd="0" presId="urn:microsoft.com/office/officeart/2018/2/layout/IconVerticalSolidList"/>
    <dgm:cxn modelId="{8EDF83D7-D373-41CE-AFFE-BC5DEC7338F1}" type="presParOf" srcId="{DF7B52A1-E9E3-4CC2-A70D-C0DC3796E9EB}" destId="{57A7DF66-6FAA-4486-B78C-08D5FA0D7D6B}" srcOrd="0" destOrd="0" presId="urn:microsoft.com/office/officeart/2018/2/layout/IconVerticalSolidList"/>
    <dgm:cxn modelId="{85A0D957-BE57-4A4F-867B-8D7A0E3B998C}" type="presParOf" srcId="{DF7B52A1-E9E3-4CC2-A70D-C0DC3796E9EB}" destId="{1BE45DC3-70DB-4CEE-97FD-F562C581EB6A}" srcOrd="1" destOrd="0" presId="urn:microsoft.com/office/officeart/2018/2/layout/IconVerticalSolidList"/>
    <dgm:cxn modelId="{DF86189F-1A3E-41A3-B3BF-9F642AEDAC39}" type="presParOf" srcId="{DF7B52A1-E9E3-4CC2-A70D-C0DC3796E9EB}" destId="{F18D53F8-C67E-4120-8C91-8A6CAF6FEBE8}" srcOrd="2" destOrd="0" presId="urn:microsoft.com/office/officeart/2018/2/layout/IconVerticalSolidList"/>
    <dgm:cxn modelId="{9F369919-98C4-49DD-99C6-65BCF2CEF576}" type="presParOf" srcId="{DF7B52A1-E9E3-4CC2-A70D-C0DC3796E9EB}" destId="{203FF110-75CA-4052-884F-F4C530016164}" srcOrd="3" destOrd="0" presId="urn:microsoft.com/office/officeart/2018/2/layout/IconVerticalSolidList"/>
    <dgm:cxn modelId="{4CB7B283-8326-4F8D-929F-E830EE24C59D}" type="presParOf" srcId="{E7DC9D53-516F-4DB8-8E74-7B1EC64C11FA}" destId="{89B6765A-C63F-4A4B-A335-F08F734FF951}" srcOrd="5" destOrd="0" presId="urn:microsoft.com/office/officeart/2018/2/layout/IconVerticalSolidList"/>
    <dgm:cxn modelId="{13958A2A-200F-4681-BEF4-EC8EB1789769}" type="presParOf" srcId="{E7DC9D53-516F-4DB8-8E74-7B1EC64C11FA}" destId="{1CAA65E6-4947-4888-9955-83072C4719FE}" srcOrd="6" destOrd="0" presId="urn:microsoft.com/office/officeart/2018/2/layout/IconVerticalSolidList"/>
    <dgm:cxn modelId="{CCD71AF7-BCEB-48FB-8400-E599133D6BDA}" type="presParOf" srcId="{1CAA65E6-4947-4888-9955-83072C4719FE}" destId="{B919CE12-06F8-47DB-B5FD-90A1E55976D9}" srcOrd="0" destOrd="0" presId="urn:microsoft.com/office/officeart/2018/2/layout/IconVerticalSolidList"/>
    <dgm:cxn modelId="{74A93F58-A483-4BEF-B11E-7BF02AEE06AF}" type="presParOf" srcId="{1CAA65E6-4947-4888-9955-83072C4719FE}" destId="{217BCF61-73D0-4C51-9B70-3C9B0E3C6B7B}" srcOrd="1" destOrd="0" presId="urn:microsoft.com/office/officeart/2018/2/layout/IconVerticalSolidList"/>
    <dgm:cxn modelId="{CD11C6B0-5B45-4ED3-A70D-4A7D45A0DF71}" type="presParOf" srcId="{1CAA65E6-4947-4888-9955-83072C4719FE}" destId="{C688E3ED-B3D3-4400-9A8C-CF0508B0D9BF}" srcOrd="2" destOrd="0" presId="urn:microsoft.com/office/officeart/2018/2/layout/IconVerticalSolidList"/>
    <dgm:cxn modelId="{35795CC1-5776-4F5D-8E4D-35104A6CAE64}" type="presParOf" srcId="{1CAA65E6-4947-4888-9955-83072C4719FE}" destId="{0F0FD584-1E41-45E4-B316-1EBF9AA1D3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7DC5D6-A15E-41E1-B36E-11005DA5AD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599164-A085-416B-A0AA-45E440BDA23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 dirty="0"/>
            <a:t>This session is not about:</a:t>
          </a:r>
        </a:p>
      </dgm:t>
      <dgm:extLst>
        <a:ext uri="{E40237B7-FDA0-4F09-8148-C483321AD2D9}">
          <dgm14:cNvPr xmlns:dgm14="http://schemas.microsoft.com/office/drawing/2010/diagram" id="0" name="" descr="This session is not about:&#10;Autism &amp; ADHD 101&#10;Adjustment lists&#10;Lived experience sharing for its own sake&#10;"/>
        </a:ext>
      </dgm:extLst>
    </dgm:pt>
    <dgm:pt modelId="{5AF2700E-2CD0-4963-9888-CAABA4972EBD}" type="parTrans" cxnId="{1A159B28-9AAE-4504-B96C-48FADFB8B6C0}">
      <dgm:prSet/>
      <dgm:spPr/>
      <dgm:t>
        <a:bodyPr/>
        <a:lstStyle/>
        <a:p>
          <a:endParaRPr lang="en-AU"/>
        </a:p>
      </dgm:t>
    </dgm:pt>
    <dgm:pt modelId="{091FF738-6006-434B-A941-34C8663F82D2}" type="sibTrans" cxnId="{1A159B28-9AAE-4504-B96C-48FADFB8B6C0}">
      <dgm:prSet/>
      <dgm:spPr/>
      <dgm:t>
        <a:bodyPr/>
        <a:lstStyle/>
        <a:p>
          <a:endParaRPr lang="en-AU"/>
        </a:p>
      </dgm:t>
    </dgm:pt>
    <dgm:pt modelId="{327E0009-E0EE-45B7-9C9A-A26705FEEA8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Autism &amp; ADHD 101</a:t>
          </a:r>
        </a:p>
      </dgm:t>
      <dgm:extLst>
        <a:ext uri="{E40237B7-FDA0-4F09-8148-C483321AD2D9}">
          <dgm14:cNvPr xmlns:dgm14="http://schemas.microsoft.com/office/drawing/2010/diagram" id="0" name="" descr="This session is not about:&#10;Autism &amp; ADHD 101&#10;Adjustment lists&#10;Lived experience sharing for its own sake&#10;"/>
        </a:ext>
      </dgm:extLst>
    </dgm:pt>
    <dgm:pt modelId="{5BF4124F-A6F6-4B43-AC87-C7995F86B3CB}" type="parTrans" cxnId="{2210E0C1-7EBC-427E-80B4-86E4B871FD18}">
      <dgm:prSet/>
      <dgm:spPr/>
      <dgm:t>
        <a:bodyPr/>
        <a:lstStyle/>
        <a:p>
          <a:endParaRPr lang="en-AU"/>
        </a:p>
      </dgm:t>
    </dgm:pt>
    <dgm:pt modelId="{7B903BF6-3EFA-4371-B4EC-7C4E1EB45122}" type="sibTrans" cxnId="{2210E0C1-7EBC-427E-80B4-86E4B871FD18}">
      <dgm:prSet/>
      <dgm:spPr/>
      <dgm:t>
        <a:bodyPr/>
        <a:lstStyle/>
        <a:p>
          <a:endParaRPr lang="en-AU"/>
        </a:p>
      </dgm:t>
    </dgm:pt>
    <dgm:pt modelId="{53277F71-9212-4DDA-8E44-76476A7C007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Adjustment lists</a:t>
          </a:r>
          <a:endParaRPr lang="en-AU" dirty="0"/>
        </a:p>
      </dgm:t>
      <dgm:extLst>
        <a:ext uri="{E40237B7-FDA0-4F09-8148-C483321AD2D9}">
          <dgm14:cNvPr xmlns:dgm14="http://schemas.microsoft.com/office/drawing/2010/diagram" id="0" name="" descr="This session is not about:&#10;Autism &amp; ADHD 101&#10;Adjustment lists&#10;Lived experience sharing for its own sake&#10;"/>
        </a:ext>
      </dgm:extLst>
    </dgm:pt>
    <dgm:pt modelId="{2C398675-720D-422C-A65A-D27A99BE71E1}" type="parTrans" cxnId="{283E32DC-8100-4AF0-8EA8-D59C19E9B6C9}">
      <dgm:prSet/>
      <dgm:spPr/>
      <dgm:t>
        <a:bodyPr/>
        <a:lstStyle/>
        <a:p>
          <a:endParaRPr lang="en-AU"/>
        </a:p>
      </dgm:t>
    </dgm:pt>
    <dgm:pt modelId="{F6A8E085-D218-4749-8EFB-8A99D3F02AC8}" type="sibTrans" cxnId="{283E32DC-8100-4AF0-8EA8-D59C19E9B6C9}">
      <dgm:prSet/>
      <dgm:spPr/>
      <dgm:t>
        <a:bodyPr/>
        <a:lstStyle/>
        <a:p>
          <a:endParaRPr lang="en-AU"/>
        </a:p>
      </dgm:t>
    </dgm:pt>
    <dgm:pt modelId="{19D35EA8-86C7-4729-9392-FD25D4919A2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Lived experience sharing for its own sake</a:t>
          </a:r>
        </a:p>
      </dgm:t>
      <dgm:extLst>
        <a:ext uri="{E40237B7-FDA0-4F09-8148-C483321AD2D9}">
          <dgm14:cNvPr xmlns:dgm14="http://schemas.microsoft.com/office/drawing/2010/diagram" id="0" name="" descr="This session is not about:&#10;Autism &amp; ADHD 101&#10;Adjustment lists&#10;Lived experience sharing for its own sake&#10;"/>
        </a:ext>
      </dgm:extLst>
    </dgm:pt>
    <dgm:pt modelId="{4AF0776E-6994-4E4D-8464-DAF872F190BF}" type="parTrans" cxnId="{4184D421-B95C-46F2-A801-66D1F8C6CBDF}">
      <dgm:prSet/>
      <dgm:spPr/>
      <dgm:t>
        <a:bodyPr/>
        <a:lstStyle/>
        <a:p>
          <a:endParaRPr lang="en-AU"/>
        </a:p>
      </dgm:t>
    </dgm:pt>
    <dgm:pt modelId="{FD44B7F5-6658-4B41-850C-C1E0B4E4212E}" type="sibTrans" cxnId="{4184D421-B95C-46F2-A801-66D1F8C6CBDF}">
      <dgm:prSet/>
      <dgm:spPr/>
      <dgm:t>
        <a:bodyPr/>
        <a:lstStyle/>
        <a:p>
          <a:endParaRPr lang="en-AU"/>
        </a:p>
      </dgm:t>
    </dgm:pt>
    <dgm:pt modelId="{E7DC9D53-516F-4DB8-8E74-7B1EC64C11FA}" type="pres">
      <dgm:prSet presAssocID="{D67DC5D6-A15E-41E1-B36E-11005DA5ADE6}" presName="root" presStyleCnt="0">
        <dgm:presLayoutVars>
          <dgm:dir/>
          <dgm:resizeHandles val="exact"/>
        </dgm:presLayoutVars>
      </dgm:prSet>
      <dgm:spPr/>
    </dgm:pt>
    <dgm:pt modelId="{B493E133-C0B5-424C-B63B-5174C487A146}" type="pres">
      <dgm:prSet presAssocID="{C2599164-A085-416B-A0AA-45E440BDA238}" presName="compNode" presStyleCnt="0"/>
      <dgm:spPr/>
    </dgm:pt>
    <dgm:pt modelId="{ABF0BB6A-22BD-48F0-94EE-D48C3B6B8F54}" type="pres">
      <dgm:prSet presAssocID="{C2599164-A085-416B-A0AA-45E440BDA238}" presName="bgRect" presStyleLbl="bgShp" presStyleIdx="0" presStyleCnt="4"/>
      <dgm:spPr/>
    </dgm:pt>
    <dgm:pt modelId="{93F90548-04A7-4270-A251-DBC7A4B005B8}" type="pres">
      <dgm:prSet presAssocID="{C2599164-A085-416B-A0AA-45E440BDA2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rossed with solid fill"/>
        </a:ext>
      </dgm:extLst>
    </dgm:pt>
    <dgm:pt modelId="{7DA08B34-3B4E-44BF-A936-6F9E5B204797}" type="pres">
      <dgm:prSet presAssocID="{C2599164-A085-416B-A0AA-45E440BDA238}" presName="spaceRect" presStyleCnt="0"/>
      <dgm:spPr/>
    </dgm:pt>
    <dgm:pt modelId="{AB05DDAA-453E-435D-8FA0-AE1978B71228}" type="pres">
      <dgm:prSet presAssocID="{C2599164-A085-416B-A0AA-45E440BDA238}" presName="parTx" presStyleLbl="revTx" presStyleIdx="0" presStyleCnt="4">
        <dgm:presLayoutVars>
          <dgm:chMax val="0"/>
          <dgm:chPref val="0"/>
        </dgm:presLayoutVars>
      </dgm:prSet>
      <dgm:spPr/>
    </dgm:pt>
    <dgm:pt modelId="{A4BE46C1-97C0-4B9E-9CD5-73BC3CEC7DE4}" type="pres">
      <dgm:prSet presAssocID="{091FF738-6006-434B-A941-34C8663F82D2}" presName="sibTrans" presStyleCnt="0"/>
      <dgm:spPr/>
    </dgm:pt>
    <dgm:pt modelId="{48A8B5C5-1C51-4B72-91EA-DAC586BB4254}" type="pres">
      <dgm:prSet presAssocID="{327E0009-E0EE-45B7-9C9A-A26705FEEA8B}" presName="compNode" presStyleCnt="0"/>
      <dgm:spPr/>
    </dgm:pt>
    <dgm:pt modelId="{78D8AA45-739D-4ABE-B8DE-5D4D17E5670B}" type="pres">
      <dgm:prSet presAssocID="{327E0009-E0EE-45B7-9C9A-A26705FEEA8B}" presName="bgRect" presStyleLbl="bgShp" presStyleIdx="1" presStyleCnt="4"/>
      <dgm:spPr/>
    </dgm:pt>
    <dgm:pt modelId="{26402BCF-F267-4691-A5FD-13C295450F37}" type="pres">
      <dgm:prSet presAssocID="{327E0009-E0EE-45B7-9C9A-A26705FEEA8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 outline"/>
        </a:ext>
      </dgm:extLst>
    </dgm:pt>
    <dgm:pt modelId="{4AA70E53-8771-45C0-A9CB-2A21DB0C906C}" type="pres">
      <dgm:prSet presAssocID="{327E0009-E0EE-45B7-9C9A-A26705FEEA8B}" presName="spaceRect" presStyleCnt="0"/>
      <dgm:spPr/>
    </dgm:pt>
    <dgm:pt modelId="{33159E62-457C-4215-8EDE-F003DC5956FD}" type="pres">
      <dgm:prSet presAssocID="{327E0009-E0EE-45B7-9C9A-A26705FEEA8B}" presName="parTx" presStyleLbl="revTx" presStyleIdx="1" presStyleCnt="4">
        <dgm:presLayoutVars>
          <dgm:chMax val="0"/>
          <dgm:chPref val="0"/>
        </dgm:presLayoutVars>
      </dgm:prSet>
      <dgm:spPr/>
    </dgm:pt>
    <dgm:pt modelId="{9BD85AF5-90C7-402B-8884-C5E537D50008}" type="pres">
      <dgm:prSet presAssocID="{7B903BF6-3EFA-4371-B4EC-7C4E1EB45122}" presName="sibTrans" presStyleCnt="0"/>
      <dgm:spPr/>
    </dgm:pt>
    <dgm:pt modelId="{3CC4D937-ED42-4CAF-B739-68210BF8A628}" type="pres">
      <dgm:prSet presAssocID="{53277F71-9212-4DDA-8E44-76476A7C007C}" presName="compNode" presStyleCnt="0"/>
      <dgm:spPr/>
    </dgm:pt>
    <dgm:pt modelId="{B7B72949-0AD9-4757-B06E-F81FD9A9AB3C}" type="pres">
      <dgm:prSet presAssocID="{53277F71-9212-4DDA-8E44-76476A7C007C}" presName="bgRect" presStyleLbl="bgShp" presStyleIdx="2" presStyleCnt="4"/>
      <dgm:spPr/>
    </dgm:pt>
    <dgm:pt modelId="{5AAF0854-114F-43BF-A1FC-8471D3E60F93}" type="pres">
      <dgm:prSet presAssocID="{53277F71-9212-4DDA-8E44-76476A7C00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F46B9AF6-E3E3-4C89-84AE-03F92A2A8CEC}" type="pres">
      <dgm:prSet presAssocID="{53277F71-9212-4DDA-8E44-76476A7C007C}" presName="spaceRect" presStyleCnt="0"/>
      <dgm:spPr/>
    </dgm:pt>
    <dgm:pt modelId="{9952CD53-E9FB-4F09-A764-895B551AB72D}" type="pres">
      <dgm:prSet presAssocID="{53277F71-9212-4DDA-8E44-76476A7C007C}" presName="parTx" presStyleLbl="revTx" presStyleIdx="2" presStyleCnt="4">
        <dgm:presLayoutVars>
          <dgm:chMax val="0"/>
          <dgm:chPref val="0"/>
        </dgm:presLayoutVars>
      </dgm:prSet>
      <dgm:spPr/>
    </dgm:pt>
    <dgm:pt modelId="{5114B624-E82A-4839-A7D4-071B5F8088EE}" type="pres">
      <dgm:prSet presAssocID="{F6A8E085-D218-4749-8EFB-8A99D3F02AC8}" presName="sibTrans" presStyleCnt="0"/>
      <dgm:spPr/>
    </dgm:pt>
    <dgm:pt modelId="{35FEDEC1-8E1B-4EEE-B243-1A36CA944D77}" type="pres">
      <dgm:prSet presAssocID="{19D35EA8-86C7-4729-9392-FD25D4919A27}" presName="compNode" presStyleCnt="0"/>
      <dgm:spPr/>
    </dgm:pt>
    <dgm:pt modelId="{BA029E3B-A389-4883-830F-1491B3A5579B}" type="pres">
      <dgm:prSet presAssocID="{19D35EA8-86C7-4729-9392-FD25D4919A27}" presName="bgRect" presStyleLbl="bgShp" presStyleIdx="3" presStyleCnt="4"/>
      <dgm:spPr/>
    </dgm:pt>
    <dgm:pt modelId="{17AE604D-AC74-4163-B1CE-01CE3D7CF8C6}" type="pres">
      <dgm:prSet presAssocID="{19D35EA8-86C7-4729-9392-FD25D4919A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06A1770A-7596-4594-A108-CF25DA6B8758}" type="pres">
      <dgm:prSet presAssocID="{19D35EA8-86C7-4729-9392-FD25D4919A27}" presName="spaceRect" presStyleCnt="0"/>
      <dgm:spPr/>
    </dgm:pt>
    <dgm:pt modelId="{29B21786-76B6-419B-998A-C7F2D15261AD}" type="pres">
      <dgm:prSet presAssocID="{19D35EA8-86C7-4729-9392-FD25D4919A2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84D421-B95C-46F2-A801-66D1F8C6CBDF}" srcId="{D67DC5D6-A15E-41E1-B36E-11005DA5ADE6}" destId="{19D35EA8-86C7-4729-9392-FD25D4919A27}" srcOrd="3" destOrd="0" parTransId="{4AF0776E-6994-4E4D-8464-DAF872F190BF}" sibTransId="{FD44B7F5-6658-4B41-850C-C1E0B4E4212E}"/>
    <dgm:cxn modelId="{1A159B28-9AAE-4504-B96C-48FADFB8B6C0}" srcId="{D67DC5D6-A15E-41E1-B36E-11005DA5ADE6}" destId="{C2599164-A085-416B-A0AA-45E440BDA238}" srcOrd="0" destOrd="0" parTransId="{5AF2700E-2CD0-4963-9888-CAABA4972EBD}" sibTransId="{091FF738-6006-434B-A941-34C8663F82D2}"/>
    <dgm:cxn modelId="{11132338-E8D8-4942-80E2-6899D524CA87}" type="presOf" srcId="{53277F71-9212-4DDA-8E44-76476A7C007C}" destId="{9952CD53-E9FB-4F09-A764-895B551AB72D}" srcOrd="0" destOrd="0" presId="urn:microsoft.com/office/officeart/2018/2/layout/IconVerticalSolidList"/>
    <dgm:cxn modelId="{1C25BE60-8A7B-474D-AADB-192741B66575}" type="presOf" srcId="{D67DC5D6-A15E-41E1-B36E-11005DA5ADE6}" destId="{E7DC9D53-516F-4DB8-8E74-7B1EC64C11FA}" srcOrd="0" destOrd="0" presId="urn:microsoft.com/office/officeart/2018/2/layout/IconVerticalSolidList"/>
    <dgm:cxn modelId="{A38F1F50-98DF-4001-ACA5-DF2E95C7A15B}" type="presOf" srcId="{19D35EA8-86C7-4729-9392-FD25D4919A27}" destId="{29B21786-76B6-419B-998A-C7F2D15261AD}" srcOrd="0" destOrd="0" presId="urn:microsoft.com/office/officeart/2018/2/layout/IconVerticalSolidList"/>
    <dgm:cxn modelId="{48EAB87C-B191-4BA3-914D-FF32AA44A8F2}" type="presOf" srcId="{327E0009-E0EE-45B7-9C9A-A26705FEEA8B}" destId="{33159E62-457C-4215-8EDE-F003DC5956FD}" srcOrd="0" destOrd="0" presId="urn:microsoft.com/office/officeart/2018/2/layout/IconVerticalSolidList"/>
    <dgm:cxn modelId="{2210E0C1-7EBC-427E-80B4-86E4B871FD18}" srcId="{D67DC5D6-A15E-41E1-B36E-11005DA5ADE6}" destId="{327E0009-E0EE-45B7-9C9A-A26705FEEA8B}" srcOrd="1" destOrd="0" parTransId="{5BF4124F-A6F6-4B43-AC87-C7995F86B3CB}" sibTransId="{7B903BF6-3EFA-4371-B4EC-7C4E1EB45122}"/>
    <dgm:cxn modelId="{A57605D2-6B76-4A3B-AB3A-58DCF8AFB1BC}" type="presOf" srcId="{C2599164-A085-416B-A0AA-45E440BDA238}" destId="{AB05DDAA-453E-435D-8FA0-AE1978B71228}" srcOrd="0" destOrd="0" presId="urn:microsoft.com/office/officeart/2018/2/layout/IconVerticalSolidList"/>
    <dgm:cxn modelId="{283E32DC-8100-4AF0-8EA8-D59C19E9B6C9}" srcId="{D67DC5D6-A15E-41E1-B36E-11005DA5ADE6}" destId="{53277F71-9212-4DDA-8E44-76476A7C007C}" srcOrd="2" destOrd="0" parTransId="{2C398675-720D-422C-A65A-D27A99BE71E1}" sibTransId="{F6A8E085-D218-4749-8EFB-8A99D3F02AC8}"/>
    <dgm:cxn modelId="{B84A56D5-85F6-400A-AC00-8DF025117AC2}" type="presParOf" srcId="{E7DC9D53-516F-4DB8-8E74-7B1EC64C11FA}" destId="{B493E133-C0B5-424C-B63B-5174C487A146}" srcOrd="0" destOrd="0" presId="urn:microsoft.com/office/officeart/2018/2/layout/IconVerticalSolidList"/>
    <dgm:cxn modelId="{A72F5F0B-25AE-4387-BA62-EE45A6F44DB8}" type="presParOf" srcId="{B493E133-C0B5-424C-B63B-5174C487A146}" destId="{ABF0BB6A-22BD-48F0-94EE-D48C3B6B8F54}" srcOrd="0" destOrd="0" presId="urn:microsoft.com/office/officeart/2018/2/layout/IconVerticalSolidList"/>
    <dgm:cxn modelId="{0B9B3711-BB92-4EF1-A033-8BC454C6BFE0}" type="presParOf" srcId="{B493E133-C0B5-424C-B63B-5174C487A146}" destId="{93F90548-04A7-4270-A251-DBC7A4B005B8}" srcOrd="1" destOrd="0" presId="urn:microsoft.com/office/officeart/2018/2/layout/IconVerticalSolidList"/>
    <dgm:cxn modelId="{998187F5-D81A-4686-901B-C17202B6F270}" type="presParOf" srcId="{B493E133-C0B5-424C-B63B-5174C487A146}" destId="{7DA08B34-3B4E-44BF-A936-6F9E5B204797}" srcOrd="2" destOrd="0" presId="urn:microsoft.com/office/officeart/2018/2/layout/IconVerticalSolidList"/>
    <dgm:cxn modelId="{12D12F31-334A-4577-872D-44A253E03ACD}" type="presParOf" srcId="{B493E133-C0B5-424C-B63B-5174C487A146}" destId="{AB05DDAA-453E-435D-8FA0-AE1978B71228}" srcOrd="3" destOrd="0" presId="urn:microsoft.com/office/officeart/2018/2/layout/IconVerticalSolidList"/>
    <dgm:cxn modelId="{496023C9-7402-4A0B-A98A-F5423E047A3F}" type="presParOf" srcId="{E7DC9D53-516F-4DB8-8E74-7B1EC64C11FA}" destId="{A4BE46C1-97C0-4B9E-9CD5-73BC3CEC7DE4}" srcOrd="1" destOrd="0" presId="urn:microsoft.com/office/officeart/2018/2/layout/IconVerticalSolidList"/>
    <dgm:cxn modelId="{0AECE7D8-1D81-4113-B285-6CC219685BC8}" type="presParOf" srcId="{E7DC9D53-516F-4DB8-8E74-7B1EC64C11FA}" destId="{48A8B5C5-1C51-4B72-91EA-DAC586BB4254}" srcOrd="2" destOrd="0" presId="urn:microsoft.com/office/officeart/2018/2/layout/IconVerticalSolidList"/>
    <dgm:cxn modelId="{22DC30CC-6162-4AC4-9E30-F2F0D6D5C896}" type="presParOf" srcId="{48A8B5C5-1C51-4B72-91EA-DAC586BB4254}" destId="{78D8AA45-739D-4ABE-B8DE-5D4D17E5670B}" srcOrd="0" destOrd="0" presId="urn:microsoft.com/office/officeart/2018/2/layout/IconVerticalSolidList"/>
    <dgm:cxn modelId="{F78B7F3F-E5B8-466C-8505-AED03CF0F66C}" type="presParOf" srcId="{48A8B5C5-1C51-4B72-91EA-DAC586BB4254}" destId="{26402BCF-F267-4691-A5FD-13C295450F37}" srcOrd="1" destOrd="0" presId="urn:microsoft.com/office/officeart/2018/2/layout/IconVerticalSolidList"/>
    <dgm:cxn modelId="{7193816F-5AAA-4D9E-8ADE-2A8845141951}" type="presParOf" srcId="{48A8B5C5-1C51-4B72-91EA-DAC586BB4254}" destId="{4AA70E53-8771-45C0-A9CB-2A21DB0C906C}" srcOrd="2" destOrd="0" presId="urn:microsoft.com/office/officeart/2018/2/layout/IconVerticalSolidList"/>
    <dgm:cxn modelId="{8D5D16FB-8823-4DA6-B835-16C012BBC7DB}" type="presParOf" srcId="{48A8B5C5-1C51-4B72-91EA-DAC586BB4254}" destId="{33159E62-457C-4215-8EDE-F003DC5956FD}" srcOrd="3" destOrd="0" presId="urn:microsoft.com/office/officeart/2018/2/layout/IconVerticalSolidList"/>
    <dgm:cxn modelId="{41CF6CA3-F896-4F7F-BAEC-FFE90AC1827A}" type="presParOf" srcId="{E7DC9D53-516F-4DB8-8E74-7B1EC64C11FA}" destId="{9BD85AF5-90C7-402B-8884-C5E537D50008}" srcOrd="3" destOrd="0" presId="urn:microsoft.com/office/officeart/2018/2/layout/IconVerticalSolidList"/>
    <dgm:cxn modelId="{14CB9ED3-ED72-40A9-A31E-AC7B97CE38E1}" type="presParOf" srcId="{E7DC9D53-516F-4DB8-8E74-7B1EC64C11FA}" destId="{3CC4D937-ED42-4CAF-B739-68210BF8A628}" srcOrd="4" destOrd="0" presId="urn:microsoft.com/office/officeart/2018/2/layout/IconVerticalSolidList"/>
    <dgm:cxn modelId="{73455C5D-1D0E-4E2F-819A-1426F9469352}" type="presParOf" srcId="{3CC4D937-ED42-4CAF-B739-68210BF8A628}" destId="{B7B72949-0AD9-4757-B06E-F81FD9A9AB3C}" srcOrd="0" destOrd="0" presId="urn:microsoft.com/office/officeart/2018/2/layout/IconVerticalSolidList"/>
    <dgm:cxn modelId="{37295830-DE7A-40A1-A195-50E02938AA1B}" type="presParOf" srcId="{3CC4D937-ED42-4CAF-B739-68210BF8A628}" destId="{5AAF0854-114F-43BF-A1FC-8471D3E60F93}" srcOrd="1" destOrd="0" presId="urn:microsoft.com/office/officeart/2018/2/layout/IconVerticalSolidList"/>
    <dgm:cxn modelId="{AE136AEC-E79B-4724-A4AC-92AE022E0AFE}" type="presParOf" srcId="{3CC4D937-ED42-4CAF-B739-68210BF8A628}" destId="{F46B9AF6-E3E3-4C89-84AE-03F92A2A8CEC}" srcOrd="2" destOrd="0" presId="urn:microsoft.com/office/officeart/2018/2/layout/IconVerticalSolidList"/>
    <dgm:cxn modelId="{F04644F7-F759-484B-AD4A-EC9AA7D5F789}" type="presParOf" srcId="{3CC4D937-ED42-4CAF-B739-68210BF8A628}" destId="{9952CD53-E9FB-4F09-A764-895B551AB72D}" srcOrd="3" destOrd="0" presId="urn:microsoft.com/office/officeart/2018/2/layout/IconVerticalSolidList"/>
    <dgm:cxn modelId="{F8EF898E-619B-4902-A604-CF2DF1403EAF}" type="presParOf" srcId="{E7DC9D53-516F-4DB8-8E74-7B1EC64C11FA}" destId="{5114B624-E82A-4839-A7D4-071B5F8088EE}" srcOrd="5" destOrd="0" presId="urn:microsoft.com/office/officeart/2018/2/layout/IconVerticalSolidList"/>
    <dgm:cxn modelId="{037C8DC0-B5DC-4473-8B85-A9066DDBAC7C}" type="presParOf" srcId="{E7DC9D53-516F-4DB8-8E74-7B1EC64C11FA}" destId="{35FEDEC1-8E1B-4EEE-B243-1A36CA944D77}" srcOrd="6" destOrd="0" presId="urn:microsoft.com/office/officeart/2018/2/layout/IconVerticalSolidList"/>
    <dgm:cxn modelId="{12DDB01E-994A-4CF9-9E7B-E42D6FC5C469}" type="presParOf" srcId="{35FEDEC1-8E1B-4EEE-B243-1A36CA944D77}" destId="{BA029E3B-A389-4883-830F-1491B3A5579B}" srcOrd="0" destOrd="0" presId="urn:microsoft.com/office/officeart/2018/2/layout/IconVerticalSolidList"/>
    <dgm:cxn modelId="{5A1DA66E-6316-4A65-8F73-B77FDEB852FD}" type="presParOf" srcId="{35FEDEC1-8E1B-4EEE-B243-1A36CA944D77}" destId="{17AE604D-AC74-4163-B1CE-01CE3D7CF8C6}" srcOrd="1" destOrd="0" presId="urn:microsoft.com/office/officeart/2018/2/layout/IconVerticalSolidList"/>
    <dgm:cxn modelId="{021B89AF-081C-4D7C-A8A8-8082198B1B34}" type="presParOf" srcId="{35FEDEC1-8E1B-4EEE-B243-1A36CA944D77}" destId="{06A1770A-7596-4594-A108-CF25DA6B8758}" srcOrd="2" destOrd="0" presId="urn:microsoft.com/office/officeart/2018/2/layout/IconVerticalSolidList"/>
    <dgm:cxn modelId="{0EEC7D09-44CB-4C2F-81D8-4004A3E837C5}" type="presParOf" srcId="{35FEDEC1-8E1B-4EEE-B243-1A36CA944D77}" destId="{29B21786-76B6-419B-998A-C7F2D15261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2CE6A-237F-4E07-8CA5-11A45F35729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CB9311-FB36-4283-A12B-23D2C5DBB2BE}">
      <dgm:prSet custT="1"/>
      <dgm:spPr/>
      <dgm:t>
        <a:bodyPr/>
        <a:lstStyle/>
        <a:p>
          <a:r>
            <a:rPr lang="en-A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Core principles</a:t>
          </a:r>
          <a:r>
            <a: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(Dr Nick Walker)</a:t>
          </a:r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7E5B9F-130B-4C2C-AC99-CBC0AE04FC57}" type="parTrans" cxnId="{0D702C56-0303-4667-94A3-AFB80972ABD9}">
      <dgm:prSet/>
      <dgm:spPr/>
      <dgm:t>
        <a:bodyPr/>
        <a:lstStyle/>
        <a:p>
          <a:endParaRPr lang="en-US"/>
        </a:p>
      </dgm:t>
    </dgm:pt>
    <dgm:pt modelId="{FA2F2F15-A26D-4FC3-91A8-7951903DD8B7}" type="sibTrans" cxnId="{0D702C56-0303-4667-94A3-AFB80972ABD9}">
      <dgm:prSet/>
      <dgm:spPr/>
      <dgm:t>
        <a:bodyPr/>
        <a:lstStyle/>
        <a:p>
          <a:endParaRPr lang="en-US"/>
        </a:p>
      </dgm:t>
    </dgm:pt>
    <dgm:pt modelId="{898CC735-689B-43EC-9700-647A4D5016CA}">
      <dgm:prSet/>
      <dgm:spPr/>
      <dgm:t>
        <a:bodyPr/>
        <a:lstStyle/>
        <a:p>
          <a:r>
            <a: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Neurodiversity is natural human variation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6B67185-71B2-4FF7-95FE-650AADC59445}" type="parTrans" cxnId="{2CAC70FF-D055-4ECC-8074-99721F8623C6}">
      <dgm:prSet/>
      <dgm:spPr/>
      <dgm:t>
        <a:bodyPr/>
        <a:lstStyle/>
        <a:p>
          <a:endParaRPr lang="en-US"/>
        </a:p>
      </dgm:t>
    </dgm:pt>
    <dgm:pt modelId="{9DCDCB59-05E3-4FE1-AF20-F3F29C0CE4AC}" type="sibTrans" cxnId="{2CAC70FF-D055-4ECC-8074-99721F8623C6}">
      <dgm:prSet/>
      <dgm:spPr/>
      <dgm:t>
        <a:bodyPr/>
        <a:lstStyle/>
        <a:p>
          <a:endParaRPr lang="en-US"/>
        </a:p>
      </dgm:t>
    </dgm:pt>
    <dgm:pt modelId="{E58397B5-8193-4539-8976-7E44B589CE1E}">
      <dgm:prSet/>
      <dgm:spPr/>
      <dgm:t>
        <a:bodyPr/>
        <a:lstStyle/>
        <a:p>
          <a:r>
            <a: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is no "normal" brain - this is a culturally constructed fiction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54E2FA-6BA8-4351-92F6-1C52F764C3C3}" type="parTrans" cxnId="{67619889-EE5E-40ED-B209-812E267DFC12}">
      <dgm:prSet/>
      <dgm:spPr/>
      <dgm:t>
        <a:bodyPr/>
        <a:lstStyle/>
        <a:p>
          <a:endParaRPr lang="en-US"/>
        </a:p>
      </dgm:t>
    </dgm:pt>
    <dgm:pt modelId="{B2839CE4-C5E3-4BEE-BB5D-ADC110A5EC8D}" type="sibTrans" cxnId="{67619889-EE5E-40ED-B209-812E267DFC12}">
      <dgm:prSet/>
      <dgm:spPr/>
      <dgm:t>
        <a:bodyPr/>
        <a:lstStyle/>
        <a:p>
          <a:endParaRPr lang="en-US"/>
        </a:p>
      </dgm:t>
    </dgm:pt>
    <dgm:pt modelId="{0E919396-8891-4E79-8360-313E8A9E2406}">
      <dgm:prSet/>
      <dgm:spPr/>
      <dgm:t>
        <a:bodyPr/>
        <a:lstStyle/>
        <a:p>
          <a:r>
            <a: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Social dynamics around neurodiversity mirror other forms of diversity (power, inequality, creative potential)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9FF30C-BD40-4F94-AC38-53AA0CBA7447}" type="parTrans" cxnId="{4D5CCD69-8331-4D7D-A409-90553D407AC7}">
      <dgm:prSet/>
      <dgm:spPr/>
      <dgm:t>
        <a:bodyPr/>
        <a:lstStyle/>
        <a:p>
          <a:endParaRPr lang="en-US"/>
        </a:p>
      </dgm:t>
    </dgm:pt>
    <dgm:pt modelId="{384DED0F-325F-4EF9-93A8-92DD96B20BCB}" type="sibTrans" cxnId="{4D5CCD69-8331-4D7D-A409-90553D407AC7}">
      <dgm:prSet/>
      <dgm:spPr/>
      <dgm:t>
        <a:bodyPr/>
        <a:lstStyle/>
        <a:p>
          <a:endParaRPr lang="en-US"/>
        </a:p>
      </dgm:t>
    </dgm:pt>
    <dgm:pt modelId="{2EB29308-F0F2-49BD-880E-470A648B488C}" type="pres">
      <dgm:prSet presAssocID="{2512CE6A-237F-4E07-8CA5-11A45F357291}" presName="vert0" presStyleCnt="0">
        <dgm:presLayoutVars>
          <dgm:dir/>
          <dgm:animOne val="branch"/>
          <dgm:animLvl val="lvl"/>
        </dgm:presLayoutVars>
      </dgm:prSet>
      <dgm:spPr/>
    </dgm:pt>
    <dgm:pt modelId="{36374898-C068-414F-8F2F-268BF94C03EA}" type="pres">
      <dgm:prSet presAssocID="{27CB9311-FB36-4283-A12B-23D2C5DBB2BE}" presName="thickLine" presStyleLbl="alignNode1" presStyleIdx="0" presStyleCnt="1"/>
      <dgm:spPr/>
    </dgm:pt>
    <dgm:pt modelId="{731DD435-D163-489D-BAB9-CE29877E4448}" type="pres">
      <dgm:prSet presAssocID="{27CB9311-FB36-4283-A12B-23D2C5DBB2BE}" presName="horz1" presStyleCnt="0"/>
      <dgm:spPr/>
    </dgm:pt>
    <dgm:pt modelId="{B6FF43A4-914F-4862-97CC-128549A77AAF}" type="pres">
      <dgm:prSet presAssocID="{27CB9311-FB36-4283-A12B-23D2C5DBB2BE}" presName="tx1" presStyleLbl="revTx" presStyleIdx="0" presStyleCnt="4"/>
      <dgm:spPr/>
    </dgm:pt>
    <dgm:pt modelId="{98661107-CDD5-420D-95BC-409F8B8ABFC7}" type="pres">
      <dgm:prSet presAssocID="{27CB9311-FB36-4283-A12B-23D2C5DBB2BE}" presName="vert1" presStyleCnt="0"/>
      <dgm:spPr/>
    </dgm:pt>
    <dgm:pt modelId="{F8728D8B-593E-4AB4-BED0-ACA0AF381EEB}" type="pres">
      <dgm:prSet presAssocID="{898CC735-689B-43EC-9700-647A4D5016CA}" presName="vertSpace2a" presStyleCnt="0"/>
      <dgm:spPr/>
    </dgm:pt>
    <dgm:pt modelId="{752A3494-9901-44FC-B1D8-064F39BB66D0}" type="pres">
      <dgm:prSet presAssocID="{898CC735-689B-43EC-9700-647A4D5016CA}" presName="horz2" presStyleCnt="0"/>
      <dgm:spPr/>
    </dgm:pt>
    <dgm:pt modelId="{6CA24BB7-39CB-4FB1-834C-622EE8AD0FD0}" type="pres">
      <dgm:prSet presAssocID="{898CC735-689B-43EC-9700-647A4D5016CA}" presName="horzSpace2" presStyleCnt="0"/>
      <dgm:spPr/>
    </dgm:pt>
    <dgm:pt modelId="{362DD5E8-A90A-4031-96D8-4FC1D01645D0}" type="pres">
      <dgm:prSet presAssocID="{898CC735-689B-43EC-9700-647A4D5016CA}" presName="tx2" presStyleLbl="revTx" presStyleIdx="1" presStyleCnt="4"/>
      <dgm:spPr/>
    </dgm:pt>
    <dgm:pt modelId="{7A4A686A-C318-4F7F-9658-2E3C78C8F9AC}" type="pres">
      <dgm:prSet presAssocID="{898CC735-689B-43EC-9700-647A4D5016CA}" presName="vert2" presStyleCnt="0"/>
      <dgm:spPr/>
    </dgm:pt>
    <dgm:pt modelId="{E202C855-99BA-4D1D-8403-179CA23E65D6}" type="pres">
      <dgm:prSet presAssocID="{898CC735-689B-43EC-9700-647A4D5016CA}" presName="thinLine2b" presStyleLbl="callout" presStyleIdx="0" presStyleCnt="3"/>
      <dgm:spPr/>
    </dgm:pt>
    <dgm:pt modelId="{3B86F505-0838-4F4F-A7DB-C0FDC8DC4ACA}" type="pres">
      <dgm:prSet presAssocID="{898CC735-689B-43EC-9700-647A4D5016CA}" presName="vertSpace2b" presStyleCnt="0"/>
      <dgm:spPr/>
    </dgm:pt>
    <dgm:pt modelId="{DB35C2AC-4388-42C2-A65F-2457E8D27012}" type="pres">
      <dgm:prSet presAssocID="{E58397B5-8193-4539-8976-7E44B589CE1E}" presName="horz2" presStyleCnt="0"/>
      <dgm:spPr/>
    </dgm:pt>
    <dgm:pt modelId="{A1D57DF6-D7F7-4B2D-A763-7545E2DD22E2}" type="pres">
      <dgm:prSet presAssocID="{E58397B5-8193-4539-8976-7E44B589CE1E}" presName="horzSpace2" presStyleCnt="0"/>
      <dgm:spPr/>
    </dgm:pt>
    <dgm:pt modelId="{2B675584-BB98-4251-BFA9-69ED27C8EAB4}" type="pres">
      <dgm:prSet presAssocID="{E58397B5-8193-4539-8976-7E44B589CE1E}" presName="tx2" presStyleLbl="revTx" presStyleIdx="2" presStyleCnt="4"/>
      <dgm:spPr/>
    </dgm:pt>
    <dgm:pt modelId="{3C1E72DC-38DF-4B45-BD1F-DE881A0619EA}" type="pres">
      <dgm:prSet presAssocID="{E58397B5-8193-4539-8976-7E44B589CE1E}" presName="vert2" presStyleCnt="0"/>
      <dgm:spPr/>
    </dgm:pt>
    <dgm:pt modelId="{7DCEBB3F-15B3-4AD1-BC5E-5CE7FB2D7A7E}" type="pres">
      <dgm:prSet presAssocID="{E58397B5-8193-4539-8976-7E44B589CE1E}" presName="thinLine2b" presStyleLbl="callout" presStyleIdx="1" presStyleCnt="3"/>
      <dgm:spPr/>
    </dgm:pt>
    <dgm:pt modelId="{A31D2C2D-2049-41FF-AAAB-102435735D70}" type="pres">
      <dgm:prSet presAssocID="{E58397B5-8193-4539-8976-7E44B589CE1E}" presName="vertSpace2b" presStyleCnt="0"/>
      <dgm:spPr/>
    </dgm:pt>
    <dgm:pt modelId="{FB4223FF-0EC4-40B7-9BD4-C8CB1FA879C9}" type="pres">
      <dgm:prSet presAssocID="{0E919396-8891-4E79-8360-313E8A9E2406}" presName="horz2" presStyleCnt="0"/>
      <dgm:spPr/>
    </dgm:pt>
    <dgm:pt modelId="{9CD64394-72BC-4239-BFCB-C455E756CA61}" type="pres">
      <dgm:prSet presAssocID="{0E919396-8891-4E79-8360-313E8A9E2406}" presName="horzSpace2" presStyleCnt="0"/>
      <dgm:spPr/>
    </dgm:pt>
    <dgm:pt modelId="{A734E8B7-C96B-4660-A3CE-DB7E07B64761}" type="pres">
      <dgm:prSet presAssocID="{0E919396-8891-4E79-8360-313E8A9E2406}" presName="tx2" presStyleLbl="revTx" presStyleIdx="3" presStyleCnt="4"/>
      <dgm:spPr/>
    </dgm:pt>
    <dgm:pt modelId="{75686E34-A7C7-4ECC-8122-D53E3B3CB7D3}" type="pres">
      <dgm:prSet presAssocID="{0E919396-8891-4E79-8360-313E8A9E2406}" presName="vert2" presStyleCnt="0"/>
      <dgm:spPr/>
    </dgm:pt>
    <dgm:pt modelId="{BE0B03FB-252D-4703-A29F-F2015F805D3A}" type="pres">
      <dgm:prSet presAssocID="{0E919396-8891-4E79-8360-313E8A9E2406}" presName="thinLine2b" presStyleLbl="callout" presStyleIdx="2" presStyleCnt="3"/>
      <dgm:spPr/>
    </dgm:pt>
    <dgm:pt modelId="{43501D06-6C53-4DF2-B839-407C39E6A9BC}" type="pres">
      <dgm:prSet presAssocID="{0E919396-8891-4E79-8360-313E8A9E2406}" presName="vertSpace2b" presStyleCnt="0"/>
      <dgm:spPr/>
    </dgm:pt>
  </dgm:ptLst>
  <dgm:cxnLst>
    <dgm:cxn modelId="{4D5CCD69-8331-4D7D-A409-90553D407AC7}" srcId="{27CB9311-FB36-4283-A12B-23D2C5DBB2BE}" destId="{0E919396-8891-4E79-8360-313E8A9E2406}" srcOrd="2" destOrd="0" parTransId="{499FF30C-BD40-4F94-AC38-53AA0CBA7447}" sibTransId="{384DED0F-325F-4EF9-93A8-92DD96B20BCB}"/>
    <dgm:cxn modelId="{EC4B806C-FD5B-4443-861D-81B44AE61660}" type="presOf" srcId="{0E919396-8891-4E79-8360-313E8A9E2406}" destId="{A734E8B7-C96B-4660-A3CE-DB7E07B64761}" srcOrd="0" destOrd="0" presId="urn:microsoft.com/office/officeart/2008/layout/LinedList"/>
    <dgm:cxn modelId="{0D702C56-0303-4667-94A3-AFB80972ABD9}" srcId="{2512CE6A-237F-4E07-8CA5-11A45F357291}" destId="{27CB9311-FB36-4283-A12B-23D2C5DBB2BE}" srcOrd="0" destOrd="0" parTransId="{C87E5B9F-130B-4C2C-AC99-CBC0AE04FC57}" sibTransId="{FA2F2F15-A26D-4FC3-91A8-7951903DD8B7}"/>
    <dgm:cxn modelId="{3235D37A-E084-4B72-AF6B-F213D5D7D8CC}" type="presOf" srcId="{898CC735-689B-43EC-9700-647A4D5016CA}" destId="{362DD5E8-A90A-4031-96D8-4FC1D01645D0}" srcOrd="0" destOrd="0" presId="urn:microsoft.com/office/officeart/2008/layout/LinedList"/>
    <dgm:cxn modelId="{40A63E83-BB97-4A66-BFBE-F60FCEC0BE83}" type="presOf" srcId="{27CB9311-FB36-4283-A12B-23D2C5DBB2BE}" destId="{B6FF43A4-914F-4862-97CC-128549A77AAF}" srcOrd="0" destOrd="0" presId="urn:microsoft.com/office/officeart/2008/layout/LinedList"/>
    <dgm:cxn modelId="{0BE62987-3746-4B83-B215-C9C8E175BFB7}" type="presOf" srcId="{E58397B5-8193-4539-8976-7E44B589CE1E}" destId="{2B675584-BB98-4251-BFA9-69ED27C8EAB4}" srcOrd="0" destOrd="0" presId="urn:microsoft.com/office/officeart/2008/layout/LinedList"/>
    <dgm:cxn modelId="{67619889-EE5E-40ED-B209-812E267DFC12}" srcId="{27CB9311-FB36-4283-A12B-23D2C5DBB2BE}" destId="{E58397B5-8193-4539-8976-7E44B589CE1E}" srcOrd="1" destOrd="0" parTransId="{3054E2FA-6BA8-4351-92F6-1C52F764C3C3}" sibTransId="{B2839CE4-C5E3-4BEE-BB5D-ADC110A5EC8D}"/>
    <dgm:cxn modelId="{F3F15EA2-89AC-4F01-97E9-46E44E5BA927}" type="presOf" srcId="{2512CE6A-237F-4E07-8CA5-11A45F357291}" destId="{2EB29308-F0F2-49BD-880E-470A648B488C}" srcOrd="0" destOrd="0" presId="urn:microsoft.com/office/officeart/2008/layout/LinedList"/>
    <dgm:cxn modelId="{2CAC70FF-D055-4ECC-8074-99721F8623C6}" srcId="{27CB9311-FB36-4283-A12B-23D2C5DBB2BE}" destId="{898CC735-689B-43EC-9700-647A4D5016CA}" srcOrd="0" destOrd="0" parTransId="{76B67185-71B2-4FF7-95FE-650AADC59445}" sibTransId="{9DCDCB59-05E3-4FE1-AF20-F3F29C0CE4AC}"/>
    <dgm:cxn modelId="{AA2FE97C-6BFE-4BFA-9FC9-BD8998E66A9A}" type="presParOf" srcId="{2EB29308-F0F2-49BD-880E-470A648B488C}" destId="{36374898-C068-414F-8F2F-268BF94C03EA}" srcOrd="0" destOrd="0" presId="urn:microsoft.com/office/officeart/2008/layout/LinedList"/>
    <dgm:cxn modelId="{FC8319E5-942E-414B-BAD0-0C854E5E3F78}" type="presParOf" srcId="{2EB29308-F0F2-49BD-880E-470A648B488C}" destId="{731DD435-D163-489D-BAB9-CE29877E4448}" srcOrd="1" destOrd="0" presId="urn:microsoft.com/office/officeart/2008/layout/LinedList"/>
    <dgm:cxn modelId="{F0BF926E-E2AB-4960-AAA2-4DCEE7BE91D4}" type="presParOf" srcId="{731DD435-D163-489D-BAB9-CE29877E4448}" destId="{B6FF43A4-914F-4862-97CC-128549A77AAF}" srcOrd="0" destOrd="0" presId="urn:microsoft.com/office/officeart/2008/layout/LinedList"/>
    <dgm:cxn modelId="{04C30103-D5FB-45E9-81FC-63F653B8D76D}" type="presParOf" srcId="{731DD435-D163-489D-BAB9-CE29877E4448}" destId="{98661107-CDD5-420D-95BC-409F8B8ABFC7}" srcOrd="1" destOrd="0" presId="urn:microsoft.com/office/officeart/2008/layout/LinedList"/>
    <dgm:cxn modelId="{79C5324B-ED33-47BD-945F-F9E2B94E0E4E}" type="presParOf" srcId="{98661107-CDD5-420D-95BC-409F8B8ABFC7}" destId="{F8728D8B-593E-4AB4-BED0-ACA0AF381EEB}" srcOrd="0" destOrd="0" presId="urn:microsoft.com/office/officeart/2008/layout/LinedList"/>
    <dgm:cxn modelId="{74859D3A-B9BE-4BD6-A20F-B5C2967FC6BF}" type="presParOf" srcId="{98661107-CDD5-420D-95BC-409F8B8ABFC7}" destId="{752A3494-9901-44FC-B1D8-064F39BB66D0}" srcOrd="1" destOrd="0" presId="urn:microsoft.com/office/officeart/2008/layout/LinedList"/>
    <dgm:cxn modelId="{5020A6A1-DDFB-4C6C-A16A-6F78F75F0E6A}" type="presParOf" srcId="{752A3494-9901-44FC-B1D8-064F39BB66D0}" destId="{6CA24BB7-39CB-4FB1-834C-622EE8AD0FD0}" srcOrd="0" destOrd="0" presId="urn:microsoft.com/office/officeart/2008/layout/LinedList"/>
    <dgm:cxn modelId="{A19BA306-A320-4F47-A3EC-063AF23219BE}" type="presParOf" srcId="{752A3494-9901-44FC-B1D8-064F39BB66D0}" destId="{362DD5E8-A90A-4031-96D8-4FC1D01645D0}" srcOrd="1" destOrd="0" presId="urn:microsoft.com/office/officeart/2008/layout/LinedList"/>
    <dgm:cxn modelId="{799A1AAD-D02F-4D0A-9C27-204BB45C6189}" type="presParOf" srcId="{752A3494-9901-44FC-B1D8-064F39BB66D0}" destId="{7A4A686A-C318-4F7F-9658-2E3C78C8F9AC}" srcOrd="2" destOrd="0" presId="urn:microsoft.com/office/officeart/2008/layout/LinedList"/>
    <dgm:cxn modelId="{620B38B0-FE5B-4FFC-A129-1C339047BC73}" type="presParOf" srcId="{98661107-CDD5-420D-95BC-409F8B8ABFC7}" destId="{E202C855-99BA-4D1D-8403-179CA23E65D6}" srcOrd="2" destOrd="0" presId="urn:microsoft.com/office/officeart/2008/layout/LinedList"/>
    <dgm:cxn modelId="{478A1627-4D4D-4AE8-B690-521251DBB7EB}" type="presParOf" srcId="{98661107-CDD5-420D-95BC-409F8B8ABFC7}" destId="{3B86F505-0838-4F4F-A7DB-C0FDC8DC4ACA}" srcOrd="3" destOrd="0" presId="urn:microsoft.com/office/officeart/2008/layout/LinedList"/>
    <dgm:cxn modelId="{39E08A51-BF2A-42DC-9ABB-E38F09B093FE}" type="presParOf" srcId="{98661107-CDD5-420D-95BC-409F8B8ABFC7}" destId="{DB35C2AC-4388-42C2-A65F-2457E8D27012}" srcOrd="4" destOrd="0" presId="urn:microsoft.com/office/officeart/2008/layout/LinedList"/>
    <dgm:cxn modelId="{07DAB37A-89E4-47D9-8896-187D05F49FF2}" type="presParOf" srcId="{DB35C2AC-4388-42C2-A65F-2457E8D27012}" destId="{A1D57DF6-D7F7-4B2D-A763-7545E2DD22E2}" srcOrd="0" destOrd="0" presId="urn:microsoft.com/office/officeart/2008/layout/LinedList"/>
    <dgm:cxn modelId="{2218DEAE-2948-4E24-A065-A66B2FC1A4AF}" type="presParOf" srcId="{DB35C2AC-4388-42C2-A65F-2457E8D27012}" destId="{2B675584-BB98-4251-BFA9-69ED27C8EAB4}" srcOrd="1" destOrd="0" presId="urn:microsoft.com/office/officeart/2008/layout/LinedList"/>
    <dgm:cxn modelId="{E49EB250-CFDA-4538-993C-80FE4998BAD4}" type="presParOf" srcId="{DB35C2AC-4388-42C2-A65F-2457E8D27012}" destId="{3C1E72DC-38DF-4B45-BD1F-DE881A0619EA}" srcOrd="2" destOrd="0" presId="urn:microsoft.com/office/officeart/2008/layout/LinedList"/>
    <dgm:cxn modelId="{34716EAF-35E2-4A7B-948F-DF7BD2685D8C}" type="presParOf" srcId="{98661107-CDD5-420D-95BC-409F8B8ABFC7}" destId="{7DCEBB3F-15B3-4AD1-BC5E-5CE7FB2D7A7E}" srcOrd="5" destOrd="0" presId="urn:microsoft.com/office/officeart/2008/layout/LinedList"/>
    <dgm:cxn modelId="{575F7A2E-B408-43E9-9A78-CFB9F10DF389}" type="presParOf" srcId="{98661107-CDD5-420D-95BC-409F8B8ABFC7}" destId="{A31D2C2D-2049-41FF-AAAB-102435735D70}" srcOrd="6" destOrd="0" presId="urn:microsoft.com/office/officeart/2008/layout/LinedList"/>
    <dgm:cxn modelId="{FF70858B-BB6D-4AE2-A10F-890BF44F9D7C}" type="presParOf" srcId="{98661107-CDD5-420D-95BC-409F8B8ABFC7}" destId="{FB4223FF-0EC4-40B7-9BD4-C8CB1FA879C9}" srcOrd="7" destOrd="0" presId="urn:microsoft.com/office/officeart/2008/layout/LinedList"/>
    <dgm:cxn modelId="{F26096D5-1B09-4F26-91B8-BBDFF31B2E95}" type="presParOf" srcId="{FB4223FF-0EC4-40B7-9BD4-C8CB1FA879C9}" destId="{9CD64394-72BC-4239-BFCB-C455E756CA61}" srcOrd="0" destOrd="0" presId="urn:microsoft.com/office/officeart/2008/layout/LinedList"/>
    <dgm:cxn modelId="{203A935B-0A88-4FEA-B15F-4CAA749FCB89}" type="presParOf" srcId="{FB4223FF-0EC4-40B7-9BD4-C8CB1FA879C9}" destId="{A734E8B7-C96B-4660-A3CE-DB7E07B64761}" srcOrd="1" destOrd="0" presId="urn:microsoft.com/office/officeart/2008/layout/LinedList"/>
    <dgm:cxn modelId="{E9FE25C5-A152-4B66-A779-E62297289823}" type="presParOf" srcId="{FB4223FF-0EC4-40B7-9BD4-C8CB1FA879C9}" destId="{75686E34-A7C7-4ECC-8122-D53E3B3CB7D3}" srcOrd="2" destOrd="0" presId="urn:microsoft.com/office/officeart/2008/layout/LinedList"/>
    <dgm:cxn modelId="{72394E37-E44C-4E69-A49D-69A8721E78B8}" type="presParOf" srcId="{98661107-CDD5-420D-95BC-409F8B8ABFC7}" destId="{BE0B03FB-252D-4703-A29F-F2015F805D3A}" srcOrd="8" destOrd="0" presId="urn:microsoft.com/office/officeart/2008/layout/LinedList"/>
    <dgm:cxn modelId="{2498E665-A422-4FEE-A071-EC4B9E8C652A}" type="presParOf" srcId="{98661107-CDD5-420D-95BC-409F8B8ABFC7}" destId="{43501D06-6C53-4DF2-B839-407C39E6A9B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223D4C-E7DB-467A-9359-D2315215CD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562D68-A221-48AA-A08B-BB028BD199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Neurodiversity: </a:t>
          </a:r>
          <a:r>
            <a:rPr lang="en-US" dirty="0"/>
            <a:t>the infinite variation of human functioning - this diversity is natural and expected in our population. </a:t>
          </a:r>
        </a:p>
      </dgm:t>
    </dgm:pt>
    <dgm:pt modelId="{13ABB7A5-3A34-44ED-886E-1D5DD31C3BE3}" type="parTrans" cxnId="{5C7DE367-5BDD-4DFB-AD99-C425900105D1}">
      <dgm:prSet/>
      <dgm:spPr/>
      <dgm:t>
        <a:bodyPr/>
        <a:lstStyle/>
        <a:p>
          <a:endParaRPr lang="en-US"/>
        </a:p>
      </dgm:t>
    </dgm:pt>
    <dgm:pt modelId="{80309F96-D7A5-49D4-8833-2C69452652AC}" type="sibTrans" cxnId="{5C7DE367-5BDD-4DFB-AD99-C425900105D1}">
      <dgm:prSet/>
      <dgm:spPr/>
      <dgm:t>
        <a:bodyPr/>
        <a:lstStyle/>
        <a:p>
          <a:endParaRPr lang="en-US"/>
        </a:p>
      </dgm:t>
    </dgm:pt>
    <dgm:pt modelId="{CC7DC12B-728B-4F2A-B36C-A7FE8F8545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Neurotype: </a:t>
          </a:r>
          <a:r>
            <a:rPr lang="en-US" dirty="0"/>
            <a:t>the set of traits and </a:t>
          </a:r>
          <a:r>
            <a:rPr lang="en-US" dirty="0" err="1"/>
            <a:t>behaviours</a:t>
          </a:r>
          <a:r>
            <a:rPr lang="en-US" dirty="0"/>
            <a:t> which make up an individual’s way of functioning.</a:t>
          </a:r>
        </a:p>
      </dgm:t>
    </dgm:pt>
    <dgm:pt modelId="{47740FA9-DB31-4F85-873F-500B9ED44769}" type="parTrans" cxnId="{3099EAB9-D654-446E-8096-B7ABE65A1386}">
      <dgm:prSet/>
      <dgm:spPr/>
      <dgm:t>
        <a:bodyPr/>
        <a:lstStyle/>
        <a:p>
          <a:endParaRPr lang="en-US"/>
        </a:p>
      </dgm:t>
    </dgm:pt>
    <dgm:pt modelId="{71541CB6-FC45-4BF2-A3E5-30D1E57AD67A}" type="sibTrans" cxnId="{3099EAB9-D654-446E-8096-B7ABE65A1386}">
      <dgm:prSet/>
      <dgm:spPr/>
      <dgm:t>
        <a:bodyPr/>
        <a:lstStyle/>
        <a:p>
          <a:endParaRPr lang="en-US"/>
        </a:p>
      </dgm:t>
    </dgm:pt>
    <dgm:pt modelId="{CD7BB4AB-7710-4F7A-893E-CD6962C16C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Neurotypical:</a:t>
          </a:r>
          <a:r>
            <a:rPr lang="en-US" dirty="0"/>
            <a:t> someone whose neurotype is not marginalised or pathologised.</a:t>
          </a:r>
        </a:p>
      </dgm:t>
    </dgm:pt>
    <dgm:pt modelId="{A4167DBB-AFEE-424A-B76B-42658D74815A}" type="parTrans" cxnId="{88A5BAF0-4858-404C-A602-BCFF8821B095}">
      <dgm:prSet/>
      <dgm:spPr/>
      <dgm:t>
        <a:bodyPr/>
        <a:lstStyle/>
        <a:p>
          <a:endParaRPr lang="en-US"/>
        </a:p>
      </dgm:t>
    </dgm:pt>
    <dgm:pt modelId="{7C38B2B8-5F6A-4A03-91A3-40571E631722}" type="sibTrans" cxnId="{88A5BAF0-4858-404C-A602-BCFF8821B095}">
      <dgm:prSet/>
      <dgm:spPr/>
      <dgm:t>
        <a:bodyPr/>
        <a:lstStyle/>
        <a:p>
          <a:endParaRPr lang="en-US"/>
        </a:p>
      </dgm:t>
    </dgm:pt>
    <dgm:pt modelId="{A01F743B-1CBE-40B5-8790-B4C5F597E3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Neurodivergent: </a:t>
          </a:r>
          <a:r>
            <a:rPr lang="en-US" dirty="0"/>
            <a:t>someone whose neurotype is marginalised or pathologised.</a:t>
          </a:r>
        </a:p>
      </dgm:t>
    </dgm:pt>
    <dgm:pt modelId="{E09447B8-3D18-493D-9122-C6AB3FB06F62}" type="parTrans" cxnId="{678AF8C8-86B8-4D46-AED0-2985805DC81B}">
      <dgm:prSet/>
      <dgm:spPr/>
      <dgm:t>
        <a:bodyPr/>
        <a:lstStyle/>
        <a:p>
          <a:endParaRPr lang="en-AU"/>
        </a:p>
      </dgm:t>
    </dgm:pt>
    <dgm:pt modelId="{70282109-5C5C-4CFB-839B-9C82EB276AD0}" type="sibTrans" cxnId="{678AF8C8-86B8-4D46-AED0-2985805DC81B}">
      <dgm:prSet/>
      <dgm:spPr/>
      <dgm:t>
        <a:bodyPr/>
        <a:lstStyle/>
        <a:p>
          <a:endParaRPr lang="en-AU"/>
        </a:p>
      </dgm:t>
    </dgm:pt>
    <dgm:pt modelId="{3BAA4946-8B1C-48C4-9939-D3C466FD7889}" type="pres">
      <dgm:prSet presAssocID="{05223D4C-E7DB-467A-9359-D2315215CDCC}" presName="root" presStyleCnt="0">
        <dgm:presLayoutVars>
          <dgm:dir/>
          <dgm:resizeHandles val="exact"/>
        </dgm:presLayoutVars>
      </dgm:prSet>
      <dgm:spPr/>
    </dgm:pt>
    <dgm:pt modelId="{C2BD571C-44F1-41BA-A0D2-F604825D8849}" type="pres">
      <dgm:prSet presAssocID="{D3562D68-A221-48AA-A08B-BB028BD199AA}" presName="compNode" presStyleCnt="0"/>
      <dgm:spPr/>
    </dgm:pt>
    <dgm:pt modelId="{E0EE1437-5737-4018-8AA3-B1E9BDAC154A}" type="pres">
      <dgm:prSet presAssocID="{D3562D68-A221-48AA-A08B-BB028BD199AA}" presName="bgRect" presStyleLbl="bgShp" presStyleIdx="0" presStyleCnt="4"/>
      <dgm:spPr/>
    </dgm:pt>
    <dgm:pt modelId="{17E3EE40-7CE0-481A-865F-4141EB9D28D3}" type="pres">
      <dgm:prSet presAssocID="{D3562D68-A221-48AA-A08B-BB028BD199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5A205C66-A86C-46A2-9A74-FFBB9C6A3AEF}" type="pres">
      <dgm:prSet presAssocID="{D3562D68-A221-48AA-A08B-BB028BD199AA}" presName="spaceRect" presStyleCnt="0"/>
      <dgm:spPr/>
    </dgm:pt>
    <dgm:pt modelId="{80701933-A6D1-4A49-B714-C5AD0CF212A3}" type="pres">
      <dgm:prSet presAssocID="{D3562D68-A221-48AA-A08B-BB028BD199AA}" presName="parTx" presStyleLbl="revTx" presStyleIdx="0" presStyleCnt="4">
        <dgm:presLayoutVars>
          <dgm:chMax val="0"/>
          <dgm:chPref val="0"/>
        </dgm:presLayoutVars>
      </dgm:prSet>
      <dgm:spPr/>
    </dgm:pt>
    <dgm:pt modelId="{EEEA49E7-0BFD-4E96-8C9F-B2F42FDC7F70}" type="pres">
      <dgm:prSet presAssocID="{80309F96-D7A5-49D4-8833-2C69452652AC}" presName="sibTrans" presStyleCnt="0"/>
      <dgm:spPr/>
    </dgm:pt>
    <dgm:pt modelId="{10DC6B2D-458A-450F-BF19-AB368BA67FCD}" type="pres">
      <dgm:prSet presAssocID="{CC7DC12B-728B-4F2A-B36C-A7FE8F85453B}" presName="compNode" presStyleCnt="0"/>
      <dgm:spPr/>
    </dgm:pt>
    <dgm:pt modelId="{55B25BB0-2F20-434D-96C7-A4773491EDA3}" type="pres">
      <dgm:prSet presAssocID="{CC7DC12B-728B-4F2A-B36C-A7FE8F85453B}" presName="bgRect" presStyleLbl="bgShp" presStyleIdx="1" presStyleCnt="4"/>
      <dgm:spPr/>
    </dgm:pt>
    <dgm:pt modelId="{DD3BB657-84D2-435B-80A3-C482B88E5B39}" type="pres">
      <dgm:prSet presAssocID="{CC7DC12B-728B-4F2A-B36C-A7FE8F8545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9DC851C-A50B-489A-8038-F26937003B43}" type="pres">
      <dgm:prSet presAssocID="{CC7DC12B-728B-4F2A-B36C-A7FE8F85453B}" presName="spaceRect" presStyleCnt="0"/>
      <dgm:spPr/>
    </dgm:pt>
    <dgm:pt modelId="{26503806-BA16-418A-B5C5-C98CF4B3F113}" type="pres">
      <dgm:prSet presAssocID="{CC7DC12B-728B-4F2A-B36C-A7FE8F85453B}" presName="parTx" presStyleLbl="revTx" presStyleIdx="1" presStyleCnt="4">
        <dgm:presLayoutVars>
          <dgm:chMax val="0"/>
          <dgm:chPref val="0"/>
        </dgm:presLayoutVars>
      </dgm:prSet>
      <dgm:spPr/>
    </dgm:pt>
    <dgm:pt modelId="{C420BEC9-BB05-46E0-A434-D701C506BBFB}" type="pres">
      <dgm:prSet presAssocID="{71541CB6-FC45-4BF2-A3E5-30D1E57AD67A}" presName="sibTrans" presStyleCnt="0"/>
      <dgm:spPr/>
    </dgm:pt>
    <dgm:pt modelId="{370ACE67-7BF9-4295-9090-D4919834D9AD}" type="pres">
      <dgm:prSet presAssocID="{CD7BB4AB-7710-4F7A-893E-CD6962C16C78}" presName="compNode" presStyleCnt="0"/>
      <dgm:spPr/>
    </dgm:pt>
    <dgm:pt modelId="{3C932D42-0AF9-4F84-A0C3-966C16515112}" type="pres">
      <dgm:prSet presAssocID="{CD7BB4AB-7710-4F7A-893E-CD6962C16C78}" presName="bgRect" presStyleLbl="bgShp" presStyleIdx="2" presStyleCnt="4"/>
      <dgm:spPr/>
    </dgm:pt>
    <dgm:pt modelId="{567D1FCF-0033-4D35-B701-BE21669E4933}" type="pres">
      <dgm:prSet presAssocID="{CD7BB4AB-7710-4F7A-893E-CD6962C16C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E5A40C6-A4DE-4F51-8847-03B5A9429198}" type="pres">
      <dgm:prSet presAssocID="{CD7BB4AB-7710-4F7A-893E-CD6962C16C78}" presName="spaceRect" presStyleCnt="0"/>
      <dgm:spPr/>
    </dgm:pt>
    <dgm:pt modelId="{4A9D6FEA-3A4E-436C-A81E-032EF2760AE4}" type="pres">
      <dgm:prSet presAssocID="{CD7BB4AB-7710-4F7A-893E-CD6962C16C78}" presName="parTx" presStyleLbl="revTx" presStyleIdx="2" presStyleCnt="4">
        <dgm:presLayoutVars>
          <dgm:chMax val="0"/>
          <dgm:chPref val="0"/>
        </dgm:presLayoutVars>
      </dgm:prSet>
      <dgm:spPr/>
    </dgm:pt>
    <dgm:pt modelId="{59559F0D-7DD1-482D-AC6C-52E7839080C9}" type="pres">
      <dgm:prSet presAssocID="{7C38B2B8-5F6A-4A03-91A3-40571E631722}" presName="sibTrans" presStyleCnt="0"/>
      <dgm:spPr/>
    </dgm:pt>
    <dgm:pt modelId="{E1785300-5CE5-4D75-BF4A-D511FFBE3C45}" type="pres">
      <dgm:prSet presAssocID="{A01F743B-1CBE-40B5-8790-B4C5F597E39E}" presName="compNode" presStyleCnt="0"/>
      <dgm:spPr/>
    </dgm:pt>
    <dgm:pt modelId="{EF659BE9-5E78-4881-B14D-B61AD3305107}" type="pres">
      <dgm:prSet presAssocID="{A01F743B-1CBE-40B5-8790-B4C5F597E39E}" presName="bgRect" presStyleLbl="bgShp" presStyleIdx="3" presStyleCnt="4"/>
      <dgm:spPr/>
    </dgm:pt>
    <dgm:pt modelId="{90B7C37D-25B0-4F95-B561-D75FA43060DF}" type="pres">
      <dgm:prSet presAssocID="{A01F743B-1CBE-40B5-8790-B4C5F597E3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And Left Brain with solid fill"/>
        </a:ext>
      </dgm:extLst>
    </dgm:pt>
    <dgm:pt modelId="{9D401738-F12C-4FF0-8769-0C9B5DD75DF7}" type="pres">
      <dgm:prSet presAssocID="{A01F743B-1CBE-40B5-8790-B4C5F597E39E}" presName="spaceRect" presStyleCnt="0"/>
      <dgm:spPr/>
    </dgm:pt>
    <dgm:pt modelId="{A8AAF9BA-2763-469F-982D-7224880B8BC1}" type="pres">
      <dgm:prSet presAssocID="{A01F743B-1CBE-40B5-8790-B4C5F597E39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06530B-391B-4B09-B346-DBB99E53A411}" type="presOf" srcId="{CC7DC12B-728B-4F2A-B36C-A7FE8F85453B}" destId="{26503806-BA16-418A-B5C5-C98CF4B3F113}" srcOrd="0" destOrd="0" presId="urn:microsoft.com/office/officeart/2018/2/layout/IconVerticalSolidList"/>
    <dgm:cxn modelId="{0E961512-787E-4B1D-B241-96836DF8F7C6}" type="presOf" srcId="{D3562D68-A221-48AA-A08B-BB028BD199AA}" destId="{80701933-A6D1-4A49-B714-C5AD0CF212A3}" srcOrd="0" destOrd="0" presId="urn:microsoft.com/office/officeart/2018/2/layout/IconVerticalSolidList"/>
    <dgm:cxn modelId="{29979A29-A969-40EE-8DCB-AC3EB2B6A3B4}" type="presOf" srcId="{05223D4C-E7DB-467A-9359-D2315215CDCC}" destId="{3BAA4946-8B1C-48C4-9939-D3C466FD7889}" srcOrd="0" destOrd="0" presId="urn:microsoft.com/office/officeart/2018/2/layout/IconVerticalSolidList"/>
    <dgm:cxn modelId="{5C7DE367-5BDD-4DFB-AD99-C425900105D1}" srcId="{05223D4C-E7DB-467A-9359-D2315215CDCC}" destId="{D3562D68-A221-48AA-A08B-BB028BD199AA}" srcOrd="0" destOrd="0" parTransId="{13ABB7A5-3A34-44ED-886E-1D5DD31C3BE3}" sibTransId="{80309F96-D7A5-49D4-8833-2C69452652AC}"/>
    <dgm:cxn modelId="{A5A2F876-C91C-4B09-9D0A-A32616811427}" type="presOf" srcId="{A01F743B-1CBE-40B5-8790-B4C5F597E39E}" destId="{A8AAF9BA-2763-469F-982D-7224880B8BC1}" srcOrd="0" destOrd="0" presId="urn:microsoft.com/office/officeart/2018/2/layout/IconVerticalSolidList"/>
    <dgm:cxn modelId="{4688A87C-B57D-41D3-AF4C-07F0AFD08961}" type="presOf" srcId="{CD7BB4AB-7710-4F7A-893E-CD6962C16C78}" destId="{4A9D6FEA-3A4E-436C-A81E-032EF2760AE4}" srcOrd="0" destOrd="0" presId="urn:microsoft.com/office/officeart/2018/2/layout/IconVerticalSolidList"/>
    <dgm:cxn modelId="{3099EAB9-D654-446E-8096-B7ABE65A1386}" srcId="{05223D4C-E7DB-467A-9359-D2315215CDCC}" destId="{CC7DC12B-728B-4F2A-B36C-A7FE8F85453B}" srcOrd="1" destOrd="0" parTransId="{47740FA9-DB31-4F85-873F-500B9ED44769}" sibTransId="{71541CB6-FC45-4BF2-A3E5-30D1E57AD67A}"/>
    <dgm:cxn modelId="{678AF8C8-86B8-4D46-AED0-2985805DC81B}" srcId="{05223D4C-E7DB-467A-9359-D2315215CDCC}" destId="{A01F743B-1CBE-40B5-8790-B4C5F597E39E}" srcOrd="3" destOrd="0" parTransId="{E09447B8-3D18-493D-9122-C6AB3FB06F62}" sibTransId="{70282109-5C5C-4CFB-839B-9C82EB276AD0}"/>
    <dgm:cxn modelId="{88A5BAF0-4858-404C-A602-BCFF8821B095}" srcId="{05223D4C-E7DB-467A-9359-D2315215CDCC}" destId="{CD7BB4AB-7710-4F7A-893E-CD6962C16C78}" srcOrd="2" destOrd="0" parTransId="{A4167DBB-AFEE-424A-B76B-42658D74815A}" sibTransId="{7C38B2B8-5F6A-4A03-91A3-40571E631722}"/>
    <dgm:cxn modelId="{A8881770-EAE3-4EFC-AB5B-8B73ABECEF2D}" type="presParOf" srcId="{3BAA4946-8B1C-48C4-9939-D3C466FD7889}" destId="{C2BD571C-44F1-41BA-A0D2-F604825D8849}" srcOrd="0" destOrd="0" presId="urn:microsoft.com/office/officeart/2018/2/layout/IconVerticalSolidList"/>
    <dgm:cxn modelId="{177C5F6E-B8BC-468A-AD84-3E29D86C8721}" type="presParOf" srcId="{C2BD571C-44F1-41BA-A0D2-F604825D8849}" destId="{E0EE1437-5737-4018-8AA3-B1E9BDAC154A}" srcOrd="0" destOrd="0" presId="urn:microsoft.com/office/officeart/2018/2/layout/IconVerticalSolidList"/>
    <dgm:cxn modelId="{18101FF1-1A61-40D7-9AED-226114EB396A}" type="presParOf" srcId="{C2BD571C-44F1-41BA-A0D2-F604825D8849}" destId="{17E3EE40-7CE0-481A-865F-4141EB9D28D3}" srcOrd="1" destOrd="0" presId="urn:microsoft.com/office/officeart/2018/2/layout/IconVerticalSolidList"/>
    <dgm:cxn modelId="{13C61AFC-FB36-4E61-AA7A-04555A0F98B7}" type="presParOf" srcId="{C2BD571C-44F1-41BA-A0D2-F604825D8849}" destId="{5A205C66-A86C-46A2-9A74-FFBB9C6A3AEF}" srcOrd="2" destOrd="0" presId="urn:microsoft.com/office/officeart/2018/2/layout/IconVerticalSolidList"/>
    <dgm:cxn modelId="{8DCA3336-81DD-48C8-91D0-D234947CA7D8}" type="presParOf" srcId="{C2BD571C-44F1-41BA-A0D2-F604825D8849}" destId="{80701933-A6D1-4A49-B714-C5AD0CF212A3}" srcOrd="3" destOrd="0" presId="urn:microsoft.com/office/officeart/2018/2/layout/IconVerticalSolidList"/>
    <dgm:cxn modelId="{5EA8A944-9D60-44B3-9B5D-4956E74C2641}" type="presParOf" srcId="{3BAA4946-8B1C-48C4-9939-D3C466FD7889}" destId="{EEEA49E7-0BFD-4E96-8C9F-B2F42FDC7F70}" srcOrd="1" destOrd="0" presId="urn:microsoft.com/office/officeart/2018/2/layout/IconVerticalSolidList"/>
    <dgm:cxn modelId="{A45E4567-0A69-48F5-A1D4-073C240C554E}" type="presParOf" srcId="{3BAA4946-8B1C-48C4-9939-D3C466FD7889}" destId="{10DC6B2D-458A-450F-BF19-AB368BA67FCD}" srcOrd="2" destOrd="0" presId="urn:microsoft.com/office/officeart/2018/2/layout/IconVerticalSolidList"/>
    <dgm:cxn modelId="{8DECFDB8-AFA0-4EF4-B2B0-B0EA12F54F40}" type="presParOf" srcId="{10DC6B2D-458A-450F-BF19-AB368BA67FCD}" destId="{55B25BB0-2F20-434D-96C7-A4773491EDA3}" srcOrd="0" destOrd="0" presId="urn:microsoft.com/office/officeart/2018/2/layout/IconVerticalSolidList"/>
    <dgm:cxn modelId="{6299F770-AFE4-463E-B9A3-1C6C0708506B}" type="presParOf" srcId="{10DC6B2D-458A-450F-BF19-AB368BA67FCD}" destId="{DD3BB657-84D2-435B-80A3-C482B88E5B39}" srcOrd="1" destOrd="0" presId="urn:microsoft.com/office/officeart/2018/2/layout/IconVerticalSolidList"/>
    <dgm:cxn modelId="{BF6E6047-9CD1-4F30-A351-E38698008746}" type="presParOf" srcId="{10DC6B2D-458A-450F-BF19-AB368BA67FCD}" destId="{89DC851C-A50B-489A-8038-F26937003B43}" srcOrd="2" destOrd="0" presId="urn:microsoft.com/office/officeart/2018/2/layout/IconVerticalSolidList"/>
    <dgm:cxn modelId="{5CC28B21-952B-470E-A2AA-9C73D054DD9D}" type="presParOf" srcId="{10DC6B2D-458A-450F-BF19-AB368BA67FCD}" destId="{26503806-BA16-418A-B5C5-C98CF4B3F113}" srcOrd="3" destOrd="0" presId="urn:microsoft.com/office/officeart/2018/2/layout/IconVerticalSolidList"/>
    <dgm:cxn modelId="{3F53A67C-0722-42FE-A324-D8F7AFAE93D2}" type="presParOf" srcId="{3BAA4946-8B1C-48C4-9939-D3C466FD7889}" destId="{C420BEC9-BB05-46E0-A434-D701C506BBFB}" srcOrd="3" destOrd="0" presId="urn:microsoft.com/office/officeart/2018/2/layout/IconVerticalSolidList"/>
    <dgm:cxn modelId="{A8E71C79-B56F-4D3E-AA3D-F63D9AC8A08E}" type="presParOf" srcId="{3BAA4946-8B1C-48C4-9939-D3C466FD7889}" destId="{370ACE67-7BF9-4295-9090-D4919834D9AD}" srcOrd="4" destOrd="0" presId="urn:microsoft.com/office/officeart/2018/2/layout/IconVerticalSolidList"/>
    <dgm:cxn modelId="{65AE2D5B-3700-43ED-8F90-EB9EC71B7905}" type="presParOf" srcId="{370ACE67-7BF9-4295-9090-D4919834D9AD}" destId="{3C932D42-0AF9-4F84-A0C3-966C16515112}" srcOrd="0" destOrd="0" presId="urn:microsoft.com/office/officeart/2018/2/layout/IconVerticalSolidList"/>
    <dgm:cxn modelId="{1B804A29-402A-4715-AAEB-585BBF48A441}" type="presParOf" srcId="{370ACE67-7BF9-4295-9090-D4919834D9AD}" destId="{567D1FCF-0033-4D35-B701-BE21669E4933}" srcOrd="1" destOrd="0" presId="urn:microsoft.com/office/officeart/2018/2/layout/IconVerticalSolidList"/>
    <dgm:cxn modelId="{1FE7AC7A-31B5-4764-B70E-5D3A9608AE1B}" type="presParOf" srcId="{370ACE67-7BF9-4295-9090-D4919834D9AD}" destId="{DE5A40C6-A4DE-4F51-8847-03B5A9429198}" srcOrd="2" destOrd="0" presId="urn:microsoft.com/office/officeart/2018/2/layout/IconVerticalSolidList"/>
    <dgm:cxn modelId="{2BC079B9-1178-4968-9327-267DF5452497}" type="presParOf" srcId="{370ACE67-7BF9-4295-9090-D4919834D9AD}" destId="{4A9D6FEA-3A4E-436C-A81E-032EF2760AE4}" srcOrd="3" destOrd="0" presId="urn:microsoft.com/office/officeart/2018/2/layout/IconVerticalSolidList"/>
    <dgm:cxn modelId="{7C30A484-C328-4AF0-B237-E78669937DDB}" type="presParOf" srcId="{3BAA4946-8B1C-48C4-9939-D3C466FD7889}" destId="{59559F0D-7DD1-482D-AC6C-52E7839080C9}" srcOrd="5" destOrd="0" presId="urn:microsoft.com/office/officeart/2018/2/layout/IconVerticalSolidList"/>
    <dgm:cxn modelId="{80974F1B-817F-4B83-B585-EB64E195BE8C}" type="presParOf" srcId="{3BAA4946-8B1C-48C4-9939-D3C466FD7889}" destId="{E1785300-5CE5-4D75-BF4A-D511FFBE3C45}" srcOrd="6" destOrd="0" presId="urn:microsoft.com/office/officeart/2018/2/layout/IconVerticalSolidList"/>
    <dgm:cxn modelId="{7FD57275-021F-44AB-B4DD-4D038904411E}" type="presParOf" srcId="{E1785300-5CE5-4D75-BF4A-D511FFBE3C45}" destId="{EF659BE9-5E78-4881-B14D-B61AD3305107}" srcOrd="0" destOrd="0" presId="urn:microsoft.com/office/officeart/2018/2/layout/IconVerticalSolidList"/>
    <dgm:cxn modelId="{0F80CE87-33D5-41BB-A209-68FC5418365B}" type="presParOf" srcId="{E1785300-5CE5-4D75-BF4A-D511FFBE3C45}" destId="{90B7C37D-25B0-4F95-B561-D75FA43060DF}" srcOrd="1" destOrd="0" presId="urn:microsoft.com/office/officeart/2018/2/layout/IconVerticalSolidList"/>
    <dgm:cxn modelId="{11CC28E0-A75E-449C-945E-6034B785EB0B}" type="presParOf" srcId="{E1785300-5CE5-4D75-BF4A-D511FFBE3C45}" destId="{9D401738-F12C-4FF0-8769-0C9B5DD75DF7}" srcOrd="2" destOrd="0" presId="urn:microsoft.com/office/officeart/2018/2/layout/IconVerticalSolidList"/>
    <dgm:cxn modelId="{D4BDE38B-A552-4FB3-B14A-1F9B99C6BC10}" type="presParOf" srcId="{E1785300-5CE5-4D75-BF4A-D511FFBE3C45}" destId="{A8AAF9BA-2763-469F-982D-7224880B8B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5037A2-512D-4996-9DE1-22701BF527F9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806DED-73B5-43DC-A751-328A46084492}">
      <dgm:prSet/>
      <dgm:spPr/>
      <dgm:t>
        <a:bodyPr/>
        <a:lstStyle/>
        <a:p>
          <a:r>
            <a:rPr lang="en-AU"/>
            <a:t>What it is: The belief in one "right" way to function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6F4C701-1BDA-4369-9335-B4E3478709CA}" type="parTrans" cxnId="{601C4020-30FE-4558-8038-B6DEAFE3BA3F}">
      <dgm:prSet/>
      <dgm:spPr/>
      <dgm:t>
        <a:bodyPr/>
        <a:lstStyle/>
        <a:p>
          <a:endParaRPr lang="en-US"/>
        </a:p>
      </dgm:t>
    </dgm:pt>
    <dgm:pt modelId="{0F007EA9-C922-4837-8BB1-C055E537CBA1}" type="sibTrans" cxnId="{601C4020-30FE-4558-8038-B6DEAFE3BA3F}">
      <dgm:prSet/>
      <dgm:spPr/>
      <dgm:t>
        <a:bodyPr/>
        <a:lstStyle/>
        <a:p>
          <a:endParaRPr lang="en-US"/>
        </a:p>
      </dgm:t>
    </dgm:pt>
    <dgm:pt modelId="{5F7B8B11-B37B-4D7A-B65E-AD0A9B440DE6}">
      <dgm:prSet/>
      <dgm:spPr/>
      <dgm:t>
        <a:bodyPr/>
        <a:lstStyle/>
        <a:p>
          <a:r>
            <a:rPr lang="en-AU" dirty="0"/>
            <a:t>Capitalism, colonialism, productivity demands?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E3ECC42-9EC2-4194-9490-E2DE034C2587}" type="parTrans" cxnId="{B2937964-F1F3-43A2-B5FE-9E3202504D54}">
      <dgm:prSet/>
      <dgm:spPr/>
      <dgm:t>
        <a:bodyPr/>
        <a:lstStyle/>
        <a:p>
          <a:endParaRPr lang="en-US"/>
        </a:p>
      </dgm:t>
    </dgm:pt>
    <dgm:pt modelId="{B60F46E8-E5DE-4B06-A995-07957BDFDCF7}" type="sibTrans" cxnId="{B2937964-F1F3-43A2-B5FE-9E3202504D54}">
      <dgm:prSet/>
      <dgm:spPr/>
      <dgm:t>
        <a:bodyPr/>
        <a:lstStyle/>
        <a:p>
          <a:endParaRPr lang="en-US"/>
        </a:p>
      </dgm:t>
    </dgm:pt>
    <dgm:pt modelId="{9E02558C-1238-48FC-8793-6077BB112200}">
      <dgm:prSet/>
      <dgm:spPr/>
      <dgm:t>
        <a:bodyPr/>
        <a:lstStyle/>
        <a:p>
          <a:r>
            <a:rPr lang="en-AU" dirty="0"/>
            <a:t>Examples in higher ed: Linear timelines, specific communication styles, particular learning methods valued over others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E24251C-CF65-4DD3-9C24-A84CC342DA49}" type="parTrans" cxnId="{F8B89A43-FA38-44F6-B4F8-2FD3E1AFCF16}">
      <dgm:prSet/>
      <dgm:spPr/>
      <dgm:t>
        <a:bodyPr/>
        <a:lstStyle/>
        <a:p>
          <a:endParaRPr lang="en-US"/>
        </a:p>
      </dgm:t>
    </dgm:pt>
    <dgm:pt modelId="{01750CF1-B9C9-45AA-86E5-971A8FED7C76}" type="sibTrans" cxnId="{F8B89A43-FA38-44F6-B4F8-2FD3E1AFCF16}">
      <dgm:prSet/>
      <dgm:spPr/>
      <dgm:t>
        <a:bodyPr/>
        <a:lstStyle/>
        <a:p>
          <a:endParaRPr lang="en-US"/>
        </a:p>
      </dgm:t>
    </dgm:pt>
    <dgm:pt modelId="{37BBE93F-5029-4F04-966D-4D0419A22FC6}" type="pres">
      <dgm:prSet presAssocID="{DB5037A2-512D-4996-9DE1-22701BF527F9}" presName="diagram" presStyleCnt="0">
        <dgm:presLayoutVars>
          <dgm:dir/>
          <dgm:resizeHandles val="exact"/>
        </dgm:presLayoutVars>
      </dgm:prSet>
      <dgm:spPr/>
    </dgm:pt>
    <dgm:pt modelId="{184FA2B9-A5FF-437D-912F-344E68CB2115}" type="pres">
      <dgm:prSet presAssocID="{6D806DED-73B5-43DC-A751-328A46084492}" presName="node" presStyleLbl="node1" presStyleIdx="0" presStyleCnt="3">
        <dgm:presLayoutVars>
          <dgm:bulletEnabled val="1"/>
        </dgm:presLayoutVars>
      </dgm:prSet>
      <dgm:spPr/>
    </dgm:pt>
    <dgm:pt modelId="{F988FBCB-C49C-4A32-A9B7-374BC7C16CA3}" type="pres">
      <dgm:prSet presAssocID="{0F007EA9-C922-4837-8BB1-C055E537CBA1}" presName="sibTrans" presStyleCnt="0"/>
      <dgm:spPr/>
    </dgm:pt>
    <dgm:pt modelId="{FD8F5B5B-B2C4-4246-B9A8-005A59772BD3}" type="pres">
      <dgm:prSet presAssocID="{5F7B8B11-B37B-4D7A-B65E-AD0A9B440DE6}" presName="node" presStyleLbl="node1" presStyleIdx="1" presStyleCnt="3">
        <dgm:presLayoutVars>
          <dgm:bulletEnabled val="1"/>
        </dgm:presLayoutVars>
      </dgm:prSet>
      <dgm:spPr/>
    </dgm:pt>
    <dgm:pt modelId="{F2DE2F8A-AB0D-4B87-8C88-E9EE8309206E}" type="pres">
      <dgm:prSet presAssocID="{B60F46E8-E5DE-4B06-A995-07957BDFDCF7}" presName="sibTrans" presStyleCnt="0"/>
      <dgm:spPr/>
    </dgm:pt>
    <dgm:pt modelId="{D765B4F0-75F1-4869-B2E0-BB4B3418C6C5}" type="pres">
      <dgm:prSet presAssocID="{9E02558C-1238-48FC-8793-6077BB112200}" presName="node" presStyleLbl="node1" presStyleIdx="2" presStyleCnt="3">
        <dgm:presLayoutVars>
          <dgm:bulletEnabled val="1"/>
        </dgm:presLayoutVars>
      </dgm:prSet>
      <dgm:spPr/>
    </dgm:pt>
  </dgm:ptLst>
  <dgm:cxnLst>
    <dgm:cxn modelId="{DD901819-3E66-4C89-9DC7-65F8CF66CD2D}" type="presOf" srcId="{5F7B8B11-B37B-4D7A-B65E-AD0A9B440DE6}" destId="{FD8F5B5B-B2C4-4246-B9A8-005A59772BD3}" srcOrd="0" destOrd="0" presId="urn:microsoft.com/office/officeart/2005/8/layout/default"/>
    <dgm:cxn modelId="{601C4020-30FE-4558-8038-B6DEAFE3BA3F}" srcId="{DB5037A2-512D-4996-9DE1-22701BF527F9}" destId="{6D806DED-73B5-43DC-A751-328A46084492}" srcOrd="0" destOrd="0" parTransId="{76F4C701-1BDA-4369-9335-B4E3478709CA}" sibTransId="{0F007EA9-C922-4837-8BB1-C055E537CBA1}"/>
    <dgm:cxn modelId="{3C525B63-1FB9-43C5-AD75-D843E1A9F530}" type="presOf" srcId="{DB5037A2-512D-4996-9DE1-22701BF527F9}" destId="{37BBE93F-5029-4F04-966D-4D0419A22FC6}" srcOrd="0" destOrd="0" presId="urn:microsoft.com/office/officeart/2005/8/layout/default"/>
    <dgm:cxn modelId="{F8B89A43-FA38-44F6-B4F8-2FD3E1AFCF16}" srcId="{DB5037A2-512D-4996-9DE1-22701BF527F9}" destId="{9E02558C-1238-48FC-8793-6077BB112200}" srcOrd="2" destOrd="0" parTransId="{9E24251C-CF65-4DD3-9C24-A84CC342DA49}" sibTransId="{01750CF1-B9C9-45AA-86E5-971A8FED7C76}"/>
    <dgm:cxn modelId="{B2937964-F1F3-43A2-B5FE-9E3202504D54}" srcId="{DB5037A2-512D-4996-9DE1-22701BF527F9}" destId="{5F7B8B11-B37B-4D7A-B65E-AD0A9B440DE6}" srcOrd="1" destOrd="0" parTransId="{3E3ECC42-9EC2-4194-9490-E2DE034C2587}" sibTransId="{B60F46E8-E5DE-4B06-A995-07957BDFDCF7}"/>
    <dgm:cxn modelId="{E6227673-FEFE-43A1-9EF6-6CC5404D8F1C}" type="presOf" srcId="{9E02558C-1238-48FC-8793-6077BB112200}" destId="{D765B4F0-75F1-4869-B2E0-BB4B3418C6C5}" srcOrd="0" destOrd="0" presId="urn:microsoft.com/office/officeart/2005/8/layout/default"/>
    <dgm:cxn modelId="{E4D0D555-A48D-4E49-81DF-2E3BDB41A425}" type="presOf" srcId="{6D806DED-73B5-43DC-A751-328A46084492}" destId="{184FA2B9-A5FF-437D-912F-344E68CB2115}" srcOrd="0" destOrd="0" presId="urn:microsoft.com/office/officeart/2005/8/layout/default"/>
    <dgm:cxn modelId="{AF21E873-73ED-463E-A85E-11797B17518B}" type="presParOf" srcId="{37BBE93F-5029-4F04-966D-4D0419A22FC6}" destId="{184FA2B9-A5FF-437D-912F-344E68CB2115}" srcOrd="0" destOrd="0" presId="urn:microsoft.com/office/officeart/2005/8/layout/default"/>
    <dgm:cxn modelId="{57326F96-8739-4E3F-AB8C-5CE0B5D5D03C}" type="presParOf" srcId="{37BBE93F-5029-4F04-966D-4D0419A22FC6}" destId="{F988FBCB-C49C-4A32-A9B7-374BC7C16CA3}" srcOrd="1" destOrd="0" presId="urn:microsoft.com/office/officeart/2005/8/layout/default"/>
    <dgm:cxn modelId="{BA9A8E0B-D968-4453-B8AD-EBABEDFD52EC}" type="presParOf" srcId="{37BBE93F-5029-4F04-966D-4D0419A22FC6}" destId="{FD8F5B5B-B2C4-4246-B9A8-005A59772BD3}" srcOrd="2" destOrd="0" presId="urn:microsoft.com/office/officeart/2005/8/layout/default"/>
    <dgm:cxn modelId="{7BC19AAD-8135-49E4-8930-7D82B2E1422F}" type="presParOf" srcId="{37BBE93F-5029-4F04-966D-4D0419A22FC6}" destId="{F2DE2F8A-AB0D-4B87-8C88-E9EE8309206E}" srcOrd="3" destOrd="0" presId="urn:microsoft.com/office/officeart/2005/8/layout/default"/>
    <dgm:cxn modelId="{F2D40A5B-8865-4911-9A9D-456251253471}" type="presParOf" srcId="{37BBE93F-5029-4F04-966D-4D0419A22FC6}" destId="{D765B4F0-75F1-4869-B2E0-BB4B3418C6C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11889D-E5F1-45AD-8B5E-88F12C39755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C50499-F549-470A-B87A-E06A9E3DFDCD}">
      <dgm:prSet/>
      <dgm:spPr/>
      <dgm:t>
        <a:bodyPr/>
        <a:lstStyle/>
        <a:p>
          <a:r>
            <a:rPr lang="en-US" dirty="0"/>
            <a:t>“This person is </a:t>
          </a:r>
          <a:r>
            <a:rPr lang="en-US" b="1" dirty="0"/>
            <a:t>neurodiverse</a:t>
          </a:r>
          <a:r>
            <a:rPr lang="en-US" dirty="0"/>
            <a:t>”: one individual cannot be ‘diverse’. You’re probably looking for </a:t>
          </a:r>
          <a:r>
            <a:rPr lang="en-US" b="1" dirty="0"/>
            <a:t>neurodivergent</a:t>
          </a:r>
          <a:r>
            <a:rPr lang="en-US" dirty="0"/>
            <a:t>.</a:t>
          </a:r>
        </a:p>
      </dgm:t>
      <dgm:extLst>
        <a:ext uri="{E40237B7-FDA0-4F09-8148-C483321AD2D9}">
          <dgm14:cNvPr xmlns:dgm14="http://schemas.microsoft.com/office/drawing/2010/diagram" id="0" name="" descr="“This person is neurodiverse”: one individual cannot be ‘diverse’. You’re probably looking for neurodivergent.&#10;“We are looking for neurodiverse people”: only correct if you’re also including neurotypical people.&#10;“This program is for neurodivergent people”: only correct if it is for all neurodivergent neurotypes. Be specific!&#10;"/>
        </a:ext>
      </dgm:extLst>
    </dgm:pt>
    <dgm:pt modelId="{1E5AF12F-3FEC-479E-840A-3E7534204ECB}" type="parTrans" cxnId="{D8AE9FA6-E80F-48F7-ABD9-0F22BCE18C47}">
      <dgm:prSet/>
      <dgm:spPr/>
      <dgm:t>
        <a:bodyPr/>
        <a:lstStyle/>
        <a:p>
          <a:endParaRPr lang="en-US"/>
        </a:p>
      </dgm:t>
    </dgm:pt>
    <dgm:pt modelId="{B020BFA4-254C-42CD-9A8C-5D5456705C9D}" type="sibTrans" cxnId="{D8AE9FA6-E80F-48F7-ABD9-0F22BCE18C47}">
      <dgm:prSet/>
      <dgm:spPr/>
      <dgm:t>
        <a:bodyPr/>
        <a:lstStyle/>
        <a:p>
          <a:endParaRPr lang="en-US"/>
        </a:p>
      </dgm:t>
    </dgm:pt>
    <dgm:pt modelId="{957F6FBC-ECCF-4505-90FE-BD1C12EF9987}">
      <dgm:prSet/>
      <dgm:spPr/>
      <dgm:t>
        <a:bodyPr/>
        <a:lstStyle/>
        <a:p>
          <a:r>
            <a:rPr lang="en-US"/>
            <a:t>“We are looking for </a:t>
          </a:r>
          <a:r>
            <a:rPr lang="en-US" b="1"/>
            <a:t>neurodiverse </a:t>
          </a:r>
          <a:r>
            <a:rPr lang="en-US"/>
            <a:t>people”: only correct if you’re also including neurotypical people.</a:t>
          </a:r>
        </a:p>
      </dgm:t>
      <dgm:extLst>
        <a:ext uri="{E40237B7-FDA0-4F09-8148-C483321AD2D9}">
          <dgm14:cNvPr xmlns:dgm14="http://schemas.microsoft.com/office/drawing/2010/diagram" id="0" name="" descr="“This person is neurodiverse”: one individual cannot be ‘diverse’. You’re probably looking for neurodivergent.&#10;“We are looking for neurodiverse people”: only correct if you’re also including neurotypical people.&#10;“This program is for neurodivergent people”: only correct if it is for all neurodivergent neurotypes. Be specific!&#10;"/>
        </a:ext>
      </dgm:extLst>
    </dgm:pt>
    <dgm:pt modelId="{9126333E-48AE-4EEA-A26C-0FA409830FFB}" type="parTrans" cxnId="{38D0A648-0442-4D76-BEC3-71BE9FF98C9D}">
      <dgm:prSet/>
      <dgm:spPr/>
      <dgm:t>
        <a:bodyPr/>
        <a:lstStyle/>
        <a:p>
          <a:endParaRPr lang="en-US"/>
        </a:p>
      </dgm:t>
    </dgm:pt>
    <dgm:pt modelId="{2203823C-0CE8-46A3-B442-386DA6310622}" type="sibTrans" cxnId="{38D0A648-0442-4D76-BEC3-71BE9FF98C9D}">
      <dgm:prSet/>
      <dgm:spPr/>
      <dgm:t>
        <a:bodyPr/>
        <a:lstStyle/>
        <a:p>
          <a:endParaRPr lang="en-US"/>
        </a:p>
      </dgm:t>
    </dgm:pt>
    <dgm:pt modelId="{D9831223-07B5-4F35-A260-BA9C86077805}">
      <dgm:prSet/>
      <dgm:spPr/>
      <dgm:t>
        <a:bodyPr/>
        <a:lstStyle/>
        <a:p>
          <a:r>
            <a:rPr lang="en-US" dirty="0"/>
            <a:t>“This program is for </a:t>
          </a:r>
          <a:r>
            <a:rPr lang="en-US" b="1" dirty="0"/>
            <a:t>neurodivergent </a:t>
          </a:r>
          <a:r>
            <a:rPr lang="en-US" dirty="0"/>
            <a:t>people”: only correct if it is for all </a:t>
          </a:r>
          <a:r>
            <a:rPr lang="en-US" b="1" dirty="0"/>
            <a:t>neurodivergent neurotypes</a:t>
          </a:r>
          <a:r>
            <a:rPr lang="en-US" dirty="0"/>
            <a:t>. Be specific!</a:t>
          </a:r>
        </a:p>
      </dgm:t>
      <dgm:extLst>
        <a:ext uri="{E40237B7-FDA0-4F09-8148-C483321AD2D9}">
          <dgm14:cNvPr xmlns:dgm14="http://schemas.microsoft.com/office/drawing/2010/diagram" id="0" name="" descr="“This person is neurodiverse”: one individual cannot be ‘diverse’. You’re probably looking for neurodivergent.&#10;“We are looking for neurodiverse people”: only correct if you’re also including neurotypical people.&#10;“This program is for neurodivergent people”: only correct if it is for all neurodivergent neurotypes. Be specific!&#10;"/>
        </a:ext>
      </dgm:extLst>
    </dgm:pt>
    <dgm:pt modelId="{6FE2235C-5224-4CFF-A4CE-FD2802CC2289}" type="parTrans" cxnId="{53940328-E22E-4C72-A190-6152C46A8062}">
      <dgm:prSet/>
      <dgm:spPr/>
      <dgm:t>
        <a:bodyPr/>
        <a:lstStyle/>
        <a:p>
          <a:endParaRPr lang="en-US"/>
        </a:p>
      </dgm:t>
    </dgm:pt>
    <dgm:pt modelId="{A4E85FDC-A611-491C-B71E-F587A1C47810}" type="sibTrans" cxnId="{53940328-E22E-4C72-A190-6152C46A8062}">
      <dgm:prSet/>
      <dgm:spPr/>
      <dgm:t>
        <a:bodyPr/>
        <a:lstStyle/>
        <a:p>
          <a:endParaRPr lang="en-US"/>
        </a:p>
      </dgm:t>
    </dgm:pt>
    <dgm:pt modelId="{E77750F5-6DA7-466D-8694-A5BA3CB6FF54}" type="pres">
      <dgm:prSet presAssocID="{9811889D-E5F1-45AD-8B5E-88F12C397558}" presName="root" presStyleCnt="0">
        <dgm:presLayoutVars>
          <dgm:dir/>
          <dgm:resizeHandles val="exact"/>
        </dgm:presLayoutVars>
      </dgm:prSet>
      <dgm:spPr/>
    </dgm:pt>
    <dgm:pt modelId="{41AC6AF2-40B7-4E08-A3C3-EC1446007353}" type="pres">
      <dgm:prSet presAssocID="{60C50499-F549-470A-B87A-E06A9E3DFDCD}" presName="compNode" presStyleCnt="0"/>
      <dgm:spPr/>
    </dgm:pt>
    <dgm:pt modelId="{AF230951-6137-4354-B922-9EF33197EA11}" type="pres">
      <dgm:prSet presAssocID="{60C50499-F549-470A-B87A-E06A9E3DFDCD}" presName="bgRect" presStyleLbl="bgShp" presStyleIdx="0" presStyleCnt="3"/>
      <dgm:spPr/>
    </dgm:pt>
    <dgm:pt modelId="{834DC5B2-6327-48A4-B17C-2CC1DA3A24F0}" type="pres">
      <dgm:prSet presAssocID="{60C50499-F549-470A-B87A-E06A9E3DFD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CA25F1B-A23A-435A-BE70-AFF0B2FD0D3E}" type="pres">
      <dgm:prSet presAssocID="{60C50499-F549-470A-B87A-E06A9E3DFDCD}" presName="spaceRect" presStyleCnt="0"/>
      <dgm:spPr/>
    </dgm:pt>
    <dgm:pt modelId="{5AA3981E-09C2-4BF4-BF39-F67A1DB47538}" type="pres">
      <dgm:prSet presAssocID="{60C50499-F549-470A-B87A-E06A9E3DFDCD}" presName="parTx" presStyleLbl="revTx" presStyleIdx="0" presStyleCnt="3">
        <dgm:presLayoutVars>
          <dgm:chMax val="0"/>
          <dgm:chPref val="0"/>
        </dgm:presLayoutVars>
      </dgm:prSet>
      <dgm:spPr/>
    </dgm:pt>
    <dgm:pt modelId="{682F1BF1-CB87-4E88-836D-96673B6D0883}" type="pres">
      <dgm:prSet presAssocID="{B020BFA4-254C-42CD-9A8C-5D5456705C9D}" presName="sibTrans" presStyleCnt="0"/>
      <dgm:spPr/>
    </dgm:pt>
    <dgm:pt modelId="{3AE1A111-D710-4CF2-B092-FA9D340B08A6}" type="pres">
      <dgm:prSet presAssocID="{957F6FBC-ECCF-4505-90FE-BD1C12EF9987}" presName="compNode" presStyleCnt="0"/>
      <dgm:spPr/>
    </dgm:pt>
    <dgm:pt modelId="{8FEBB220-66B5-4933-9FA5-30D13AF3E759}" type="pres">
      <dgm:prSet presAssocID="{957F6FBC-ECCF-4505-90FE-BD1C12EF9987}" presName="bgRect" presStyleLbl="bgShp" presStyleIdx="1" presStyleCnt="3"/>
      <dgm:spPr/>
    </dgm:pt>
    <dgm:pt modelId="{0F8D9789-1987-4345-A674-42FF68818E44}" type="pres">
      <dgm:prSet presAssocID="{957F6FBC-ECCF-4505-90FE-BD1C12EF99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B3854D85-2419-415A-88EC-159A0B99665D}" type="pres">
      <dgm:prSet presAssocID="{957F6FBC-ECCF-4505-90FE-BD1C12EF9987}" presName="spaceRect" presStyleCnt="0"/>
      <dgm:spPr/>
    </dgm:pt>
    <dgm:pt modelId="{E539300C-8562-43DC-8AC1-801723B37A21}" type="pres">
      <dgm:prSet presAssocID="{957F6FBC-ECCF-4505-90FE-BD1C12EF9987}" presName="parTx" presStyleLbl="revTx" presStyleIdx="1" presStyleCnt="3">
        <dgm:presLayoutVars>
          <dgm:chMax val="0"/>
          <dgm:chPref val="0"/>
        </dgm:presLayoutVars>
      </dgm:prSet>
      <dgm:spPr/>
    </dgm:pt>
    <dgm:pt modelId="{99994AA1-F128-404B-ACF5-7E1B3A8D9946}" type="pres">
      <dgm:prSet presAssocID="{2203823C-0CE8-46A3-B442-386DA6310622}" presName="sibTrans" presStyleCnt="0"/>
      <dgm:spPr/>
    </dgm:pt>
    <dgm:pt modelId="{20610ABC-2538-4BDB-967F-2E3B12FF592E}" type="pres">
      <dgm:prSet presAssocID="{D9831223-07B5-4F35-A260-BA9C86077805}" presName="compNode" presStyleCnt="0"/>
      <dgm:spPr/>
    </dgm:pt>
    <dgm:pt modelId="{A4A0F1AD-EECF-4C29-AD4D-5AFA6B1A9B02}" type="pres">
      <dgm:prSet presAssocID="{D9831223-07B5-4F35-A260-BA9C86077805}" presName="bgRect" presStyleLbl="bgShp" presStyleIdx="2" presStyleCnt="3"/>
      <dgm:spPr/>
    </dgm:pt>
    <dgm:pt modelId="{57CFD664-53B0-4778-AA0B-2774955676DA}" type="pres">
      <dgm:prSet presAssocID="{D9831223-07B5-4F35-A260-BA9C860778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E60B645-2936-4AD6-9894-7D43B02F25E6}" type="pres">
      <dgm:prSet presAssocID="{D9831223-07B5-4F35-A260-BA9C86077805}" presName="spaceRect" presStyleCnt="0"/>
      <dgm:spPr/>
    </dgm:pt>
    <dgm:pt modelId="{FCA38B92-1BEA-4B84-ACF5-A44B5420D846}" type="pres">
      <dgm:prSet presAssocID="{D9831223-07B5-4F35-A260-BA9C860778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40328-E22E-4C72-A190-6152C46A8062}" srcId="{9811889D-E5F1-45AD-8B5E-88F12C397558}" destId="{D9831223-07B5-4F35-A260-BA9C86077805}" srcOrd="2" destOrd="0" parTransId="{6FE2235C-5224-4CFF-A4CE-FD2802CC2289}" sibTransId="{A4E85FDC-A611-491C-B71E-F587A1C47810}"/>
    <dgm:cxn modelId="{38D0A648-0442-4D76-BEC3-71BE9FF98C9D}" srcId="{9811889D-E5F1-45AD-8B5E-88F12C397558}" destId="{957F6FBC-ECCF-4505-90FE-BD1C12EF9987}" srcOrd="1" destOrd="0" parTransId="{9126333E-48AE-4EEA-A26C-0FA409830FFB}" sibTransId="{2203823C-0CE8-46A3-B442-386DA6310622}"/>
    <dgm:cxn modelId="{D767D48A-F00D-4E65-B39F-4D1229090D7D}" type="presOf" srcId="{D9831223-07B5-4F35-A260-BA9C86077805}" destId="{FCA38B92-1BEA-4B84-ACF5-A44B5420D846}" srcOrd="0" destOrd="0" presId="urn:microsoft.com/office/officeart/2018/2/layout/IconVerticalSolidList"/>
    <dgm:cxn modelId="{F48F8B98-5B2C-49A6-A378-849C971D7AC9}" type="presOf" srcId="{9811889D-E5F1-45AD-8B5E-88F12C397558}" destId="{E77750F5-6DA7-466D-8694-A5BA3CB6FF54}" srcOrd="0" destOrd="0" presId="urn:microsoft.com/office/officeart/2018/2/layout/IconVerticalSolidList"/>
    <dgm:cxn modelId="{D8AE9FA6-E80F-48F7-ABD9-0F22BCE18C47}" srcId="{9811889D-E5F1-45AD-8B5E-88F12C397558}" destId="{60C50499-F549-470A-B87A-E06A9E3DFDCD}" srcOrd="0" destOrd="0" parTransId="{1E5AF12F-3FEC-479E-840A-3E7534204ECB}" sibTransId="{B020BFA4-254C-42CD-9A8C-5D5456705C9D}"/>
    <dgm:cxn modelId="{27EE70B4-5A1D-4D5E-AD37-F75A52102386}" type="presOf" srcId="{957F6FBC-ECCF-4505-90FE-BD1C12EF9987}" destId="{E539300C-8562-43DC-8AC1-801723B37A21}" srcOrd="0" destOrd="0" presId="urn:microsoft.com/office/officeart/2018/2/layout/IconVerticalSolidList"/>
    <dgm:cxn modelId="{48AED6F5-4193-4360-8466-4586676BE557}" type="presOf" srcId="{60C50499-F549-470A-B87A-E06A9E3DFDCD}" destId="{5AA3981E-09C2-4BF4-BF39-F67A1DB47538}" srcOrd="0" destOrd="0" presId="urn:microsoft.com/office/officeart/2018/2/layout/IconVerticalSolidList"/>
    <dgm:cxn modelId="{70C844E6-7934-4726-8566-90AE174165F3}" type="presParOf" srcId="{E77750F5-6DA7-466D-8694-A5BA3CB6FF54}" destId="{41AC6AF2-40B7-4E08-A3C3-EC1446007353}" srcOrd="0" destOrd="0" presId="urn:microsoft.com/office/officeart/2018/2/layout/IconVerticalSolidList"/>
    <dgm:cxn modelId="{162B6BEA-662B-409E-990C-E3EC05946C97}" type="presParOf" srcId="{41AC6AF2-40B7-4E08-A3C3-EC1446007353}" destId="{AF230951-6137-4354-B922-9EF33197EA11}" srcOrd="0" destOrd="0" presId="urn:microsoft.com/office/officeart/2018/2/layout/IconVerticalSolidList"/>
    <dgm:cxn modelId="{1530E333-5F8F-474C-8320-FA303D90B173}" type="presParOf" srcId="{41AC6AF2-40B7-4E08-A3C3-EC1446007353}" destId="{834DC5B2-6327-48A4-B17C-2CC1DA3A24F0}" srcOrd="1" destOrd="0" presId="urn:microsoft.com/office/officeart/2018/2/layout/IconVerticalSolidList"/>
    <dgm:cxn modelId="{BD3F0716-3611-4066-956D-21A1E1AD72A3}" type="presParOf" srcId="{41AC6AF2-40B7-4E08-A3C3-EC1446007353}" destId="{7CA25F1B-A23A-435A-BE70-AFF0B2FD0D3E}" srcOrd="2" destOrd="0" presId="urn:microsoft.com/office/officeart/2018/2/layout/IconVerticalSolidList"/>
    <dgm:cxn modelId="{6F863880-FDDF-4FB7-8F25-B5760628006F}" type="presParOf" srcId="{41AC6AF2-40B7-4E08-A3C3-EC1446007353}" destId="{5AA3981E-09C2-4BF4-BF39-F67A1DB47538}" srcOrd="3" destOrd="0" presId="urn:microsoft.com/office/officeart/2018/2/layout/IconVerticalSolidList"/>
    <dgm:cxn modelId="{B1D8167E-CED6-4FC5-BE09-0DFC4FD01057}" type="presParOf" srcId="{E77750F5-6DA7-466D-8694-A5BA3CB6FF54}" destId="{682F1BF1-CB87-4E88-836D-96673B6D0883}" srcOrd="1" destOrd="0" presId="urn:microsoft.com/office/officeart/2018/2/layout/IconVerticalSolidList"/>
    <dgm:cxn modelId="{5381DD3F-989C-47D9-8F89-F8D6A0BE7A9C}" type="presParOf" srcId="{E77750F5-6DA7-466D-8694-A5BA3CB6FF54}" destId="{3AE1A111-D710-4CF2-B092-FA9D340B08A6}" srcOrd="2" destOrd="0" presId="urn:microsoft.com/office/officeart/2018/2/layout/IconVerticalSolidList"/>
    <dgm:cxn modelId="{60587D48-9E22-401E-B06E-DB22A13BC1D8}" type="presParOf" srcId="{3AE1A111-D710-4CF2-B092-FA9D340B08A6}" destId="{8FEBB220-66B5-4933-9FA5-30D13AF3E759}" srcOrd="0" destOrd="0" presId="urn:microsoft.com/office/officeart/2018/2/layout/IconVerticalSolidList"/>
    <dgm:cxn modelId="{490BE638-BBD1-4141-B6A6-2A7AB05C1D97}" type="presParOf" srcId="{3AE1A111-D710-4CF2-B092-FA9D340B08A6}" destId="{0F8D9789-1987-4345-A674-42FF68818E44}" srcOrd="1" destOrd="0" presId="urn:microsoft.com/office/officeart/2018/2/layout/IconVerticalSolidList"/>
    <dgm:cxn modelId="{3D73EDCF-29ED-45D2-8799-3E6063CD3ECD}" type="presParOf" srcId="{3AE1A111-D710-4CF2-B092-FA9D340B08A6}" destId="{B3854D85-2419-415A-88EC-159A0B99665D}" srcOrd="2" destOrd="0" presId="urn:microsoft.com/office/officeart/2018/2/layout/IconVerticalSolidList"/>
    <dgm:cxn modelId="{A4B115B3-D1DC-4ED0-9E56-DAF316097E1E}" type="presParOf" srcId="{3AE1A111-D710-4CF2-B092-FA9D340B08A6}" destId="{E539300C-8562-43DC-8AC1-801723B37A21}" srcOrd="3" destOrd="0" presId="urn:microsoft.com/office/officeart/2018/2/layout/IconVerticalSolidList"/>
    <dgm:cxn modelId="{42B69193-80CB-4C3A-815B-859D3B20C0D1}" type="presParOf" srcId="{E77750F5-6DA7-466D-8694-A5BA3CB6FF54}" destId="{99994AA1-F128-404B-ACF5-7E1B3A8D9946}" srcOrd="3" destOrd="0" presId="urn:microsoft.com/office/officeart/2018/2/layout/IconVerticalSolidList"/>
    <dgm:cxn modelId="{04A4411A-B2D1-4592-B090-05EB5BBEBA06}" type="presParOf" srcId="{E77750F5-6DA7-466D-8694-A5BA3CB6FF54}" destId="{20610ABC-2538-4BDB-967F-2E3B12FF592E}" srcOrd="4" destOrd="0" presId="urn:microsoft.com/office/officeart/2018/2/layout/IconVerticalSolidList"/>
    <dgm:cxn modelId="{CDD92E55-0BDC-43E5-975D-2B3F251C090C}" type="presParOf" srcId="{20610ABC-2538-4BDB-967F-2E3B12FF592E}" destId="{A4A0F1AD-EECF-4C29-AD4D-5AFA6B1A9B02}" srcOrd="0" destOrd="0" presId="urn:microsoft.com/office/officeart/2018/2/layout/IconVerticalSolidList"/>
    <dgm:cxn modelId="{CBBCE35C-5CD0-4B95-9957-36600CF93D8E}" type="presParOf" srcId="{20610ABC-2538-4BDB-967F-2E3B12FF592E}" destId="{57CFD664-53B0-4778-AA0B-2774955676DA}" srcOrd="1" destOrd="0" presId="urn:microsoft.com/office/officeart/2018/2/layout/IconVerticalSolidList"/>
    <dgm:cxn modelId="{2847222A-4B7C-420E-9B25-34A974B22AC1}" type="presParOf" srcId="{20610ABC-2538-4BDB-967F-2E3B12FF592E}" destId="{CE60B645-2936-4AD6-9894-7D43B02F25E6}" srcOrd="2" destOrd="0" presId="urn:microsoft.com/office/officeart/2018/2/layout/IconVerticalSolidList"/>
    <dgm:cxn modelId="{5066193F-9D1A-4CA3-A3FA-A370C02F4777}" type="presParOf" srcId="{20610ABC-2538-4BDB-967F-2E3B12FF592E}" destId="{FCA38B92-1BEA-4B84-ACF5-A44B5420D8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12CE6A-237F-4E07-8CA5-11A45F35729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CB9311-FB36-4283-A12B-23D2C5DBB2BE}">
      <dgm:prSet custT="1"/>
      <dgm:spPr/>
      <dgm:t>
        <a:bodyPr/>
        <a:lstStyle/>
        <a:p>
          <a:r>
            <a:rPr lang="en-A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Clinical/ Pathology Paradigm assumptions</a:t>
          </a:r>
          <a:endParaRPr lang="en-US" sz="2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7E5B9F-130B-4C2C-AC99-CBC0AE04FC57}" type="parTrans" cxnId="{0D702C56-0303-4667-94A3-AFB80972ABD9}">
      <dgm:prSet/>
      <dgm:spPr/>
      <dgm:t>
        <a:bodyPr/>
        <a:lstStyle/>
        <a:p>
          <a:endParaRPr lang="en-US"/>
        </a:p>
      </dgm:t>
    </dgm:pt>
    <dgm:pt modelId="{FA2F2F15-A26D-4FC3-91A8-7951903DD8B7}" type="sibTrans" cxnId="{0D702C56-0303-4667-94A3-AFB80972ABD9}">
      <dgm:prSet/>
      <dgm:spPr/>
      <dgm:t>
        <a:bodyPr/>
        <a:lstStyle/>
        <a:p>
          <a:endParaRPr lang="en-US"/>
        </a:p>
      </dgm:t>
    </dgm:pt>
    <dgm:pt modelId="{7EBFF7C8-1D76-4C5A-927B-5B6FFE187641}">
      <dgm:prSet custT="1"/>
      <dgm:spPr/>
      <dgm:t>
        <a:bodyPr/>
        <a:lstStyle/>
        <a:p>
          <a:r>
            <a:rPr lang="en-A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is something wrong (medically, physically, mentally) with the individual that needs diagnosing and treating.  </a:t>
          </a:r>
        </a:p>
      </dgm:t>
    </dgm:pt>
    <dgm:pt modelId="{78B232AE-7EF9-4250-B234-112BE2D9C9F6}" type="parTrans" cxnId="{F3651683-8D31-4233-B089-6637EA62C664}">
      <dgm:prSet/>
      <dgm:spPr/>
      <dgm:t>
        <a:bodyPr/>
        <a:lstStyle/>
        <a:p>
          <a:endParaRPr lang="en-AU"/>
        </a:p>
      </dgm:t>
    </dgm:pt>
    <dgm:pt modelId="{1A0D68DD-386E-4A6C-B04E-9B31AE5260D1}" type="sibTrans" cxnId="{F3651683-8D31-4233-B089-6637EA62C664}">
      <dgm:prSet/>
      <dgm:spPr/>
      <dgm:t>
        <a:bodyPr/>
        <a:lstStyle/>
        <a:p>
          <a:endParaRPr lang="en-AU"/>
        </a:p>
      </dgm:t>
    </dgm:pt>
    <dgm:pt modelId="{7742678D-85DA-400C-9BB5-E936F234EFA9}">
      <dgm:prSet custT="1"/>
      <dgm:spPr/>
      <dgm:t>
        <a:bodyPr/>
        <a:lstStyle/>
        <a:p>
          <a:r>
            <a:rPr lang="en-A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Professionals know better than individuals about what they need, based on theory, research, professional practice…</a:t>
          </a:r>
        </a:p>
      </dgm:t>
    </dgm:pt>
    <dgm:pt modelId="{4E78D670-7AD6-4C51-BC63-0D2656873D61}" type="parTrans" cxnId="{942915B8-6004-4695-9ECF-605DD39E6442}">
      <dgm:prSet/>
      <dgm:spPr/>
      <dgm:t>
        <a:bodyPr/>
        <a:lstStyle/>
        <a:p>
          <a:endParaRPr lang="en-AU"/>
        </a:p>
      </dgm:t>
    </dgm:pt>
    <dgm:pt modelId="{42F49444-749A-40C7-94DB-867B42EE82C4}" type="sibTrans" cxnId="{942915B8-6004-4695-9ECF-605DD39E6442}">
      <dgm:prSet/>
      <dgm:spPr/>
      <dgm:t>
        <a:bodyPr/>
        <a:lstStyle/>
        <a:p>
          <a:endParaRPr lang="en-AU"/>
        </a:p>
      </dgm:t>
    </dgm:pt>
    <dgm:pt modelId="{CD150E3E-3943-43AB-826C-A856393194C3}">
      <dgm:prSet custT="1"/>
      <dgm:spPr/>
      <dgm:t>
        <a:bodyPr/>
        <a:lstStyle/>
        <a:p>
          <a:r>
            <a:rPr lang="en-A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Success means the individual learns to function within our existing structures.</a:t>
          </a:r>
        </a:p>
      </dgm:t>
    </dgm:pt>
    <dgm:pt modelId="{7914446E-1FB7-4E16-A3AC-CE96F811104D}" type="parTrans" cxnId="{9F500CF2-DD34-484D-B425-BE725B3FC458}">
      <dgm:prSet/>
      <dgm:spPr/>
      <dgm:t>
        <a:bodyPr/>
        <a:lstStyle/>
        <a:p>
          <a:endParaRPr lang="en-AU"/>
        </a:p>
      </dgm:t>
    </dgm:pt>
    <dgm:pt modelId="{07E6F896-AB91-4300-AC21-A58033015874}" type="sibTrans" cxnId="{9F500CF2-DD34-484D-B425-BE725B3FC458}">
      <dgm:prSet/>
      <dgm:spPr/>
      <dgm:t>
        <a:bodyPr/>
        <a:lstStyle/>
        <a:p>
          <a:endParaRPr lang="en-AU"/>
        </a:p>
      </dgm:t>
    </dgm:pt>
    <dgm:pt modelId="{2EB29308-F0F2-49BD-880E-470A648B488C}" type="pres">
      <dgm:prSet presAssocID="{2512CE6A-237F-4E07-8CA5-11A45F357291}" presName="vert0" presStyleCnt="0">
        <dgm:presLayoutVars>
          <dgm:dir/>
          <dgm:animOne val="branch"/>
          <dgm:animLvl val="lvl"/>
        </dgm:presLayoutVars>
      </dgm:prSet>
      <dgm:spPr/>
    </dgm:pt>
    <dgm:pt modelId="{36374898-C068-414F-8F2F-268BF94C03EA}" type="pres">
      <dgm:prSet presAssocID="{27CB9311-FB36-4283-A12B-23D2C5DBB2BE}" presName="thickLine" presStyleLbl="alignNode1" presStyleIdx="0" presStyleCnt="1"/>
      <dgm:spPr/>
    </dgm:pt>
    <dgm:pt modelId="{731DD435-D163-489D-BAB9-CE29877E4448}" type="pres">
      <dgm:prSet presAssocID="{27CB9311-FB36-4283-A12B-23D2C5DBB2BE}" presName="horz1" presStyleCnt="0"/>
      <dgm:spPr/>
    </dgm:pt>
    <dgm:pt modelId="{B6FF43A4-914F-4862-97CC-128549A77AAF}" type="pres">
      <dgm:prSet presAssocID="{27CB9311-FB36-4283-A12B-23D2C5DBB2BE}" presName="tx1" presStyleLbl="revTx" presStyleIdx="0" presStyleCnt="4"/>
      <dgm:spPr/>
    </dgm:pt>
    <dgm:pt modelId="{98661107-CDD5-420D-95BC-409F8B8ABFC7}" type="pres">
      <dgm:prSet presAssocID="{27CB9311-FB36-4283-A12B-23D2C5DBB2BE}" presName="vert1" presStyleCnt="0"/>
      <dgm:spPr/>
    </dgm:pt>
    <dgm:pt modelId="{181D33CF-25A2-46F2-B8BC-7F36786FD23D}" type="pres">
      <dgm:prSet presAssocID="{7EBFF7C8-1D76-4C5A-927B-5B6FFE187641}" presName="vertSpace2a" presStyleCnt="0"/>
      <dgm:spPr/>
    </dgm:pt>
    <dgm:pt modelId="{F952356D-CE2F-4C88-A381-68C58A7723A1}" type="pres">
      <dgm:prSet presAssocID="{7EBFF7C8-1D76-4C5A-927B-5B6FFE187641}" presName="horz2" presStyleCnt="0"/>
      <dgm:spPr/>
    </dgm:pt>
    <dgm:pt modelId="{82D7CE70-19D8-4435-9CA6-17B660406E5F}" type="pres">
      <dgm:prSet presAssocID="{7EBFF7C8-1D76-4C5A-927B-5B6FFE187641}" presName="horzSpace2" presStyleCnt="0"/>
      <dgm:spPr/>
    </dgm:pt>
    <dgm:pt modelId="{6A4722C5-526D-4D56-90A2-B9699A6A11B2}" type="pres">
      <dgm:prSet presAssocID="{7EBFF7C8-1D76-4C5A-927B-5B6FFE187641}" presName="tx2" presStyleLbl="revTx" presStyleIdx="1" presStyleCnt="4"/>
      <dgm:spPr/>
    </dgm:pt>
    <dgm:pt modelId="{882E7F9B-FDF2-4DAF-B9F0-8E015405C04C}" type="pres">
      <dgm:prSet presAssocID="{7EBFF7C8-1D76-4C5A-927B-5B6FFE187641}" presName="vert2" presStyleCnt="0"/>
      <dgm:spPr/>
    </dgm:pt>
    <dgm:pt modelId="{BEBB9193-8898-494D-BD95-040853A7446C}" type="pres">
      <dgm:prSet presAssocID="{7EBFF7C8-1D76-4C5A-927B-5B6FFE187641}" presName="thinLine2b" presStyleLbl="callout" presStyleIdx="0" presStyleCnt="3"/>
      <dgm:spPr/>
    </dgm:pt>
    <dgm:pt modelId="{CCC71BA6-153D-4C99-AD94-A5DE37188FB1}" type="pres">
      <dgm:prSet presAssocID="{7EBFF7C8-1D76-4C5A-927B-5B6FFE187641}" presName="vertSpace2b" presStyleCnt="0"/>
      <dgm:spPr/>
    </dgm:pt>
    <dgm:pt modelId="{B4C5A508-9D2C-451F-AF1D-C6C5982A245C}" type="pres">
      <dgm:prSet presAssocID="{7742678D-85DA-400C-9BB5-E936F234EFA9}" presName="horz2" presStyleCnt="0"/>
      <dgm:spPr/>
    </dgm:pt>
    <dgm:pt modelId="{96D32777-71C1-472A-8080-3756DD439ABA}" type="pres">
      <dgm:prSet presAssocID="{7742678D-85DA-400C-9BB5-E936F234EFA9}" presName="horzSpace2" presStyleCnt="0"/>
      <dgm:spPr/>
    </dgm:pt>
    <dgm:pt modelId="{8436A6C5-5356-423F-8EED-B93A6DA75ED2}" type="pres">
      <dgm:prSet presAssocID="{7742678D-85DA-400C-9BB5-E936F234EFA9}" presName="tx2" presStyleLbl="revTx" presStyleIdx="2" presStyleCnt="4"/>
      <dgm:spPr/>
    </dgm:pt>
    <dgm:pt modelId="{F131FFD2-9345-443D-B588-DB34D30342A0}" type="pres">
      <dgm:prSet presAssocID="{7742678D-85DA-400C-9BB5-E936F234EFA9}" presName="vert2" presStyleCnt="0"/>
      <dgm:spPr/>
    </dgm:pt>
    <dgm:pt modelId="{A0D0603C-8293-48BA-A528-A47BEF054126}" type="pres">
      <dgm:prSet presAssocID="{7742678D-85DA-400C-9BB5-E936F234EFA9}" presName="thinLine2b" presStyleLbl="callout" presStyleIdx="1" presStyleCnt="3"/>
      <dgm:spPr/>
    </dgm:pt>
    <dgm:pt modelId="{ECEF957E-5B60-40D6-815D-6216B95B714A}" type="pres">
      <dgm:prSet presAssocID="{7742678D-85DA-400C-9BB5-E936F234EFA9}" presName="vertSpace2b" presStyleCnt="0"/>
      <dgm:spPr/>
    </dgm:pt>
    <dgm:pt modelId="{0EFEA168-71C0-4FF4-9BEC-CDBD7925A40D}" type="pres">
      <dgm:prSet presAssocID="{CD150E3E-3943-43AB-826C-A856393194C3}" presName="horz2" presStyleCnt="0"/>
      <dgm:spPr/>
    </dgm:pt>
    <dgm:pt modelId="{54E06FBC-75F0-419E-8339-545438D57686}" type="pres">
      <dgm:prSet presAssocID="{CD150E3E-3943-43AB-826C-A856393194C3}" presName="horzSpace2" presStyleCnt="0"/>
      <dgm:spPr/>
    </dgm:pt>
    <dgm:pt modelId="{BFCBC3DD-416E-403C-B859-4EC92C355B6E}" type="pres">
      <dgm:prSet presAssocID="{CD150E3E-3943-43AB-826C-A856393194C3}" presName="tx2" presStyleLbl="revTx" presStyleIdx="3" presStyleCnt="4"/>
      <dgm:spPr/>
    </dgm:pt>
    <dgm:pt modelId="{D627BD54-0DF1-4F5F-90C0-CDD1DDD5AAC8}" type="pres">
      <dgm:prSet presAssocID="{CD150E3E-3943-43AB-826C-A856393194C3}" presName="vert2" presStyleCnt="0"/>
      <dgm:spPr/>
    </dgm:pt>
    <dgm:pt modelId="{78F6BE88-34F4-4F87-931D-61F942F5EF9F}" type="pres">
      <dgm:prSet presAssocID="{CD150E3E-3943-43AB-826C-A856393194C3}" presName="thinLine2b" presStyleLbl="callout" presStyleIdx="2" presStyleCnt="3"/>
      <dgm:spPr/>
    </dgm:pt>
    <dgm:pt modelId="{DE6B1953-E9B6-49D2-B803-D1CA693F41E6}" type="pres">
      <dgm:prSet presAssocID="{CD150E3E-3943-43AB-826C-A856393194C3}" presName="vertSpace2b" presStyleCnt="0"/>
      <dgm:spPr/>
    </dgm:pt>
  </dgm:ptLst>
  <dgm:cxnLst>
    <dgm:cxn modelId="{65870331-D5C4-49FE-A8C9-E1BE5DD65841}" type="presOf" srcId="{7742678D-85DA-400C-9BB5-E936F234EFA9}" destId="{8436A6C5-5356-423F-8EED-B93A6DA75ED2}" srcOrd="0" destOrd="0" presId="urn:microsoft.com/office/officeart/2008/layout/LinedList"/>
    <dgm:cxn modelId="{48CDA83E-8738-456D-8075-2F785D58D7EF}" type="presOf" srcId="{7EBFF7C8-1D76-4C5A-927B-5B6FFE187641}" destId="{6A4722C5-526D-4D56-90A2-B9699A6A11B2}" srcOrd="0" destOrd="0" presId="urn:microsoft.com/office/officeart/2008/layout/LinedList"/>
    <dgm:cxn modelId="{0D702C56-0303-4667-94A3-AFB80972ABD9}" srcId="{2512CE6A-237F-4E07-8CA5-11A45F357291}" destId="{27CB9311-FB36-4283-A12B-23D2C5DBB2BE}" srcOrd="0" destOrd="0" parTransId="{C87E5B9F-130B-4C2C-AC99-CBC0AE04FC57}" sibTransId="{FA2F2F15-A26D-4FC3-91A8-7951903DD8B7}"/>
    <dgm:cxn modelId="{F3651683-8D31-4233-B089-6637EA62C664}" srcId="{27CB9311-FB36-4283-A12B-23D2C5DBB2BE}" destId="{7EBFF7C8-1D76-4C5A-927B-5B6FFE187641}" srcOrd="0" destOrd="0" parTransId="{78B232AE-7EF9-4250-B234-112BE2D9C9F6}" sibTransId="{1A0D68DD-386E-4A6C-B04E-9B31AE5260D1}"/>
    <dgm:cxn modelId="{40A63E83-BB97-4A66-BFBE-F60FCEC0BE83}" type="presOf" srcId="{27CB9311-FB36-4283-A12B-23D2C5DBB2BE}" destId="{B6FF43A4-914F-4862-97CC-128549A77AAF}" srcOrd="0" destOrd="0" presId="urn:microsoft.com/office/officeart/2008/layout/LinedList"/>
    <dgm:cxn modelId="{F3F15EA2-89AC-4F01-97E9-46E44E5BA927}" type="presOf" srcId="{2512CE6A-237F-4E07-8CA5-11A45F357291}" destId="{2EB29308-F0F2-49BD-880E-470A648B488C}" srcOrd="0" destOrd="0" presId="urn:microsoft.com/office/officeart/2008/layout/LinedList"/>
    <dgm:cxn modelId="{942915B8-6004-4695-9ECF-605DD39E6442}" srcId="{27CB9311-FB36-4283-A12B-23D2C5DBB2BE}" destId="{7742678D-85DA-400C-9BB5-E936F234EFA9}" srcOrd="1" destOrd="0" parTransId="{4E78D670-7AD6-4C51-BC63-0D2656873D61}" sibTransId="{42F49444-749A-40C7-94DB-867B42EE82C4}"/>
    <dgm:cxn modelId="{0A04C3DD-8E7F-4C3F-B2BB-5F749F0ADD17}" type="presOf" srcId="{CD150E3E-3943-43AB-826C-A856393194C3}" destId="{BFCBC3DD-416E-403C-B859-4EC92C355B6E}" srcOrd="0" destOrd="0" presId="urn:microsoft.com/office/officeart/2008/layout/LinedList"/>
    <dgm:cxn modelId="{9F500CF2-DD34-484D-B425-BE725B3FC458}" srcId="{27CB9311-FB36-4283-A12B-23D2C5DBB2BE}" destId="{CD150E3E-3943-43AB-826C-A856393194C3}" srcOrd="2" destOrd="0" parTransId="{7914446E-1FB7-4E16-A3AC-CE96F811104D}" sibTransId="{07E6F896-AB91-4300-AC21-A58033015874}"/>
    <dgm:cxn modelId="{AA2FE97C-6BFE-4BFA-9FC9-BD8998E66A9A}" type="presParOf" srcId="{2EB29308-F0F2-49BD-880E-470A648B488C}" destId="{36374898-C068-414F-8F2F-268BF94C03EA}" srcOrd="0" destOrd="0" presId="urn:microsoft.com/office/officeart/2008/layout/LinedList"/>
    <dgm:cxn modelId="{FC8319E5-942E-414B-BAD0-0C854E5E3F78}" type="presParOf" srcId="{2EB29308-F0F2-49BD-880E-470A648B488C}" destId="{731DD435-D163-489D-BAB9-CE29877E4448}" srcOrd="1" destOrd="0" presId="urn:microsoft.com/office/officeart/2008/layout/LinedList"/>
    <dgm:cxn modelId="{F0BF926E-E2AB-4960-AAA2-4DCEE7BE91D4}" type="presParOf" srcId="{731DD435-D163-489D-BAB9-CE29877E4448}" destId="{B6FF43A4-914F-4862-97CC-128549A77AAF}" srcOrd="0" destOrd="0" presId="urn:microsoft.com/office/officeart/2008/layout/LinedList"/>
    <dgm:cxn modelId="{04C30103-D5FB-45E9-81FC-63F653B8D76D}" type="presParOf" srcId="{731DD435-D163-489D-BAB9-CE29877E4448}" destId="{98661107-CDD5-420D-95BC-409F8B8ABFC7}" srcOrd="1" destOrd="0" presId="urn:microsoft.com/office/officeart/2008/layout/LinedList"/>
    <dgm:cxn modelId="{55605BAE-E5BE-42B5-AF05-8B6A8FFF43C4}" type="presParOf" srcId="{98661107-CDD5-420D-95BC-409F8B8ABFC7}" destId="{181D33CF-25A2-46F2-B8BC-7F36786FD23D}" srcOrd="0" destOrd="0" presId="urn:microsoft.com/office/officeart/2008/layout/LinedList"/>
    <dgm:cxn modelId="{12B01779-FE5D-4522-BAA1-A29D97FF4758}" type="presParOf" srcId="{98661107-CDD5-420D-95BC-409F8B8ABFC7}" destId="{F952356D-CE2F-4C88-A381-68C58A7723A1}" srcOrd="1" destOrd="0" presId="urn:microsoft.com/office/officeart/2008/layout/LinedList"/>
    <dgm:cxn modelId="{D1CFAFF5-6741-43F0-929A-B935DDE930EA}" type="presParOf" srcId="{F952356D-CE2F-4C88-A381-68C58A7723A1}" destId="{82D7CE70-19D8-4435-9CA6-17B660406E5F}" srcOrd="0" destOrd="0" presId="urn:microsoft.com/office/officeart/2008/layout/LinedList"/>
    <dgm:cxn modelId="{237D9183-2FC3-477D-984A-BF95E1954C91}" type="presParOf" srcId="{F952356D-CE2F-4C88-A381-68C58A7723A1}" destId="{6A4722C5-526D-4D56-90A2-B9699A6A11B2}" srcOrd="1" destOrd="0" presId="urn:microsoft.com/office/officeart/2008/layout/LinedList"/>
    <dgm:cxn modelId="{47E220BB-2C71-40DB-9403-38A0BBC7F231}" type="presParOf" srcId="{F952356D-CE2F-4C88-A381-68C58A7723A1}" destId="{882E7F9B-FDF2-4DAF-B9F0-8E015405C04C}" srcOrd="2" destOrd="0" presId="urn:microsoft.com/office/officeart/2008/layout/LinedList"/>
    <dgm:cxn modelId="{75550187-73FD-4353-B153-D79172A0BA87}" type="presParOf" srcId="{98661107-CDD5-420D-95BC-409F8B8ABFC7}" destId="{BEBB9193-8898-494D-BD95-040853A7446C}" srcOrd="2" destOrd="0" presId="urn:microsoft.com/office/officeart/2008/layout/LinedList"/>
    <dgm:cxn modelId="{C41FF616-A222-40B3-9754-2C8D8FC3E8A0}" type="presParOf" srcId="{98661107-CDD5-420D-95BC-409F8B8ABFC7}" destId="{CCC71BA6-153D-4C99-AD94-A5DE37188FB1}" srcOrd="3" destOrd="0" presId="urn:microsoft.com/office/officeart/2008/layout/LinedList"/>
    <dgm:cxn modelId="{358725E7-E1E3-4F6C-8C4F-FAD87E0F3CE1}" type="presParOf" srcId="{98661107-CDD5-420D-95BC-409F8B8ABFC7}" destId="{B4C5A508-9D2C-451F-AF1D-C6C5982A245C}" srcOrd="4" destOrd="0" presId="urn:microsoft.com/office/officeart/2008/layout/LinedList"/>
    <dgm:cxn modelId="{2213E7F8-DA38-4A58-8E48-61A71753DB7E}" type="presParOf" srcId="{B4C5A508-9D2C-451F-AF1D-C6C5982A245C}" destId="{96D32777-71C1-472A-8080-3756DD439ABA}" srcOrd="0" destOrd="0" presId="urn:microsoft.com/office/officeart/2008/layout/LinedList"/>
    <dgm:cxn modelId="{78ACCF12-3E0C-4922-B14C-3A817C98EAFB}" type="presParOf" srcId="{B4C5A508-9D2C-451F-AF1D-C6C5982A245C}" destId="{8436A6C5-5356-423F-8EED-B93A6DA75ED2}" srcOrd="1" destOrd="0" presId="urn:microsoft.com/office/officeart/2008/layout/LinedList"/>
    <dgm:cxn modelId="{57009BD6-10EC-4935-BC27-C7413391A580}" type="presParOf" srcId="{B4C5A508-9D2C-451F-AF1D-C6C5982A245C}" destId="{F131FFD2-9345-443D-B588-DB34D30342A0}" srcOrd="2" destOrd="0" presId="urn:microsoft.com/office/officeart/2008/layout/LinedList"/>
    <dgm:cxn modelId="{B85F164A-E779-4708-8FCB-12A72025468B}" type="presParOf" srcId="{98661107-CDD5-420D-95BC-409F8B8ABFC7}" destId="{A0D0603C-8293-48BA-A528-A47BEF054126}" srcOrd="5" destOrd="0" presId="urn:microsoft.com/office/officeart/2008/layout/LinedList"/>
    <dgm:cxn modelId="{6851E28E-3DD2-4654-BC86-928CE5BD5D45}" type="presParOf" srcId="{98661107-CDD5-420D-95BC-409F8B8ABFC7}" destId="{ECEF957E-5B60-40D6-815D-6216B95B714A}" srcOrd="6" destOrd="0" presId="urn:microsoft.com/office/officeart/2008/layout/LinedList"/>
    <dgm:cxn modelId="{8E4166DF-5043-492F-AD5E-E2D2A8217C5A}" type="presParOf" srcId="{98661107-CDD5-420D-95BC-409F8B8ABFC7}" destId="{0EFEA168-71C0-4FF4-9BEC-CDBD7925A40D}" srcOrd="7" destOrd="0" presId="urn:microsoft.com/office/officeart/2008/layout/LinedList"/>
    <dgm:cxn modelId="{D435480F-96BF-4452-80D8-5457D0B0EEC8}" type="presParOf" srcId="{0EFEA168-71C0-4FF4-9BEC-CDBD7925A40D}" destId="{54E06FBC-75F0-419E-8339-545438D57686}" srcOrd="0" destOrd="0" presId="urn:microsoft.com/office/officeart/2008/layout/LinedList"/>
    <dgm:cxn modelId="{9EFC3D48-2F42-4B44-8AC7-521A63CE6541}" type="presParOf" srcId="{0EFEA168-71C0-4FF4-9BEC-CDBD7925A40D}" destId="{BFCBC3DD-416E-403C-B859-4EC92C355B6E}" srcOrd="1" destOrd="0" presId="urn:microsoft.com/office/officeart/2008/layout/LinedList"/>
    <dgm:cxn modelId="{A90F6852-7E8E-4780-BA20-86D350278AA6}" type="presParOf" srcId="{0EFEA168-71C0-4FF4-9BEC-CDBD7925A40D}" destId="{D627BD54-0DF1-4F5F-90C0-CDD1DDD5AAC8}" srcOrd="2" destOrd="0" presId="urn:microsoft.com/office/officeart/2008/layout/LinedList"/>
    <dgm:cxn modelId="{10381B2D-9132-4DFE-AD8F-92522991E628}" type="presParOf" srcId="{98661107-CDD5-420D-95BC-409F8B8ABFC7}" destId="{78F6BE88-34F4-4F87-931D-61F942F5EF9F}" srcOrd="8" destOrd="0" presId="urn:microsoft.com/office/officeart/2008/layout/LinedList"/>
    <dgm:cxn modelId="{6B148750-3854-4AF2-A410-AF5DA49673B9}" type="presParOf" srcId="{98661107-CDD5-420D-95BC-409F8B8ABFC7}" destId="{DE6B1953-E9B6-49D2-B803-D1CA693F41E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DDBD72-E0C8-4BB8-9DB2-04F10F7F162A}" type="doc">
      <dgm:prSet loTypeId="urn:microsoft.com/office/officeart/2008/layout/PictureAccen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C0C0C89-DA47-40F3-BA47-66A856E8FA4B}">
      <dgm:prSet/>
      <dgm:spPr>
        <a:ln>
          <a:noFill/>
        </a:ln>
      </dgm:spPr>
      <dgm:t>
        <a:bodyPr/>
        <a:lstStyle/>
        <a:p>
          <a:r>
            <a:rPr lang="en-AU" b="1" dirty="0">
              <a:solidFill>
                <a:schemeClr val="tx1"/>
              </a:solidFill>
            </a:rPr>
            <a:t>Paradigm-washing</a:t>
          </a:r>
          <a:r>
            <a:rPr lang="en-AU" dirty="0">
              <a:solidFill>
                <a:schemeClr val="tx1"/>
              </a:solidFill>
            </a:rPr>
            <a:t>: Using the language of the neurodiversity paradigm without actually shifting our assumptions or practices.</a:t>
          </a:r>
        </a:p>
      </dgm:t>
      <dgm:extLst>
        <a:ext uri="{E40237B7-FDA0-4F09-8148-C483321AD2D9}">
          <dgm14:cNvPr xmlns:dgm14="http://schemas.microsoft.com/office/drawing/2010/diagram" id="0" name="" descr="Paradigm-washing: Using the language of the neurodiversity paradigm without actually shifting our assumptions or practices.&#10; We talk about celebrating difference whilst simultaneously requiring students to prove their deficits. &#10; We claim to value diversity whilst punishing anyone who can't conform.&#10; We call students neurodivergent while still requiring diagnostic evidence and feeding into biocertification and biopower dynamics!&#10;"/>
        </a:ext>
      </dgm:extLst>
    </dgm:pt>
    <dgm:pt modelId="{2ECFB037-328C-4CE4-8C90-72AF2C0F32EC}" type="parTrans" cxnId="{BD9512D0-2CEF-4391-8EA0-72D120F655A0}">
      <dgm:prSet/>
      <dgm:spPr/>
      <dgm:t>
        <a:bodyPr/>
        <a:lstStyle/>
        <a:p>
          <a:endParaRPr lang="en-AU"/>
        </a:p>
      </dgm:t>
    </dgm:pt>
    <dgm:pt modelId="{18AAFBD8-E944-4002-BA13-E491F0382D91}" type="sibTrans" cxnId="{BD9512D0-2CEF-4391-8EA0-72D120F655A0}">
      <dgm:prSet/>
      <dgm:spPr/>
      <dgm:t>
        <a:bodyPr/>
        <a:lstStyle/>
        <a:p>
          <a:endParaRPr lang="en-AU"/>
        </a:p>
      </dgm:t>
    </dgm:pt>
    <dgm:pt modelId="{917C75AF-DA1E-4453-9F15-C57DFC626302}">
      <dgm:prSet/>
      <dgm:spPr>
        <a:ln>
          <a:noFill/>
        </a:ln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We talk about celebrating difference whilst simultaneously requiring students to prove their deficits. </a:t>
          </a:r>
        </a:p>
      </dgm:t>
      <dgm:extLst>
        <a:ext uri="{E40237B7-FDA0-4F09-8148-C483321AD2D9}">
          <dgm14:cNvPr xmlns:dgm14="http://schemas.microsoft.com/office/drawing/2010/diagram" id="0" name="" descr="Paradigm-washing: Using the language of the neurodiversity paradigm without actually shifting our assumptions or practices.&#10; We talk about celebrating difference whilst simultaneously requiring students to prove their deficits. &#10; We claim to value diversity whilst punishing anyone who can't conform.&#10; We call students neurodivergent while still requiring diagnostic evidence and feeding into biocertification and biopower dynamics!&#10;"/>
        </a:ext>
      </dgm:extLst>
    </dgm:pt>
    <dgm:pt modelId="{88A9A774-72BC-4D63-94D3-6BD1F204A928}" type="parTrans" cxnId="{3F68ABB7-A245-4DFD-9549-F26940450CD0}">
      <dgm:prSet/>
      <dgm:spPr/>
      <dgm:t>
        <a:bodyPr/>
        <a:lstStyle/>
        <a:p>
          <a:endParaRPr lang="en-AU"/>
        </a:p>
      </dgm:t>
    </dgm:pt>
    <dgm:pt modelId="{40C51D05-1194-42B4-BAA1-A485B2635024}" type="sibTrans" cxnId="{3F68ABB7-A245-4DFD-9549-F26940450CD0}">
      <dgm:prSet/>
      <dgm:spPr/>
      <dgm:t>
        <a:bodyPr/>
        <a:lstStyle/>
        <a:p>
          <a:endParaRPr lang="en-AU"/>
        </a:p>
      </dgm:t>
    </dgm:pt>
    <dgm:pt modelId="{E6B7D901-1E48-4A2B-B131-3D363114779A}">
      <dgm:prSet/>
      <dgm:spPr>
        <a:ln>
          <a:noFill/>
        </a:ln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We claim to value diversity whilst punishing anyone who can't conform.</a:t>
          </a:r>
        </a:p>
      </dgm:t>
      <dgm:extLst>
        <a:ext uri="{E40237B7-FDA0-4F09-8148-C483321AD2D9}">
          <dgm14:cNvPr xmlns:dgm14="http://schemas.microsoft.com/office/drawing/2010/diagram" id="0" name="" descr="Paradigm-washing: Using the language of the neurodiversity paradigm without actually shifting our assumptions or practices.&#10; We talk about celebrating difference whilst simultaneously requiring students to prove their deficits. &#10; We claim to value diversity whilst punishing anyone who can't conform.&#10; We call students neurodivergent while still requiring diagnostic evidence and feeding into biocertification and biopower dynamics!&#10;"/>
        </a:ext>
      </dgm:extLst>
    </dgm:pt>
    <dgm:pt modelId="{AA386CB1-B66F-4FBE-9180-747DBF983CAF}" type="parTrans" cxnId="{49BE2BA6-FF00-4AFB-AEE3-A7A2DB169D6E}">
      <dgm:prSet/>
      <dgm:spPr/>
      <dgm:t>
        <a:bodyPr/>
        <a:lstStyle/>
        <a:p>
          <a:endParaRPr lang="en-AU"/>
        </a:p>
      </dgm:t>
    </dgm:pt>
    <dgm:pt modelId="{78ABEBCE-2128-4617-9D73-8ABFC1AA9D93}" type="sibTrans" cxnId="{49BE2BA6-FF00-4AFB-AEE3-A7A2DB169D6E}">
      <dgm:prSet/>
      <dgm:spPr/>
      <dgm:t>
        <a:bodyPr/>
        <a:lstStyle/>
        <a:p>
          <a:endParaRPr lang="en-AU"/>
        </a:p>
      </dgm:t>
    </dgm:pt>
    <dgm:pt modelId="{821D1ABB-8806-48AB-AD13-0DC71F4B0F5E}">
      <dgm:prSet/>
      <dgm:spPr>
        <a:ln>
          <a:noFill/>
        </a:ln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We call students neurodivergent while still requiring diagnostic evidence and feeding into </a:t>
          </a:r>
          <a:r>
            <a:rPr lang="en-AU" dirty="0" err="1">
              <a:solidFill>
                <a:schemeClr val="tx1"/>
              </a:solidFill>
            </a:rPr>
            <a:t>biocertification</a:t>
          </a:r>
          <a:r>
            <a:rPr lang="en-AU" dirty="0">
              <a:solidFill>
                <a:schemeClr val="tx1"/>
              </a:solidFill>
            </a:rPr>
            <a:t> and biopower dynamics!</a:t>
          </a:r>
        </a:p>
      </dgm:t>
      <dgm:extLst>
        <a:ext uri="{E40237B7-FDA0-4F09-8148-C483321AD2D9}">
          <dgm14:cNvPr xmlns:dgm14="http://schemas.microsoft.com/office/drawing/2010/diagram" id="0" name="" descr="Paradigm-washing: Using the language of the neurodiversity paradigm without actually shifting our assumptions or practices.&#10; We talk about celebrating difference whilst simultaneously requiring students to prove their deficits. &#10; We claim to value diversity whilst punishing anyone who can't conform.&#10; We call students neurodivergent while still requiring diagnostic evidence and feeding into biocertification and biopower dynamics!&#10;"/>
        </a:ext>
      </dgm:extLst>
    </dgm:pt>
    <dgm:pt modelId="{9449549D-F26C-4E1E-9CBC-C2AFCA11360C}" type="parTrans" cxnId="{AF90EE26-7BA3-47F9-838D-4E59BD454517}">
      <dgm:prSet/>
      <dgm:spPr/>
      <dgm:t>
        <a:bodyPr/>
        <a:lstStyle/>
        <a:p>
          <a:endParaRPr lang="en-AU"/>
        </a:p>
      </dgm:t>
    </dgm:pt>
    <dgm:pt modelId="{73C99325-9AFD-4274-86B3-0DCFBDBD48B7}" type="sibTrans" cxnId="{AF90EE26-7BA3-47F9-838D-4E59BD454517}">
      <dgm:prSet/>
      <dgm:spPr/>
      <dgm:t>
        <a:bodyPr/>
        <a:lstStyle/>
        <a:p>
          <a:endParaRPr lang="en-AU"/>
        </a:p>
      </dgm:t>
    </dgm:pt>
    <dgm:pt modelId="{CD13FBCF-E11B-4797-B871-B90CE569AF9F}" type="pres">
      <dgm:prSet presAssocID="{11DDBD72-E0C8-4BB8-9DB2-04F10F7F16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8D1F23E-C47C-41CB-BEC3-5FCF495CB2C6}" type="pres">
      <dgm:prSet presAssocID="{9C0C0C89-DA47-40F3-BA47-66A856E8FA4B}" presName="root" presStyleCnt="0">
        <dgm:presLayoutVars>
          <dgm:chMax/>
          <dgm:chPref val="4"/>
        </dgm:presLayoutVars>
      </dgm:prSet>
      <dgm:spPr/>
    </dgm:pt>
    <dgm:pt modelId="{FAEE0D59-463B-4B95-B330-2C05524FA5A2}" type="pres">
      <dgm:prSet presAssocID="{9C0C0C89-DA47-40F3-BA47-66A856E8FA4B}" presName="rootComposite" presStyleCnt="0">
        <dgm:presLayoutVars/>
      </dgm:prSet>
      <dgm:spPr/>
    </dgm:pt>
    <dgm:pt modelId="{B7F9D271-B30B-4C53-BCB2-56BE551146BC}" type="pres">
      <dgm:prSet presAssocID="{9C0C0C89-DA47-40F3-BA47-66A856E8FA4B}" presName="rootText" presStyleLbl="node0" presStyleIdx="0" presStyleCnt="1">
        <dgm:presLayoutVars>
          <dgm:chMax/>
          <dgm:chPref val="4"/>
        </dgm:presLayoutVars>
      </dgm:prSet>
      <dgm:spPr/>
    </dgm:pt>
    <dgm:pt modelId="{F97B3C22-8C70-4585-AF12-A69360C21E4B}" type="pres">
      <dgm:prSet presAssocID="{9C0C0C89-DA47-40F3-BA47-66A856E8FA4B}" presName="childShape" presStyleCnt="0">
        <dgm:presLayoutVars>
          <dgm:chMax val="0"/>
          <dgm:chPref val="0"/>
        </dgm:presLayoutVars>
      </dgm:prSet>
      <dgm:spPr/>
    </dgm:pt>
    <dgm:pt modelId="{07F481A5-7635-43F6-BDF5-EFCCFB0A496B}" type="pres">
      <dgm:prSet presAssocID="{917C75AF-DA1E-4453-9F15-C57DFC626302}" presName="childComposite" presStyleCnt="0">
        <dgm:presLayoutVars>
          <dgm:chMax val="0"/>
          <dgm:chPref val="0"/>
        </dgm:presLayoutVars>
      </dgm:prSet>
      <dgm:spPr/>
    </dgm:pt>
    <dgm:pt modelId="{A359D41A-5AF3-4C48-B217-BF0AC5AAA323}" type="pres">
      <dgm:prSet presAssocID="{917C75AF-DA1E-4453-9F15-C57DFC626302}" presName="Image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F7AD7AA1-224A-4680-8466-7E8FF81F3857}" type="pres">
      <dgm:prSet presAssocID="{917C75AF-DA1E-4453-9F15-C57DFC6263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5C2E569-46EC-4C27-81CC-461E20E28842}" type="pres">
      <dgm:prSet presAssocID="{E6B7D901-1E48-4A2B-B131-3D363114779A}" presName="childComposite" presStyleCnt="0">
        <dgm:presLayoutVars>
          <dgm:chMax val="0"/>
          <dgm:chPref val="0"/>
        </dgm:presLayoutVars>
      </dgm:prSet>
      <dgm:spPr/>
    </dgm:pt>
    <dgm:pt modelId="{BA2516AB-F98C-4FB6-95DC-26845452F7A9}" type="pres">
      <dgm:prSet presAssocID="{E6B7D901-1E48-4A2B-B131-3D363114779A}" presName="Image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ADC19B1B-A19D-4585-81B3-AC10C41E3CFC}" type="pres">
      <dgm:prSet presAssocID="{E6B7D901-1E48-4A2B-B131-3D363114779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9A2A7E3B-22EC-4016-988F-825DCF3928EC}" type="pres">
      <dgm:prSet presAssocID="{821D1ABB-8806-48AB-AD13-0DC71F4B0F5E}" presName="childComposite" presStyleCnt="0">
        <dgm:presLayoutVars>
          <dgm:chMax val="0"/>
          <dgm:chPref val="0"/>
        </dgm:presLayoutVars>
      </dgm:prSet>
      <dgm:spPr/>
    </dgm:pt>
    <dgm:pt modelId="{3B758BEA-0DB4-45C6-9DAB-54CFA5553AB2}" type="pres">
      <dgm:prSet presAssocID="{821D1ABB-8806-48AB-AD13-0DC71F4B0F5E}" presName="Image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CEA8DCE8-AA97-4146-BCE8-8D8EB55751DA}" type="pres">
      <dgm:prSet presAssocID="{821D1ABB-8806-48AB-AD13-0DC71F4B0F5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F90EE26-7BA3-47F9-838D-4E59BD454517}" srcId="{9C0C0C89-DA47-40F3-BA47-66A856E8FA4B}" destId="{821D1ABB-8806-48AB-AD13-0DC71F4B0F5E}" srcOrd="2" destOrd="0" parTransId="{9449549D-F26C-4E1E-9CBC-C2AFCA11360C}" sibTransId="{73C99325-9AFD-4274-86B3-0DCFBDBD48B7}"/>
    <dgm:cxn modelId="{C990B47A-7309-42CD-95D1-1786A17DA8F1}" type="presOf" srcId="{9C0C0C89-DA47-40F3-BA47-66A856E8FA4B}" destId="{B7F9D271-B30B-4C53-BCB2-56BE551146BC}" srcOrd="0" destOrd="0" presId="urn:microsoft.com/office/officeart/2008/layout/PictureAccentList"/>
    <dgm:cxn modelId="{67E51483-84B3-4629-A904-B99A1821B02F}" type="presOf" srcId="{821D1ABB-8806-48AB-AD13-0DC71F4B0F5E}" destId="{CEA8DCE8-AA97-4146-BCE8-8D8EB55751DA}" srcOrd="0" destOrd="0" presId="urn:microsoft.com/office/officeart/2008/layout/PictureAccentList"/>
    <dgm:cxn modelId="{434E5B86-75AA-4986-8981-1CA86A58CAC1}" type="presOf" srcId="{E6B7D901-1E48-4A2B-B131-3D363114779A}" destId="{ADC19B1B-A19D-4585-81B3-AC10C41E3CFC}" srcOrd="0" destOrd="0" presId="urn:microsoft.com/office/officeart/2008/layout/PictureAccentList"/>
    <dgm:cxn modelId="{49BE2BA6-FF00-4AFB-AEE3-A7A2DB169D6E}" srcId="{9C0C0C89-DA47-40F3-BA47-66A856E8FA4B}" destId="{E6B7D901-1E48-4A2B-B131-3D363114779A}" srcOrd="1" destOrd="0" parTransId="{AA386CB1-B66F-4FBE-9180-747DBF983CAF}" sibTransId="{78ABEBCE-2128-4617-9D73-8ABFC1AA9D93}"/>
    <dgm:cxn modelId="{3F68ABB7-A245-4DFD-9549-F26940450CD0}" srcId="{9C0C0C89-DA47-40F3-BA47-66A856E8FA4B}" destId="{917C75AF-DA1E-4453-9F15-C57DFC626302}" srcOrd="0" destOrd="0" parTransId="{88A9A774-72BC-4D63-94D3-6BD1F204A928}" sibTransId="{40C51D05-1194-42B4-BAA1-A485B2635024}"/>
    <dgm:cxn modelId="{3C828DB9-4643-439E-82F3-D1D53A7EB124}" type="presOf" srcId="{11DDBD72-E0C8-4BB8-9DB2-04F10F7F162A}" destId="{CD13FBCF-E11B-4797-B871-B90CE569AF9F}" srcOrd="0" destOrd="0" presId="urn:microsoft.com/office/officeart/2008/layout/PictureAccentList"/>
    <dgm:cxn modelId="{BD9512D0-2CEF-4391-8EA0-72D120F655A0}" srcId="{11DDBD72-E0C8-4BB8-9DB2-04F10F7F162A}" destId="{9C0C0C89-DA47-40F3-BA47-66A856E8FA4B}" srcOrd="0" destOrd="0" parTransId="{2ECFB037-328C-4CE4-8C90-72AF2C0F32EC}" sibTransId="{18AAFBD8-E944-4002-BA13-E491F0382D91}"/>
    <dgm:cxn modelId="{4A6D5DEC-9F83-4853-A77E-852AF36D291D}" type="presOf" srcId="{917C75AF-DA1E-4453-9F15-C57DFC626302}" destId="{F7AD7AA1-224A-4680-8466-7E8FF81F3857}" srcOrd="0" destOrd="0" presId="urn:microsoft.com/office/officeart/2008/layout/PictureAccentList"/>
    <dgm:cxn modelId="{6DCAF5C7-E24A-449F-B4CE-E9A88295CF47}" type="presParOf" srcId="{CD13FBCF-E11B-4797-B871-B90CE569AF9F}" destId="{98D1F23E-C47C-41CB-BEC3-5FCF495CB2C6}" srcOrd="0" destOrd="0" presId="urn:microsoft.com/office/officeart/2008/layout/PictureAccentList"/>
    <dgm:cxn modelId="{E8AD35A3-AB7A-4661-A8B2-3E8908A0C5B5}" type="presParOf" srcId="{98D1F23E-C47C-41CB-BEC3-5FCF495CB2C6}" destId="{FAEE0D59-463B-4B95-B330-2C05524FA5A2}" srcOrd="0" destOrd="0" presId="urn:microsoft.com/office/officeart/2008/layout/PictureAccentList"/>
    <dgm:cxn modelId="{9D670450-3DE2-4F91-AF47-63B2D741EAAD}" type="presParOf" srcId="{FAEE0D59-463B-4B95-B330-2C05524FA5A2}" destId="{B7F9D271-B30B-4C53-BCB2-56BE551146BC}" srcOrd="0" destOrd="0" presId="urn:microsoft.com/office/officeart/2008/layout/PictureAccentList"/>
    <dgm:cxn modelId="{44C12E0D-6A38-4483-BFC9-6C4BE5278FDD}" type="presParOf" srcId="{98D1F23E-C47C-41CB-BEC3-5FCF495CB2C6}" destId="{F97B3C22-8C70-4585-AF12-A69360C21E4B}" srcOrd="1" destOrd="0" presId="urn:microsoft.com/office/officeart/2008/layout/PictureAccentList"/>
    <dgm:cxn modelId="{0DB958EE-C01F-43B6-9353-C69729E13512}" type="presParOf" srcId="{F97B3C22-8C70-4585-AF12-A69360C21E4B}" destId="{07F481A5-7635-43F6-BDF5-EFCCFB0A496B}" srcOrd="0" destOrd="0" presId="urn:microsoft.com/office/officeart/2008/layout/PictureAccentList"/>
    <dgm:cxn modelId="{E737FE6E-558D-4850-9142-393E8178F976}" type="presParOf" srcId="{07F481A5-7635-43F6-BDF5-EFCCFB0A496B}" destId="{A359D41A-5AF3-4C48-B217-BF0AC5AAA323}" srcOrd="0" destOrd="0" presId="urn:microsoft.com/office/officeart/2008/layout/PictureAccentList"/>
    <dgm:cxn modelId="{65A40A80-80BD-454E-B7C6-A1096CE0015D}" type="presParOf" srcId="{07F481A5-7635-43F6-BDF5-EFCCFB0A496B}" destId="{F7AD7AA1-224A-4680-8466-7E8FF81F3857}" srcOrd="1" destOrd="0" presId="urn:microsoft.com/office/officeart/2008/layout/PictureAccentList"/>
    <dgm:cxn modelId="{CB39CC91-B05C-4999-9818-FCA3C0EF9938}" type="presParOf" srcId="{F97B3C22-8C70-4585-AF12-A69360C21E4B}" destId="{B5C2E569-46EC-4C27-81CC-461E20E28842}" srcOrd="1" destOrd="0" presId="urn:microsoft.com/office/officeart/2008/layout/PictureAccentList"/>
    <dgm:cxn modelId="{7B699003-9C95-4E9A-8EA8-7CCA3F520913}" type="presParOf" srcId="{B5C2E569-46EC-4C27-81CC-461E20E28842}" destId="{BA2516AB-F98C-4FB6-95DC-26845452F7A9}" srcOrd="0" destOrd="0" presId="urn:microsoft.com/office/officeart/2008/layout/PictureAccentList"/>
    <dgm:cxn modelId="{08AC1EFF-67E9-438B-A856-6EC6992AD8F3}" type="presParOf" srcId="{B5C2E569-46EC-4C27-81CC-461E20E28842}" destId="{ADC19B1B-A19D-4585-81B3-AC10C41E3CFC}" srcOrd="1" destOrd="0" presId="urn:microsoft.com/office/officeart/2008/layout/PictureAccentList"/>
    <dgm:cxn modelId="{FCC55B4D-EA03-442E-A1EC-0321355BE2C1}" type="presParOf" srcId="{F97B3C22-8C70-4585-AF12-A69360C21E4B}" destId="{9A2A7E3B-22EC-4016-988F-825DCF3928EC}" srcOrd="2" destOrd="0" presId="urn:microsoft.com/office/officeart/2008/layout/PictureAccentList"/>
    <dgm:cxn modelId="{255F9B20-8CC0-4614-BB38-A070A4B39F6D}" type="presParOf" srcId="{9A2A7E3B-22EC-4016-988F-825DCF3928EC}" destId="{3B758BEA-0DB4-45C6-9DAB-54CFA5553AB2}" srcOrd="0" destOrd="0" presId="urn:microsoft.com/office/officeart/2008/layout/PictureAccentList"/>
    <dgm:cxn modelId="{A1210A5D-8190-48CF-8C8E-EC3219F2A06D}" type="presParOf" srcId="{9A2A7E3B-22EC-4016-988F-825DCF3928EC}" destId="{CEA8DCE8-AA97-4146-BCE8-8D8EB55751D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D8D21-CDED-472D-90CD-1345DFEFF065}">
      <dsp:nvSpPr>
        <dsp:cNvPr id="0" name=""/>
        <dsp:cNvSpPr/>
      </dsp:nvSpPr>
      <dsp:spPr>
        <a:xfrm>
          <a:off x="41513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0EA5D-A94D-4DA2-B778-6CC48C58B42D}">
      <dsp:nvSpPr>
        <dsp:cNvPr id="0" name=""/>
        <dsp:cNvSpPr/>
      </dsp:nvSpPr>
      <dsp:spPr>
        <a:xfrm>
          <a:off x="82850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I don’t have all the answers.</a:t>
          </a:r>
          <a:endParaRPr lang="en-US" sz="1900" kern="1200" dirty="0"/>
        </a:p>
      </dsp:txBody>
      <dsp:txXfrm>
        <a:off x="911350" y="496219"/>
        <a:ext cx="1531337" cy="1531337"/>
      </dsp:txXfrm>
    </dsp:sp>
    <dsp:sp modelId="{FC42492D-62EC-463C-B9E3-1A0137D8651D}">
      <dsp:nvSpPr>
        <dsp:cNvPr id="0" name=""/>
        <dsp:cNvSpPr/>
      </dsp:nvSpPr>
      <dsp:spPr>
        <a:xfrm>
          <a:off x="2656070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What to do with discomfort?</a:t>
          </a:r>
          <a:endParaRPr lang="en-US" sz="1900" kern="1200" dirty="0"/>
        </a:p>
      </dsp:txBody>
      <dsp:txXfrm>
        <a:off x="2738912" y="496219"/>
        <a:ext cx="1531337" cy="1531337"/>
      </dsp:txXfrm>
    </dsp:sp>
    <dsp:sp modelId="{02ED62CA-9EA2-40CA-8064-8E771C1E20F1}">
      <dsp:nvSpPr>
        <dsp:cNvPr id="0" name=""/>
        <dsp:cNvSpPr/>
      </dsp:nvSpPr>
      <dsp:spPr>
        <a:xfrm>
          <a:off x="828508" y="2240939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My positionality (and bias)</a:t>
          </a:r>
          <a:endParaRPr lang="en-US" sz="1900" kern="1200"/>
        </a:p>
      </dsp:txBody>
      <dsp:txXfrm>
        <a:off x="911350" y="2323781"/>
        <a:ext cx="1531337" cy="1531337"/>
      </dsp:txXfrm>
    </dsp:sp>
    <dsp:sp modelId="{9A48A339-16F6-423A-A863-B528B28D9FC2}">
      <dsp:nvSpPr>
        <dsp:cNvPr id="0" name=""/>
        <dsp:cNvSpPr/>
      </dsp:nvSpPr>
      <dsp:spPr>
        <a:xfrm>
          <a:off x="2656070" y="2240939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/>
            <a:t>UDL and inclusive practice are taken as read</a:t>
          </a:r>
          <a:endParaRPr lang="en-US" sz="1900" kern="1200" dirty="0"/>
        </a:p>
      </dsp:txBody>
      <dsp:txXfrm>
        <a:off x="2738912" y="2323781"/>
        <a:ext cx="1531337" cy="15313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401B7-F32E-4AB4-9120-007B0548EDFC}">
      <dsp:nvSpPr>
        <dsp:cNvPr id="0" name=""/>
        <dsp:cNvSpPr/>
      </dsp:nvSpPr>
      <dsp:spPr>
        <a:xfrm>
          <a:off x="0" y="0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Epistemic justice: </a:t>
          </a:r>
          <a:r>
            <a:rPr lang="en-AU" sz="2400" kern="1200" dirty="0"/>
            <a:t>Believing students about their needs</a:t>
          </a:r>
          <a:endParaRPr lang="en-US" sz="2400" kern="1200" dirty="0"/>
        </a:p>
      </dsp:txBody>
      <dsp:txXfrm>
        <a:off x="2171940" y="0"/>
        <a:ext cx="8032997" cy="1309533"/>
      </dsp:txXfrm>
    </dsp:sp>
    <dsp:sp modelId="{BB68DDAB-AAED-45C9-9178-71DEDF456DCE}">
      <dsp:nvSpPr>
        <dsp:cNvPr id="0" name=""/>
        <dsp:cNvSpPr/>
      </dsp:nvSpPr>
      <dsp:spPr>
        <a:xfrm>
          <a:off x="572061" y="144918"/>
          <a:ext cx="888421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CD6B6-93CC-4E9C-84B6-3D90E5BD224F}">
      <dsp:nvSpPr>
        <dsp:cNvPr id="0" name=""/>
        <dsp:cNvSpPr/>
      </dsp:nvSpPr>
      <dsp:spPr>
        <a:xfrm>
          <a:off x="0" y="1440487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Harm reduction: </a:t>
          </a:r>
          <a:r>
            <a:rPr lang="en-AU" sz="2400" kern="1200" dirty="0"/>
            <a:t>Meeting students where they're at, not demanding treatment or recovery</a:t>
          </a:r>
          <a:endParaRPr lang="en-US" sz="2400" kern="1200" dirty="0"/>
        </a:p>
      </dsp:txBody>
      <dsp:txXfrm>
        <a:off x="2171940" y="1440487"/>
        <a:ext cx="8032997" cy="1309533"/>
      </dsp:txXfrm>
    </dsp:sp>
    <dsp:sp modelId="{9C1E96F8-551B-4016-84B2-4ED0FA61F384}">
      <dsp:nvSpPr>
        <dsp:cNvPr id="0" name=""/>
        <dsp:cNvSpPr/>
      </dsp:nvSpPr>
      <dsp:spPr>
        <a:xfrm>
          <a:off x="572061" y="1585405"/>
          <a:ext cx="888421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A1CB2-988A-4BBA-A92F-4288F97074E0}">
      <dsp:nvSpPr>
        <dsp:cNvPr id="0" name=""/>
        <dsp:cNvSpPr/>
      </dsp:nvSpPr>
      <dsp:spPr>
        <a:xfrm>
          <a:off x="0" y="2880974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Moving from individual accommodations to </a:t>
          </a:r>
          <a:r>
            <a:rPr lang="en-AU" sz="2400" b="1" kern="1200" dirty="0"/>
            <a:t>systemic change</a:t>
          </a:r>
          <a:endParaRPr lang="en-US" sz="2400" kern="1200" dirty="0"/>
        </a:p>
      </dsp:txBody>
      <dsp:txXfrm>
        <a:off x="2171940" y="2880974"/>
        <a:ext cx="8032997" cy="1309533"/>
      </dsp:txXfrm>
    </dsp:sp>
    <dsp:sp modelId="{CDB7140B-F0CB-4335-B90D-22982A583BBF}">
      <dsp:nvSpPr>
        <dsp:cNvPr id="0" name=""/>
        <dsp:cNvSpPr/>
      </dsp:nvSpPr>
      <dsp:spPr>
        <a:xfrm>
          <a:off x="572061" y="3025892"/>
          <a:ext cx="888421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7000" b="-7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401B7-F32E-4AB4-9120-007B0548EDFC}">
      <dsp:nvSpPr>
        <dsp:cNvPr id="0" name=""/>
        <dsp:cNvSpPr/>
      </dsp:nvSpPr>
      <dsp:spPr>
        <a:xfrm>
          <a:off x="0" y="0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UDL as baseline, not "extra"</a:t>
          </a:r>
          <a:endParaRPr lang="en-US" sz="2400" kern="1200" dirty="0"/>
        </a:p>
      </dsp:txBody>
      <dsp:txXfrm>
        <a:off x="2171940" y="0"/>
        <a:ext cx="8032997" cy="1309533"/>
      </dsp:txXfrm>
    </dsp:sp>
    <dsp:sp modelId="{BB68DDAB-AAED-45C9-9178-71DEDF456DCE}">
      <dsp:nvSpPr>
        <dsp:cNvPr id="0" name=""/>
        <dsp:cNvSpPr/>
      </dsp:nvSpPr>
      <dsp:spPr>
        <a:xfrm>
          <a:off x="572061" y="144918"/>
          <a:ext cx="888421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E1F84-61E6-4606-B8EA-6FF62F22DC23}">
      <dsp:nvSpPr>
        <dsp:cNvPr id="0" name=""/>
        <dsp:cNvSpPr/>
      </dsp:nvSpPr>
      <dsp:spPr>
        <a:xfrm>
          <a:off x="0" y="1440487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Assessment design that doesn't assume one way of demonstrating knowledge</a:t>
          </a:r>
        </a:p>
      </dsp:txBody>
      <dsp:txXfrm>
        <a:off x="2171940" y="1440487"/>
        <a:ext cx="8032997" cy="1309533"/>
      </dsp:txXfrm>
    </dsp:sp>
    <dsp:sp modelId="{E24C698E-416D-4525-B761-7AEDF4E3E49A}">
      <dsp:nvSpPr>
        <dsp:cNvPr id="0" name=""/>
        <dsp:cNvSpPr/>
      </dsp:nvSpPr>
      <dsp:spPr>
        <a:xfrm>
          <a:off x="598135" y="1571440"/>
          <a:ext cx="878073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65FD-5356-4E36-B6A3-D94C27F5CAB2}">
      <dsp:nvSpPr>
        <dsp:cNvPr id="0" name=""/>
        <dsp:cNvSpPr/>
      </dsp:nvSpPr>
      <dsp:spPr>
        <a:xfrm>
          <a:off x="0" y="2880974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Flexibility built in from the start</a:t>
          </a:r>
        </a:p>
      </dsp:txBody>
      <dsp:txXfrm>
        <a:off x="2171940" y="2880974"/>
        <a:ext cx="8032997" cy="1309533"/>
      </dsp:txXfrm>
    </dsp:sp>
    <dsp:sp modelId="{6FAFB957-886B-486F-B5B6-3A24F0018D4E}">
      <dsp:nvSpPr>
        <dsp:cNvPr id="0" name=""/>
        <dsp:cNvSpPr/>
      </dsp:nvSpPr>
      <dsp:spPr>
        <a:xfrm>
          <a:off x="598135" y="3011927"/>
          <a:ext cx="878073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401B7-F32E-4AB4-9120-007B0548EDFC}">
      <dsp:nvSpPr>
        <dsp:cNvPr id="0" name=""/>
        <dsp:cNvSpPr/>
      </dsp:nvSpPr>
      <dsp:spPr>
        <a:xfrm>
          <a:off x="0" y="0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Reducing diagnosis requirements where possible</a:t>
          </a:r>
          <a:endParaRPr lang="en-US" sz="2400" kern="1200" dirty="0"/>
        </a:p>
      </dsp:txBody>
      <dsp:txXfrm>
        <a:off x="2171940" y="0"/>
        <a:ext cx="8032997" cy="1309533"/>
      </dsp:txXfrm>
    </dsp:sp>
    <dsp:sp modelId="{BB68DDAB-AAED-45C9-9178-71DEDF456DCE}">
      <dsp:nvSpPr>
        <dsp:cNvPr id="0" name=""/>
        <dsp:cNvSpPr/>
      </dsp:nvSpPr>
      <dsp:spPr>
        <a:xfrm>
          <a:off x="652364" y="144918"/>
          <a:ext cx="727816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601AA-063E-40AB-9091-68585778B1B5}">
      <dsp:nvSpPr>
        <dsp:cNvPr id="0" name=""/>
        <dsp:cNvSpPr/>
      </dsp:nvSpPr>
      <dsp:spPr>
        <a:xfrm>
          <a:off x="0" y="1440487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Recognising that "academic integrity" frameworks can be </a:t>
          </a:r>
          <a:r>
            <a:rPr lang="en-AU" sz="2400" kern="1200" dirty="0" err="1"/>
            <a:t>neuronormative</a:t>
          </a:r>
          <a:endParaRPr lang="en-AU" sz="2400" kern="1200" dirty="0"/>
        </a:p>
      </dsp:txBody>
      <dsp:txXfrm>
        <a:off x="2171940" y="1440487"/>
        <a:ext cx="8032997" cy="1309533"/>
      </dsp:txXfrm>
    </dsp:sp>
    <dsp:sp modelId="{CFBB0904-3556-4887-8542-65ED68B13C88}">
      <dsp:nvSpPr>
        <dsp:cNvPr id="0" name=""/>
        <dsp:cNvSpPr/>
      </dsp:nvSpPr>
      <dsp:spPr>
        <a:xfrm>
          <a:off x="705971" y="1557926"/>
          <a:ext cx="730163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3000" r="-3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AA336-1083-4C96-A3BC-DFFE51AE060F}">
      <dsp:nvSpPr>
        <dsp:cNvPr id="0" name=""/>
        <dsp:cNvSpPr/>
      </dsp:nvSpPr>
      <dsp:spPr>
        <a:xfrm>
          <a:off x="0" y="2880974"/>
          <a:ext cx="10204938" cy="130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Building genuine student voice into policy</a:t>
          </a:r>
        </a:p>
      </dsp:txBody>
      <dsp:txXfrm>
        <a:off x="2171940" y="2880974"/>
        <a:ext cx="8032997" cy="1309533"/>
      </dsp:txXfrm>
    </dsp:sp>
    <dsp:sp modelId="{4E4200BD-3C9B-4DE9-8507-20A865A31667}">
      <dsp:nvSpPr>
        <dsp:cNvPr id="0" name=""/>
        <dsp:cNvSpPr/>
      </dsp:nvSpPr>
      <dsp:spPr>
        <a:xfrm>
          <a:off x="705971" y="2998413"/>
          <a:ext cx="730163" cy="10476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C8672-2FE9-4380-BCAA-A4BF16FA772D}">
      <dsp:nvSpPr>
        <dsp:cNvPr id="0" name=""/>
        <dsp:cNvSpPr/>
      </dsp:nvSpPr>
      <dsp:spPr>
        <a:xfrm>
          <a:off x="3594" y="813467"/>
          <a:ext cx="1946002" cy="27244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kern="1200" cap="none"/>
            <a:t>Name when systems are creating barriers</a:t>
          </a:r>
          <a:endParaRPr lang="en-US" sz="1800" kern="1200" cap="none"/>
        </a:p>
      </dsp:txBody>
      <dsp:txXfrm>
        <a:off x="3594" y="1848740"/>
        <a:ext cx="1946002" cy="1634641"/>
      </dsp:txXfrm>
    </dsp:sp>
    <dsp:sp modelId="{C37DDB8A-5022-412C-BD40-03A3BBC983D9}">
      <dsp:nvSpPr>
        <dsp:cNvPr id="0" name=""/>
        <dsp:cNvSpPr/>
      </dsp:nvSpPr>
      <dsp:spPr>
        <a:xfrm>
          <a:off x="567934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</a:t>
          </a:r>
        </a:p>
      </dsp:txBody>
      <dsp:txXfrm>
        <a:off x="687628" y="1205601"/>
        <a:ext cx="577932" cy="577932"/>
      </dsp:txXfrm>
    </dsp:sp>
    <dsp:sp modelId="{F86C94FB-6761-43FB-91A8-8276349AA442}">
      <dsp:nvSpPr>
        <dsp:cNvPr id="0" name=""/>
        <dsp:cNvSpPr/>
      </dsp:nvSpPr>
      <dsp:spPr>
        <a:xfrm>
          <a:off x="3594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07D5E-B36C-4360-9B6F-453B6ACE0B23}">
      <dsp:nvSpPr>
        <dsp:cNvPr id="0" name=""/>
        <dsp:cNvSpPr/>
      </dsp:nvSpPr>
      <dsp:spPr>
        <a:xfrm>
          <a:off x="2144196" y="813467"/>
          <a:ext cx="1946002" cy="27244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kern="1200" cap="none" dirty="0"/>
            <a:t>Document the impact of policies on students</a:t>
          </a:r>
          <a:endParaRPr lang="en-US" sz="1800" kern="1200" cap="none" dirty="0"/>
        </a:p>
      </dsp:txBody>
      <dsp:txXfrm>
        <a:off x="2144196" y="1848740"/>
        <a:ext cx="1946002" cy="1634641"/>
      </dsp:txXfrm>
    </dsp:sp>
    <dsp:sp modelId="{94CC2CED-2E8C-4DCE-9F68-D9AFE9E595F6}">
      <dsp:nvSpPr>
        <dsp:cNvPr id="0" name=""/>
        <dsp:cNvSpPr/>
      </dsp:nvSpPr>
      <dsp:spPr>
        <a:xfrm>
          <a:off x="2708537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1205601"/>
        <a:ext cx="577932" cy="577932"/>
      </dsp:txXfrm>
    </dsp:sp>
    <dsp:sp modelId="{838F849E-0484-4C29-8F14-F8CE8CD2F5B0}">
      <dsp:nvSpPr>
        <dsp:cNvPr id="0" name=""/>
        <dsp:cNvSpPr/>
      </dsp:nvSpPr>
      <dsp:spPr>
        <a:xfrm>
          <a:off x="2144196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F77EE-6DEB-4F56-803B-61DF98F6E076}">
      <dsp:nvSpPr>
        <dsp:cNvPr id="0" name=""/>
        <dsp:cNvSpPr/>
      </dsp:nvSpPr>
      <dsp:spPr>
        <a:xfrm>
          <a:off x="4284798" y="813467"/>
          <a:ext cx="1946002" cy="27244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kern="1200" cap="none"/>
            <a:t>Advocate for change even when it's slow</a:t>
          </a:r>
          <a:endParaRPr lang="en-US" sz="1800" kern="1200" cap="none"/>
        </a:p>
      </dsp:txBody>
      <dsp:txXfrm>
        <a:off x="4284798" y="1848740"/>
        <a:ext cx="1946002" cy="1634641"/>
      </dsp:txXfrm>
    </dsp:sp>
    <dsp:sp modelId="{EC5D028B-06FB-478C-91A9-6A4A6377A2B2}">
      <dsp:nvSpPr>
        <dsp:cNvPr id="0" name=""/>
        <dsp:cNvSpPr/>
      </dsp:nvSpPr>
      <dsp:spPr>
        <a:xfrm>
          <a:off x="4849139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1205601"/>
        <a:ext cx="577932" cy="577932"/>
      </dsp:txXfrm>
    </dsp:sp>
    <dsp:sp modelId="{527F42D4-BB2C-4D5D-BA3E-62634C2E7BE2}">
      <dsp:nvSpPr>
        <dsp:cNvPr id="0" name=""/>
        <dsp:cNvSpPr/>
      </dsp:nvSpPr>
      <dsp:spPr>
        <a:xfrm>
          <a:off x="4284798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5E40E-6C2C-4483-B013-C5079A49A011}">
      <dsp:nvSpPr>
        <dsp:cNvPr id="0" name=""/>
        <dsp:cNvSpPr/>
      </dsp:nvSpPr>
      <dsp:spPr>
        <a:xfrm>
          <a:off x="6425401" y="813467"/>
          <a:ext cx="1946002" cy="27244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kern="1200" cap="none" dirty="0"/>
            <a:t>Find creative workarounds within existing structures</a:t>
          </a:r>
          <a:endParaRPr lang="en-US" sz="1800" kern="1200" cap="none" dirty="0"/>
        </a:p>
      </dsp:txBody>
      <dsp:txXfrm>
        <a:off x="6425401" y="1848740"/>
        <a:ext cx="1946002" cy="1634641"/>
      </dsp:txXfrm>
    </dsp:sp>
    <dsp:sp modelId="{09987F85-875C-43DF-ABBD-B88DEF96460A}">
      <dsp:nvSpPr>
        <dsp:cNvPr id="0" name=""/>
        <dsp:cNvSpPr/>
      </dsp:nvSpPr>
      <dsp:spPr>
        <a:xfrm>
          <a:off x="6989741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1205601"/>
        <a:ext cx="577932" cy="577932"/>
      </dsp:txXfrm>
    </dsp:sp>
    <dsp:sp modelId="{5E6A2099-821E-4C7B-83A5-81789FDD03FC}">
      <dsp:nvSpPr>
        <dsp:cNvPr id="0" name=""/>
        <dsp:cNvSpPr/>
      </dsp:nvSpPr>
      <dsp:spPr>
        <a:xfrm>
          <a:off x="6425401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57295-BAE9-4B99-B677-DA574966C7E8}">
      <dsp:nvSpPr>
        <dsp:cNvPr id="0" name=""/>
        <dsp:cNvSpPr/>
      </dsp:nvSpPr>
      <dsp:spPr>
        <a:xfrm>
          <a:off x="8566003" y="813467"/>
          <a:ext cx="1946002" cy="27244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800" kern="1200" cap="none" dirty="0"/>
            <a:t>Build relationships with students based on trust, not control</a:t>
          </a:r>
          <a:endParaRPr lang="en-US" sz="1800" kern="1200" cap="none" dirty="0"/>
        </a:p>
      </dsp:txBody>
      <dsp:txXfrm>
        <a:off x="8566003" y="1848740"/>
        <a:ext cx="1946002" cy="1634641"/>
      </dsp:txXfrm>
    </dsp:sp>
    <dsp:sp modelId="{5D4C99C3-3A31-45AA-85EB-3E01AA379F99}">
      <dsp:nvSpPr>
        <dsp:cNvPr id="0" name=""/>
        <dsp:cNvSpPr/>
      </dsp:nvSpPr>
      <dsp:spPr>
        <a:xfrm>
          <a:off x="9130344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1205601"/>
        <a:ext cx="577932" cy="577932"/>
      </dsp:txXfrm>
    </dsp:sp>
    <dsp:sp modelId="{4815A50B-D9F7-4525-8E34-00DABEFFB27E}">
      <dsp:nvSpPr>
        <dsp:cNvPr id="0" name=""/>
        <dsp:cNvSpPr/>
      </dsp:nvSpPr>
      <dsp:spPr>
        <a:xfrm>
          <a:off x="8566003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BFE1-1EDE-4A1B-8C24-220B8CEE5626}">
      <dsp:nvSpPr>
        <dsp:cNvPr id="0" name=""/>
        <dsp:cNvSpPr/>
      </dsp:nvSpPr>
      <dsp:spPr>
        <a:xfrm>
          <a:off x="1927597" y="2007"/>
          <a:ext cx="7710389" cy="10400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03" tIns="264167" rIns="149603" bIns="26416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Advocate for the paradigm in spaces where you have influence</a:t>
          </a:r>
        </a:p>
      </dsp:txBody>
      <dsp:txXfrm>
        <a:off x="1927597" y="2007"/>
        <a:ext cx="7710389" cy="1040029"/>
      </dsp:txXfrm>
    </dsp:sp>
    <dsp:sp modelId="{2994CCB1-8A4A-4338-8184-B309F21CF711}">
      <dsp:nvSpPr>
        <dsp:cNvPr id="0" name=""/>
        <dsp:cNvSpPr/>
      </dsp:nvSpPr>
      <dsp:spPr>
        <a:xfrm>
          <a:off x="0" y="2007"/>
          <a:ext cx="1927597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002" tIns="102732" rIns="102002" bIns="10273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Advocate</a:t>
          </a:r>
        </a:p>
      </dsp:txBody>
      <dsp:txXfrm>
        <a:off x="0" y="2007"/>
        <a:ext cx="1927597" cy="1040029"/>
      </dsp:txXfrm>
    </dsp:sp>
    <dsp:sp modelId="{7E8413AC-10D6-4C8F-93E2-528160879ED8}">
      <dsp:nvSpPr>
        <dsp:cNvPr id="0" name=""/>
        <dsp:cNvSpPr/>
      </dsp:nvSpPr>
      <dsp:spPr>
        <a:xfrm>
          <a:off x="1927597" y="1104438"/>
          <a:ext cx="7710389" cy="10400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03" tIns="264167" rIns="149603" bIns="26416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Challenge neuronormativity when you see it</a:t>
          </a:r>
        </a:p>
      </dsp:txBody>
      <dsp:txXfrm>
        <a:off x="1927597" y="1104438"/>
        <a:ext cx="7710389" cy="1040029"/>
      </dsp:txXfrm>
    </dsp:sp>
    <dsp:sp modelId="{2A3D8CFB-EE4C-4ECA-9693-5AD04FAAA349}">
      <dsp:nvSpPr>
        <dsp:cNvPr id="0" name=""/>
        <dsp:cNvSpPr/>
      </dsp:nvSpPr>
      <dsp:spPr>
        <a:xfrm>
          <a:off x="0" y="1104438"/>
          <a:ext cx="1927597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002" tIns="102732" rIns="102002" bIns="10273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Challenge</a:t>
          </a:r>
        </a:p>
      </dsp:txBody>
      <dsp:txXfrm>
        <a:off x="0" y="1104438"/>
        <a:ext cx="1927597" cy="1040029"/>
      </dsp:txXfrm>
    </dsp:sp>
    <dsp:sp modelId="{50AB7EEE-1C73-48C2-8AF4-ADC47E0A2F89}">
      <dsp:nvSpPr>
        <dsp:cNvPr id="0" name=""/>
        <dsp:cNvSpPr/>
      </dsp:nvSpPr>
      <dsp:spPr>
        <a:xfrm>
          <a:off x="1927597" y="2206869"/>
          <a:ext cx="7710389" cy="10400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03" tIns="264167" rIns="149603" bIns="26416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Push back on individual adjustments as the only solution</a:t>
          </a:r>
        </a:p>
      </dsp:txBody>
      <dsp:txXfrm>
        <a:off x="1927597" y="2206869"/>
        <a:ext cx="7710389" cy="1040029"/>
      </dsp:txXfrm>
    </dsp:sp>
    <dsp:sp modelId="{8B6BDD02-552B-407E-950A-2FA5B4DA5963}">
      <dsp:nvSpPr>
        <dsp:cNvPr id="0" name=""/>
        <dsp:cNvSpPr/>
      </dsp:nvSpPr>
      <dsp:spPr>
        <a:xfrm>
          <a:off x="0" y="2206869"/>
          <a:ext cx="1927597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002" tIns="102732" rIns="102002" bIns="10273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Push back</a:t>
          </a:r>
        </a:p>
      </dsp:txBody>
      <dsp:txXfrm>
        <a:off x="0" y="2206869"/>
        <a:ext cx="1927597" cy="1040029"/>
      </dsp:txXfrm>
    </dsp:sp>
    <dsp:sp modelId="{F68DBB24-B262-4692-BBD4-17F5F9582764}">
      <dsp:nvSpPr>
        <dsp:cNvPr id="0" name=""/>
        <dsp:cNvSpPr/>
      </dsp:nvSpPr>
      <dsp:spPr>
        <a:xfrm>
          <a:off x="1927597" y="3309300"/>
          <a:ext cx="7710389" cy="104002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03" tIns="264167" rIns="149603" bIns="26416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 coalitions with other practitioners doing this work</a:t>
          </a:r>
        </a:p>
      </dsp:txBody>
      <dsp:txXfrm>
        <a:off x="1927597" y="3309300"/>
        <a:ext cx="7710389" cy="1040029"/>
      </dsp:txXfrm>
    </dsp:sp>
    <dsp:sp modelId="{D9F935A3-868E-482E-A68A-0913D11444E7}">
      <dsp:nvSpPr>
        <dsp:cNvPr id="0" name=""/>
        <dsp:cNvSpPr/>
      </dsp:nvSpPr>
      <dsp:spPr>
        <a:xfrm>
          <a:off x="0" y="3309300"/>
          <a:ext cx="1927597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002" tIns="102732" rIns="102002" bIns="10273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Build</a:t>
          </a:r>
        </a:p>
      </dsp:txBody>
      <dsp:txXfrm>
        <a:off x="0" y="3309300"/>
        <a:ext cx="1927597" cy="1040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0686C-D542-4628-AFAA-20648AEEE742}">
      <dsp:nvSpPr>
        <dsp:cNvPr id="0" name=""/>
        <dsp:cNvSpPr/>
      </dsp:nvSpPr>
      <dsp:spPr>
        <a:xfrm>
          <a:off x="0" y="1805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54317-360E-4B5B-B88A-2E77BE4DC13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2D03D-B779-457A-9138-8966155A5979}">
      <dsp:nvSpPr>
        <dsp:cNvPr id="0" name=""/>
        <dsp:cNvSpPr/>
      </dsp:nvSpPr>
      <dsp:spPr>
        <a:xfrm>
          <a:off x="1057183" y="1805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/>
            <a:t>This session is about:</a:t>
          </a:r>
          <a:endParaRPr lang="en-US" sz="2200" kern="1200" dirty="0"/>
        </a:p>
      </dsp:txBody>
      <dsp:txXfrm>
        <a:off x="1057183" y="1805"/>
        <a:ext cx="3802298" cy="915310"/>
      </dsp:txXfrm>
    </dsp:sp>
    <dsp:sp modelId="{AEE5BE3F-BE45-4746-A176-37F2C4E72CD4}">
      <dsp:nvSpPr>
        <dsp:cNvPr id="0" name=""/>
        <dsp:cNvSpPr/>
      </dsp:nvSpPr>
      <dsp:spPr>
        <a:xfrm>
          <a:off x="0" y="1145944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0F8FF-E9AD-4E1C-83D0-63352EAEEF9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51B62-FF40-41E2-8158-70AFD7508304}">
      <dsp:nvSpPr>
        <dsp:cNvPr id="0" name=""/>
        <dsp:cNvSpPr/>
      </dsp:nvSpPr>
      <dsp:spPr>
        <a:xfrm>
          <a:off x="1057183" y="1145944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Theory that drives practice</a:t>
          </a:r>
          <a:endParaRPr lang="en-US" sz="2200" kern="1200" dirty="0"/>
        </a:p>
      </dsp:txBody>
      <dsp:txXfrm>
        <a:off x="1057183" y="1145944"/>
        <a:ext cx="3802298" cy="915310"/>
      </dsp:txXfrm>
    </dsp:sp>
    <dsp:sp modelId="{57A7DF66-6FAA-4486-B78C-08D5FA0D7D6B}">
      <dsp:nvSpPr>
        <dsp:cNvPr id="0" name=""/>
        <dsp:cNvSpPr/>
      </dsp:nvSpPr>
      <dsp:spPr>
        <a:xfrm>
          <a:off x="0" y="2290082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45DC3-70DB-4CEE-97FD-F562C581EB6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FF110-75CA-4052-884F-F4C530016164}">
      <dsp:nvSpPr>
        <dsp:cNvPr id="0" name=""/>
        <dsp:cNvSpPr/>
      </dsp:nvSpPr>
      <dsp:spPr>
        <a:xfrm>
          <a:off x="1057183" y="2290082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Understanding paradigm shift</a:t>
          </a:r>
          <a:endParaRPr lang="en-US" sz="2200" kern="1200"/>
        </a:p>
      </dsp:txBody>
      <dsp:txXfrm>
        <a:off x="1057183" y="2290082"/>
        <a:ext cx="3802298" cy="915310"/>
      </dsp:txXfrm>
    </dsp:sp>
    <dsp:sp modelId="{B919CE12-06F8-47DB-B5FD-90A1E55976D9}">
      <dsp:nvSpPr>
        <dsp:cNvPr id="0" name=""/>
        <dsp:cNvSpPr/>
      </dsp:nvSpPr>
      <dsp:spPr>
        <a:xfrm>
          <a:off x="0" y="3434221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BCF61-73D0-4C51-9B70-3C9B0E3C6B7B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FD584-1E41-45E4-B316-1EBF9AA1D3AF}">
      <dsp:nvSpPr>
        <dsp:cNvPr id="0" name=""/>
        <dsp:cNvSpPr/>
      </dsp:nvSpPr>
      <dsp:spPr>
        <a:xfrm>
          <a:off x="1057183" y="3434221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Moving beyond language</a:t>
          </a:r>
          <a:endParaRPr lang="en-US" sz="2200" kern="1200" dirty="0"/>
        </a:p>
      </dsp:txBody>
      <dsp:txXfrm>
        <a:off x="1057183" y="3434221"/>
        <a:ext cx="3802298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0BB6A-22BD-48F0-94EE-D48C3B6B8F54}">
      <dsp:nvSpPr>
        <dsp:cNvPr id="0" name=""/>
        <dsp:cNvSpPr/>
      </dsp:nvSpPr>
      <dsp:spPr>
        <a:xfrm>
          <a:off x="0" y="1805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90548-04A7-4270-A251-DBC7A4B005B8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5DDAA-453E-435D-8FA0-AE1978B71228}">
      <dsp:nvSpPr>
        <dsp:cNvPr id="0" name=""/>
        <dsp:cNvSpPr/>
      </dsp:nvSpPr>
      <dsp:spPr>
        <a:xfrm>
          <a:off x="1057183" y="1805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This session is not about:</a:t>
          </a:r>
        </a:p>
      </dsp:txBody>
      <dsp:txXfrm>
        <a:off x="1057183" y="1805"/>
        <a:ext cx="3802298" cy="915310"/>
      </dsp:txXfrm>
    </dsp:sp>
    <dsp:sp modelId="{78D8AA45-739D-4ABE-B8DE-5D4D17E5670B}">
      <dsp:nvSpPr>
        <dsp:cNvPr id="0" name=""/>
        <dsp:cNvSpPr/>
      </dsp:nvSpPr>
      <dsp:spPr>
        <a:xfrm>
          <a:off x="0" y="1145944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2BCF-F267-4691-A5FD-13C295450F3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59E62-457C-4215-8EDE-F003DC5956FD}">
      <dsp:nvSpPr>
        <dsp:cNvPr id="0" name=""/>
        <dsp:cNvSpPr/>
      </dsp:nvSpPr>
      <dsp:spPr>
        <a:xfrm>
          <a:off x="1057183" y="1145944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Autism &amp; ADHD 101</a:t>
          </a:r>
        </a:p>
      </dsp:txBody>
      <dsp:txXfrm>
        <a:off x="1057183" y="1145944"/>
        <a:ext cx="3802298" cy="915310"/>
      </dsp:txXfrm>
    </dsp:sp>
    <dsp:sp modelId="{B7B72949-0AD9-4757-B06E-F81FD9A9AB3C}">
      <dsp:nvSpPr>
        <dsp:cNvPr id="0" name=""/>
        <dsp:cNvSpPr/>
      </dsp:nvSpPr>
      <dsp:spPr>
        <a:xfrm>
          <a:off x="0" y="2290082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F0854-114F-43BF-A1FC-8471D3E60F9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2CD53-E9FB-4F09-A764-895B551AB72D}">
      <dsp:nvSpPr>
        <dsp:cNvPr id="0" name=""/>
        <dsp:cNvSpPr/>
      </dsp:nvSpPr>
      <dsp:spPr>
        <a:xfrm>
          <a:off x="1057183" y="2290082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Adjustment lists</a:t>
          </a:r>
          <a:endParaRPr lang="en-AU" sz="2200" kern="1200" dirty="0"/>
        </a:p>
      </dsp:txBody>
      <dsp:txXfrm>
        <a:off x="1057183" y="2290082"/>
        <a:ext cx="3802298" cy="915310"/>
      </dsp:txXfrm>
    </dsp:sp>
    <dsp:sp modelId="{BA029E3B-A389-4883-830F-1491B3A5579B}">
      <dsp:nvSpPr>
        <dsp:cNvPr id="0" name=""/>
        <dsp:cNvSpPr/>
      </dsp:nvSpPr>
      <dsp:spPr>
        <a:xfrm>
          <a:off x="0" y="3434221"/>
          <a:ext cx="4859481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E604D-AC74-4163-B1CE-01CE3D7CF8C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21786-76B6-419B-998A-C7F2D15261AD}">
      <dsp:nvSpPr>
        <dsp:cNvPr id="0" name=""/>
        <dsp:cNvSpPr/>
      </dsp:nvSpPr>
      <dsp:spPr>
        <a:xfrm>
          <a:off x="1057183" y="3434221"/>
          <a:ext cx="3802298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Lived experience sharing for its own sake</a:t>
          </a:r>
        </a:p>
      </dsp:txBody>
      <dsp:txXfrm>
        <a:off x="1057183" y="3434221"/>
        <a:ext cx="3802298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4898-C068-414F-8F2F-268BF94C03E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F43A4-914F-4862-97CC-128549A77AAF}">
      <dsp:nvSpPr>
        <dsp:cNvPr id="0" name=""/>
        <dsp:cNvSpPr/>
      </dsp:nvSpPr>
      <dsp:spPr>
        <a:xfrm>
          <a:off x="0" y="0"/>
          <a:ext cx="2103120" cy="274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Core principles</a:t>
          </a:r>
          <a:r>
            <a:rPr lang="en-AU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(Dr Nick Walker)</a:t>
          </a: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2103120" cy="2746375"/>
      </dsp:txXfrm>
    </dsp:sp>
    <dsp:sp modelId="{362DD5E8-A90A-4031-96D8-4FC1D01645D0}">
      <dsp:nvSpPr>
        <dsp:cNvPr id="0" name=""/>
        <dsp:cNvSpPr/>
      </dsp:nvSpPr>
      <dsp:spPr>
        <a:xfrm>
          <a:off x="2260854" y="42912"/>
          <a:ext cx="8254746" cy="8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Neurodiversity is natural human variation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60854" y="42912"/>
        <a:ext cx="8254746" cy="858242"/>
      </dsp:txXfrm>
    </dsp:sp>
    <dsp:sp modelId="{E202C855-99BA-4D1D-8403-179CA23E65D6}">
      <dsp:nvSpPr>
        <dsp:cNvPr id="0" name=""/>
        <dsp:cNvSpPr/>
      </dsp:nvSpPr>
      <dsp:spPr>
        <a:xfrm>
          <a:off x="2103120" y="901154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75584-BB98-4251-BFA9-69ED27C8EAB4}">
      <dsp:nvSpPr>
        <dsp:cNvPr id="0" name=""/>
        <dsp:cNvSpPr/>
      </dsp:nvSpPr>
      <dsp:spPr>
        <a:xfrm>
          <a:off x="2260854" y="944066"/>
          <a:ext cx="8254746" cy="8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is no "normal" brain - this is a culturally constructed fiction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60854" y="944066"/>
        <a:ext cx="8254746" cy="858242"/>
      </dsp:txXfrm>
    </dsp:sp>
    <dsp:sp modelId="{7DCEBB3F-15B3-4AD1-BC5E-5CE7FB2D7A7E}">
      <dsp:nvSpPr>
        <dsp:cNvPr id="0" name=""/>
        <dsp:cNvSpPr/>
      </dsp:nvSpPr>
      <dsp:spPr>
        <a:xfrm>
          <a:off x="2103120" y="1802308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4E8B7-C96B-4660-A3CE-DB7E07B64761}">
      <dsp:nvSpPr>
        <dsp:cNvPr id="0" name=""/>
        <dsp:cNvSpPr/>
      </dsp:nvSpPr>
      <dsp:spPr>
        <a:xfrm>
          <a:off x="2260854" y="1845220"/>
          <a:ext cx="8254746" cy="8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Social dynamics around neurodiversity mirror other forms of diversity (power, inequality, creative potential)</a:t>
          </a:r>
          <a:endParaRPr lang="en-US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60854" y="1845220"/>
        <a:ext cx="8254746" cy="858242"/>
      </dsp:txXfrm>
    </dsp:sp>
    <dsp:sp modelId="{BE0B03FB-252D-4703-A29F-F2015F805D3A}">
      <dsp:nvSpPr>
        <dsp:cNvPr id="0" name=""/>
        <dsp:cNvSpPr/>
      </dsp:nvSpPr>
      <dsp:spPr>
        <a:xfrm>
          <a:off x="2103120" y="2703462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E1437-5737-4018-8AA3-B1E9BDAC154A}">
      <dsp:nvSpPr>
        <dsp:cNvPr id="0" name=""/>
        <dsp:cNvSpPr/>
      </dsp:nvSpPr>
      <dsp:spPr>
        <a:xfrm>
          <a:off x="0" y="1690"/>
          <a:ext cx="10515600" cy="8567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3EE40-7CE0-481A-865F-4141EB9D28D3}">
      <dsp:nvSpPr>
        <dsp:cNvPr id="0" name=""/>
        <dsp:cNvSpPr/>
      </dsp:nvSpPr>
      <dsp:spPr>
        <a:xfrm>
          <a:off x="259161" y="194455"/>
          <a:ext cx="471202" cy="4712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01933-A6D1-4A49-B714-C5AD0CF212A3}">
      <dsp:nvSpPr>
        <dsp:cNvPr id="0" name=""/>
        <dsp:cNvSpPr/>
      </dsp:nvSpPr>
      <dsp:spPr>
        <a:xfrm>
          <a:off x="989525" y="1690"/>
          <a:ext cx="9526074" cy="85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1" tIns="90671" rIns="90671" bIns="9067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Neurodiversity: </a:t>
          </a:r>
          <a:r>
            <a:rPr lang="en-US" sz="2100" kern="1200" dirty="0"/>
            <a:t>the infinite variation of human functioning - this diversity is natural and expected in our population. </a:t>
          </a:r>
        </a:p>
      </dsp:txBody>
      <dsp:txXfrm>
        <a:off x="989525" y="1690"/>
        <a:ext cx="9526074" cy="856732"/>
      </dsp:txXfrm>
    </dsp:sp>
    <dsp:sp modelId="{55B25BB0-2F20-434D-96C7-A4773491EDA3}">
      <dsp:nvSpPr>
        <dsp:cNvPr id="0" name=""/>
        <dsp:cNvSpPr/>
      </dsp:nvSpPr>
      <dsp:spPr>
        <a:xfrm>
          <a:off x="0" y="1072605"/>
          <a:ext cx="10515600" cy="8567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BB657-84D2-435B-80A3-C482B88E5B39}">
      <dsp:nvSpPr>
        <dsp:cNvPr id="0" name=""/>
        <dsp:cNvSpPr/>
      </dsp:nvSpPr>
      <dsp:spPr>
        <a:xfrm>
          <a:off x="259161" y="1265370"/>
          <a:ext cx="471202" cy="4712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03806-BA16-418A-B5C5-C98CF4B3F113}">
      <dsp:nvSpPr>
        <dsp:cNvPr id="0" name=""/>
        <dsp:cNvSpPr/>
      </dsp:nvSpPr>
      <dsp:spPr>
        <a:xfrm>
          <a:off x="989525" y="1072605"/>
          <a:ext cx="9526074" cy="85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1" tIns="90671" rIns="90671" bIns="9067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Neurotype: </a:t>
          </a:r>
          <a:r>
            <a:rPr lang="en-US" sz="2100" kern="1200" dirty="0"/>
            <a:t>the set of traits and </a:t>
          </a:r>
          <a:r>
            <a:rPr lang="en-US" sz="2100" kern="1200" dirty="0" err="1"/>
            <a:t>behaviours</a:t>
          </a:r>
          <a:r>
            <a:rPr lang="en-US" sz="2100" kern="1200" dirty="0"/>
            <a:t> which make up an individual’s way of functioning.</a:t>
          </a:r>
        </a:p>
      </dsp:txBody>
      <dsp:txXfrm>
        <a:off x="989525" y="1072605"/>
        <a:ext cx="9526074" cy="856732"/>
      </dsp:txXfrm>
    </dsp:sp>
    <dsp:sp modelId="{3C932D42-0AF9-4F84-A0C3-966C16515112}">
      <dsp:nvSpPr>
        <dsp:cNvPr id="0" name=""/>
        <dsp:cNvSpPr/>
      </dsp:nvSpPr>
      <dsp:spPr>
        <a:xfrm>
          <a:off x="0" y="2143521"/>
          <a:ext cx="10515600" cy="8567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D1FCF-0033-4D35-B701-BE21669E4933}">
      <dsp:nvSpPr>
        <dsp:cNvPr id="0" name=""/>
        <dsp:cNvSpPr/>
      </dsp:nvSpPr>
      <dsp:spPr>
        <a:xfrm>
          <a:off x="259161" y="2336286"/>
          <a:ext cx="471202" cy="4712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D6FEA-3A4E-436C-A81E-032EF2760AE4}">
      <dsp:nvSpPr>
        <dsp:cNvPr id="0" name=""/>
        <dsp:cNvSpPr/>
      </dsp:nvSpPr>
      <dsp:spPr>
        <a:xfrm>
          <a:off x="989525" y="2143521"/>
          <a:ext cx="9526074" cy="85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1" tIns="90671" rIns="90671" bIns="9067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Neurotypical:</a:t>
          </a:r>
          <a:r>
            <a:rPr lang="en-US" sz="2100" kern="1200" dirty="0"/>
            <a:t> someone whose neurotype is not marginalised or pathologised.</a:t>
          </a:r>
        </a:p>
      </dsp:txBody>
      <dsp:txXfrm>
        <a:off x="989525" y="2143521"/>
        <a:ext cx="9526074" cy="856732"/>
      </dsp:txXfrm>
    </dsp:sp>
    <dsp:sp modelId="{EF659BE9-5E78-4881-B14D-B61AD3305107}">
      <dsp:nvSpPr>
        <dsp:cNvPr id="0" name=""/>
        <dsp:cNvSpPr/>
      </dsp:nvSpPr>
      <dsp:spPr>
        <a:xfrm>
          <a:off x="0" y="3214437"/>
          <a:ext cx="10515600" cy="8567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7C37D-25B0-4F95-B561-D75FA43060DF}">
      <dsp:nvSpPr>
        <dsp:cNvPr id="0" name=""/>
        <dsp:cNvSpPr/>
      </dsp:nvSpPr>
      <dsp:spPr>
        <a:xfrm>
          <a:off x="259161" y="3407201"/>
          <a:ext cx="471202" cy="4712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AF9BA-2763-469F-982D-7224880B8BC1}">
      <dsp:nvSpPr>
        <dsp:cNvPr id="0" name=""/>
        <dsp:cNvSpPr/>
      </dsp:nvSpPr>
      <dsp:spPr>
        <a:xfrm>
          <a:off x="989525" y="3214437"/>
          <a:ext cx="9526074" cy="85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1" tIns="90671" rIns="90671" bIns="9067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Neurodivergent: </a:t>
          </a:r>
          <a:r>
            <a:rPr lang="en-US" sz="2100" kern="1200" dirty="0"/>
            <a:t>someone whose neurotype is marginalised or pathologised.</a:t>
          </a:r>
        </a:p>
      </dsp:txBody>
      <dsp:txXfrm>
        <a:off x="989525" y="3214437"/>
        <a:ext cx="9526074" cy="856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FA2B9-A5FF-437D-912F-344E68CB2115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What it is: The belief in one "right" way to function</a:t>
          </a:r>
          <a:endParaRPr lang="en-US" sz="2100" kern="1200"/>
        </a:p>
      </dsp:txBody>
      <dsp:txXfrm>
        <a:off x="1748064" y="2975"/>
        <a:ext cx="3342605" cy="2005563"/>
      </dsp:txXfrm>
    </dsp:sp>
    <dsp:sp modelId="{FD8F5B5B-B2C4-4246-B9A8-005A59772BD3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Capitalism, colonialism, productivity demands?</a:t>
          </a:r>
          <a:endParaRPr lang="en-US" sz="2100" kern="1200" dirty="0"/>
        </a:p>
      </dsp:txBody>
      <dsp:txXfrm>
        <a:off x="5424930" y="2975"/>
        <a:ext cx="3342605" cy="2005563"/>
      </dsp:txXfrm>
    </dsp:sp>
    <dsp:sp modelId="{D765B4F0-75F1-4869-B2E0-BB4B3418C6C5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Examples in higher ed: Linear timelines, specific communication styles, particular learning methods valued over others</a:t>
          </a:r>
          <a:endParaRPr lang="en-US" sz="2100" kern="1200" dirty="0"/>
        </a:p>
      </dsp:txBody>
      <dsp:txXfrm>
        <a:off x="3586497" y="2342799"/>
        <a:ext cx="3342605" cy="2005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30951-6137-4354-B922-9EF33197EA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DC5B2-6327-48A4-B17C-2CC1DA3A24F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3981E-09C2-4BF4-BF39-F67A1DB4753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“This person is </a:t>
          </a:r>
          <a:r>
            <a:rPr lang="en-US" sz="2500" b="1" kern="1200" dirty="0"/>
            <a:t>neurodiverse</a:t>
          </a:r>
          <a:r>
            <a:rPr lang="en-US" sz="2500" kern="1200" dirty="0"/>
            <a:t>”: one individual cannot be ‘diverse’. You’re probably looking for </a:t>
          </a:r>
          <a:r>
            <a:rPr lang="en-US" sz="2500" b="1" kern="1200" dirty="0"/>
            <a:t>neurodivergent</a:t>
          </a:r>
          <a:r>
            <a:rPr lang="en-US" sz="2500" kern="1200" dirty="0"/>
            <a:t>.</a:t>
          </a:r>
        </a:p>
      </dsp:txBody>
      <dsp:txXfrm>
        <a:off x="1435590" y="531"/>
        <a:ext cx="9080009" cy="1242935"/>
      </dsp:txXfrm>
    </dsp:sp>
    <dsp:sp modelId="{8FEBB220-66B5-4933-9FA5-30D13AF3E75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D9789-1987-4345-A674-42FF68818E4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9300C-8562-43DC-8AC1-801723B37A2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“We are looking for </a:t>
          </a:r>
          <a:r>
            <a:rPr lang="en-US" sz="2500" b="1" kern="1200"/>
            <a:t>neurodiverse </a:t>
          </a:r>
          <a:r>
            <a:rPr lang="en-US" sz="2500" kern="1200"/>
            <a:t>people”: only correct if you’re also including neurotypical people.</a:t>
          </a:r>
        </a:p>
      </dsp:txBody>
      <dsp:txXfrm>
        <a:off x="1435590" y="1554201"/>
        <a:ext cx="9080009" cy="1242935"/>
      </dsp:txXfrm>
    </dsp:sp>
    <dsp:sp modelId="{A4A0F1AD-EECF-4C29-AD4D-5AFA6B1A9B0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FD664-53B0-4778-AA0B-2774955676D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38B92-1BEA-4B84-ACF5-A44B5420D84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“This program is for </a:t>
          </a:r>
          <a:r>
            <a:rPr lang="en-US" sz="2500" b="1" kern="1200" dirty="0"/>
            <a:t>neurodivergent </a:t>
          </a:r>
          <a:r>
            <a:rPr lang="en-US" sz="2500" kern="1200" dirty="0"/>
            <a:t>people”: only correct if it is for all </a:t>
          </a:r>
          <a:r>
            <a:rPr lang="en-US" sz="2500" b="1" kern="1200" dirty="0"/>
            <a:t>neurodivergent neurotypes</a:t>
          </a:r>
          <a:r>
            <a:rPr lang="en-US" sz="2500" kern="1200" dirty="0"/>
            <a:t>. Be specific!</a:t>
          </a:r>
        </a:p>
      </dsp:txBody>
      <dsp:txXfrm>
        <a:off x="1435590" y="3107870"/>
        <a:ext cx="9080009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4898-C068-414F-8F2F-268BF94C03E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F43A4-914F-4862-97CC-128549A77AAF}">
      <dsp:nvSpPr>
        <dsp:cNvPr id="0" name=""/>
        <dsp:cNvSpPr/>
      </dsp:nvSpPr>
      <dsp:spPr>
        <a:xfrm>
          <a:off x="0" y="0"/>
          <a:ext cx="2103120" cy="274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Clinical/ Pathology Paradigm assumptions</a:t>
          </a:r>
          <a:endParaRPr lang="en-US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2103120" cy="2746375"/>
      </dsp:txXfrm>
    </dsp:sp>
    <dsp:sp modelId="{6A4722C5-526D-4D56-90A2-B9699A6A11B2}">
      <dsp:nvSpPr>
        <dsp:cNvPr id="0" name=""/>
        <dsp:cNvSpPr/>
      </dsp:nvSpPr>
      <dsp:spPr>
        <a:xfrm>
          <a:off x="2260854" y="42912"/>
          <a:ext cx="8254746" cy="8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There is something wrong (medically, physically, mentally) with the individual that needs diagnosing and treating.  </a:t>
          </a:r>
        </a:p>
      </dsp:txBody>
      <dsp:txXfrm>
        <a:off x="2260854" y="42912"/>
        <a:ext cx="8254746" cy="858242"/>
      </dsp:txXfrm>
    </dsp:sp>
    <dsp:sp modelId="{BEBB9193-8898-494D-BD95-040853A7446C}">
      <dsp:nvSpPr>
        <dsp:cNvPr id="0" name=""/>
        <dsp:cNvSpPr/>
      </dsp:nvSpPr>
      <dsp:spPr>
        <a:xfrm>
          <a:off x="2103120" y="901154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A6C5-5356-423F-8EED-B93A6DA75ED2}">
      <dsp:nvSpPr>
        <dsp:cNvPr id="0" name=""/>
        <dsp:cNvSpPr/>
      </dsp:nvSpPr>
      <dsp:spPr>
        <a:xfrm>
          <a:off x="2260854" y="944066"/>
          <a:ext cx="8254746" cy="8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Professionals know better than individuals about what they need, based on theory, research, professional practice…</a:t>
          </a:r>
        </a:p>
      </dsp:txBody>
      <dsp:txXfrm>
        <a:off x="2260854" y="944066"/>
        <a:ext cx="8254746" cy="858242"/>
      </dsp:txXfrm>
    </dsp:sp>
    <dsp:sp modelId="{A0D0603C-8293-48BA-A528-A47BEF054126}">
      <dsp:nvSpPr>
        <dsp:cNvPr id="0" name=""/>
        <dsp:cNvSpPr/>
      </dsp:nvSpPr>
      <dsp:spPr>
        <a:xfrm>
          <a:off x="2103120" y="1802308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BC3DD-416E-403C-B859-4EC92C355B6E}">
      <dsp:nvSpPr>
        <dsp:cNvPr id="0" name=""/>
        <dsp:cNvSpPr/>
      </dsp:nvSpPr>
      <dsp:spPr>
        <a:xfrm>
          <a:off x="2260854" y="1845220"/>
          <a:ext cx="8254746" cy="85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Success means the individual learns to function within our existing structures.</a:t>
          </a:r>
        </a:p>
      </dsp:txBody>
      <dsp:txXfrm>
        <a:off x="2260854" y="1845220"/>
        <a:ext cx="8254746" cy="858242"/>
      </dsp:txXfrm>
    </dsp:sp>
    <dsp:sp modelId="{78F6BE88-34F4-4F87-931D-61F942F5EF9F}">
      <dsp:nvSpPr>
        <dsp:cNvPr id="0" name=""/>
        <dsp:cNvSpPr/>
      </dsp:nvSpPr>
      <dsp:spPr>
        <a:xfrm>
          <a:off x="2103120" y="2703462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D271-B30B-4C53-BCB2-56BE551146BC}">
      <dsp:nvSpPr>
        <dsp:cNvPr id="0" name=""/>
        <dsp:cNvSpPr/>
      </dsp:nvSpPr>
      <dsp:spPr>
        <a:xfrm>
          <a:off x="481590" y="1636"/>
          <a:ext cx="9101079" cy="98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>
              <a:solidFill>
                <a:schemeClr val="tx1"/>
              </a:solidFill>
            </a:rPr>
            <a:t>Paradigm-washing</a:t>
          </a:r>
          <a:r>
            <a:rPr lang="en-AU" sz="2500" kern="1200" dirty="0">
              <a:solidFill>
                <a:schemeClr val="tx1"/>
              </a:solidFill>
            </a:rPr>
            <a:t>: Using the language of the neurodiversity paradigm without actually shifting our assumptions or practices.</a:t>
          </a:r>
        </a:p>
      </dsp:txBody>
      <dsp:txXfrm>
        <a:off x="510402" y="30448"/>
        <a:ext cx="9043455" cy="926101"/>
      </dsp:txXfrm>
    </dsp:sp>
    <dsp:sp modelId="{A359D41A-5AF3-4C48-B217-BF0AC5AAA323}">
      <dsp:nvSpPr>
        <dsp:cNvPr id="0" name=""/>
        <dsp:cNvSpPr/>
      </dsp:nvSpPr>
      <dsp:spPr>
        <a:xfrm>
          <a:off x="481590" y="1162431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D7AA1-224A-4680-8466-7E8FF81F3857}">
      <dsp:nvSpPr>
        <dsp:cNvPr id="0" name=""/>
        <dsp:cNvSpPr/>
      </dsp:nvSpPr>
      <dsp:spPr>
        <a:xfrm>
          <a:off x="1524339" y="1162431"/>
          <a:ext cx="8058330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chemeClr val="tx1"/>
              </a:solidFill>
            </a:rPr>
            <a:t>We talk about celebrating difference whilst simultaneously requiring students to prove their deficits. </a:t>
          </a:r>
        </a:p>
      </dsp:txBody>
      <dsp:txXfrm>
        <a:off x="1572369" y="1210461"/>
        <a:ext cx="7962270" cy="887665"/>
      </dsp:txXfrm>
    </dsp:sp>
    <dsp:sp modelId="{BA2516AB-F98C-4FB6-95DC-26845452F7A9}">
      <dsp:nvSpPr>
        <dsp:cNvPr id="0" name=""/>
        <dsp:cNvSpPr/>
      </dsp:nvSpPr>
      <dsp:spPr>
        <a:xfrm>
          <a:off x="481590" y="2264204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C19B1B-A19D-4585-81B3-AC10C41E3CFC}">
      <dsp:nvSpPr>
        <dsp:cNvPr id="0" name=""/>
        <dsp:cNvSpPr/>
      </dsp:nvSpPr>
      <dsp:spPr>
        <a:xfrm>
          <a:off x="1524339" y="2264204"/>
          <a:ext cx="8058330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chemeClr val="tx1"/>
              </a:solidFill>
            </a:rPr>
            <a:t>We claim to value diversity whilst punishing anyone who can't conform.</a:t>
          </a:r>
        </a:p>
      </dsp:txBody>
      <dsp:txXfrm>
        <a:off x="1572369" y="2312234"/>
        <a:ext cx="7962270" cy="887665"/>
      </dsp:txXfrm>
    </dsp:sp>
    <dsp:sp modelId="{3B758BEA-0DB4-45C6-9DAB-54CFA5553AB2}">
      <dsp:nvSpPr>
        <dsp:cNvPr id="0" name=""/>
        <dsp:cNvSpPr/>
      </dsp:nvSpPr>
      <dsp:spPr>
        <a:xfrm>
          <a:off x="481590" y="3365976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A8DCE8-AA97-4146-BCE8-8D8EB55751DA}">
      <dsp:nvSpPr>
        <dsp:cNvPr id="0" name=""/>
        <dsp:cNvSpPr/>
      </dsp:nvSpPr>
      <dsp:spPr>
        <a:xfrm>
          <a:off x="1524339" y="3365976"/>
          <a:ext cx="8058330" cy="983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chemeClr val="tx1"/>
              </a:solidFill>
            </a:rPr>
            <a:t>We call students neurodivergent while still requiring diagnostic evidence and feeding into </a:t>
          </a:r>
          <a:r>
            <a:rPr lang="en-AU" sz="2100" kern="1200" dirty="0" err="1">
              <a:solidFill>
                <a:schemeClr val="tx1"/>
              </a:solidFill>
            </a:rPr>
            <a:t>biocertification</a:t>
          </a:r>
          <a:r>
            <a:rPr lang="en-AU" sz="2100" kern="1200" dirty="0">
              <a:solidFill>
                <a:schemeClr val="tx1"/>
              </a:solidFill>
            </a:rPr>
            <a:t> and biopower dynamics!</a:t>
          </a:r>
        </a:p>
      </dsp:txBody>
      <dsp:txXfrm>
        <a:off x="1572369" y="3414006"/>
        <a:ext cx="7962270" cy="887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C81B-8D7B-EE7D-96E2-300893205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142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E34BA-86B0-4C61-7DB1-121C0F715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603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3F753FC-6678-DF0B-F6C9-6203EA9B615C}"/>
              </a:ext>
            </a:extLst>
          </p:cNvPr>
          <p:cNvSpPr txBox="1"/>
          <p:nvPr/>
        </p:nvSpPr>
        <p:spPr>
          <a:xfrm>
            <a:off x="2038350" y="4486928"/>
            <a:ext cx="8115300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dirty="0">
                <a:solidFill>
                  <a:srgbClr val="C14282"/>
                </a:solidFill>
                <a:latin typeface="Calibri"/>
                <a:ea typeface="Calibri Light" panose="020F0302020204030204" pitchFamily="34" charset="0"/>
                <a:cs typeface="Calibri Light" panose="020F0302020204030204" pitchFamily="34" charset="0"/>
                <a:sym typeface="Quicksand"/>
              </a:rPr>
              <a:t>Ebe Ganon | www.ebeganon.com.au</a:t>
            </a:r>
          </a:p>
        </p:txBody>
      </p:sp>
      <p:sp>
        <p:nvSpPr>
          <p:cNvPr id="9" name="Freeform 7" descr="A pair of yellow wire-rim glasses, Ebe's logo.">
            <a:extLst>
              <a:ext uri="{FF2B5EF4-FFF2-40B4-BE49-F238E27FC236}">
                <a16:creationId xmlns:a16="http://schemas.microsoft.com/office/drawing/2014/main" id="{224C52BB-919D-9D41-1620-F612EEEF9800}"/>
              </a:ext>
            </a:extLst>
          </p:cNvPr>
          <p:cNvSpPr/>
          <p:nvPr/>
        </p:nvSpPr>
        <p:spPr>
          <a:xfrm>
            <a:off x="5440944" y="5281303"/>
            <a:ext cx="1310112" cy="737605"/>
          </a:xfrm>
          <a:custGeom>
            <a:avLst/>
            <a:gdLst/>
            <a:ahLst/>
            <a:cxnLst/>
            <a:rect l="l" t="t" r="r" b="b"/>
            <a:pathLst>
              <a:path w="2296373" h="1148187">
                <a:moveTo>
                  <a:pt x="0" y="0"/>
                </a:moveTo>
                <a:lnTo>
                  <a:pt x="2296374" y="0"/>
                </a:lnTo>
                <a:lnTo>
                  <a:pt x="2296374" y="1148186"/>
                </a:lnTo>
                <a:lnTo>
                  <a:pt x="0" y="1148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1D171DBF-2AD8-0C62-30E7-E40B7807E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1622286" y="-195322"/>
            <a:ext cx="4388636" cy="2923929"/>
          </a:xfrm>
          <a:custGeom>
            <a:avLst/>
            <a:gdLst/>
            <a:ahLst/>
            <a:cxnLst/>
            <a:rect l="l" t="t" r="r" b="b"/>
            <a:pathLst>
              <a:path w="5284194" h="3520594">
                <a:moveTo>
                  <a:pt x="5284194" y="3520594"/>
                </a:moveTo>
                <a:lnTo>
                  <a:pt x="0" y="3520594"/>
                </a:lnTo>
                <a:lnTo>
                  <a:pt x="0" y="0"/>
                </a:lnTo>
                <a:lnTo>
                  <a:pt x="5284194" y="0"/>
                </a:lnTo>
                <a:lnTo>
                  <a:pt x="5284194" y="35205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DD729A-AC05-D127-9767-E3AD8E31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560167" y="-3189708"/>
            <a:ext cx="4623398" cy="4623398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5609143" y="0"/>
                </a:moveTo>
                <a:lnTo>
                  <a:pt x="0" y="0"/>
                </a:lnTo>
                <a:lnTo>
                  <a:pt x="0" y="5609142"/>
                </a:lnTo>
                <a:lnTo>
                  <a:pt x="5609143" y="5609142"/>
                </a:lnTo>
                <a:lnTo>
                  <a:pt x="560914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02FE818-90AB-6FFC-744F-593B21E94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5673255"/>
            <a:ext cx="3649183" cy="3649183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0" y="5609142"/>
                </a:moveTo>
                <a:lnTo>
                  <a:pt x="5609142" y="5609142"/>
                </a:lnTo>
                <a:lnTo>
                  <a:pt x="5609142" y="0"/>
                </a:lnTo>
                <a:lnTo>
                  <a:pt x="0" y="0"/>
                </a:lnTo>
                <a:lnTo>
                  <a:pt x="0" y="560914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F99641D-B564-427E-BE36-5EDF0780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2717" y="3882231"/>
            <a:ext cx="4886998" cy="3255962"/>
          </a:xfrm>
          <a:custGeom>
            <a:avLst/>
            <a:gdLst/>
            <a:ahLst/>
            <a:cxnLst/>
            <a:rect l="l" t="t" r="r" b="b"/>
            <a:pathLst>
              <a:path w="5284194" h="3520594">
                <a:moveTo>
                  <a:pt x="0" y="0"/>
                </a:moveTo>
                <a:lnTo>
                  <a:pt x="5284194" y="0"/>
                </a:lnTo>
                <a:lnTo>
                  <a:pt x="5284194" y="3520594"/>
                </a:lnTo>
                <a:lnTo>
                  <a:pt x="0" y="3520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39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EEB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976E-C9E8-8357-B082-4C1FBF40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CC1E6-54ED-0BE6-30A5-B8171F3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2A3D-C20D-F3E5-2736-DC325C4F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4875F3-63A1-21B3-73EC-E818480F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486140" y="-97016"/>
            <a:ext cx="2852737" cy="2852737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5609143" y="0"/>
                </a:moveTo>
                <a:lnTo>
                  <a:pt x="0" y="0"/>
                </a:lnTo>
                <a:lnTo>
                  <a:pt x="0" y="5609142"/>
                </a:lnTo>
                <a:lnTo>
                  <a:pt x="5609143" y="5609142"/>
                </a:lnTo>
                <a:lnTo>
                  <a:pt x="56091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3DA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976E-C9E8-8357-B082-4C1FBF40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CC1E6-54ED-0BE6-30A5-B8171F3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2A3D-C20D-F3E5-2736-DC325C4F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AE3E3A-12C3-C951-81E4-2A20970A7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68913" y="402036"/>
            <a:ext cx="3220845" cy="2145888"/>
          </a:xfrm>
          <a:custGeom>
            <a:avLst/>
            <a:gdLst/>
            <a:ahLst/>
            <a:cxnLst/>
            <a:rect l="l" t="t" r="r" b="b"/>
            <a:pathLst>
              <a:path w="5284194" h="3520594">
                <a:moveTo>
                  <a:pt x="0" y="0"/>
                </a:moveTo>
                <a:lnTo>
                  <a:pt x="5284194" y="0"/>
                </a:lnTo>
                <a:lnTo>
                  <a:pt x="5284194" y="3520595"/>
                </a:lnTo>
                <a:lnTo>
                  <a:pt x="0" y="3520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34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0841-7A8F-19B9-167B-9DBAC0F9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142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898DA-8643-4244-E802-CCAA5341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81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C1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0841-7A8F-19B9-167B-9DBAC0F9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898DA-8643-4244-E802-CCAA5341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25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rgbClr val="EEB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0841-7A8F-19B9-167B-9DBAC0F9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898DA-8643-4244-E802-CCAA5341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51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3DA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0841-7A8F-19B9-167B-9DBAC0F9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898DA-8643-4244-E802-CCAA5341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94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3DA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976E-C9E8-8357-B082-4C1FBF406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Acknowledgement of Country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CC1E6-54ED-0BE6-30A5-B8171F3715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[Insert Country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2A3D-C20D-F3E5-2736-DC325C4F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518F29E-0D5E-3AB8-5E27-D140279B5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-126678"/>
            <a:ext cx="2787283" cy="2787283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5609143" y="0"/>
                </a:moveTo>
                <a:lnTo>
                  <a:pt x="0" y="0"/>
                </a:lnTo>
                <a:lnTo>
                  <a:pt x="0" y="5609142"/>
                </a:lnTo>
                <a:lnTo>
                  <a:pt x="5609143" y="5609142"/>
                </a:lnTo>
                <a:lnTo>
                  <a:pt x="56091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11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EEB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976E-C9E8-8357-B082-4C1FBF406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172358"/>
          </a:xfrm>
        </p:spPr>
        <p:txBody>
          <a:bodyPr anchor="t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Acknowledgement of Diversity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CC1E6-54ED-0BE6-30A5-B8171F3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63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2A3D-C20D-F3E5-2736-DC325C4F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0080E10-4465-9DB3-6582-BA8C8637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339262" y="4096862"/>
            <a:ext cx="2852737" cy="2852737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5609143" y="0"/>
                </a:moveTo>
                <a:lnTo>
                  <a:pt x="0" y="0"/>
                </a:lnTo>
                <a:lnTo>
                  <a:pt x="0" y="5609142"/>
                </a:lnTo>
                <a:lnTo>
                  <a:pt x="5609143" y="5609142"/>
                </a:lnTo>
                <a:lnTo>
                  <a:pt x="56091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solidFill>
          <a:srgbClr val="C1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0841-7A8F-19B9-167B-9DBAC0F98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</a:lstStyle>
          <a:p>
            <a:r>
              <a:rPr lang="en-US" dirty="0"/>
              <a:t>Session Outcomes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898DA-8643-4244-E802-CCAA5341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8BDCA3A-403D-041B-4CA5-9E28C8A1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733" y="2583437"/>
            <a:ext cx="759106" cy="759106"/>
          </a:xfrm>
          <a:custGeom>
            <a:avLst/>
            <a:gdLst/>
            <a:ahLst/>
            <a:cxnLst/>
            <a:rect l="l" t="t" r="r" b="b"/>
            <a:pathLst>
              <a:path w="1129098" h="1129098">
                <a:moveTo>
                  <a:pt x="0" y="0"/>
                </a:moveTo>
                <a:lnTo>
                  <a:pt x="1129097" y="0"/>
                </a:lnTo>
                <a:lnTo>
                  <a:pt x="1129097" y="1129097"/>
                </a:lnTo>
                <a:lnTo>
                  <a:pt x="0" y="112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93FC579-8130-185C-DD03-4423F1DF6F1E}"/>
              </a:ext>
            </a:extLst>
          </p:cNvPr>
          <p:cNvSpPr txBox="1"/>
          <p:nvPr/>
        </p:nvSpPr>
        <p:spPr>
          <a:xfrm>
            <a:off x="811733" y="2719127"/>
            <a:ext cx="785573" cy="555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4000" b="0" dirty="0">
                <a:solidFill>
                  <a:srgbClr val="C14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Bold"/>
              </a:rPr>
              <a:t>1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50CF9EA6-5B07-6CB1-15EF-7510CD1EC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0420" y="2583437"/>
            <a:ext cx="759106" cy="759106"/>
          </a:xfrm>
          <a:custGeom>
            <a:avLst/>
            <a:gdLst/>
            <a:ahLst/>
            <a:cxnLst/>
            <a:rect l="l" t="t" r="r" b="b"/>
            <a:pathLst>
              <a:path w="1129098" h="1129098">
                <a:moveTo>
                  <a:pt x="0" y="0"/>
                </a:moveTo>
                <a:lnTo>
                  <a:pt x="1129097" y="0"/>
                </a:lnTo>
                <a:lnTo>
                  <a:pt x="1129097" y="1129097"/>
                </a:lnTo>
                <a:lnTo>
                  <a:pt x="0" y="112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6C43B86-BDC0-5772-BE91-AFC4A243E027}"/>
              </a:ext>
            </a:extLst>
          </p:cNvPr>
          <p:cNvSpPr txBox="1"/>
          <p:nvPr/>
        </p:nvSpPr>
        <p:spPr>
          <a:xfrm>
            <a:off x="6290420" y="2719127"/>
            <a:ext cx="785573" cy="555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4000" b="0" dirty="0">
                <a:solidFill>
                  <a:srgbClr val="C14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Bold"/>
              </a:rPr>
              <a:t>2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2BC268C1-586C-EF56-D716-7C90AA75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733" y="4345780"/>
            <a:ext cx="759106" cy="759106"/>
          </a:xfrm>
          <a:custGeom>
            <a:avLst/>
            <a:gdLst/>
            <a:ahLst/>
            <a:cxnLst/>
            <a:rect l="l" t="t" r="r" b="b"/>
            <a:pathLst>
              <a:path w="1129098" h="1129098">
                <a:moveTo>
                  <a:pt x="0" y="0"/>
                </a:moveTo>
                <a:lnTo>
                  <a:pt x="1129097" y="0"/>
                </a:lnTo>
                <a:lnTo>
                  <a:pt x="1129097" y="1129097"/>
                </a:lnTo>
                <a:lnTo>
                  <a:pt x="0" y="112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CCC43928-A874-6E1A-79EB-5B4742B6B8A4}"/>
              </a:ext>
            </a:extLst>
          </p:cNvPr>
          <p:cNvSpPr txBox="1"/>
          <p:nvPr/>
        </p:nvSpPr>
        <p:spPr>
          <a:xfrm>
            <a:off x="811733" y="4481470"/>
            <a:ext cx="785573" cy="555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4000" b="0" dirty="0">
                <a:solidFill>
                  <a:srgbClr val="C14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Bold"/>
              </a:rPr>
              <a:t>3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E01AC2B-5F13-AC0B-255D-108AE950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0420" y="4345780"/>
            <a:ext cx="759106" cy="759106"/>
          </a:xfrm>
          <a:custGeom>
            <a:avLst/>
            <a:gdLst/>
            <a:ahLst/>
            <a:cxnLst/>
            <a:rect l="l" t="t" r="r" b="b"/>
            <a:pathLst>
              <a:path w="1129098" h="1129098">
                <a:moveTo>
                  <a:pt x="0" y="0"/>
                </a:moveTo>
                <a:lnTo>
                  <a:pt x="1129097" y="0"/>
                </a:lnTo>
                <a:lnTo>
                  <a:pt x="1129097" y="1129097"/>
                </a:lnTo>
                <a:lnTo>
                  <a:pt x="0" y="112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1E30FC90-2B0E-CB40-92F2-555191521E22}"/>
              </a:ext>
            </a:extLst>
          </p:cNvPr>
          <p:cNvSpPr txBox="1"/>
          <p:nvPr/>
        </p:nvSpPr>
        <p:spPr>
          <a:xfrm>
            <a:off x="6290420" y="4481470"/>
            <a:ext cx="785573" cy="555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4200" b="0" dirty="0">
                <a:solidFill>
                  <a:srgbClr val="C14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Bold"/>
              </a:rPr>
              <a:t>4</a:t>
            </a:r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53445B51-FBD4-7AE8-0F70-04A355078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9448800" y="-1117155"/>
            <a:ext cx="3279494" cy="3279494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0" y="5609142"/>
                </a:moveTo>
                <a:lnTo>
                  <a:pt x="5609142" y="5609142"/>
                </a:lnTo>
                <a:lnTo>
                  <a:pt x="5609142" y="0"/>
                </a:lnTo>
                <a:lnTo>
                  <a:pt x="0" y="0"/>
                </a:lnTo>
                <a:lnTo>
                  <a:pt x="0" y="560914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A801AB-F404-6814-2C34-1790E23D5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680" y="2677539"/>
            <a:ext cx="3190875" cy="495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BEE"/>
                </a:solidFill>
              </a:defRPr>
            </a:lvl1pPr>
          </a:lstStyle>
          <a:p>
            <a:pPr lvl="0"/>
            <a:r>
              <a:rPr lang="en-AU" dirty="0"/>
              <a:t>[Text]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322DD60-97F4-9C62-6747-571EB2789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4445" y="2677539"/>
            <a:ext cx="3190875" cy="495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BEE"/>
                </a:solidFill>
              </a:defRPr>
            </a:lvl1pPr>
          </a:lstStyle>
          <a:p>
            <a:pPr lvl="0"/>
            <a:r>
              <a:rPr lang="en-AU" dirty="0"/>
              <a:t>[Text]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EA661F1-557B-2B54-BFC6-8C99C6CD3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680" y="4477683"/>
            <a:ext cx="3190875" cy="495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BEE"/>
                </a:solidFill>
              </a:defRPr>
            </a:lvl1pPr>
          </a:lstStyle>
          <a:p>
            <a:pPr lvl="0"/>
            <a:r>
              <a:rPr lang="en-AU" dirty="0"/>
              <a:t>[Text]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F411662D-994A-027C-A9D1-AB6EDF350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4445" y="4389758"/>
            <a:ext cx="3190875" cy="495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BEE"/>
                </a:solidFill>
              </a:defRPr>
            </a:lvl1pPr>
          </a:lstStyle>
          <a:p>
            <a:pPr lvl="0"/>
            <a:r>
              <a:rPr lang="en-AU" dirty="0"/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352705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4E99-4A6E-B15C-7344-7E415963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142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A1589-A89A-1B2C-5696-259A5FED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E7C7D-EF12-5C64-7FDC-130DB4A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DCE8E87-B345-A2B4-88F8-F0C104BC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534421" y="4757193"/>
            <a:ext cx="3458412" cy="2459017"/>
          </a:xfrm>
          <a:custGeom>
            <a:avLst/>
            <a:gdLst/>
            <a:ahLst/>
            <a:cxnLst/>
            <a:rect l="l" t="t" r="r" b="b"/>
            <a:pathLst>
              <a:path w="5284194" h="3520594">
                <a:moveTo>
                  <a:pt x="0" y="0"/>
                </a:moveTo>
                <a:lnTo>
                  <a:pt x="5284194" y="0"/>
                </a:lnTo>
                <a:lnTo>
                  <a:pt x="5284194" y="3520594"/>
                </a:lnTo>
                <a:lnTo>
                  <a:pt x="0" y="3520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31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C1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4E99-4A6E-B15C-7344-7E415963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A1589-A89A-1B2C-5696-259A5FED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  <a:lvl2pPr>
              <a:defRPr>
                <a:solidFill>
                  <a:srgbClr val="FFFBEE"/>
                </a:solidFill>
              </a:defRPr>
            </a:lvl2pPr>
            <a:lvl3pPr>
              <a:defRPr>
                <a:solidFill>
                  <a:srgbClr val="FFFBEE"/>
                </a:solidFill>
              </a:defRPr>
            </a:lvl3pPr>
            <a:lvl4pPr>
              <a:defRPr>
                <a:solidFill>
                  <a:srgbClr val="FFFBEE"/>
                </a:solidFill>
              </a:defRPr>
            </a:lvl4pPr>
            <a:lvl5pPr>
              <a:defRPr>
                <a:solidFill>
                  <a:srgbClr val="FFFB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E7C7D-EF12-5C64-7FDC-130DB4A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DCE8E87-B345-A2B4-88F8-F0C104BC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2200" y="4514124"/>
            <a:ext cx="3458412" cy="2459017"/>
          </a:xfrm>
          <a:custGeom>
            <a:avLst/>
            <a:gdLst/>
            <a:ahLst/>
            <a:cxnLst/>
            <a:rect l="l" t="t" r="r" b="b"/>
            <a:pathLst>
              <a:path w="5284194" h="3520594">
                <a:moveTo>
                  <a:pt x="0" y="0"/>
                </a:moveTo>
                <a:lnTo>
                  <a:pt x="5284194" y="0"/>
                </a:lnTo>
                <a:lnTo>
                  <a:pt x="5284194" y="3520594"/>
                </a:lnTo>
                <a:lnTo>
                  <a:pt x="0" y="3520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80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EB2A-ACDF-3F87-1B65-5E68779B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142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AF4B-53A0-F303-FA70-52CAF42EE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2449F-60FE-D46B-DB6D-5FFE6FC1E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6D1A0-1219-29C4-C2BA-DB0455CB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8AD2B3E-4361-57AB-B7EA-1B682EA04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10135924" y="-100646"/>
            <a:ext cx="3649523" cy="3852541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5609142" y="5609142"/>
                </a:moveTo>
                <a:lnTo>
                  <a:pt x="0" y="5609142"/>
                </a:lnTo>
                <a:lnTo>
                  <a:pt x="0" y="0"/>
                </a:lnTo>
                <a:lnTo>
                  <a:pt x="5609142" y="0"/>
                </a:lnTo>
                <a:lnTo>
                  <a:pt x="5609142" y="56091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67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C1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EB2A-ACDF-3F87-1B65-5E68779B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AF4B-53A0-F303-FA70-52CAF42EE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  <a:lvl2pPr>
              <a:defRPr>
                <a:solidFill>
                  <a:srgbClr val="FFFBEE"/>
                </a:solidFill>
              </a:defRPr>
            </a:lvl2pPr>
            <a:lvl3pPr>
              <a:defRPr>
                <a:solidFill>
                  <a:srgbClr val="FFFBEE"/>
                </a:solidFill>
              </a:defRPr>
            </a:lvl3pPr>
            <a:lvl4pPr>
              <a:defRPr>
                <a:solidFill>
                  <a:srgbClr val="FFFBEE"/>
                </a:solidFill>
              </a:defRPr>
            </a:lvl4pPr>
            <a:lvl5pPr>
              <a:defRPr>
                <a:solidFill>
                  <a:srgbClr val="FFFB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2449F-60FE-D46B-DB6D-5FFE6FC1E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BEE"/>
                </a:solidFill>
              </a:defRPr>
            </a:lvl1pPr>
            <a:lvl2pPr>
              <a:defRPr>
                <a:solidFill>
                  <a:srgbClr val="FFFBEE"/>
                </a:solidFill>
              </a:defRPr>
            </a:lvl2pPr>
            <a:lvl3pPr>
              <a:defRPr>
                <a:solidFill>
                  <a:srgbClr val="FFFBEE"/>
                </a:solidFill>
              </a:defRPr>
            </a:lvl3pPr>
            <a:lvl4pPr>
              <a:defRPr>
                <a:solidFill>
                  <a:srgbClr val="FFFBEE"/>
                </a:solidFill>
              </a:defRPr>
            </a:lvl4pPr>
            <a:lvl5pPr>
              <a:defRPr>
                <a:solidFill>
                  <a:srgbClr val="FFFB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6D1A0-1219-29C4-C2BA-DB0455CB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8AD2B3E-4361-57AB-B7EA-1B682EA04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-686585" y="3799664"/>
            <a:ext cx="2897170" cy="3058336"/>
          </a:xfrm>
          <a:custGeom>
            <a:avLst/>
            <a:gdLst/>
            <a:ahLst/>
            <a:cxnLst/>
            <a:rect l="l" t="t" r="r" b="b"/>
            <a:pathLst>
              <a:path w="5609143" h="5609143">
                <a:moveTo>
                  <a:pt x="5609142" y="5609142"/>
                </a:moveTo>
                <a:lnTo>
                  <a:pt x="0" y="5609142"/>
                </a:lnTo>
                <a:lnTo>
                  <a:pt x="0" y="0"/>
                </a:lnTo>
                <a:lnTo>
                  <a:pt x="5609142" y="0"/>
                </a:lnTo>
                <a:lnTo>
                  <a:pt x="5609142" y="560914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67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C1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976E-C9E8-8357-B082-4C1FBF40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BE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CC1E6-54ED-0BE6-30A5-B8171F3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BE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D2A3D-C20D-F3E5-2736-DC325C4F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8D22A90-89E5-17A4-34FD-7AD1127D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1459187" y="-134476"/>
            <a:ext cx="3894177" cy="2594495"/>
          </a:xfrm>
          <a:custGeom>
            <a:avLst/>
            <a:gdLst/>
            <a:ahLst/>
            <a:cxnLst/>
            <a:rect l="l" t="t" r="r" b="b"/>
            <a:pathLst>
              <a:path w="5284194" h="3520594">
                <a:moveTo>
                  <a:pt x="5284194" y="3520595"/>
                </a:moveTo>
                <a:lnTo>
                  <a:pt x="0" y="3520595"/>
                </a:lnTo>
                <a:lnTo>
                  <a:pt x="0" y="0"/>
                </a:lnTo>
                <a:lnTo>
                  <a:pt x="5284194" y="0"/>
                </a:lnTo>
                <a:lnTo>
                  <a:pt x="5284194" y="35205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21FD6-38AC-87A4-5C67-2BFF5794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977DD-690A-727F-5569-FEE8FB5FD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AFF9F-3336-84C4-AFA1-B2E0D48ED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061F3C5-398E-401B-AF0B-D7356CEF32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8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1428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0938-94D0-E08A-82B0-DD226BD88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Neurodiversity Paradigm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CF5F6-4BBF-A6C8-020E-F9B3188AA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Beyond language, and towards paradigm shift in tertiary education</a:t>
            </a:r>
          </a:p>
        </p:txBody>
      </p:sp>
    </p:spTree>
    <p:extLst>
      <p:ext uri="{BB962C8B-B14F-4D97-AF65-F5344CB8AC3E}">
        <p14:creationId xmlns:p14="http://schemas.microsoft.com/office/powerpoint/2010/main" val="174097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EF3D0-D6FE-2186-CE84-E32212932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4AAE-22FC-33A6-112C-2D451A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AU" dirty="0"/>
              <a:t>So, who are neurodivergent students?</a:t>
            </a:r>
          </a:p>
        </p:txBody>
      </p:sp>
    </p:spTree>
    <p:extLst>
      <p:ext uri="{BB962C8B-B14F-4D97-AF65-F5344CB8AC3E}">
        <p14:creationId xmlns:p14="http://schemas.microsoft.com/office/powerpoint/2010/main" val="343946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2AC23-E528-7B11-6926-67ACCF5A2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2130-FF33-6218-E400-21A25B9A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Umbrella Model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EBC4879B-44DC-3357-E501-28B09B843F32}"/>
              </a:ext>
            </a:extLst>
          </p:cNvPr>
          <p:cNvSpPr txBox="1"/>
          <p:nvPr/>
        </p:nvSpPr>
        <p:spPr>
          <a:xfrm>
            <a:off x="6390869" y="-47440"/>
            <a:ext cx="5712899" cy="532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Concept: Sonny Jane Wise, the Lived Experience Educator © </a:t>
            </a:r>
          </a:p>
        </p:txBody>
      </p:sp>
      <p:sp>
        <p:nvSpPr>
          <p:cNvPr id="21" name="Freeform 4" descr="Umbrella">
            <a:extLst>
              <a:ext uri="{FF2B5EF4-FFF2-40B4-BE49-F238E27FC236}">
                <a16:creationId xmlns:a16="http://schemas.microsoft.com/office/drawing/2014/main" id="{705D6903-EBDD-FC4E-ADD4-AB6AE5079D80}"/>
              </a:ext>
            </a:extLst>
          </p:cNvPr>
          <p:cNvSpPr/>
          <p:nvPr/>
        </p:nvSpPr>
        <p:spPr>
          <a:xfrm>
            <a:off x="3232812" y="1480969"/>
            <a:ext cx="5570422" cy="5072075"/>
          </a:xfrm>
          <a:custGeom>
            <a:avLst/>
            <a:gdLst/>
            <a:ahLst/>
            <a:cxnLst/>
            <a:rect l="l" t="t" r="r" b="b"/>
            <a:pathLst>
              <a:path w="6816951" h="6365328">
                <a:moveTo>
                  <a:pt x="0" y="0"/>
                </a:moveTo>
                <a:lnTo>
                  <a:pt x="6816950" y="0"/>
                </a:lnTo>
                <a:lnTo>
                  <a:pt x="6816950" y="6365328"/>
                </a:lnTo>
                <a:lnTo>
                  <a:pt x="0" y="63653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3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AU" sz="900" dirty="0"/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E1AD575C-67BA-184C-D414-3F1D5F30B160}"/>
              </a:ext>
            </a:extLst>
          </p:cNvPr>
          <p:cNvSpPr txBox="1"/>
          <p:nvPr/>
        </p:nvSpPr>
        <p:spPr>
          <a:xfrm>
            <a:off x="652259" y="2441505"/>
            <a:ext cx="3217842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PTSD + </a:t>
            </a:r>
            <a:r>
              <a:rPr lang="en-US" sz="24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cPTSD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 Medium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DA52570D-96CE-22D8-3020-247BA8F11804}"/>
              </a:ext>
            </a:extLst>
          </p:cNvPr>
          <p:cNvSpPr txBox="1"/>
          <p:nvPr/>
        </p:nvSpPr>
        <p:spPr>
          <a:xfrm>
            <a:off x="1584667" y="3340400"/>
            <a:ext cx="1542623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Autism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6AC3AB99-D727-0A77-1393-F45290B99F1E}"/>
              </a:ext>
            </a:extLst>
          </p:cNvPr>
          <p:cNvSpPr txBox="1"/>
          <p:nvPr/>
        </p:nvSpPr>
        <p:spPr>
          <a:xfrm>
            <a:off x="1418577" y="4357305"/>
            <a:ext cx="36725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Dyslexia, Dyscalculia, Dysgraphia, Dyspraxia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AB778ED2-8AF1-8785-60F8-104296E9D117}"/>
              </a:ext>
            </a:extLst>
          </p:cNvPr>
          <p:cNvSpPr txBox="1"/>
          <p:nvPr/>
        </p:nvSpPr>
        <p:spPr>
          <a:xfrm>
            <a:off x="3254845" y="2323495"/>
            <a:ext cx="3787340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Plurality/System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CC2CFA15-B581-C55E-C545-5AAECF5DF64F}"/>
              </a:ext>
            </a:extLst>
          </p:cNvPr>
          <p:cNvSpPr txBox="1"/>
          <p:nvPr/>
        </p:nvSpPr>
        <p:spPr>
          <a:xfrm>
            <a:off x="4055760" y="3238749"/>
            <a:ext cx="1877403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Epilepsy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35696E47-E268-C853-A204-E2D104631B70}"/>
              </a:ext>
            </a:extLst>
          </p:cNvPr>
          <p:cNvSpPr txBox="1"/>
          <p:nvPr/>
        </p:nvSpPr>
        <p:spPr>
          <a:xfrm>
            <a:off x="6096000" y="2429531"/>
            <a:ext cx="2238010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Tourette’s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C0E56280-44AE-E261-6F32-17287EE7EE99}"/>
              </a:ext>
            </a:extLst>
          </p:cNvPr>
          <p:cNvSpPr txBox="1"/>
          <p:nvPr/>
        </p:nvSpPr>
        <p:spPr>
          <a:xfrm>
            <a:off x="6632375" y="3230380"/>
            <a:ext cx="2534053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Depression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E1FD8493-79F9-26E3-B3E5-6C96187D7445}"/>
              </a:ext>
            </a:extLst>
          </p:cNvPr>
          <p:cNvSpPr txBox="1"/>
          <p:nvPr/>
        </p:nvSpPr>
        <p:spPr>
          <a:xfrm>
            <a:off x="6390869" y="4460087"/>
            <a:ext cx="1030768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rgbClr val="CD43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OCD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CFC1DD4D-35C5-0DE7-7FE9-00AE06ADDDEB}"/>
              </a:ext>
            </a:extLst>
          </p:cNvPr>
          <p:cNvSpPr txBox="1"/>
          <p:nvPr/>
        </p:nvSpPr>
        <p:spPr>
          <a:xfrm>
            <a:off x="7641680" y="4147133"/>
            <a:ext cx="1196602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FASD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C172EEA1-EFA2-1944-54AE-312958A9DCA6}"/>
              </a:ext>
            </a:extLst>
          </p:cNvPr>
          <p:cNvSpPr txBox="1"/>
          <p:nvPr/>
        </p:nvSpPr>
        <p:spPr>
          <a:xfrm>
            <a:off x="8452309" y="2478246"/>
            <a:ext cx="1669481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Anxiety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633AD884-F61A-ECF9-6017-274FF9669F57}"/>
              </a:ext>
            </a:extLst>
          </p:cNvPr>
          <p:cNvSpPr txBox="1"/>
          <p:nvPr/>
        </p:nvSpPr>
        <p:spPr>
          <a:xfrm>
            <a:off x="7899401" y="3481807"/>
            <a:ext cx="4693031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Intellectual Disability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02BD7A5D-4CCD-E572-C0D9-5FDF8A526010}"/>
              </a:ext>
            </a:extLst>
          </p:cNvPr>
          <p:cNvSpPr txBox="1"/>
          <p:nvPr/>
        </p:nvSpPr>
        <p:spPr>
          <a:xfrm>
            <a:off x="9058325" y="4269365"/>
            <a:ext cx="1356938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Medium"/>
              </a:rPr>
              <a:t>ADHD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6CDEC46E-25D6-296C-AE67-54538034FAA2}"/>
              </a:ext>
            </a:extLst>
          </p:cNvPr>
          <p:cNvSpPr txBox="1"/>
          <p:nvPr/>
        </p:nvSpPr>
        <p:spPr>
          <a:xfrm>
            <a:off x="7614000" y="5411610"/>
            <a:ext cx="5154202" cy="71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 Bold"/>
              </a:rPr>
              <a:t>... and many more!</a:t>
            </a:r>
          </a:p>
        </p:txBody>
      </p:sp>
    </p:spTree>
    <p:extLst>
      <p:ext uri="{BB962C8B-B14F-4D97-AF65-F5344CB8AC3E}">
        <p14:creationId xmlns:p14="http://schemas.microsoft.com/office/powerpoint/2010/main" val="263540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9D6D5-E471-1BDA-3F0B-EADF85667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F1AB-D086-4840-D0AE-EC8D0DD0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09" y="2766218"/>
            <a:ext cx="4023167" cy="1325563"/>
          </a:xfrm>
        </p:spPr>
        <p:txBody>
          <a:bodyPr>
            <a:normAutofit fontScale="90000"/>
          </a:bodyPr>
          <a:lstStyle/>
          <a:p>
            <a:r>
              <a:rPr lang="en-AU" sz="5400" dirty="0"/>
              <a:t>Smorgasbord Model</a:t>
            </a:r>
          </a:p>
        </p:txBody>
      </p:sp>
      <p:pic>
        <p:nvPicPr>
          <p:cNvPr id="4" name="Picture 3" descr="A board with food on it">
            <a:extLst>
              <a:ext uri="{FF2B5EF4-FFF2-40B4-BE49-F238E27FC236}">
                <a16:creationId xmlns:a16="http://schemas.microsoft.com/office/drawing/2014/main" id="{95A15B6F-43D0-D0AA-5236-6F2B12B3F3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0428" l="9987" r="89987">
                        <a14:foregroundMark x1="18573" y1="10097" x2="18573" y2="10097"/>
                        <a14:foregroundMark x1="18573" y1="15590" x2="19112" y2="13772"/>
                        <a14:foregroundMark x1="16824" y1="73021" x2="17604" y2="83805"/>
                        <a14:foregroundMark x1="17604" y1="83805" x2="18439" y2="85380"/>
                        <a14:foregroundMark x1="25707" y1="88207" x2="26649" y2="88207"/>
                        <a14:foregroundMark x1="18708" y1="90226" x2="18708" y2="90226"/>
                        <a14:foregroundMark x1="72382" y1="89822" x2="79085" y2="90428"/>
                        <a14:foregroundMark x1="79085" y1="90428" x2="82503" y2="85985"/>
                        <a14:foregroundMark x1="83311" y1="35824" x2="83311" y2="35824"/>
                        <a14:foregroundMark x1="82234" y1="39257" x2="83311" y2="28716"/>
                        <a14:foregroundMark x1="83311" y1="28716" x2="83311" y2="28716"/>
                        <a14:foregroundMark x1="83311" y1="27706" x2="83311" y2="27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840" y="-92597"/>
            <a:ext cx="10999104" cy="7332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DA4BB5-1700-1C1C-2E40-2B20162D5C07}"/>
              </a:ext>
            </a:extLst>
          </p:cNvPr>
          <p:cNvSpPr/>
          <p:nvPr/>
        </p:nvSpPr>
        <p:spPr>
          <a:xfrm>
            <a:off x="4618298" y="758828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communication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C0D8D-BE58-0C98-A713-9F39B0E0E2D9}"/>
              </a:ext>
            </a:extLst>
          </p:cNvPr>
          <p:cNvSpPr/>
          <p:nvPr/>
        </p:nvSpPr>
        <p:spPr>
          <a:xfrm>
            <a:off x="4886148" y="1754083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motor skills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0B05C-73CF-7655-77E7-C5E6CB8EBF6F}"/>
              </a:ext>
            </a:extLst>
          </p:cNvPr>
          <p:cNvSpPr/>
          <p:nvPr/>
        </p:nvSpPr>
        <p:spPr>
          <a:xfrm>
            <a:off x="5392219" y="2689853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plurality /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70DF7-0AED-8599-80A6-E79AB4FAE8C1}"/>
              </a:ext>
            </a:extLst>
          </p:cNvPr>
          <p:cNvSpPr/>
          <p:nvPr/>
        </p:nvSpPr>
        <p:spPr>
          <a:xfrm>
            <a:off x="4886148" y="3633417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stimming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1F3FD-013C-20A3-FBA8-A2C838B573EC}"/>
              </a:ext>
            </a:extLst>
          </p:cNvPr>
          <p:cNvSpPr/>
          <p:nvPr/>
        </p:nvSpPr>
        <p:spPr>
          <a:xfrm>
            <a:off x="4618297" y="4731724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emotions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22E841-6D96-5A72-BF46-562D3BBBBA29}"/>
              </a:ext>
            </a:extLst>
          </p:cNvPr>
          <p:cNvSpPr/>
          <p:nvPr/>
        </p:nvSpPr>
        <p:spPr>
          <a:xfrm>
            <a:off x="9296395" y="758829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empathy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6113-6B56-373F-7D08-5154F50CF55A}"/>
              </a:ext>
            </a:extLst>
          </p:cNvPr>
          <p:cNvSpPr/>
          <p:nvPr/>
        </p:nvSpPr>
        <p:spPr>
          <a:xfrm>
            <a:off x="8931441" y="1754084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attention / focus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6363D-B10F-51BA-CAC8-26CA520640E3}"/>
              </a:ext>
            </a:extLst>
          </p:cNvPr>
          <p:cNvSpPr/>
          <p:nvPr/>
        </p:nvSpPr>
        <p:spPr>
          <a:xfrm>
            <a:off x="9344452" y="2766218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sensory preferences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D9FC6-A295-0E31-6423-2E235A188702}"/>
              </a:ext>
            </a:extLst>
          </p:cNvPr>
          <p:cNvSpPr/>
          <p:nvPr/>
        </p:nvSpPr>
        <p:spPr>
          <a:xfrm>
            <a:off x="8814905" y="3733798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voice hearing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1357A-4508-3C44-B72B-137B95AA22A7}"/>
              </a:ext>
            </a:extLst>
          </p:cNvPr>
          <p:cNvSpPr/>
          <p:nvPr/>
        </p:nvSpPr>
        <p:spPr>
          <a:xfrm>
            <a:off x="6934867" y="5472303"/>
            <a:ext cx="2048719" cy="848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sleep differences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889AD-504C-7051-2991-8D0970100EE9}"/>
              </a:ext>
            </a:extLst>
          </p:cNvPr>
          <p:cNvSpPr/>
          <p:nvPr/>
        </p:nvSpPr>
        <p:spPr>
          <a:xfrm>
            <a:off x="9441082" y="5580479"/>
            <a:ext cx="2048719" cy="848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and many more!</a:t>
            </a:r>
          </a:p>
        </p:txBody>
      </p:sp>
      <p:sp>
        <p:nvSpPr>
          <p:cNvPr id="36" name="Freeform 2" descr="A small version of Sonny Jane Wise's Neurodiversity Smorgasbord, text is not legible.">
            <a:extLst>
              <a:ext uri="{FF2B5EF4-FFF2-40B4-BE49-F238E27FC236}">
                <a16:creationId xmlns:a16="http://schemas.microsoft.com/office/drawing/2014/main" id="{25E3A6BE-E7E1-A4AF-96FF-138F8815FC35}"/>
              </a:ext>
            </a:extLst>
          </p:cNvPr>
          <p:cNvSpPr/>
          <p:nvPr/>
        </p:nvSpPr>
        <p:spPr>
          <a:xfrm>
            <a:off x="368082" y="313894"/>
            <a:ext cx="2625666" cy="1854377"/>
          </a:xfrm>
          <a:custGeom>
            <a:avLst/>
            <a:gdLst/>
            <a:ahLst/>
            <a:cxnLst/>
            <a:rect l="l" t="t" r="r" b="b"/>
            <a:pathLst>
              <a:path w="14070369" h="9937198">
                <a:moveTo>
                  <a:pt x="0" y="0"/>
                </a:moveTo>
                <a:lnTo>
                  <a:pt x="14070368" y="0"/>
                </a:lnTo>
                <a:lnTo>
                  <a:pt x="14070368" y="9937198"/>
                </a:lnTo>
                <a:lnTo>
                  <a:pt x="0" y="9937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CFB1599E-F301-932C-E411-234F8FD516ED}"/>
              </a:ext>
            </a:extLst>
          </p:cNvPr>
          <p:cNvSpPr txBox="1"/>
          <p:nvPr/>
        </p:nvSpPr>
        <p:spPr>
          <a:xfrm>
            <a:off x="368082" y="2168271"/>
            <a:ext cx="262566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Concept: Sonny Jane Wise, the Lived Experience Educator © </a:t>
            </a:r>
          </a:p>
        </p:txBody>
      </p:sp>
    </p:spTree>
    <p:extLst>
      <p:ext uri="{BB962C8B-B14F-4D97-AF65-F5344CB8AC3E}">
        <p14:creationId xmlns:p14="http://schemas.microsoft.com/office/powerpoint/2010/main" val="93495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2AA1-FA0F-2F7A-DADA-07B4A1CF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Common misunderstandings</a:t>
            </a:r>
          </a:p>
        </p:txBody>
      </p:sp>
      <p:graphicFrame>
        <p:nvGraphicFramePr>
          <p:cNvPr id="5" name="Content Placeholder 2" descr="“This person is neurodiverse”: one individual cannot be ‘diverse’. You’re probably looking for neurodivergent.&#10;“We are looking for neurodiverse people”: only correct if you’re also including neurotypical people.&#10;“This program is for neurodivergent people”: only correct if it is for all neurodivergent neurotypes. Be specific!&#10;">
            <a:extLst>
              <a:ext uri="{FF2B5EF4-FFF2-40B4-BE49-F238E27FC236}">
                <a16:creationId xmlns:a16="http://schemas.microsoft.com/office/drawing/2014/main" id="{C7FBAAAF-23D6-26A2-2676-16982B6B1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3213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37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878F-6770-7D22-B567-3886CDA08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E914-40E1-C002-62DE-420D711B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Biocertification and biopower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B20E-1C7E-F749-A9AC-4C5E5C0A4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AU" sz="2400" b="1" dirty="0"/>
              <a:t>Biocertification</a:t>
            </a:r>
            <a:r>
              <a:rPr lang="en-AU" sz="2400" dirty="0"/>
              <a:t>: Requiring psychiatric authority to validate needs</a:t>
            </a:r>
          </a:p>
          <a:p>
            <a:pPr lvl="0"/>
            <a:r>
              <a:rPr lang="en-AU" sz="2400" dirty="0"/>
              <a:t>How this shows up: Needing diagnoses to access support, "prove" your disability</a:t>
            </a:r>
          </a:p>
          <a:p>
            <a:pPr lvl="0"/>
            <a:r>
              <a:rPr lang="en-AU" sz="2400" b="1" dirty="0"/>
              <a:t>Biopower</a:t>
            </a:r>
            <a:r>
              <a:rPr lang="en-AU" sz="2400" dirty="0"/>
              <a:t>: Using diagnoses as tools of social control (and withholding support)</a:t>
            </a:r>
          </a:p>
          <a:p>
            <a:pPr lvl="0"/>
            <a:r>
              <a:rPr lang="en-AU" sz="2400" dirty="0"/>
              <a:t>Who gets left out? Who gets punished for non-compliance?</a:t>
            </a:r>
          </a:p>
        </p:txBody>
      </p:sp>
      <p:pic>
        <p:nvPicPr>
          <p:cNvPr id="5" name="Content Placeholder 4" descr="A close-up of a person writing on a paper">
            <a:extLst>
              <a:ext uri="{FF2B5EF4-FFF2-40B4-BE49-F238E27FC236}">
                <a16:creationId xmlns:a16="http://schemas.microsoft.com/office/drawing/2014/main" id="{6F2BE93D-22BD-AB19-4A34-D513D0D27E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7300" y="1825625"/>
            <a:ext cx="4826522" cy="3905165"/>
          </a:xfrm>
        </p:spPr>
      </p:pic>
    </p:spTree>
    <p:extLst>
      <p:ext uri="{BB962C8B-B14F-4D97-AF65-F5344CB8AC3E}">
        <p14:creationId xmlns:p14="http://schemas.microsoft.com/office/powerpoint/2010/main" val="118029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A784-ED41-61D0-906F-578C2E3A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Reflections…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06FA6-7096-F8A7-EC2E-666E23C6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What (and who) drives our requirements for proof?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What if students didn't need to prove anything to access support? Does this make you anxious? Why?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Why do we need students to perform struggle, and have it validated by someone else, before we can help?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AU" dirty="0"/>
              <a:t>If we </a:t>
            </a:r>
            <a:r>
              <a:rPr lang="en-AU" b="1" dirty="0"/>
              <a:t>really</a:t>
            </a:r>
            <a:r>
              <a:rPr lang="en-AU" dirty="0"/>
              <a:t> want to embed neuro-affirming practice, we need to challenge these assumptions.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AU" dirty="0"/>
              <a:t>Still interested? Let’s play on…</a:t>
            </a:r>
          </a:p>
        </p:txBody>
      </p:sp>
    </p:spTree>
    <p:extLst>
      <p:ext uri="{BB962C8B-B14F-4D97-AF65-F5344CB8AC3E}">
        <p14:creationId xmlns:p14="http://schemas.microsoft.com/office/powerpoint/2010/main" val="241367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04E6F-9717-3700-755A-D549D20B9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BC6B-921C-FE0E-C66B-AF5BADD7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Where are we coming from?</a:t>
            </a:r>
          </a:p>
        </p:txBody>
      </p:sp>
      <p:graphicFrame>
        <p:nvGraphicFramePr>
          <p:cNvPr id="5" name="Content Placeholder 2" descr="Clinical/ Pathology Paradigm assumptions&#10; There is something wrong (medically, physically, mentally) with the individual that needs diagnosing and treating.  &#10; Professionals know better than individuals about what they need, based on theory, research, professional practice…&#10; Success means the individual learns to function within our existing structures.&#10;&#10;">
            <a:extLst>
              <a:ext uri="{FF2B5EF4-FFF2-40B4-BE49-F238E27FC236}">
                <a16:creationId xmlns:a16="http://schemas.microsoft.com/office/drawing/2014/main" id="{D16F81A3-302A-C98D-DD69-05EF9368C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778867"/>
              </p:ext>
            </p:extLst>
          </p:nvPr>
        </p:nvGraphicFramePr>
        <p:xfrm>
          <a:off x="838200" y="1984650"/>
          <a:ext cx="10515600" cy="274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17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CCAD9-DE08-72A4-00E2-87D5362C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5ABC-AD0C-794F-17E4-0D41B254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Pathology paradigm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60F3-74B7-DAF5-D006-A285857913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Clinical/Pathology Paradigm assumes:</a:t>
            </a:r>
            <a:endParaRPr lang="en-AU" sz="2400" dirty="0"/>
          </a:p>
          <a:p>
            <a:pPr lvl="0"/>
            <a:r>
              <a:rPr lang="en-AU" sz="2400" dirty="0"/>
              <a:t>There's something wrong that needs fixing</a:t>
            </a:r>
          </a:p>
          <a:p>
            <a:pPr lvl="0"/>
            <a:r>
              <a:rPr lang="en-AU" sz="2400" dirty="0"/>
              <a:t>Professionals know better than students about their needs</a:t>
            </a:r>
          </a:p>
          <a:p>
            <a:pPr lvl="0"/>
            <a:r>
              <a:rPr lang="en-AU" sz="2400" dirty="0"/>
              <a:t>Individual deficit → individual adjustment</a:t>
            </a:r>
          </a:p>
          <a:p>
            <a:pPr lvl="0"/>
            <a:r>
              <a:rPr lang="en-AU" sz="2400" dirty="0"/>
              <a:t>Success = conforming to institutional norms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C6FA9-3AA8-00CD-665F-18B1C10E5D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/>
              <a:t>This produces in our systems:</a:t>
            </a:r>
            <a:endParaRPr lang="en-AU" sz="2400" dirty="0"/>
          </a:p>
          <a:p>
            <a:pPr lvl="0"/>
            <a:r>
              <a:rPr lang="en-AU" sz="2400" dirty="0"/>
              <a:t>Adjustments that treat symptoms, not barriers</a:t>
            </a:r>
          </a:p>
          <a:p>
            <a:pPr lvl="0"/>
            <a:r>
              <a:rPr lang="en-AU" sz="2400" dirty="0"/>
              <a:t>"Reasonable adjustment" gatekeeping</a:t>
            </a:r>
          </a:p>
          <a:p>
            <a:pPr lvl="0"/>
            <a:r>
              <a:rPr lang="en-AU" sz="2400" dirty="0"/>
              <a:t>Students required to prove worthiness of support</a:t>
            </a:r>
          </a:p>
          <a:p>
            <a:pPr lvl="0"/>
            <a:r>
              <a:rPr lang="en-AU" sz="2400" dirty="0"/>
              <a:t>Risk management over autonomy</a:t>
            </a:r>
          </a:p>
          <a:p>
            <a:pPr lvl="0"/>
            <a:r>
              <a:rPr lang="en-AU" sz="2400" dirty="0"/>
              <a:t>Academic integrity processes that punish neurodivergent traits</a:t>
            </a:r>
          </a:p>
        </p:txBody>
      </p:sp>
    </p:spTree>
    <p:extLst>
      <p:ext uri="{BB962C8B-B14F-4D97-AF65-F5344CB8AC3E}">
        <p14:creationId xmlns:p14="http://schemas.microsoft.com/office/powerpoint/2010/main" val="323419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B508-BFD4-963B-9031-AAA76673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6897"/>
            <a:ext cx="10515600" cy="2852737"/>
          </a:xfrm>
        </p:spPr>
        <p:txBody>
          <a:bodyPr/>
          <a:lstStyle/>
          <a:p>
            <a:r>
              <a:rPr lang="en-AU" dirty="0"/>
              <a:t>Enter: the ‘paradigm-washing’ problem.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41DAA-1493-28DB-B1DA-08045B60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766622"/>
            <a:ext cx="10515600" cy="1500187"/>
          </a:xfrm>
        </p:spPr>
        <p:txBody>
          <a:bodyPr/>
          <a:lstStyle/>
          <a:p>
            <a:r>
              <a:rPr lang="en-AU" dirty="0"/>
              <a:t>The impetus for this presentation in the first place! Let’s get uncomfortable.</a:t>
            </a:r>
          </a:p>
        </p:txBody>
      </p:sp>
      <p:pic>
        <p:nvPicPr>
          <p:cNvPr id="5" name="Picture 4" descr="A wave in the ocean">
            <a:extLst>
              <a:ext uri="{FF2B5EF4-FFF2-40B4-BE49-F238E27FC236}">
                <a16:creationId xmlns:a16="http://schemas.microsoft.com/office/drawing/2014/main" id="{A5619331-BF6A-E377-45CD-95B11A3FE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6"/>
            <a:ext cx="6096000" cy="3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5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3721-7598-F025-621A-F11C1B85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2342-BA62-7AFB-F93F-B47AF242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What is paradigm-washing?</a:t>
            </a:r>
          </a:p>
        </p:txBody>
      </p:sp>
      <p:graphicFrame>
        <p:nvGraphicFramePr>
          <p:cNvPr id="4" name="Diagram 3" descr="Paradigm-washing: Using the language of the neurodiversity paradigm without actually shifting our assumptions or practices.&#10; We talk about celebrating difference whilst simultaneously requiring students to prove their deficits. &#10; We claim to value diversity whilst punishing anyone who can't conform.&#10; We call students neurodivergent while still requiring diagnostic evidence and feeding into biocertification and biopower dynamics!&#10;">
            <a:extLst>
              <a:ext uri="{FF2B5EF4-FFF2-40B4-BE49-F238E27FC236}">
                <a16:creationId xmlns:a16="http://schemas.microsoft.com/office/drawing/2014/main" id="{E5AD877C-2765-9F74-6B27-F1C68B10F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498507"/>
              </p:ext>
            </p:extLst>
          </p:nvPr>
        </p:nvGraphicFramePr>
        <p:xfrm>
          <a:off x="506605" y="1690688"/>
          <a:ext cx="100642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66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C3A2-B411-B089-9B7B-AD7D34B5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BEE"/>
                </a:solidFill>
              </a:rPr>
              <a:t>Acknowledgement of Country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7E3F-E5A5-C934-51DA-4596C8EF7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FFFBEE"/>
                </a:solidFill>
              </a:rPr>
              <a:t>I am joining from Ngunnawal and Ngambri lands. Sovereignty was never ceded.</a:t>
            </a:r>
          </a:p>
        </p:txBody>
      </p:sp>
      <p:pic>
        <p:nvPicPr>
          <p:cNvPr id="1026" name="Picture 2" descr=" View of the Canberra region with Mount Majura in the foreground, from Old Joe Hill, Goorooyarroo Nature Reserve, Ngunnawal, Ngunawal and Ngambri country. Photo: Steve Bittinger">
            <a:extLst>
              <a:ext uri="{FF2B5EF4-FFF2-40B4-BE49-F238E27FC236}">
                <a16:creationId xmlns:a16="http://schemas.microsoft.com/office/drawing/2014/main" id="{4FF82184-2F4D-9897-909C-1772D417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46" y="0"/>
            <a:ext cx="4860236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A1738-7D93-BBA9-F2E3-B51899150D58}"/>
              </a:ext>
            </a:extLst>
          </p:cNvPr>
          <p:cNvSpPr txBox="1"/>
          <p:nvPr/>
        </p:nvSpPr>
        <p:spPr>
          <a:xfrm>
            <a:off x="9925879" y="6458851"/>
            <a:ext cx="22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BEE"/>
                </a:solidFill>
                <a:effectLst/>
                <a:latin typeface="proxima-nova"/>
              </a:rPr>
              <a:t>Photo: Steve Bittinger</a:t>
            </a:r>
            <a:endParaRPr lang="en-AU" dirty="0">
              <a:solidFill>
                <a:srgbClr val="FFF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5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22E96-FF0C-D72F-701D-A66567B9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7248-748C-BC02-4B63-17A7C1F8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The alternative?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67E3-D717-DFA8-5523-E7727C9A22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The Neurodiversity Paradigm assumes:</a:t>
            </a:r>
            <a:endParaRPr lang="en-AU" sz="2400" dirty="0"/>
          </a:p>
          <a:p>
            <a:pPr lvl="0"/>
            <a:r>
              <a:rPr lang="en-AU" sz="2400" dirty="0"/>
              <a:t>Diversity is natural and valuable</a:t>
            </a:r>
          </a:p>
          <a:p>
            <a:pPr lvl="0"/>
            <a:r>
              <a:rPr lang="en-AU" sz="2400" dirty="0"/>
              <a:t>Students are experts on their experience</a:t>
            </a:r>
          </a:p>
          <a:p>
            <a:pPr lvl="0"/>
            <a:r>
              <a:rPr lang="en-AU" sz="2400" dirty="0"/>
              <a:t>Systemic barriers → systemic change</a:t>
            </a:r>
          </a:p>
          <a:p>
            <a:pPr lvl="0"/>
            <a:r>
              <a:rPr lang="en-AU" sz="2400" dirty="0"/>
              <a:t>Success = access, belonging, autonomy</a:t>
            </a:r>
            <a:endParaRPr lang="en-AU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F014C-6395-1FE3-D415-5694D29FD5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/>
              <a:t>This produces in our systems:</a:t>
            </a:r>
            <a:endParaRPr lang="en-AU" sz="2400" dirty="0"/>
          </a:p>
          <a:p>
            <a:pPr lvl="0"/>
            <a:r>
              <a:rPr lang="en-AU" sz="2400" dirty="0"/>
              <a:t>Universal design for learning as baseline</a:t>
            </a:r>
          </a:p>
          <a:p>
            <a:pPr lvl="0"/>
            <a:r>
              <a:rPr lang="en-AU" sz="2400" dirty="0"/>
              <a:t>Support without diagnosis requirements</a:t>
            </a:r>
          </a:p>
          <a:p>
            <a:pPr lvl="0"/>
            <a:r>
              <a:rPr lang="en-AU" sz="2400" dirty="0"/>
              <a:t>Harm reduction approaches to crisis</a:t>
            </a:r>
          </a:p>
          <a:p>
            <a:pPr lvl="0"/>
            <a:r>
              <a:rPr lang="en-AU" sz="2400" dirty="0"/>
              <a:t>Academic integrity processes that consider context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1265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488BB-BEBE-F538-0000-758B5685E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0209-70DB-7AB7-6F4A-0DFFDF4C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More reflections…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FA6-195D-B73F-E189-BEEE29B95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Can you see examples of paradigm washing in your university?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What do you think drives this?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AU" b="1" dirty="0"/>
              <a:t>We cannot just use the language. It’s not enough.</a:t>
            </a:r>
          </a:p>
        </p:txBody>
      </p:sp>
    </p:spTree>
    <p:extLst>
      <p:ext uri="{BB962C8B-B14F-4D97-AF65-F5344CB8AC3E}">
        <p14:creationId xmlns:p14="http://schemas.microsoft.com/office/powerpoint/2010/main" val="132348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1ACF-2689-129E-FBB7-9A3FDE18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dirty="0"/>
              <a:t>Practical applications: For disability </a:t>
            </a:r>
            <a:br>
              <a:rPr lang="en-AU" dirty="0"/>
            </a:br>
            <a:r>
              <a:rPr lang="en-AU" dirty="0"/>
              <a:t>support practitioners </a:t>
            </a:r>
          </a:p>
        </p:txBody>
      </p:sp>
      <p:graphicFrame>
        <p:nvGraphicFramePr>
          <p:cNvPr id="8" name="Content Placeholder 2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FF2B5EF4-FFF2-40B4-BE49-F238E27FC236}">
                <a16:creationId xmlns:a16="http://schemas.microsoft.com/office/drawing/2014/main" id="{1D7F3C96-8C47-99C7-CA31-F52FC69768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564499"/>
              </p:ext>
            </p:extLst>
          </p:nvPr>
        </p:nvGraphicFramePr>
        <p:xfrm>
          <a:off x="838200" y="2196662"/>
          <a:ext cx="10204938" cy="419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64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D6E37-57F5-80D7-2D0C-B3CD33936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F479-4E5F-FE3E-A0AD-269BD701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5103" cy="1325563"/>
          </a:xfrm>
        </p:spPr>
        <p:txBody>
          <a:bodyPr anchor="ctr">
            <a:normAutofit/>
          </a:bodyPr>
          <a:lstStyle/>
          <a:p>
            <a:r>
              <a:rPr lang="en-AU" dirty="0"/>
              <a:t>Practical applications: For learning designers and academics </a:t>
            </a:r>
          </a:p>
        </p:txBody>
      </p:sp>
      <p:graphicFrame>
        <p:nvGraphicFramePr>
          <p:cNvPr id="8" name="Content Placeholder 2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FF2B5EF4-FFF2-40B4-BE49-F238E27FC236}">
                <a16:creationId xmlns:a16="http://schemas.microsoft.com/office/drawing/2014/main" id="{B8385D19-13D6-19DB-08B9-DEC0B4D29C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6823569"/>
              </p:ext>
            </p:extLst>
          </p:nvPr>
        </p:nvGraphicFramePr>
        <p:xfrm>
          <a:off x="838200" y="2196662"/>
          <a:ext cx="10204938" cy="419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04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0BA1-E986-4EEB-2BCF-6F856A73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35D6-240C-80B2-5A57-0BA4CA8C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dirty="0"/>
              <a:t>Practical applications: For institutional practice </a:t>
            </a:r>
          </a:p>
        </p:txBody>
      </p:sp>
      <p:graphicFrame>
        <p:nvGraphicFramePr>
          <p:cNvPr id="8" name="Content Placeholder 2" descr="Epistemic justice: Believing students about their needs&#10;Harm reduction: Meeting students where they're at, not demanding &quot;recovery&quot;&#10;Anti-carceral principles: What does support look like without coercion?&#10;Moving from individual accommodations to systemic change&#10;">
            <a:extLst>
              <a:ext uri="{FF2B5EF4-FFF2-40B4-BE49-F238E27FC236}">
                <a16:creationId xmlns:a16="http://schemas.microsoft.com/office/drawing/2014/main" id="{7697E0E9-4745-75DD-93C7-8668680D11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7170905"/>
              </p:ext>
            </p:extLst>
          </p:nvPr>
        </p:nvGraphicFramePr>
        <p:xfrm>
          <a:off x="838200" y="2196662"/>
          <a:ext cx="10204938" cy="419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09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28A9D-119B-ED64-AB4A-197FB9354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9069-8D35-26F0-328B-465EA73F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Navigating tension</a:t>
            </a:r>
          </a:p>
        </p:txBody>
      </p:sp>
      <p:graphicFrame>
        <p:nvGraphicFramePr>
          <p:cNvPr id="10" name="Content Placeholder 2" descr="Name when systems are creating barriers&#10;Document the impact of policies on students&#10;Advocate for change even when it's slow&#10;Find creative workarounds within existing structures&#10;Build relationships with students based on trust, not control&#10;">
            <a:extLst>
              <a:ext uri="{FF2B5EF4-FFF2-40B4-BE49-F238E27FC236}">
                <a16:creationId xmlns:a16="http://schemas.microsoft.com/office/drawing/2014/main" id="{8E579CCA-E906-3F5E-4D8A-D606A0624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4110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25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DC3B5-9DB3-667A-5921-CE477E0C4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CD58-7C3D-1A40-9829-E8D505EB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Your role?</a:t>
            </a:r>
          </a:p>
        </p:txBody>
      </p:sp>
      <p:graphicFrame>
        <p:nvGraphicFramePr>
          <p:cNvPr id="5" name="Content Placeholder 2" descr="Advocate&#10; Advocate for the paradigm in spaces where you have influence&#10;Challenge&#10; Challenge neuronormativity when you see it&#10;Push back&#10; Push back on individual adjustments as the only solution&#10;Build&#10; Build coalitions with other practitioners doing this work&#10;">
            <a:extLst>
              <a:ext uri="{FF2B5EF4-FFF2-40B4-BE49-F238E27FC236}">
                <a16:creationId xmlns:a16="http://schemas.microsoft.com/office/drawing/2014/main" id="{CBD46A02-0F7F-950D-C456-C57DB6E5F9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0956906"/>
              </p:ext>
            </p:extLst>
          </p:nvPr>
        </p:nvGraphicFramePr>
        <p:xfrm>
          <a:off x="914399" y="1690688"/>
          <a:ext cx="96379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553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16ED-2ED1-0AC5-DC16-21A8DB96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universities are grounded in principles and values in which neurodivergence thrives.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9F9B8-F79A-1647-DE94-AC1308626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Continue your learning and make this reality.</a:t>
            </a:r>
          </a:p>
        </p:txBody>
      </p:sp>
    </p:spTree>
    <p:extLst>
      <p:ext uri="{BB962C8B-B14F-4D97-AF65-F5344CB8AC3E}">
        <p14:creationId xmlns:p14="http://schemas.microsoft.com/office/powerpoint/2010/main" val="1029475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60B3-FB7B-7179-82CD-D823A489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Further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30C0-0832-077C-67BB-24E87A8FB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904890" cy="4351338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Nick Walker: </a:t>
            </a:r>
            <a:r>
              <a:rPr lang="en-AU" i="1" dirty="0"/>
              <a:t>Neuroqueer Heresies</a:t>
            </a:r>
            <a:endParaRPr lang="en-AU" dirty="0"/>
          </a:p>
          <a:p>
            <a:pPr lvl="0"/>
            <a:r>
              <a:rPr lang="en-AU" dirty="0"/>
              <a:t>Sonny Jane Wise: </a:t>
            </a:r>
            <a:r>
              <a:rPr lang="en-AU" i="1" dirty="0"/>
              <a:t>We're All Neurodiverse</a:t>
            </a:r>
            <a:endParaRPr lang="en-AU" dirty="0"/>
          </a:p>
          <a:p>
            <a:pPr lvl="0"/>
            <a:r>
              <a:rPr lang="en-AU" dirty="0"/>
              <a:t>Higher Hopes Podcast (if you aren’t sick of my voice) </a:t>
            </a:r>
          </a:p>
          <a:p>
            <a:pPr lvl="0"/>
            <a:r>
              <a:rPr lang="en-AU" dirty="0"/>
              <a:t>ADCET Resources (with a critical lens!)</a:t>
            </a:r>
          </a:p>
        </p:txBody>
      </p:sp>
      <p:pic>
        <p:nvPicPr>
          <p:cNvPr id="5" name="Content Placeholder 4" descr="A close-up of a stack of books">
            <a:extLst>
              <a:ext uri="{FF2B5EF4-FFF2-40B4-BE49-F238E27FC236}">
                <a16:creationId xmlns:a16="http://schemas.microsoft.com/office/drawing/2014/main" id="{F62F50A7-BDD0-FFC1-976B-7EAAA68DD8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14" y="4022876"/>
            <a:ext cx="4227786" cy="2835124"/>
          </a:xfrm>
        </p:spPr>
      </p:pic>
    </p:spTree>
    <p:extLst>
      <p:ext uri="{BB962C8B-B14F-4D97-AF65-F5344CB8AC3E}">
        <p14:creationId xmlns:p14="http://schemas.microsoft.com/office/powerpoint/2010/main" val="223070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A6C6-6B51-360E-6EFA-11773B3F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299D-F57B-D458-2A75-E1409FAE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57148"/>
          </a:xfrm>
        </p:spPr>
        <p:txBody>
          <a:bodyPr anchor="b">
            <a:normAutofit/>
          </a:bodyPr>
          <a:lstStyle/>
          <a:p>
            <a:r>
              <a:rPr lang="en-AU" dirty="0"/>
              <a:t>Feedback, questions!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15897-D3E7-4B99-71AB-E511637B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6887"/>
            <a:ext cx="10515600" cy="1922763"/>
          </a:xfrm>
        </p:spPr>
        <p:txBody>
          <a:bodyPr>
            <a:norm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AU" sz="2600" dirty="0"/>
              <a:t>Ask your questions now or put them in the ADCET feedback form so we can look at developing resources to address them.</a:t>
            </a:r>
            <a:endParaRPr lang="en-AU" dirty="0"/>
          </a:p>
          <a:p>
            <a:pPr marL="0" indent="0" algn="r">
              <a:buNone/>
            </a:pPr>
            <a:r>
              <a:rPr lang="en-AU" dirty="0"/>
              <a:t>Thank you 🙏</a:t>
            </a:r>
          </a:p>
        </p:txBody>
      </p:sp>
    </p:spTree>
    <p:extLst>
      <p:ext uri="{BB962C8B-B14F-4D97-AF65-F5344CB8AC3E}">
        <p14:creationId xmlns:p14="http://schemas.microsoft.com/office/powerpoint/2010/main" val="32430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DA2B-D874-B07A-10B3-15D98E2A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Diversity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C6F4A-65C3-BA6B-1DB9-F6BE99610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Your lived, professional, and research-based expertise are all valid and valuable; and also produce assumptions and biases.</a:t>
            </a:r>
          </a:p>
        </p:txBody>
      </p:sp>
      <p:pic>
        <p:nvPicPr>
          <p:cNvPr id="7" name="Picture 6" descr="A close-up of a stack of books">
            <a:extLst>
              <a:ext uri="{FF2B5EF4-FFF2-40B4-BE49-F238E27FC236}">
                <a16:creationId xmlns:a16="http://schemas.microsoft.com/office/drawing/2014/main" id="{D66DDB0C-7F48-4D75-8CEE-B07E7E79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81" y="0"/>
            <a:ext cx="4778439" cy="32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7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6D92-6940-AFDB-A007-10DB749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AU" sz="5400" dirty="0"/>
              <a:t>Engagement, and invitations to reflect</a:t>
            </a:r>
          </a:p>
        </p:txBody>
      </p:sp>
      <p:graphicFrame>
        <p:nvGraphicFramePr>
          <p:cNvPr id="5" name="Content Placeholder 2" descr="Four quadrants reeading:&#10;I don’t have all the answers.&#10;What to do with discomfort?&#10;My positionality (and bias)&#10;UDL and inclusive practice are taken as read&#10;">
            <a:extLst>
              <a:ext uri="{FF2B5EF4-FFF2-40B4-BE49-F238E27FC236}">
                <a16:creationId xmlns:a16="http://schemas.microsoft.com/office/drawing/2014/main" id="{E8C14767-4248-E3AA-17E7-41543D7D91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267623"/>
              </p:ext>
            </p:extLst>
          </p:nvPr>
        </p:nvGraphicFramePr>
        <p:xfrm>
          <a:off x="1267691" y="169068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060C98-5022-28D3-FD0B-B4A8E93E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9290" y="1825625"/>
            <a:ext cx="49045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Reminders</a:t>
            </a:r>
            <a:r>
              <a:rPr lang="en-AU" sz="2400" dirty="0"/>
              <a:t>: </a:t>
            </a:r>
          </a:p>
          <a:p>
            <a:r>
              <a:rPr lang="en-AU" sz="2400" dirty="0"/>
              <a:t>You will get a recording and a copy of the slides</a:t>
            </a:r>
          </a:p>
          <a:p>
            <a:r>
              <a:rPr lang="en-AU" sz="2400" dirty="0"/>
              <a:t>Turn on your captions and transcriptions</a:t>
            </a:r>
          </a:p>
          <a:p>
            <a:r>
              <a:rPr lang="en-AU" sz="2400" dirty="0"/>
              <a:t>Go off in the chat, post questions as we 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26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3118-4477-F0E0-6EDC-9FAD32F2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Today’s session…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5F765-BB18-DA68-6168-F8E239E51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6680" y="2677538"/>
            <a:ext cx="3190875" cy="1140835"/>
          </a:xfrm>
        </p:spPr>
        <p:txBody>
          <a:bodyPr>
            <a:normAutofit/>
          </a:bodyPr>
          <a:lstStyle/>
          <a:p>
            <a:r>
              <a:rPr lang="en-AU" dirty="0"/>
              <a:t>Understanding the Neurodiversity Paradigm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EE69D-95A7-646D-18DD-94EF2BEA0A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54445" y="2677539"/>
            <a:ext cx="4099355" cy="1325562"/>
          </a:xfrm>
        </p:spPr>
        <p:txBody>
          <a:bodyPr>
            <a:normAutofit/>
          </a:bodyPr>
          <a:lstStyle/>
          <a:p>
            <a:r>
              <a:rPr lang="en-AU" dirty="0"/>
              <a:t>Where are we coming from? Unpacking the Pathology Paradigm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30259-BFFE-912D-222E-245A93698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46680" y="4477683"/>
            <a:ext cx="3190875" cy="1140834"/>
          </a:xfrm>
        </p:spPr>
        <p:txBody>
          <a:bodyPr/>
          <a:lstStyle/>
          <a:p>
            <a:r>
              <a:rPr lang="en-AU" dirty="0"/>
              <a:t>Moving forward in the Neurodiversity Paradigm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AAD446-AAA7-4AC5-5D54-FF214ECC5E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4445" y="4389757"/>
            <a:ext cx="3190875" cy="1228759"/>
          </a:xfrm>
        </p:spPr>
        <p:txBody>
          <a:bodyPr/>
          <a:lstStyle/>
          <a:p>
            <a:r>
              <a:rPr lang="en-AU" dirty="0"/>
              <a:t>Wrap-up and further resources </a:t>
            </a:r>
          </a:p>
        </p:txBody>
      </p:sp>
    </p:spTree>
    <p:extLst>
      <p:ext uri="{BB962C8B-B14F-4D97-AF65-F5344CB8AC3E}">
        <p14:creationId xmlns:p14="http://schemas.microsoft.com/office/powerpoint/2010/main" val="340455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D984-92D9-F50A-35F4-DA471839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sz="5400" dirty="0"/>
              <a:t>Expectations and framing</a:t>
            </a:r>
          </a:p>
        </p:txBody>
      </p:sp>
      <p:graphicFrame>
        <p:nvGraphicFramePr>
          <p:cNvPr id="7" name="Content Placeholder 2" descr="This session is about:&#10;Theory that drives practice&#10;Understanding paradigm shift&#10;Moving beyond language&#10;">
            <a:extLst>
              <a:ext uri="{FF2B5EF4-FFF2-40B4-BE49-F238E27FC236}">
                <a16:creationId xmlns:a16="http://schemas.microsoft.com/office/drawing/2014/main" id="{2ADF2FB7-BDFB-E938-7C38-2B477CF7A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581532"/>
              </p:ext>
            </p:extLst>
          </p:nvPr>
        </p:nvGraphicFramePr>
        <p:xfrm>
          <a:off x="1007918" y="1825625"/>
          <a:ext cx="48594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 descr="This session is not about:&#10;Autism &amp; ADHD 101&#10;Adjustment lists&#10;Lived experience sharing for its own sake&#10;">
            <a:extLst>
              <a:ext uri="{FF2B5EF4-FFF2-40B4-BE49-F238E27FC236}">
                <a16:creationId xmlns:a16="http://schemas.microsoft.com/office/drawing/2014/main" id="{C5F498C4-EBE0-473E-5E8A-4614548BCA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706164"/>
              </p:ext>
            </p:extLst>
          </p:nvPr>
        </p:nvGraphicFramePr>
        <p:xfrm>
          <a:off x="6172200" y="1825625"/>
          <a:ext cx="48594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853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ABC2-C78A-BF66-5EF5-FD5ED4C8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dirty="0"/>
              <a:t>Part 1: Understanding the Neurodiversity Paradigm </a:t>
            </a:r>
          </a:p>
        </p:txBody>
      </p:sp>
      <p:graphicFrame>
        <p:nvGraphicFramePr>
          <p:cNvPr id="5" name="Content Placeholder 2" descr="Core principles (Dr Nick Walker)&#10; Neurodiversity is natural human variation&#10; There is no &quot;normal&quot; brain - this is a culturally constructed fiction&#10; Social dynamics around neurodiversity mirror other forms of diversity (power, inequality, creative potential)&#10;">
            <a:extLst>
              <a:ext uri="{FF2B5EF4-FFF2-40B4-BE49-F238E27FC236}">
                <a16:creationId xmlns:a16="http://schemas.microsoft.com/office/drawing/2014/main" id="{2E49C723-0317-970F-7CBC-B43FEF86B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099740"/>
              </p:ext>
            </p:extLst>
          </p:nvPr>
        </p:nvGraphicFramePr>
        <p:xfrm>
          <a:off x="838200" y="1825625"/>
          <a:ext cx="10515600" cy="274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9ED3ED-A675-FB7A-CAB4-446AA57B67D3}"/>
              </a:ext>
            </a:extLst>
          </p:cNvPr>
          <p:cNvSpPr txBox="1"/>
          <p:nvPr/>
        </p:nvSpPr>
        <p:spPr>
          <a:xfrm>
            <a:off x="3491345" y="5068569"/>
            <a:ext cx="7296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en-A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"The neurodiversity paradigm is about understanding ourselves and others outside of the DSM" – Sonny Jane Wise (The Lived Experience Educator)</a:t>
            </a:r>
          </a:p>
        </p:txBody>
      </p:sp>
    </p:spTree>
    <p:extLst>
      <p:ext uri="{BB962C8B-B14F-4D97-AF65-F5344CB8AC3E}">
        <p14:creationId xmlns:p14="http://schemas.microsoft.com/office/powerpoint/2010/main" val="180850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09FF-AB6C-58D6-E5B3-0C4C31D9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 dirty="0"/>
              <a:t>Definitions and terminology</a:t>
            </a:r>
          </a:p>
        </p:txBody>
      </p:sp>
      <p:graphicFrame>
        <p:nvGraphicFramePr>
          <p:cNvPr id="5" name="Content Placeholder 2" descr="Neurodiversity: the infinite variation of human functioning - this diversity is natural and expected in our population. &#10;Neurotype: the set of traits and behaviours which make up an individual’s way of functioning.&#10;Neurotypical: someone whose neurotype is not marginalised or pathologised.&#10;Neurodivergent: someone whose neurotype is marginalised or pathologised – they diverge from neuronormativity.&#10;">
            <a:extLst>
              <a:ext uri="{FF2B5EF4-FFF2-40B4-BE49-F238E27FC236}">
                <a16:creationId xmlns:a16="http://schemas.microsoft.com/office/drawing/2014/main" id="{D94C6910-1048-12ED-6CB7-F6876837C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23163"/>
              </p:ext>
            </p:extLst>
          </p:nvPr>
        </p:nvGraphicFramePr>
        <p:xfrm>
          <a:off x="838200" y="2104103"/>
          <a:ext cx="10515600" cy="407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5222B5-BD7A-F3C9-F88D-8587A75AA233}"/>
              </a:ext>
            </a:extLst>
          </p:cNvPr>
          <p:cNvSpPr txBox="1">
            <a:spLocks/>
          </p:cNvSpPr>
          <p:nvPr/>
        </p:nvSpPr>
        <p:spPr>
          <a:xfrm>
            <a:off x="838200" y="1533685"/>
            <a:ext cx="10515600" cy="4425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We want to move beyond language, but we also need to get the language right…</a:t>
            </a:r>
          </a:p>
        </p:txBody>
      </p:sp>
    </p:spTree>
    <p:extLst>
      <p:ext uri="{BB962C8B-B14F-4D97-AF65-F5344CB8AC3E}">
        <p14:creationId xmlns:p14="http://schemas.microsoft.com/office/powerpoint/2010/main" val="72541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61110-44ED-2337-136E-8C4DCB2C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D230-F303-58CE-CFDA-EAF05D0B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AU" sz="5400" dirty="0"/>
              <a:t>Neuronormativity: The invisible standard</a:t>
            </a:r>
          </a:p>
        </p:txBody>
      </p:sp>
      <p:graphicFrame>
        <p:nvGraphicFramePr>
          <p:cNvPr id="5" name="Content Placeholder 2" descr="Three boxes:&#10;What it is: The belief in one &quot;right&quot; way to function&#10;Capitalism, colonialism, productivity demands?&#10;Examples in higher ed: Linear timelines, specific communication styles, particular learning methods valued over others&#10;">
            <a:extLst>
              <a:ext uri="{FF2B5EF4-FFF2-40B4-BE49-F238E27FC236}">
                <a16:creationId xmlns:a16="http://schemas.microsoft.com/office/drawing/2014/main" id="{E06C3E81-D5D9-EAA3-9E47-EF08F38A3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87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255816"/>
      </p:ext>
    </p:extLst>
  </p:cSld>
  <p:clrMapOvr>
    <a:masterClrMapping/>
  </p:clrMapOvr>
</p:sld>
</file>

<file path=ppt/theme/theme1.xml><?xml version="1.0" encoding="utf-8"?>
<a:theme xmlns:a="http://schemas.openxmlformats.org/drawingml/2006/main" name="EGCE Template">
  <a:themeElements>
    <a:clrScheme name="Custom 3">
      <a:dk1>
        <a:sysClr val="windowText" lastClr="000000"/>
      </a:dk1>
      <a:lt1>
        <a:sysClr val="window" lastClr="FFFFFF"/>
      </a:lt1>
      <a:dk2>
        <a:srgbClr val="CD4385"/>
      </a:dk2>
      <a:lt2>
        <a:srgbClr val="EEB633"/>
      </a:lt2>
      <a:accent1>
        <a:srgbClr val="E18EB6"/>
      </a:accent1>
      <a:accent2>
        <a:srgbClr val="CD4385"/>
      </a:accent2>
      <a:accent3>
        <a:srgbClr val="EEB633"/>
      </a:accent3>
      <a:accent4>
        <a:srgbClr val="00B0F0"/>
      </a:accent4>
      <a:accent5>
        <a:srgbClr val="0084B4"/>
      </a:accent5>
      <a:accent6>
        <a:srgbClr val="00B050"/>
      </a:accent6>
      <a:hlink>
        <a:srgbClr val="0070C0"/>
      </a:hlink>
      <a:folHlink>
        <a:srgbClr val="00206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GCE Template" id="{86E7BA3F-14D2-49DD-A6CF-7949B8A740FA}" vid="{6E8A015E-1209-4D12-8A1C-9A18C48CE3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EGCE Template</Template>
  <TotalTime>305</TotalTime>
  <Words>1226</Words>
  <Application>Microsoft Office PowerPoint</Application>
  <PresentationFormat>Widescreen</PresentationFormat>
  <Paragraphs>171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proxima-nova</vt:lpstr>
      <vt:lpstr>EGCE Template</vt:lpstr>
      <vt:lpstr>Neurodiversity Paradigm 101</vt:lpstr>
      <vt:lpstr>Acknowledgement of Country</vt:lpstr>
      <vt:lpstr>Acknowledgement of Diversity</vt:lpstr>
      <vt:lpstr>Engagement, and invitations to reflect</vt:lpstr>
      <vt:lpstr>Today’s session…</vt:lpstr>
      <vt:lpstr>Expectations and framing</vt:lpstr>
      <vt:lpstr>Part 1: Understanding the Neurodiversity Paradigm </vt:lpstr>
      <vt:lpstr>Definitions and terminology</vt:lpstr>
      <vt:lpstr>Neuronormativity: The invisible standard</vt:lpstr>
      <vt:lpstr>So, who are neurodivergent students?</vt:lpstr>
      <vt:lpstr>Umbrella Model</vt:lpstr>
      <vt:lpstr>Smorgasbord Model</vt:lpstr>
      <vt:lpstr>Common misunderstandings</vt:lpstr>
      <vt:lpstr>Biocertification and biopower</vt:lpstr>
      <vt:lpstr>Reflections…</vt:lpstr>
      <vt:lpstr>Where are we coming from?</vt:lpstr>
      <vt:lpstr>Pathology paradigm effects</vt:lpstr>
      <vt:lpstr>Enter: the ‘paradigm-washing’ problem.</vt:lpstr>
      <vt:lpstr>What is paradigm-washing?</vt:lpstr>
      <vt:lpstr>The alternative?</vt:lpstr>
      <vt:lpstr>More reflections…</vt:lpstr>
      <vt:lpstr>Practical applications: For disability  support practitioners </vt:lpstr>
      <vt:lpstr>Practical applications: For learning designers and academics </vt:lpstr>
      <vt:lpstr>Practical applications: For institutional practice </vt:lpstr>
      <vt:lpstr>Navigating tension</vt:lpstr>
      <vt:lpstr>Your role?</vt:lpstr>
      <vt:lpstr>Real universities are grounded in principles and values in which neurodivergence thrives.</vt:lpstr>
      <vt:lpstr>Further resources</vt:lpstr>
      <vt:lpstr>Feedback, 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Ebe Ganon</dc:creator>
  <cp:lastModifiedBy>Kylie Geard</cp:lastModifiedBy>
  <cp:revision>5</cp:revision>
  <dcterms:created xsi:type="dcterms:W3CDTF">2025-10-01T00:10:40Z</dcterms:created>
  <dcterms:modified xsi:type="dcterms:W3CDTF">2025-11-17T00:33:58Z</dcterms:modified>
</cp:coreProperties>
</file>