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8" r:id="rId2"/>
    <p:sldId id="3449" r:id="rId3"/>
    <p:sldId id="3450" r:id="rId4"/>
    <p:sldId id="3439" r:id="rId5"/>
    <p:sldId id="324" r:id="rId6"/>
    <p:sldId id="3452" r:id="rId7"/>
    <p:sldId id="317" r:id="rId8"/>
    <p:sldId id="3463" r:id="rId9"/>
    <p:sldId id="3458" r:id="rId10"/>
    <p:sldId id="3440" r:id="rId11"/>
    <p:sldId id="3460" r:id="rId12"/>
    <p:sldId id="3456" r:id="rId13"/>
    <p:sldId id="3438" r:id="rId14"/>
    <p:sldId id="3459" r:id="rId15"/>
    <p:sldId id="3453" r:id="rId16"/>
    <p:sldId id="3454" r:id="rId17"/>
    <p:sldId id="3451" r:id="rId18"/>
    <p:sldId id="319" r:id="rId19"/>
    <p:sldId id="3461" r:id="rId20"/>
    <p:sldId id="3455" r:id="rId21"/>
    <p:sldId id="3457" r:id="rId22"/>
    <p:sldId id="3443" r:id="rId23"/>
    <p:sldId id="3441" r:id="rId24"/>
    <p:sldId id="3444" r:id="rId25"/>
    <p:sldId id="3445" r:id="rId26"/>
    <p:sldId id="3462" r:id="rId27"/>
    <p:sldId id="318" r:id="rId28"/>
    <p:sldId id="3448"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773"/>
    <a:srgbClr val="B11D75"/>
    <a:srgbClr val="9FBDB1"/>
    <a:srgbClr val="EF2B93"/>
    <a:srgbClr val="A02B93"/>
    <a:srgbClr val="219B84"/>
    <a:srgbClr val="26B298"/>
    <a:srgbClr val="D3F5EF"/>
    <a:srgbClr val="A11B6B"/>
    <a:srgbClr val="8FB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8B5CE-6C71-43BB-8185-F1E2EBA15C0F}" v="635" dt="2025-10-02T08:05:28.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95980" autoAdjust="0"/>
  </p:normalViewPr>
  <p:slideViewPr>
    <p:cSldViewPr snapToGrid="0">
      <p:cViewPr varScale="1">
        <p:scale>
          <a:sx n="78" d="100"/>
          <a:sy n="78" d="100"/>
        </p:scale>
        <p:origin x="114"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5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CONWAY" userId="2c079242-b41b-42b0-9d16-946ab402fa72" providerId="ADAL" clId="{FB08B5CE-6C71-43BB-8185-F1E2EBA15C0F}"/>
    <pc:docChg chg="undo custSel addSld delSld modSld sldOrd">
      <pc:chgData name="Emma CONWAY" userId="2c079242-b41b-42b0-9d16-946ab402fa72" providerId="ADAL" clId="{FB08B5CE-6C71-43BB-8185-F1E2EBA15C0F}" dt="2025-10-02T08:05:28.819" v="12365" actId="962"/>
      <pc:docMkLst>
        <pc:docMk/>
      </pc:docMkLst>
      <pc:sldChg chg="modSp del mod ord">
        <pc:chgData name="Emma CONWAY" userId="2c079242-b41b-42b0-9d16-946ab402fa72" providerId="ADAL" clId="{FB08B5CE-6C71-43BB-8185-F1E2EBA15C0F}" dt="2025-10-02T07:50:57.102" v="12241" actId="2696"/>
        <pc:sldMkLst>
          <pc:docMk/>
          <pc:sldMk cId="196774104" sldId="307"/>
        </pc:sldMkLst>
        <pc:spChg chg="mod">
          <ac:chgData name="Emma CONWAY" userId="2c079242-b41b-42b0-9d16-946ab402fa72" providerId="ADAL" clId="{FB08B5CE-6C71-43BB-8185-F1E2EBA15C0F}" dt="2025-10-02T07:36:32.777" v="12223" actId="20577"/>
          <ac:spMkLst>
            <pc:docMk/>
            <pc:sldMk cId="196774104" sldId="307"/>
            <ac:spMk id="5" creationId="{004C6E8A-2071-A949-47CF-12743376D3D1}"/>
          </ac:spMkLst>
        </pc:spChg>
      </pc:sldChg>
      <pc:sldChg chg="modSp mod">
        <pc:chgData name="Emma CONWAY" userId="2c079242-b41b-42b0-9d16-946ab402fa72" providerId="ADAL" clId="{FB08B5CE-6C71-43BB-8185-F1E2EBA15C0F}" dt="2025-10-02T06:33:31.907" v="11355" actId="13244"/>
        <pc:sldMkLst>
          <pc:docMk/>
          <pc:sldMk cId="1551003312" sldId="317"/>
        </pc:sldMkLst>
        <pc:spChg chg="ord">
          <ac:chgData name="Emma CONWAY" userId="2c079242-b41b-42b0-9d16-946ab402fa72" providerId="ADAL" clId="{FB08B5CE-6C71-43BB-8185-F1E2EBA15C0F}" dt="2025-10-02T06:33:31.907" v="11355" actId="13244"/>
          <ac:spMkLst>
            <pc:docMk/>
            <pc:sldMk cId="1551003312" sldId="317"/>
            <ac:spMk id="7" creationId="{3A49DA5A-0A9B-F504-248B-111E9F5EDE72}"/>
          </ac:spMkLst>
        </pc:spChg>
        <pc:spChg chg="mod ord">
          <ac:chgData name="Emma CONWAY" userId="2c079242-b41b-42b0-9d16-946ab402fa72" providerId="ADAL" clId="{FB08B5CE-6C71-43BB-8185-F1E2EBA15C0F}" dt="2025-10-02T06:25:35.587" v="11308" actId="13244"/>
          <ac:spMkLst>
            <pc:docMk/>
            <pc:sldMk cId="1551003312" sldId="317"/>
            <ac:spMk id="9" creationId="{BDD76F17-69AC-0DFF-BB5C-38AD67E133E1}"/>
          </ac:spMkLst>
        </pc:spChg>
        <pc:spChg chg="mod">
          <ac:chgData name="Emma CONWAY" userId="2c079242-b41b-42b0-9d16-946ab402fa72" providerId="ADAL" clId="{FB08B5CE-6C71-43BB-8185-F1E2EBA15C0F}" dt="2025-10-01T07:23:18.036" v="9537" actId="1076"/>
          <ac:spMkLst>
            <pc:docMk/>
            <pc:sldMk cId="1551003312" sldId="317"/>
            <ac:spMk id="15" creationId="{FC2E0067-D915-5D0F-03B1-7B36680A5983}"/>
          </ac:spMkLst>
        </pc:spChg>
        <pc:spChg chg="mod">
          <ac:chgData name="Emma CONWAY" userId="2c079242-b41b-42b0-9d16-946ab402fa72" providerId="ADAL" clId="{FB08B5CE-6C71-43BB-8185-F1E2EBA15C0F}" dt="2025-10-01T07:23:29.298" v="9539" actId="1076"/>
          <ac:spMkLst>
            <pc:docMk/>
            <pc:sldMk cId="1551003312" sldId="317"/>
            <ac:spMk id="16" creationId="{F171D5F3-77AF-060E-CE40-D685E6E978D3}"/>
          </ac:spMkLst>
        </pc:spChg>
        <pc:picChg chg="ord">
          <ac:chgData name="Emma CONWAY" userId="2c079242-b41b-42b0-9d16-946ab402fa72" providerId="ADAL" clId="{FB08B5CE-6C71-43BB-8185-F1E2EBA15C0F}" dt="2025-10-02T06:25:22.941" v="11306" actId="13244"/>
          <ac:picMkLst>
            <pc:docMk/>
            <pc:sldMk cId="1551003312" sldId="317"/>
            <ac:picMk id="8" creationId="{6FC78176-9E30-41CE-1F53-22480A797179}"/>
          </ac:picMkLst>
        </pc:picChg>
      </pc:sldChg>
      <pc:sldChg chg="modSp mod ord">
        <pc:chgData name="Emma CONWAY" userId="2c079242-b41b-42b0-9d16-946ab402fa72" providerId="ADAL" clId="{FB08B5CE-6C71-43BB-8185-F1E2EBA15C0F}" dt="2025-10-02T08:04:27.553" v="12364" actId="27636"/>
        <pc:sldMkLst>
          <pc:docMk/>
          <pc:sldMk cId="1230339025" sldId="318"/>
        </pc:sldMkLst>
        <pc:spChg chg="mod">
          <ac:chgData name="Emma CONWAY" userId="2c079242-b41b-42b0-9d16-946ab402fa72" providerId="ADAL" clId="{FB08B5CE-6C71-43BB-8185-F1E2EBA15C0F}" dt="2025-10-02T08:04:27.553" v="12364" actId="27636"/>
          <ac:spMkLst>
            <pc:docMk/>
            <pc:sldMk cId="1230339025" sldId="318"/>
            <ac:spMk id="5" creationId="{077B9D67-75C3-BFB4-EAA9-3FBE1B293F66}"/>
          </ac:spMkLst>
        </pc:spChg>
      </pc:sldChg>
      <pc:sldChg chg="addSp modSp mod">
        <pc:chgData name="Emma CONWAY" userId="2c079242-b41b-42b0-9d16-946ab402fa72" providerId="ADAL" clId="{FB08B5CE-6C71-43BB-8185-F1E2EBA15C0F}" dt="2025-10-02T06:37:36.437" v="11375" actId="13244"/>
        <pc:sldMkLst>
          <pc:docMk/>
          <pc:sldMk cId="2886631276" sldId="319"/>
        </pc:sldMkLst>
        <pc:spChg chg="mod">
          <ac:chgData name="Emma CONWAY" userId="2c079242-b41b-42b0-9d16-946ab402fa72" providerId="ADAL" clId="{FB08B5CE-6C71-43BB-8185-F1E2EBA15C0F}" dt="2025-09-30T00:31:51.175" v="4321" actId="20577"/>
          <ac:spMkLst>
            <pc:docMk/>
            <pc:sldMk cId="2886631276" sldId="319"/>
            <ac:spMk id="2" creationId="{12D48F49-146B-5D0E-2008-BB1B95A4D861}"/>
          </ac:spMkLst>
        </pc:spChg>
        <pc:spChg chg="mod">
          <ac:chgData name="Emma CONWAY" userId="2c079242-b41b-42b0-9d16-946ab402fa72" providerId="ADAL" clId="{FB08B5CE-6C71-43BB-8185-F1E2EBA15C0F}" dt="2025-09-30T02:04:17.475" v="4717" actId="20577"/>
          <ac:spMkLst>
            <pc:docMk/>
            <pc:sldMk cId="2886631276" sldId="319"/>
            <ac:spMk id="3" creationId="{ABCCCEE5-1545-830E-F7B0-06A40D4D4D41}"/>
          </ac:spMkLst>
        </pc:spChg>
        <pc:spChg chg="add mod ord">
          <ac:chgData name="Emma CONWAY" userId="2c079242-b41b-42b0-9d16-946ab402fa72" providerId="ADAL" clId="{FB08B5CE-6C71-43BB-8185-F1E2EBA15C0F}" dt="2025-10-02T06:37:36.437" v="11375" actId="13244"/>
          <ac:spMkLst>
            <pc:docMk/>
            <pc:sldMk cId="2886631276" sldId="319"/>
            <ac:spMk id="4" creationId="{938D4C26-BB8E-B20F-62E1-B2AC2380D58D}"/>
          </ac:spMkLst>
        </pc:spChg>
        <pc:spChg chg="mod">
          <ac:chgData name="Emma CONWAY" userId="2c079242-b41b-42b0-9d16-946ab402fa72" providerId="ADAL" clId="{FB08B5CE-6C71-43BB-8185-F1E2EBA15C0F}" dt="2025-10-01T07:05:15.672" v="9271" actId="1076"/>
          <ac:spMkLst>
            <pc:docMk/>
            <pc:sldMk cId="2886631276" sldId="319"/>
            <ac:spMk id="5" creationId="{034CB560-A215-0E8C-9FBA-0AB13479AFBF}"/>
          </ac:spMkLst>
        </pc:spChg>
        <pc:spChg chg="add mod">
          <ac:chgData name="Emma CONWAY" userId="2c079242-b41b-42b0-9d16-946ab402fa72" providerId="ADAL" clId="{FB08B5CE-6C71-43BB-8185-F1E2EBA15C0F}" dt="2025-10-02T06:37:32.454" v="11374" actId="962"/>
          <ac:spMkLst>
            <pc:docMk/>
            <pc:sldMk cId="2886631276" sldId="319"/>
            <ac:spMk id="6" creationId="{9CFE40DD-0E0A-8CAF-F1E6-FF0194DAA5A4}"/>
          </ac:spMkLst>
        </pc:spChg>
        <pc:spChg chg="mod">
          <ac:chgData name="Emma CONWAY" userId="2c079242-b41b-42b0-9d16-946ab402fa72" providerId="ADAL" clId="{FB08B5CE-6C71-43BB-8185-F1E2EBA15C0F}" dt="2025-09-30T02:03:30.108" v="4702" actId="20577"/>
          <ac:spMkLst>
            <pc:docMk/>
            <pc:sldMk cId="2886631276" sldId="319"/>
            <ac:spMk id="8" creationId="{37F31779-AABE-D90F-EBBF-76D7534C086E}"/>
          </ac:spMkLst>
        </pc:spChg>
        <pc:spChg chg="mod">
          <ac:chgData name="Emma CONWAY" userId="2c079242-b41b-42b0-9d16-946ab402fa72" providerId="ADAL" clId="{FB08B5CE-6C71-43BB-8185-F1E2EBA15C0F}" dt="2025-09-30T00:37:46.092" v="4374" actId="1076"/>
          <ac:spMkLst>
            <pc:docMk/>
            <pc:sldMk cId="2886631276" sldId="319"/>
            <ac:spMk id="9" creationId="{25B16593-EE6E-20DC-98BF-26D04E6230CB}"/>
          </ac:spMkLst>
        </pc:spChg>
        <pc:spChg chg="mod">
          <ac:chgData name="Emma CONWAY" userId="2c079242-b41b-42b0-9d16-946ab402fa72" providerId="ADAL" clId="{FB08B5CE-6C71-43BB-8185-F1E2EBA15C0F}" dt="2025-09-30T00:37:28.758" v="4370" actId="1076"/>
          <ac:spMkLst>
            <pc:docMk/>
            <pc:sldMk cId="2886631276" sldId="319"/>
            <ac:spMk id="13" creationId="{CEE2962F-87D0-5C0A-07AB-C6CCF152B50D}"/>
          </ac:spMkLst>
        </pc:spChg>
        <pc:spChg chg="mod ord">
          <ac:chgData name="Emma CONWAY" userId="2c079242-b41b-42b0-9d16-946ab402fa72" providerId="ADAL" clId="{FB08B5CE-6C71-43BB-8185-F1E2EBA15C0F}" dt="2025-10-02T06:37:08.054" v="11373"/>
          <ac:spMkLst>
            <pc:docMk/>
            <pc:sldMk cId="2886631276" sldId="319"/>
            <ac:spMk id="31" creationId="{540A64C2-7008-8750-18BA-DE234B894450}"/>
          </ac:spMkLst>
        </pc:spChg>
        <pc:spChg chg="mod">
          <ac:chgData name="Emma CONWAY" userId="2c079242-b41b-42b0-9d16-946ab402fa72" providerId="ADAL" clId="{FB08B5CE-6C71-43BB-8185-F1E2EBA15C0F}" dt="2025-09-30T02:07:00.740" v="4813" actId="20577"/>
          <ac:spMkLst>
            <pc:docMk/>
            <pc:sldMk cId="2886631276" sldId="319"/>
            <ac:spMk id="56" creationId="{619C4C9D-839F-FA6B-C937-60733C32CA5B}"/>
          </ac:spMkLst>
        </pc:spChg>
        <pc:picChg chg="add mod">
          <ac:chgData name="Emma CONWAY" userId="2c079242-b41b-42b0-9d16-946ab402fa72" providerId="ADAL" clId="{FB08B5CE-6C71-43BB-8185-F1E2EBA15C0F}" dt="2025-09-30T00:35:31.696" v="4343" actId="1076"/>
          <ac:picMkLst>
            <pc:docMk/>
            <pc:sldMk cId="2886631276" sldId="319"/>
            <ac:picMk id="16" creationId="{B27B7C93-EA42-8410-1686-5DF1A3A602BA}"/>
          </ac:picMkLst>
        </pc:picChg>
      </pc:sldChg>
      <pc:sldChg chg="addSp modSp del mod ord modShow">
        <pc:chgData name="Emma CONWAY" userId="2c079242-b41b-42b0-9d16-946ab402fa72" providerId="ADAL" clId="{FB08B5CE-6C71-43BB-8185-F1E2EBA15C0F}" dt="2025-10-02T00:39:42.096" v="9868" actId="2696"/>
        <pc:sldMkLst>
          <pc:docMk/>
          <pc:sldMk cId="486524154" sldId="322"/>
        </pc:sldMkLst>
      </pc:sldChg>
      <pc:sldChg chg="modSp mod ord">
        <pc:chgData name="Emma CONWAY" userId="2c079242-b41b-42b0-9d16-946ab402fa72" providerId="ADAL" clId="{FB08B5CE-6C71-43BB-8185-F1E2EBA15C0F}" dt="2025-10-02T06:33:20.892" v="11354" actId="13244"/>
        <pc:sldMkLst>
          <pc:docMk/>
          <pc:sldMk cId="1911755918" sldId="324"/>
        </pc:sldMkLst>
        <pc:spChg chg="mod ord">
          <ac:chgData name="Emma CONWAY" userId="2c079242-b41b-42b0-9d16-946ab402fa72" providerId="ADAL" clId="{FB08B5CE-6C71-43BB-8185-F1E2EBA15C0F}" dt="2025-10-02T06:33:20.892" v="11354" actId="13244"/>
          <ac:spMkLst>
            <pc:docMk/>
            <pc:sldMk cId="1911755918" sldId="324"/>
            <ac:spMk id="4" creationId="{D038731E-89CA-7F08-4DC7-D1AD3B54BA3A}"/>
          </ac:spMkLst>
        </pc:spChg>
        <pc:spChg chg="ord">
          <ac:chgData name="Emma CONWAY" userId="2c079242-b41b-42b0-9d16-946ab402fa72" providerId="ADAL" clId="{FB08B5CE-6C71-43BB-8185-F1E2EBA15C0F}" dt="2025-10-02T06:24:18.619" v="11301" actId="13244"/>
          <ac:spMkLst>
            <pc:docMk/>
            <pc:sldMk cId="1911755918" sldId="324"/>
            <ac:spMk id="5" creationId="{DC059F3E-B86E-9E85-3E2F-2181A89B584C}"/>
          </ac:spMkLst>
        </pc:spChg>
        <pc:spChg chg="ord">
          <ac:chgData name="Emma CONWAY" userId="2c079242-b41b-42b0-9d16-946ab402fa72" providerId="ADAL" clId="{FB08B5CE-6C71-43BB-8185-F1E2EBA15C0F}" dt="2025-10-02T06:24:33.690" v="11303"/>
          <ac:spMkLst>
            <pc:docMk/>
            <pc:sldMk cId="1911755918" sldId="324"/>
            <ac:spMk id="6" creationId="{54E3E84E-43FD-6D45-DC6C-33FAE5B32CB2}"/>
          </ac:spMkLst>
        </pc:spChg>
        <pc:spChg chg="ord">
          <ac:chgData name="Emma CONWAY" userId="2c079242-b41b-42b0-9d16-946ab402fa72" providerId="ADAL" clId="{FB08B5CE-6C71-43BB-8185-F1E2EBA15C0F}" dt="2025-10-02T06:24:22.460" v="11302" actId="13244"/>
          <ac:spMkLst>
            <pc:docMk/>
            <pc:sldMk cId="1911755918" sldId="324"/>
            <ac:spMk id="8" creationId="{C210D590-E3FD-9F64-BBFD-E94EA0507176}"/>
          </ac:spMkLst>
        </pc:spChg>
        <pc:spChg chg="mod">
          <ac:chgData name="Emma CONWAY" userId="2c079242-b41b-42b0-9d16-946ab402fa72" providerId="ADAL" clId="{FB08B5CE-6C71-43BB-8185-F1E2EBA15C0F}" dt="2025-10-02T06:23:45.234" v="11295" actId="20577"/>
          <ac:spMkLst>
            <pc:docMk/>
            <pc:sldMk cId="1911755918" sldId="324"/>
            <ac:spMk id="9" creationId="{9614BBF5-2B96-38D1-DD6C-117EBE39ECE2}"/>
          </ac:spMkLst>
        </pc:spChg>
        <pc:spChg chg="mod">
          <ac:chgData name="Emma CONWAY" userId="2c079242-b41b-42b0-9d16-946ab402fa72" providerId="ADAL" clId="{FB08B5CE-6C71-43BB-8185-F1E2EBA15C0F}" dt="2025-10-02T06:23:52.425" v="11299" actId="6549"/>
          <ac:spMkLst>
            <pc:docMk/>
            <pc:sldMk cId="1911755918" sldId="324"/>
            <ac:spMk id="11" creationId="{DED0A17D-6E25-CFFF-748C-BDFA502D68C7}"/>
          </ac:spMkLst>
        </pc:spChg>
        <pc:spChg chg="ord">
          <ac:chgData name="Emma CONWAY" userId="2c079242-b41b-42b0-9d16-946ab402fa72" providerId="ADAL" clId="{FB08B5CE-6C71-43BB-8185-F1E2EBA15C0F}" dt="2025-10-02T06:24:15.358" v="11300" actId="13244"/>
          <ac:spMkLst>
            <pc:docMk/>
            <pc:sldMk cId="1911755918" sldId="324"/>
            <ac:spMk id="27" creationId="{4D99D1A0-73E1-A569-A146-17A61ABAF1CC}"/>
          </ac:spMkLst>
        </pc:spChg>
      </pc:sldChg>
      <pc:sldChg chg="modSp mod ord">
        <pc:chgData name="Emma CONWAY" userId="2c079242-b41b-42b0-9d16-946ab402fa72" providerId="ADAL" clId="{FB08B5CE-6C71-43BB-8185-F1E2EBA15C0F}" dt="2025-10-02T06:30:53.923" v="11335" actId="13244"/>
        <pc:sldMkLst>
          <pc:docMk/>
          <pc:sldMk cId="3963665654" sldId="3438"/>
        </pc:sldMkLst>
        <pc:spChg chg="mod ord">
          <ac:chgData name="Emma CONWAY" userId="2c079242-b41b-42b0-9d16-946ab402fa72" providerId="ADAL" clId="{FB08B5CE-6C71-43BB-8185-F1E2EBA15C0F}" dt="2025-10-02T06:30:07.242" v="11331" actId="13244"/>
          <ac:spMkLst>
            <pc:docMk/>
            <pc:sldMk cId="3963665654" sldId="3438"/>
            <ac:spMk id="4" creationId="{873B6E9F-4DDA-AD09-3245-4CC9876B6D82}"/>
          </ac:spMkLst>
        </pc:spChg>
        <pc:spChg chg="mod ord">
          <ac:chgData name="Emma CONWAY" userId="2c079242-b41b-42b0-9d16-946ab402fa72" providerId="ADAL" clId="{FB08B5CE-6C71-43BB-8185-F1E2EBA15C0F}" dt="2025-10-02T06:30:13.245" v="11332" actId="13244"/>
          <ac:spMkLst>
            <pc:docMk/>
            <pc:sldMk cId="3963665654" sldId="3438"/>
            <ac:spMk id="6" creationId="{3D741376-A529-0C9E-39A1-B717838B92B8}"/>
          </ac:spMkLst>
        </pc:spChg>
        <pc:spChg chg="mod">
          <ac:chgData name="Emma CONWAY" userId="2c079242-b41b-42b0-9d16-946ab402fa72" providerId="ADAL" clId="{FB08B5CE-6C71-43BB-8185-F1E2EBA15C0F}" dt="2025-09-30T02:22:58.047" v="5207" actId="20577"/>
          <ac:spMkLst>
            <pc:docMk/>
            <pc:sldMk cId="3963665654" sldId="3438"/>
            <ac:spMk id="9" creationId="{7FDABCFF-D644-9564-DE7C-6D319DB3DA25}"/>
          </ac:spMkLst>
        </pc:spChg>
        <pc:spChg chg="mod ord">
          <ac:chgData name="Emma CONWAY" userId="2c079242-b41b-42b0-9d16-946ab402fa72" providerId="ADAL" clId="{FB08B5CE-6C71-43BB-8185-F1E2EBA15C0F}" dt="2025-10-02T06:30:25.323" v="11333" actId="13244"/>
          <ac:spMkLst>
            <pc:docMk/>
            <pc:sldMk cId="3963665654" sldId="3438"/>
            <ac:spMk id="11" creationId="{ED6E29A3-537F-5814-3486-39FA6786E75A}"/>
          </ac:spMkLst>
        </pc:spChg>
        <pc:spChg chg="ord">
          <ac:chgData name="Emma CONWAY" userId="2c079242-b41b-42b0-9d16-946ab402fa72" providerId="ADAL" clId="{FB08B5CE-6C71-43BB-8185-F1E2EBA15C0F}" dt="2025-10-02T06:30:53.923" v="11335" actId="13244"/>
          <ac:spMkLst>
            <pc:docMk/>
            <pc:sldMk cId="3963665654" sldId="3438"/>
            <ac:spMk id="14" creationId="{B85F0B75-6C97-4CDE-BCF0-8CACDCB63F08}"/>
          </ac:spMkLst>
        </pc:spChg>
        <pc:spChg chg="ord">
          <ac:chgData name="Emma CONWAY" userId="2c079242-b41b-42b0-9d16-946ab402fa72" providerId="ADAL" clId="{FB08B5CE-6C71-43BB-8185-F1E2EBA15C0F}" dt="2025-10-02T06:30:42.026" v="11334" actId="13244"/>
          <ac:spMkLst>
            <pc:docMk/>
            <pc:sldMk cId="3963665654" sldId="3438"/>
            <ac:spMk id="31" creationId="{075085BC-C990-AB85-2673-10659BA8BD69}"/>
          </ac:spMkLst>
        </pc:spChg>
      </pc:sldChg>
      <pc:sldChg chg="addSp delSp modSp mod">
        <pc:chgData name="Emma CONWAY" userId="2c079242-b41b-42b0-9d16-946ab402fa72" providerId="ADAL" clId="{FB08B5CE-6C71-43BB-8185-F1E2EBA15C0F}" dt="2025-10-02T06:49:59.166" v="11661" actId="167"/>
        <pc:sldMkLst>
          <pc:docMk/>
          <pc:sldMk cId="2691176660" sldId="3439"/>
        </pc:sldMkLst>
        <pc:spChg chg="ord">
          <ac:chgData name="Emma CONWAY" userId="2c079242-b41b-42b0-9d16-946ab402fa72" providerId="ADAL" clId="{FB08B5CE-6C71-43BB-8185-F1E2EBA15C0F}" dt="2025-10-02T06:18:36.692" v="11274" actId="13244"/>
          <ac:spMkLst>
            <pc:docMk/>
            <pc:sldMk cId="2691176660" sldId="3439"/>
            <ac:spMk id="2" creationId="{6278908E-A7F6-BBB2-1208-49F7358D844B}"/>
          </ac:spMkLst>
        </pc:spChg>
        <pc:spChg chg="mod ord">
          <ac:chgData name="Emma CONWAY" userId="2c079242-b41b-42b0-9d16-946ab402fa72" providerId="ADAL" clId="{FB08B5CE-6C71-43BB-8185-F1E2EBA15C0F}" dt="2025-10-02T06:20:11.690" v="11282" actId="13244"/>
          <ac:spMkLst>
            <pc:docMk/>
            <pc:sldMk cId="2691176660" sldId="3439"/>
            <ac:spMk id="6" creationId="{CB48C77F-8453-57F4-771C-C20D1B77BEC4}"/>
          </ac:spMkLst>
        </pc:spChg>
        <pc:spChg chg="mod ord">
          <ac:chgData name="Emma CONWAY" userId="2c079242-b41b-42b0-9d16-946ab402fa72" providerId="ADAL" clId="{FB08B5CE-6C71-43BB-8185-F1E2EBA15C0F}" dt="2025-10-02T06:19:56.043" v="11279" actId="13244"/>
          <ac:spMkLst>
            <pc:docMk/>
            <pc:sldMk cId="2691176660" sldId="3439"/>
            <ac:spMk id="8" creationId="{F3197097-4CD8-F037-F242-98F66AE3BAEC}"/>
          </ac:spMkLst>
        </pc:spChg>
        <pc:spChg chg="ord">
          <ac:chgData name="Emma CONWAY" userId="2c079242-b41b-42b0-9d16-946ab402fa72" providerId="ADAL" clId="{FB08B5CE-6C71-43BB-8185-F1E2EBA15C0F}" dt="2025-10-02T06:32:19.762" v="11344" actId="13244"/>
          <ac:spMkLst>
            <pc:docMk/>
            <pc:sldMk cId="2691176660" sldId="3439"/>
            <ac:spMk id="10" creationId="{E2D482BF-3F9D-6854-DA1A-54EE966405B0}"/>
          </ac:spMkLst>
        </pc:spChg>
        <pc:spChg chg="add mod">
          <ac:chgData name="Emma CONWAY" userId="2c079242-b41b-42b0-9d16-946ab402fa72" providerId="ADAL" clId="{FB08B5CE-6C71-43BB-8185-F1E2EBA15C0F}" dt="2025-10-02T06:05:59.145" v="10962" actId="20577"/>
          <ac:spMkLst>
            <pc:docMk/>
            <pc:sldMk cId="2691176660" sldId="3439"/>
            <ac:spMk id="13" creationId="{B740D5C4-F9C8-92DA-2FF1-8536DE70BD65}"/>
          </ac:spMkLst>
        </pc:spChg>
        <pc:spChg chg="add mod ord">
          <ac:chgData name="Emma CONWAY" userId="2c079242-b41b-42b0-9d16-946ab402fa72" providerId="ADAL" clId="{FB08B5CE-6C71-43BB-8185-F1E2EBA15C0F}" dt="2025-10-02T06:21:33.311" v="11285" actId="13244"/>
          <ac:spMkLst>
            <pc:docMk/>
            <pc:sldMk cId="2691176660" sldId="3439"/>
            <ac:spMk id="15" creationId="{66BF54B4-907E-7F7B-6972-46C1C85F6C16}"/>
          </ac:spMkLst>
        </pc:spChg>
        <pc:spChg chg="add mod ord">
          <ac:chgData name="Emma CONWAY" userId="2c079242-b41b-42b0-9d16-946ab402fa72" providerId="ADAL" clId="{FB08B5CE-6C71-43BB-8185-F1E2EBA15C0F}" dt="2025-10-02T06:20:08.033" v="11281" actId="13244"/>
          <ac:spMkLst>
            <pc:docMk/>
            <pc:sldMk cId="2691176660" sldId="3439"/>
            <ac:spMk id="18" creationId="{D6703728-D28E-8B9A-ADB7-72AD5E977E0E}"/>
          </ac:spMkLst>
        </pc:spChg>
        <pc:spChg chg="add mod ord">
          <ac:chgData name="Emma CONWAY" userId="2c079242-b41b-42b0-9d16-946ab402fa72" providerId="ADAL" clId="{FB08B5CE-6C71-43BB-8185-F1E2EBA15C0F}" dt="2025-10-02T06:19:41.869" v="11277" actId="962"/>
          <ac:spMkLst>
            <pc:docMk/>
            <pc:sldMk cId="2691176660" sldId="3439"/>
            <ac:spMk id="19" creationId="{7B548DA8-D5C2-89E7-BAC1-FE4DDE7335E4}"/>
          </ac:spMkLst>
        </pc:spChg>
        <pc:spChg chg="add mod ord">
          <ac:chgData name="Emma CONWAY" userId="2c079242-b41b-42b0-9d16-946ab402fa72" providerId="ADAL" clId="{FB08B5CE-6C71-43BB-8185-F1E2EBA15C0F}" dt="2025-10-02T06:22:06.458" v="11288" actId="962"/>
          <ac:spMkLst>
            <pc:docMk/>
            <pc:sldMk cId="2691176660" sldId="3439"/>
            <ac:spMk id="20" creationId="{C693F318-80A4-B452-1CF0-9DF78BBA2AA9}"/>
          </ac:spMkLst>
        </pc:spChg>
        <pc:picChg chg="mod ord modCrop">
          <ac:chgData name="Emma CONWAY" userId="2c079242-b41b-42b0-9d16-946ab402fa72" providerId="ADAL" clId="{FB08B5CE-6C71-43BB-8185-F1E2EBA15C0F}" dt="2025-10-02T06:49:59.166" v="11661" actId="167"/>
          <ac:picMkLst>
            <pc:docMk/>
            <pc:sldMk cId="2691176660" sldId="3439"/>
            <ac:picMk id="11" creationId="{C1BD00FE-A137-7852-9EBD-7C24E8E692AC}"/>
          </ac:picMkLst>
        </pc:picChg>
      </pc:sldChg>
      <pc:sldChg chg="addSp modSp mod">
        <pc:chgData name="Emma CONWAY" userId="2c079242-b41b-42b0-9d16-946ab402fa72" providerId="ADAL" clId="{FB08B5CE-6C71-43BB-8185-F1E2EBA15C0F}" dt="2025-10-02T06:33:52.344" v="11357" actId="13244"/>
        <pc:sldMkLst>
          <pc:docMk/>
          <pc:sldMk cId="716040943" sldId="3440"/>
        </pc:sldMkLst>
        <pc:spChg chg="mod">
          <ac:chgData name="Emma CONWAY" userId="2c079242-b41b-42b0-9d16-946ab402fa72" providerId="ADAL" clId="{FB08B5CE-6C71-43BB-8185-F1E2EBA15C0F}" dt="2025-10-01T05:18:40.851" v="7489" actId="1076"/>
          <ac:spMkLst>
            <pc:docMk/>
            <pc:sldMk cId="716040943" sldId="3440"/>
            <ac:spMk id="3" creationId="{92792276-EBFC-38A7-4785-5E5A26B380E7}"/>
          </ac:spMkLst>
        </pc:spChg>
        <pc:spChg chg="mod">
          <ac:chgData name="Emma CONWAY" userId="2c079242-b41b-42b0-9d16-946ab402fa72" providerId="ADAL" clId="{FB08B5CE-6C71-43BB-8185-F1E2EBA15C0F}" dt="2025-10-01T06:51:45.366" v="8946" actId="1076"/>
          <ac:spMkLst>
            <pc:docMk/>
            <pc:sldMk cId="716040943" sldId="3440"/>
            <ac:spMk id="4" creationId="{DBA8FDA7-BCC7-2625-850C-6E85F223C0C8}"/>
          </ac:spMkLst>
        </pc:spChg>
        <pc:spChg chg="add mod ord">
          <ac:chgData name="Emma CONWAY" userId="2c079242-b41b-42b0-9d16-946ab402fa72" providerId="ADAL" clId="{FB08B5CE-6C71-43BB-8185-F1E2EBA15C0F}" dt="2025-10-02T06:28:01.491" v="11319" actId="13244"/>
          <ac:spMkLst>
            <pc:docMk/>
            <pc:sldMk cId="716040943" sldId="3440"/>
            <ac:spMk id="5" creationId="{8B020A3D-0CF9-DE81-068D-6C36829BAD99}"/>
          </ac:spMkLst>
        </pc:spChg>
        <pc:spChg chg="ord">
          <ac:chgData name="Emma CONWAY" userId="2c079242-b41b-42b0-9d16-946ab402fa72" providerId="ADAL" clId="{FB08B5CE-6C71-43BB-8185-F1E2EBA15C0F}" dt="2025-10-02T06:33:52.344" v="11357" actId="13244"/>
          <ac:spMkLst>
            <pc:docMk/>
            <pc:sldMk cId="716040943" sldId="3440"/>
            <ac:spMk id="7" creationId="{EBA5C87F-6885-03D1-D3DF-12CE28263B5A}"/>
          </ac:spMkLst>
        </pc:spChg>
        <pc:picChg chg="mod ord">
          <ac:chgData name="Emma CONWAY" userId="2c079242-b41b-42b0-9d16-946ab402fa72" providerId="ADAL" clId="{FB08B5CE-6C71-43BB-8185-F1E2EBA15C0F}" dt="2025-10-02T06:28:09.248" v="11320" actId="13244"/>
          <ac:picMkLst>
            <pc:docMk/>
            <pc:sldMk cId="716040943" sldId="3440"/>
            <ac:picMk id="10" creationId="{17B78182-F708-1871-FB55-BEF54CD04C1D}"/>
          </ac:picMkLst>
        </pc:picChg>
        <pc:picChg chg="mod ord">
          <ac:chgData name="Emma CONWAY" userId="2c079242-b41b-42b0-9d16-946ab402fa72" providerId="ADAL" clId="{FB08B5CE-6C71-43BB-8185-F1E2EBA15C0F}" dt="2025-10-02T06:28:19.973" v="11321" actId="13244"/>
          <ac:picMkLst>
            <pc:docMk/>
            <pc:sldMk cId="716040943" sldId="3440"/>
            <ac:picMk id="11" creationId="{FF891D01-E818-DAA8-3E79-5C82DC660BF9}"/>
          </ac:picMkLst>
        </pc:picChg>
      </pc:sldChg>
      <pc:sldChg chg="addSp modSp mod ord">
        <pc:chgData name="Emma CONWAY" userId="2c079242-b41b-42b0-9d16-946ab402fa72" providerId="ADAL" clId="{FB08B5CE-6C71-43BB-8185-F1E2EBA15C0F}" dt="2025-10-02T08:03:11.001" v="12351" actId="962"/>
        <pc:sldMkLst>
          <pc:docMk/>
          <pc:sldMk cId="2926465178" sldId="3441"/>
        </pc:sldMkLst>
        <pc:spChg chg="mod">
          <ac:chgData name="Emma CONWAY" userId="2c079242-b41b-42b0-9d16-946ab402fa72" providerId="ADAL" clId="{FB08B5CE-6C71-43BB-8185-F1E2EBA15C0F}" dt="2025-10-02T06:47:10.141" v="11526" actId="20577"/>
          <ac:spMkLst>
            <pc:docMk/>
            <pc:sldMk cId="2926465178" sldId="3441"/>
            <ac:spMk id="2" creationId="{424E5939-F0F0-668C-1E85-A4FC6FD1A2D0}"/>
          </ac:spMkLst>
        </pc:spChg>
        <pc:spChg chg="add mod">
          <ac:chgData name="Emma CONWAY" userId="2c079242-b41b-42b0-9d16-946ab402fa72" providerId="ADAL" clId="{FB08B5CE-6C71-43BB-8185-F1E2EBA15C0F}" dt="2025-10-02T08:03:11.001" v="12351" actId="962"/>
          <ac:spMkLst>
            <pc:docMk/>
            <pc:sldMk cId="2926465178" sldId="3441"/>
            <ac:spMk id="3" creationId="{CF5D309D-D3B0-E4B1-1E0B-E777FC0D240F}"/>
          </ac:spMkLst>
        </pc:spChg>
        <pc:spChg chg="mod">
          <ac:chgData name="Emma CONWAY" userId="2c079242-b41b-42b0-9d16-946ab402fa72" providerId="ADAL" clId="{FB08B5CE-6C71-43BB-8185-F1E2EBA15C0F}" dt="2025-10-02T05:11:02.569" v="10576" actId="20577"/>
          <ac:spMkLst>
            <pc:docMk/>
            <pc:sldMk cId="2926465178" sldId="3441"/>
            <ac:spMk id="4" creationId="{B3B3610A-026D-30BE-E76E-760F463FAF71}"/>
          </ac:spMkLst>
        </pc:spChg>
        <pc:spChg chg="mod">
          <ac:chgData name="Emma CONWAY" userId="2c079242-b41b-42b0-9d16-946ab402fa72" providerId="ADAL" clId="{FB08B5CE-6C71-43BB-8185-F1E2EBA15C0F}" dt="2025-09-30T02:40:32.665" v="5641" actId="207"/>
          <ac:spMkLst>
            <pc:docMk/>
            <pc:sldMk cId="2926465178" sldId="3441"/>
            <ac:spMk id="5" creationId="{DE32BAD2-BC51-00AC-9EE6-A785D9B342DA}"/>
          </ac:spMkLst>
        </pc:spChg>
        <pc:picChg chg="mod">
          <ac:chgData name="Emma CONWAY" userId="2c079242-b41b-42b0-9d16-946ab402fa72" providerId="ADAL" clId="{FB08B5CE-6C71-43BB-8185-F1E2EBA15C0F}" dt="2025-09-30T02:43:19.322" v="5683" actId="1076"/>
          <ac:picMkLst>
            <pc:docMk/>
            <pc:sldMk cId="2926465178" sldId="3441"/>
            <ac:picMk id="9" creationId="{F32E6A4D-5515-3C1F-4089-FE9BA74CB52F}"/>
          </ac:picMkLst>
        </pc:picChg>
      </pc:sldChg>
      <pc:sldChg chg="addSp modSp mod ord">
        <pc:chgData name="Emma CONWAY" userId="2c079242-b41b-42b0-9d16-946ab402fa72" providerId="ADAL" clId="{FB08B5CE-6C71-43BB-8185-F1E2EBA15C0F}" dt="2025-10-02T08:02:50.317" v="12348" actId="962"/>
        <pc:sldMkLst>
          <pc:docMk/>
          <pc:sldMk cId="3188586270" sldId="3443"/>
        </pc:sldMkLst>
        <pc:spChg chg="mod">
          <ac:chgData name="Emma CONWAY" userId="2c079242-b41b-42b0-9d16-946ab402fa72" providerId="ADAL" clId="{FB08B5CE-6C71-43BB-8185-F1E2EBA15C0F}" dt="2025-10-02T06:45:42.892" v="11418" actId="20577"/>
          <ac:spMkLst>
            <pc:docMk/>
            <pc:sldMk cId="3188586270" sldId="3443"/>
            <ac:spMk id="2" creationId="{2B42FDCC-9EA2-DB90-F61D-1745C415C909}"/>
          </ac:spMkLst>
        </pc:spChg>
        <pc:spChg chg="add mod">
          <ac:chgData name="Emma CONWAY" userId="2c079242-b41b-42b0-9d16-946ab402fa72" providerId="ADAL" clId="{FB08B5CE-6C71-43BB-8185-F1E2EBA15C0F}" dt="2025-10-02T08:02:50.317" v="12348" actId="962"/>
          <ac:spMkLst>
            <pc:docMk/>
            <pc:sldMk cId="3188586270" sldId="3443"/>
            <ac:spMk id="3" creationId="{9C69F2CB-A55D-AE13-878C-6F17B842A5FC}"/>
          </ac:spMkLst>
        </pc:spChg>
        <pc:spChg chg="mod">
          <ac:chgData name="Emma CONWAY" userId="2c079242-b41b-42b0-9d16-946ab402fa72" providerId="ADAL" clId="{FB08B5CE-6C71-43BB-8185-F1E2EBA15C0F}" dt="2025-10-02T05:11:59.429" v="10609" actId="20577"/>
          <ac:spMkLst>
            <pc:docMk/>
            <pc:sldMk cId="3188586270" sldId="3443"/>
            <ac:spMk id="5" creationId="{755385B8-B365-AD22-1FA3-EDE2F8378BB7}"/>
          </ac:spMkLst>
        </pc:spChg>
        <pc:spChg chg="mod">
          <ac:chgData name="Emma CONWAY" userId="2c079242-b41b-42b0-9d16-946ab402fa72" providerId="ADAL" clId="{FB08B5CE-6C71-43BB-8185-F1E2EBA15C0F}" dt="2025-09-30T02:44:01.994" v="5702" actId="207"/>
          <ac:spMkLst>
            <pc:docMk/>
            <pc:sldMk cId="3188586270" sldId="3443"/>
            <ac:spMk id="9" creationId="{AE29DC0C-F914-8B29-F71C-8E07490E6B4B}"/>
          </ac:spMkLst>
        </pc:spChg>
        <pc:picChg chg="mod">
          <ac:chgData name="Emma CONWAY" userId="2c079242-b41b-42b0-9d16-946ab402fa72" providerId="ADAL" clId="{FB08B5CE-6C71-43BB-8185-F1E2EBA15C0F}" dt="2025-09-30T03:12:45.717" v="6335" actId="1076"/>
          <ac:picMkLst>
            <pc:docMk/>
            <pc:sldMk cId="3188586270" sldId="3443"/>
            <ac:picMk id="13" creationId="{50358BD5-26A1-C4C3-8690-33A8D63BA7CC}"/>
          </ac:picMkLst>
        </pc:picChg>
      </pc:sldChg>
      <pc:sldChg chg="addSp modSp mod ord">
        <pc:chgData name="Emma CONWAY" userId="2c079242-b41b-42b0-9d16-946ab402fa72" providerId="ADAL" clId="{FB08B5CE-6C71-43BB-8185-F1E2EBA15C0F}" dt="2025-10-02T08:03:00.700" v="12349" actId="962"/>
        <pc:sldMkLst>
          <pc:docMk/>
          <pc:sldMk cId="3915117354" sldId="3444"/>
        </pc:sldMkLst>
        <pc:spChg chg="mod">
          <ac:chgData name="Emma CONWAY" userId="2c079242-b41b-42b0-9d16-946ab402fa72" providerId="ADAL" clId="{FB08B5CE-6C71-43BB-8185-F1E2EBA15C0F}" dt="2025-10-02T06:47:37.478" v="11568" actId="20577"/>
          <ac:spMkLst>
            <pc:docMk/>
            <pc:sldMk cId="3915117354" sldId="3444"/>
            <ac:spMk id="2" creationId="{EBCB3DD5-0416-8E87-7F59-4A2A6031062E}"/>
          </ac:spMkLst>
        </pc:spChg>
        <pc:spChg chg="add mod">
          <ac:chgData name="Emma CONWAY" userId="2c079242-b41b-42b0-9d16-946ab402fa72" providerId="ADAL" clId="{FB08B5CE-6C71-43BB-8185-F1E2EBA15C0F}" dt="2025-10-02T08:03:00.700" v="12349" actId="962"/>
          <ac:spMkLst>
            <pc:docMk/>
            <pc:sldMk cId="3915117354" sldId="3444"/>
            <ac:spMk id="3" creationId="{06D72B16-2B23-B47E-3C30-31A4CE3B17F1}"/>
          </ac:spMkLst>
        </pc:spChg>
        <pc:spChg chg="mod">
          <ac:chgData name="Emma CONWAY" userId="2c079242-b41b-42b0-9d16-946ab402fa72" providerId="ADAL" clId="{FB08B5CE-6C71-43BB-8185-F1E2EBA15C0F}" dt="2025-10-02T05:23:14.841" v="10731" actId="20577"/>
          <ac:spMkLst>
            <pc:docMk/>
            <pc:sldMk cId="3915117354" sldId="3444"/>
            <ac:spMk id="5" creationId="{5717D79E-1A4E-3977-90EC-05B4E55912A4}"/>
          </ac:spMkLst>
        </pc:spChg>
        <pc:spChg chg="mod">
          <ac:chgData name="Emma CONWAY" userId="2c079242-b41b-42b0-9d16-946ab402fa72" providerId="ADAL" clId="{FB08B5CE-6C71-43BB-8185-F1E2EBA15C0F}" dt="2025-09-30T02:47:51.163" v="5705" actId="207"/>
          <ac:spMkLst>
            <pc:docMk/>
            <pc:sldMk cId="3915117354" sldId="3444"/>
            <ac:spMk id="9" creationId="{92252B7A-271C-0F32-BAAD-4413722C5845}"/>
          </ac:spMkLst>
        </pc:spChg>
        <pc:picChg chg="mod">
          <ac:chgData name="Emma CONWAY" userId="2c079242-b41b-42b0-9d16-946ab402fa72" providerId="ADAL" clId="{FB08B5CE-6C71-43BB-8185-F1E2EBA15C0F}" dt="2025-09-30T03:00:18.616" v="5855" actId="207"/>
          <ac:picMkLst>
            <pc:docMk/>
            <pc:sldMk cId="3915117354" sldId="3444"/>
            <ac:picMk id="8" creationId="{882916F7-5F1A-9C38-F6C1-ED3D8EA354E9}"/>
          </ac:picMkLst>
        </pc:picChg>
      </pc:sldChg>
      <pc:sldChg chg="addSp modSp mod">
        <pc:chgData name="Emma CONWAY" userId="2c079242-b41b-42b0-9d16-946ab402fa72" providerId="ADAL" clId="{FB08B5CE-6C71-43BB-8185-F1E2EBA15C0F}" dt="2025-10-02T08:03:05.511" v="12350" actId="962"/>
        <pc:sldMkLst>
          <pc:docMk/>
          <pc:sldMk cId="2858881618" sldId="3445"/>
        </pc:sldMkLst>
        <pc:spChg chg="mod">
          <ac:chgData name="Emma CONWAY" userId="2c079242-b41b-42b0-9d16-946ab402fa72" providerId="ADAL" clId="{FB08B5CE-6C71-43BB-8185-F1E2EBA15C0F}" dt="2025-10-02T06:49:14.109" v="11660" actId="20577"/>
          <ac:spMkLst>
            <pc:docMk/>
            <pc:sldMk cId="2858881618" sldId="3445"/>
            <ac:spMk id="2" creationId="{F7F3513C-6239-B4DC-03D3-A4CFA13E2C32}"/>
          </ac:spMkLst>
        </pc:spChg>
        <pc:spChg chg="mod">
          <ac:chgData name="Emma CONWAY" userId="2c079242-b41b-42b0-9d16-946ab402fa72" providerId="ADAL" clId="{FB08B5CE-6C71-43BB-8185-F1E2EBA15C0F}" dt="2025-10-02T08:01:48.984" v="12347" actId="20577"/>
          <ac:spMkLst>
            <pc:docMk/>
            <pc:sldMk cId="2858881618" sldId="3445"/>
            <ac:spMk id="5" creationId="{9C773071-ECFA-3719-430A-07B2093E818A}"/>
          </ac:spMkLst>
        </pc:spChg>
        <pc:spChg chg="add mod ord">
          <ac:chgData name="Emma CONWAY" userId="2c079242-b41b-42b0-9d16-946ab402fa72" providerId="ADAL" clId="{FB08B5CE-6C71-43BB-8185-F1E2EBA15C0F}" dt="2025-10-02T08:03:05.511" v="12350" actId="962"/>
          <ac:spMkLst>
            <pc:docMk/>
            <pc:sldMk cId="2858881618" sldId="3445"/>
            <ac:spMk id="6" creationId="{AFACA45C-62B8-9789-48C1-FDB1CCCAAC02}"/>
          </ac:spMkLst>
        </pc:spChg>
        <pc:spChg chg="mod">
          <ac:chgData name="Emma CONWAY" userId="2c079242-b41b-42b0-9d16-946ab402fa72" providerId="ADAL" clId="{FB08B5CE-6C71-43BB-8185-F1E2EBA15C0F}" dt="2025-09-30T03:10:00.545" v="6324" actId="207"/>
          <ac:spMkLst>
            <pc:docMk/>
            <pc:sldMk cId="2858881618" sldId="3445"/>
            <ac:spMk id="9" creationId="{5B09735C-7ECB-3A84-451C-24FADF87C6F0}"/>
          </ac:spMkLst>
        </pc:spChg>
        <pc:picChg chg="mod">
          <ac:chgData name="Emma CONWAY" userId="2c079242-b41b-42b0-9d16-946ab402fa72" providerId="ADAL" clId="{FB08B5CE-6C71-43BB-8185-F1E2EBA15C0F}" dt="2025-09-30T03:09:06.487" v="6321" actId="1076"/>
          <ac:picMkLst>
            <pc:docMk/>
            <pc:sldMk cId="2858881618" sldId="3445"/>
            <ac:picMk id="3" creationId="{4423F398-22BA-EA2A-5653-B9519FC6B7BE}"/>
          </ac:picMkLst>
        </pc:picChg>
      </pc:sldChg>
      <pc:sldChg chg="modSp mod ord">
        <pc:chgData name="Emma CONWAY" userId="2c079242-b41b-42b0-9d16-946ab402fa72" providerId="ADAL" clId="{FB08B5CE-6C71-43BB-8185-F1E2EBA15C0F}" dt="2025-10-02T07:34:34.693" v="12218" actId="20577"/>
        <pc:sldMkLst>
          <pc:docMk/>
          <pc:sldMk cId="4042600759" sldId="3448"/>
        </pc:sldMkLst>
        <pc:spChg chg="mod">
          <ac:chgData name="Emma CONWAY" userId="2c079242-b41b-42b0-9d16-946ab402fa72" providerId="ADAL" clId="{FB08B5CE-6C71-43BB-8185-F1E2EBA15C0F}" dt="2025-10-02T07:26:29.733" v="11970" actId="20577"/>
          <ac:spMkLst>
            <pc:docMk/>
            <pc:sldMk cId="4042600759" sldId="3448"/>
            <ac:spMk id="2" creationId="{FAEAED58-1BE2-FF61-C95D-C92D2A4778D3}"/>
          </ac:spMkLst>
        </pc:spChg>
        <pc:graphicFrameChg chg="mod">
          <ac:chgData name="Emma CONWAY" userId="2c079242-b41b-42b0-9d16-946ab402fa72" providerId="ADAL" clId="{FB08B5CE-6C71-43BB-8185-F1E2EBA15C0F}" dt="2025-10-02T07:34:34.693" v="12218" actId="20577"/>
          <ac:graphicFrameMkLst>
            <pc:docMk/>
            <pc:sldMk cId="4042600759" sldId="3448"/>
            <ac:graphicFrameMk id="4" creationId="{44743D8E-14A7-74FA-DB21-F9D4D177B25B}"/>
          </ac:graphicFrameMkLst>
        </pc:graphicFrameChg>
      </pc:sldChg>
      <pc:sldChg chg="modSp mod ord">
        <pc:chgData name="Emma CONWAY" userId="2c079242-b41b-42b0-9d16-946ab402fa72" providerId="ADAL" clId="{FB08B5CE-6C71-43BB-8185-F1E2EBA15C0F}" dt="2025-10-02T06:32:11.626" v="11342" actId="13244"/>
        <pc:sldMkLst>
          <pc:docMk/>
          <pc:sldMk cId="1925568789" sldId="3449"/>
        </pc:sldMkLst>
        <pc:spChg chg="mod ord">
          <ac:chgData name="Emma CONWAY" userId="2c079242-b41b-42b0-9d16-946ab402fa72" providerId="ADAL" clId="{FB08B5CE-6C71-43BB-8185-F1E2EBA15C0F}" dt="2025-10-02T06:16:54.801" v="11267" actId="13244"/>
          <ac:spMkLst>
            <pc:docMk/>
            <pc:sldMk cId="1925568789" sldId="3449"/>
            <ac:spMk id="2" creationId="{D700F690-A630-2791-14F7-FDE01507C316}"/>
          </ac:spMkLst>
        </pc:spChg>
        <pc:spChg chg="mod ord modVis">
          <ac:chgData name="Emma CONWAY" userId="2c079242-b41b-42b0-9d16-946ab402fa72" providerId="ADAL" clId="{FB08B5CE-6C71-43BB-8185-F1E2EBA15C0F}" dt="2025-10-02T06:32:11.626" v="11342" actId="13244"/>
          <ac:spMkLst>
            <pc:docMk/>
            <pc:sldMk cId="1925568789" sldId="3449"/>
            <ac:spMk id="7" creationId="{D4F5FFF4-E40B-7FBC-8180-10BB593946F5}"/>
          </ac:spMkLst>
        </pc:spChg>
        <pc:graphicFrameChg chg="mod">
          <ac:chgData name="Emma CONWAY" userId="2c079242-b41b-42b0-9d16-946ab402fa72" providerId="ADAL" clId="{FB08B5CE-6C71-43BB-8185-F1E2EBA15C0F}" dt="2025-09-30T04:52:45.423" v="6431" actId="20577"/>
          <ac:graphicFrameMkLst>
            <pc:docMk/>
            <pc:sldMk cId="1925568789" sldId="3449"/>
            <ac:graphicFrameMk id="3" creationId="{D3F2252A-E3A6-82B6-7351-DCC0130F6883}"/>
          </ac:graphicFrameMkLst>
        </pc:graphicFrameChg>
      </pc:sldChg>
      <pc:sldChg chg="addSp delSp modSp mod">
        <pc:chgData name="Emma CONWAY" userId="2c079242-b41b-42b0-9d16-946ab402fa72" providerId="ADAL" clId="{FB08B5CE-6C71-43BB-8185-F1E2EBA15C0F}" dt="2025-10-02T06:32:15.161" v="11343" actId="13244"/>
        <pc:sldMkLst>
          <pc:docMk/>
          <pc:sldMk cId="3423892225" sldId="3450"/>
        </pc:sldMkLst>
        <pc:spChg chg="add mod ord">
          <ac:chgData name="Emma CONWAY" userId="2c079242-b41b-42b0-9d16-946ab402fa72" providerId="ADAL" clId="{FB08B5CE-6C71-43BB-8185-F1E2EBA15C0F}" dt="2025-10-02T06:18:03.732" v="11272" actId="13244"/>
          <ac:spMkLst>
            <pc:docMk/>
            <pc:sldMk cId="3423892225" sldId="3450"/>
            <ac:spMk id="3" creationId="{15322CDF-A6C7-CD61-84A7-102F9766B8D9}"/>
          </ac:spMkLst>
        </pc:spChg>
        <pc:spChg chg="mod ord">
          <ac:chgData name="Emma CONWAY" userId="2c079242-b41b-42b0-9d16-946ab402fa72" providerId="ADAL" clId="{FB08B5CE-6C71-43BB-8185-F1E2EBA15C0F}" dt="2025-10-02T06:18:00.744" v="11271" actId="13244"/>
          <ac:spMkLst>
            <pc:docMk/>
            <pc:sldMk cId="3423892225" sldId="3450"/>
            <ac:spMk id="4" creationId="{7C026F00-91D3-19C7-AFD5-80307CF4C52D}"/>
          </ac:spMkLst>
        </pc:spChg>
        <pc:spChg chg="mod ord modVis">
          <ac:chgData name="Emma CONWAY" userId="2c079242-b41b-42b0-9d16-946ab402fa72" providerId="ADAL" clId="{FB08B5CE-6C71-43BB-8185-F1E2EBA15C0F}" dt="2025-10-02T06:32:15.161" v="11343" actId="13244"/>
          <ac:spMkLst>
            <pc:docMk/>
            <pc:sldMk cId="3423892225" sldId="3450"/>
            <ac:spMk id="7" creationId="{421183AF-111D-8BF1-058C-1DBE3A81EB8A}"/>
          </ac:spMkLst>
        </pc:spChg>
        <pc:picChg chg="ord">
          <ac:chgData name="Emma CONWAY" userId="2c079242-b41b-42b0-9d16-946ab402fa72" providerId="ADAL" clId="{FB08B5CE-6C71-43BB-8185-F1E2EBA15C0F}" dt="2025-10-02T06:18:05.431" v="11273" actId="13244"/>
          <ac:picMkLst>
            <pc:docMk/>
            <pc:sldMk cId="3423892225" sldId="3450"/>
            <ac:picMk id="6" creationId="{85606FD4-BF66-BBDA-A8E8-768F4B5DD974}"/>
          </ac:picMkLst>
        </pc:picChg>
      </pc:sldChg>
      <pc:sldChg chg="addSp modSp mod ord">
        <pc:chgData name="Emma CONWAY" userId="2c079242-b41b-42b0-9d16-946ab402fa72" providerId="ADAL" clId="{FB08B5CE-6C71-43BB-8185-F1E2EBA15C0F}" dt="2025-10-02T06:35:57.135" v="11368"/>
        <pc:sldMkLst>
          <pc:docMk/>
          <pc:sldMk cId="1500082749" sldId="3451"/>
        </pc:sldMkLst>
        <pc:spChg chg="mod">
          <ac:chgData name="Emma CONWAY" userId="2c079242-b41b-42b0-9d16-946ab402fa72" providerId="ADAL" clId="{FB08B5CE-6C71-43BB-8185-F1E2EBA15C0F}" dt="2025-10-02T06:14:52.228" v="11265" actId="255"/>
          <ac:spMkLst>
            <pc:docMk/>
            <pc:sldMk cId="1500082749" sldId="3451"/>
            <ac:spMk id="2" creationId="{1FB78799-5EC4-63A1-6000-6A1348916178}"/>
          </ac:spMkLst>
        </pc:spChg>
        <pc:spChg chg="mod">
          <ac:chgData name="Emma CONWAY" userId="2c079242-b41b-42b0-9d16-946ab402fa72" providerId="ADAL" clId="{FB08B5CE-6C71-43BB-8185-F1E2EBA15C0F}" dt="2025-09-30T01:19:19.490" v="4476" actId="12"/>
          <ac:spMkLst>
            <pc:docMk/>
            <pc:sldMk cId="1500082749" sldId="3451"/>
            <ac:spMk id="4" creationId="{326E33DF-9542-FAF1-4364-3E129956F85D}"/>
          </ac:spMkLst>
        </pc:spChg>
        <pc:spChg chg="mod">
          <ac:chgData name="Emma CONWAY" userId="2c079242-b41b-42b0-9d16-946ab402fa72" providerId="ADAL" clId="{FB08B5CE-6C71-43BB-8185-F1E2EBA15C0F}" dt="2025-09-25T06:46:36.092" v="4082" actId="1076"/>
          <ac:spMkLst>
            <pc:docMk/>
            <pc:sldMk cId="1500082749" sldId="3451"/>
            <ac:spMk id="5" creationId="{818A3181-A69F-1066-0E3F-31C6DCFFDC1C}"/>
          </ac:spMkLst>
        </pc:spChg>
        <pc:spChg chg="add mod ord">
          <ac:chgData name="Emma CONWAY" userId="2c079242-b41b-42b0-9d16-946ab402fa72" providerId="ADAL" clId="{FB08B5CE-6C71-43BB-8185-F1E2EBA15C0F}" dt="2025-10-02T06:35:53.260" v="11367"/>
          <ac:spMkLst>
            <pc:docMk/>
            <pc:sldMk cId="1500082749" sldId="3451"/>
            <ac:spMk id="6" creationId="{95CC44C2-07EF-877E-4840-B41FE132C864}"/>
          </ac:spMkLst>
        </pc:spChg>
        <pc:picChg chg="mod ord">
          <ac:chgData name="Emma CONWAY" userId="2c079242-b41b-42b0-9d16-946ab402fa72" providerId="ADAL" clId="{FB08B5CE-6C71-43BB-8185-F1E2EBA15C0F}" dt="2025-10-02T06:35:57.135" v="11368"/>
          <ac:picMkLst>
            <pc:docMk/>
            <pc:sldMk cId="1500082749" sldId="3451"/>
            <ac:picMk id="8" creationId="{02E9E451-5A08-823F-2643-7502CBD79997}"/>
          </ac:picMkLst>
        </pc:picChg>
      </pc:sldChg>
      <pc:sldChg chg="addSp delSp modSp add mod ord">
        <pc:chgData name="Emma CONWAY" userId="2c079242-b41b-42b0-9d16-946ab402fa72" providerId="ADAL" clId="{FB08B5CE-6C71-43BB-8185-F1E2EBA15C0F}" dt="2025-10-02T06:32:58.007" v="11353"/>
        <pc:sldMkLst>
          <pc:docMk/>
          <pc:sldMk cId="1401692042" sldId="3452"/>
        </pc:sldMkLst>
        <pc:spChg chg="mod">
          <ac:chgData name="Emma CONWAY" userId="2c079242-b41b-42b0-9d16-946ab402fa72" providerId="ADAL" clId="{FB08B5CE-6C71-43BB-8185-F1E2EBA15C0F}" dt="2025-10-01T03:42:31.843" v="7477" actId="255"/>
          <ac:spMkLst>
            <pc:docMk/>
            <pc:sldMk cId="1401692042" sldId="3452"/>
            <ac:spMk id="2" creationId="{E5736AC5-0747-5406-26A4-8D1F2A9B0A68}"/>
          </ac:spMkLst>
        </pc:spChg>
        <pc:spChg chg="add mod">
          <ac:chgData name="Emma CONWAY" userId="2c079242-b41b-42b0-9d16-946ab402fa72" providerId="ADAL" clId="{FB08B5CE-6C71-43BB-8185-F1E2EBA15C0F}" dt="2025-09-30T01:15:31.527" v="4444" actId="1076"/>
          <ac:spMkLst>
            <pc:docMk/>
            <pc:sldMk cId="1401692042" sldId="3452"/>
            <ac:spMk id="16" creationId="{E7924C9D-37BD-23D5-AA1D-0A3F11052163}"/>
          </ac:spMkLst>
        </pc:spChg>
        <pc:spChg chg="add mod ord">
          <ac:chgData name="Emma CONWAY" userId="2c079242-b41b-42b0-9d16-946ab402fa72" providerId="ADAL" clId="{FB08B5CE-6C71-43BB-8185-F1E2EBA15C0F}" dt="2025-10-02T06:32:58.007" v="11353"/>
          <ac:spMkLst>
            <pc:docMk/>
            <pc:sldMk cId="1401692042" sldId="3452"/>
            <ac:spMk id="17" creationId="{96E9945C-5954-1FAA-B60C-ECB30CF5369E}"/>
          </ac:spMkLst>
        </pc:spChg>
        <pc:spChg chg="add mod">
          <ac:chgData name="Emma CONWAY" userId="2c079242-b41b-42b0-9d16-946ab402fa72" providerId="ADAL" clId="{FB08B5CE-6C71-43BB-8185-F1E2EBA15C0F}" dt="2025-10-01T06:37:10.453" v="8494" actId="1076"/>
          <ac:spMkLst>
            <pc:docMk/>
            <pc:sldMk cId="1401692042" sldId="3452"/>
            <ac:spMk id="18" creationId="{8EDC69FE-4598-6CCA-8A5F-88FD8978A3ED}"/>
          </ac:spMkLst>
        </pc:spChg>
        <pc:spChg chg="add mod">
          <ac:chgData name="Emma CONWAY" userId="2c079242-b41b-42b0-9d16-946ab402fa72" providerId="ADAL" clId="{FB08B5CE-6C71-43BB-8185-F1E2EBA15C0F}" dt="2025-10-01T06:36:41.795" v="8493" actId="1076"/>
          <ac:spMkLst>
            <pc:docMk/>
            <pc:sldMk cId="1401692042" sldId="3452"/>
            <ac:spMk id="22" creationId="{F66E4F43-5BCB-013A-D9F8-90EB75D6C6F8}"/>
          </ac:spMkLst>
        </pc:spChg>
        <pc:picChg chg="add mod">
          <ac:chgData name="Emma CONWAY" userId="2c079242-b41b-42b0-9d16-946ab402fa72" providerId="ADAL" clId="{FB08B5CE-6C71-43BB-8185-F1E2EBA15C0F}" dt="2025-10-01T03:42:53.323" v="7479" actId="1076"/>
          <ac:picMkLst>
            <pc:docMk/>
            <pc:sldMk cId="1401692042" sldId="3452"/>
            <ac:picMk id="15" creationId="{9F2FAE1C-F903-30AE-88DB-AF1807153FC6}"/>
          </ac:picMkLst>
        </pc:picChg>
      </pc:sldChg>
      <pc:sldChg chg="addSp delSp modSp add mod ord">
        <pc:chgData name="Emma CONWAY" userId="2c079242-b41b-42b0-9d16-946ab402fa72" providerId="ADAL" clId="{FB08B5CE-6C71-43BB-8185-F1E2EBA15C0F}" dt="2025-10-02T06:34:37.923" v="11363" actId="13244"/>
        <pc:sldMkLst>
          <pc:docMk/>
          <pc:sldMk cId="2242017650" sldId="3453"/>
        </pc:sldMkLst>
        <pc:spChg chg="mod ord">
          <ac:chgData name="Emma CONWAY" userId="2c079242-b41b-42b0-9d16-946ab402fa72" providerId="ADAL" clId="{FB08B5CE-6C71-43BB-8185-F1E2EBA15C0F}" dt="2025-10-02T06:34:27.772" v="11361" actId="13244"/>
          <ac:spMkLst>
            <pc:docMk/>
            <pc:sldMk cId="2242017650" sldId="3453"/>
            <ac:spMk id="2" creationId="{4886B4DC-8ADC-3E93-5013-552A10D7B7B1}"/>
          </ac:spMkLst>
        </pc:spChg>
        <pc:spChg chg="del mod">
          <ac:chgData name="Emma CONWAY" userId="2c079242-b41b-42b0-9d16-946ab402fa72" providerId="ADAL" clId="{FB08B5CE-6C71-43BB-8185-F1E2EBA15C0F}" dt="2025-10-01T06:01:14.865" v="8160" actId="478"/>
          <ac:spMkLst>
            <pc:docMk/>
            <pc:sldMk cId="2242017650" sldId="3453"/>
            <ac:spMk id="4" creationId="{84C5AF89-988F-C8E5-5350-7FF58453DE3F}"/>
          </ac:spMkLst>
        </pc:spChg>
        <pc:spChg chg="add mod ord">
          <ac:chgData name="Emma CONWAY" userId="2c079242-b41b-42b0-9d16-946ab402fa72" providerId="ADAL" clId="{FB08B5CE-6C71-43BB-8185-F1E2EBA15C0F}" dt="2025-10-02T06:34:32.914" v="11362" actId="13244"/>
          <ac:spMkLst>
            <pc:docMk/>
            <pc:sldMk cId="2242017650" sldId="3453"/>
            <ac:spMk id="5" creationId="{C6E3D16F-7518-7370-7563-0BB5DC48E374}"/>
          </ac:spMkLst>
        </pc:spChg>
        <pc:spChg chg="ord">
          <ac:chgData name="Emma CONWAY" userId="2c079242-b41b-42b0-9d16-946ab402fa72" providerId="ADAL" clId="{FB08B5CE-6C71-43BB-8185-F1E2EBA15C0F}" dt="2025-10-02T06:34:23.441" v="11360" actId="13244"/>
          <ac:spMkLst>
            <pc:docMk/>
            <pc:sldMk cId="2242017650" sldId="3453"/>
            <ac:spMk id="7" creationId="{5FE536FB-0507-A64E-B3E0-3DDB5EBF1046}"/>
          </ac:spMkLst>
        </pc:spChg>
        <pc:spChg chg="add mod ord">
          <ac:chgData name="Emma CONWAY" userId="2c079242-b41b-42b0-9d16-946ab402fa72" providerId="ADAL" clId="{FB08B5CE-6C71-43BB-8185-F1E2EBA15C0F}" dt="2025-10-01T06:06:06.770" v="8227" actId="14"/>
          <ac:spMkLst>
            <pc:docMk/>
            <pc:sldMk cId="2242017650" sldId="3453"/>
            <ac:spMk id="13" creationId="{67609D36-9BAD-2930-2C9A-9DBFB1072D5F}"/>
          </ac:spMkLst>
        </pc:spChg>
        <pc:spChg chg="add mod">
          <ac:chgData name="Emma CONWAY" userId="2c079242-b41b-42b0-9d16-946ab402fa72" providerId="ADAL" clId="{FB08B5CE-6C71-43BB-8185-F1E2EBA15C0F}" dt="2025-10-02T05:56:10.982" v="10867" actId="20577"/>
          <ac:spMkLst>
            <pc:docMk/>
            <pc:sldMk cId="2242017650" sldId="3453"/>
            <ac:spMk id="14" creationId="{0BB4F1E1-85D4-B84B-F7E2-14C6ED7EB77F}"/>
          </ac:spMkLst>
        </pc:spChg>
        <pc:spChg chg="add del">
          <ac:chgData name="Emma CONWAY" userId="2c079242-b41b-42b0-9d16-946ab402fa72" providerId="ADAL" clId="{FB08B5CE-6C71-43BB-8185-F1E2EBA15C0F}" dt="2025-10-01T06:00:14.095" v="8151" actId="478"/>
          <ac:spMkLst>
            <pc:docMk/>
            <pc:sldMk cId="2242017650" sldId="3453"/>
            <ac:spMk id="16" creationId="{B55DD923-8593-E521-4A1F-B69607545732}"/>
          </ac:spMkLst>
        </pc:spChg>
        <pc:spChg chg="add mod">
          <ac:chgData name="Emma CONWAY" userId="2c079242-b41b-42b0-9d16-946ab402fa72" providerId="ADAL" clId="{FB08B5CE-6C71-43BB-8185-F1E2EBA15C0F}" dt="2025-10-01T06:05:42.533" v="8224" actId="14100"/>
          <ac:spMkLst>
            <pc:docMk/>
            <pc:sldMk cId="2242017650" sldId="3453"/>
            <ac:spMk id="17" creationId="{3C13E0C5-7A89-9C35-114F-727887BFF67D}"/>
          </ac:spMkLst>
        </pc:spChg>
        <pc:picChg chg="add mod ord">
          <ac:chgData name="Emma CONWAY" userId="2c079242-b41b-42b0-9d16-946ab402fa72" providerId="ADAL" clId="{FB08B5CE-6C71-43BB-8185-F1E2EBA15C0F}" dt="2025-10-02T06:34:37.923" v="11363" actId="13244"/>
          <ac:picMkLst>
            <pc:docMk/>
            <pc:sldMk cId="2242017650" sldId="3453"/>
            <ac:picMk id="12" creationId="{F7E994D3-489C-9CF6-1362-46BD18340666}"/>
          </ac:picMkLst>
        </pc:picChg>
      </pc:sldChg>
      <pc:sldChg chg="addSp delSp modSp mod">
        <pc:chgData name="Emma CONWAY" userId="2c079242-b41b-42b0-9d16-946ab402fa72" providerId="ADAL" clId="{FB08B5CE-6C71-43BB-8185-F1E2EBA15C0F}" dt="2025-10-01T07:03:57.783" v="9246" actId="1076"/>
        <pc:sldMkLst>
          <pc:docMk/>
          <pc:sldMk cId="2530036748" sldId="3454"/>
        </pc:sldMkLst>
        <pc:spChg chg="mod">
          <ac:chgData name="Emma CONWAY" userId="2c079242-b41b-42b0-9d16-946ab402fa72" providerId="ADAL" clId="{FB08B5CE-6C71-43BB-8185-F1E2EBA15C0F}" dt="2025-09-30T00:28:58.106" v="4277" actId="1076"/>
          <ac:spMkLst>
            <pc:docMk/>
            <pc:sldMk cId="2530036748" sldId="3454"/>
            <ac:spMk id="5" creationId="{9325DDC5-F04A-9059-71A8-24DAAB8F02A2}"/>
          </ac:spMkLst>
        </pc:spChg>
        <pc:spChg chg="mod">
          <ac:chgData name="Emma CONWAY" userId="2c079242-b41b-42b0-9d16-946ab402fa72" providerId="ADAL" clId="{FB08B5CE-6C71-43BB-8185-F1E2EBA15C0F}" dt="2025-10-01T07:03:54.941" v="9245" actId="1076"/>
          <ac:spMkLst>
            <pc:docMk/>
            <pc:sldMk cId="2530036748" sldId="3454"/>
            <ac:spMk id="6" creationId="{AE5871D1-FB80-955F-1763-2C7C6151AECB}"/>
          </ac:spMkLst>
        </pc:spChg>
        <pc:spChg chg="add mod">
          <ac:chgData name="Emma CONWAY" userId="2c079242-b41b-42b0-9d16-946ab402fa72" providerId="ADAL" clId="{FB08B5CE-6C71-43BB-8185-F1E2EBA15C0F}" dt="2025-10-01T07:03:57.783" v="9246" actId="1076"/>
          <ac:spMkLst>
            <pc:docMk/>
            <pc:sldMk cId="2530036748" sldId="3454"/>
            <ac:spMk id="8" creationId="{6BBF7024-C484-DAE5-6EDE-623018E7F7A0}"/>
          </ac:spMkLst>
        </pc:spChg>
        <pc:picChg chg="add mod">
          <ac:chgData name="Emma CONWAY" userId="2c079242-b41b-42b0-9d16-946ab402fa72" providerId="ADAL" clId="{FB08B5CE-6C71-43BB-8185-F1E2EBA15C0F}" dt="2025-09-30T01:59:32.892" v="4585" actId="1076"/>
          <ac:picMkLst>
            <pc:docMk/>
            <pc:sldMk cId="2530036748" sldId="3454"/>
            <ac:picMk id="13" creationId="{2D006DDA-2869-0BFC-52C0-41D29FA90BA7}"/>
          </ac:picMkLst>
        </pc:picChg>
      </pc:sldChg>
      <pc:sldChg chg="addSp delSp modSp mod ord">
        <pc:chgData name="Emma CONWAY" userId="2c079242-b41b-42b0-9d16-946ab402fa72" providerId="ADAL" clId="{FB08B5CE-6C71-43BB-8185-F1E2EBA15C0F}" dt="2025-10-02T07:52:45.085" v="12312" actId="20577"/>
        <pc:sldMkLst>
          <pc:docMk/>
          <pc:sldMk cId="2990437243" sldId="3455"/>
        </pc:sldMkLst>
        <pc:spChg chg="mod">
          <ac:chgData name="Emma CONWAY" userId="2c079242-b41b-42b0-9d16-946ab402fa72" providerId="ADAL" clId="{FB08B5CE-6C71-43BB-8185-F1E2EBA15C0F}" dt="2025-09-25T06:17:21.198" v="3040" actId="20577"/>
          <ac:spMkLst>
            <pc:docMk/>
            <pc:sldMk cId="2990437243" sldId="3455"/>
            <ac:spMk id="2" creationId="{ED0E6636-482D-9280-E378-B51FB0CF4C31}"/>
          </ac:spMkLst>
        </pc:spChg>
        <pc:spChg chg="add mod">
          <ac:chgData name="Emma CONWAY" userId="2c079242-b41b-42b0-9d16-946ab402fa72" providerId="ADAL" clId="{FB08B5CE-6C71-43BB-8185-F1E2EBA15C0F}" dt="2025-10-02T07:52:45.085" v="12312" actId="20577"/>
          <ac:spMkLst>
            <pc:docMk/>
            <pc:sldMk cId="2990437243" sldId="3455"/>
            <ac:spMk id="9" creationId="{D3DE2782-8403-6AFF-8272-93F407C509FE}"/>
          </ac:spMkLst>
        </pc:spChg>
        <pc:spChg chg="add mod ord">
          <ac:chgData name="Emma CONWAY" userId="2c079242-b41b-42b0-9d16-946ab402fa72" providerId="ADAL" clId="{FB08B5CE-6C71-43BB-8185-F1E2EBA15C0F}" dt="2025-10-02T06:38:26.489" v="11380" actId="13244"/>
          <ac:spMkLst>
            <pc:docMk/>
            <pc:sldMk cId="2990437243" sldId="3455"/>
            <ac:spMk id="13" creationId="{FCE2B28B-8A16-B5A0-BDEB-14988EC8C281}"/>
          </ac:spMkLst>
        </pc:spChg>
        <pc:picChg chg="add mod ord">
          <ac:chgData name="Emma CONWAY" userId="2c079242-b41b-42b0-9d16-946ab402fa72" providerId="ADAL" clId="{FB08B5CE-6C71-43BB-8185-F1E2EBA15C0F}" dt="2025-10-02T06:38:23.329" v="11379" actId="13244"/>
          <ac:picMkLst>
            <pc:docMk/>
            <pc:sldMk cId="2990437243" sldId="3455"/>
            <ac:picMk id="11" creationId="{63FC820B-381C-FD17-72B7-13FEF8084D2E}"/>
          </ac:picMkLst>
        </pc:picChg>
      </pc:sldChg>
      <pc:sldChg chg="addSp delSp modSp mod ord">
        <pc:chgData name="Emma CONWAY" userId="2c079242-b41b-42b0-9d16-946ab402fa72" providerId="ADAL" clId="{FB08B5CE-6C71-43BB-8185-F1E2EBA15C0F}" dt="2025-10-02T06:34:01.417" v="11359" actId="13244"/>
        <pc:sldMkLst>
          <pc:docMk/>
          <pc:sldMk cId="1039764107" sldId="3456"/>
        </pc:sldMkLst>
        <pc:spChg chg="mod ord">
          <ac:chgData name="Emma CONWAY" userId="2c079242-b41b-42b0-9d16-946ab402fa72" providerId="ADAL" clId="{FB08B5CE-6C71-43BB-8185-F1E2EBA15C0F}" dt="2025-10-02T06:29:09.866" v="11327" actId="13244"/>
          <ac:spMkLst>
            <pc:docMk/>
            <pc:sldMk cId="1039764107" sldId="3456"/>
            <ac:spMk id="2" creationId="{ECBDBE50-036A-1E75-6289-2444CE28F8E9}"/>
          </ac:spMkLst>
        </pc:spChg>
        <pc:spChg chg="add mod">
          <ac:chgData name="Emma CONWAY" userId="2c079242-b41b-42b0-9d16-946ab402fa72" providerId="ADAL" clId="{FB08B5CE-6C71-43BB-8185-F1E2EBA15C0F}" dt="2025-10-01T07:06:08.719" v="9275" actId="1076"/>
          <ac:spMkLst>
            <pc:docMk/>
            <pc:sldMk cId="1039764107" sldId="3456"/>
            <ac:spMk id="3" creationId="{00EB2CB3-4415-46BF-13AC-36B4CF28C076}"/>
          </ac:spMkLst>
        </pc:spChg>
        <pc:spChg chg="add mod ord">
          <ac:chgData name="Emma CONWAY" userId="2c079242-b41b-42b0-9d16-946ab402fa72" providerId="ADAL" clId="{FB08B5CE-6C71-43BB-8185-F1E2EBA15C0F}" dt="2025-10-02T06:29:32.817" v="11330" actId="13244"/>
          <ac:spMkLst>
            <pc:docMk/>
            <pc:sldMk cId="1039764107" sldId="3456"/>
            <ac:spMk id="5" creationId="{0BDB0FB8-E3ED-165F-7DEC-E8AC64145FC5}"/>
          </ac:spMkLst>
        </pc:spChg>
        <pc:spChg chg="ord">
          <ac:chgData name="Emma CONWAY" userId="2c079242-b41b-42b0-9d16-946ab402fa72" providerId="ADAL" clId="{FB08B5CE-6C71-43BB-8185-F1E2EBA15C0F}" dt="2025-10-02T06:34:01.417" v="11359" actId="13244"/>
          <ac:spMkLst>
            <pc:docMk/>
            <pc:sldMk cId="1039764107" sldId="3456"/>
            <ac:spMk id="7" creationId="{D63DF754-1AEB-1965-28F8-455696CE9CE3}"/>
          </ac:spMkLst>
        </pc:spChg>
        <pc:picChg chg="add mod ord">
          <ac:chgData name="Emma CONWAY" userId="2c079242-b41b-42b0-9d16-946ab402fa72" providerId="ADAL" clId="{FB08B5CE-6C71-43BB-8185-F1E2EBA15C0F}" dt="2025-10-02T06:29:30.257" v="11329" actId="13244"/>
          <ac:picMkLst>
            <pc:docMk/>
            <pc:sldMk cId="1039764107" sldId="3456"/>
            <ac:picMk id="8" creationId="{18424BE8-46F7-20E5-AC31-287202E0FE98}"/>
          </ac:picMkLst>
        </pc:picChg>
      </pc:sldChg>
      <pc:sldChg chg="addSp delSp modSp add mod ord">
        <pc:chgData name="Emma CONWAY" userId="2c079242-b41b-42b0-9d16-946ab402fa72" providerId="ADAL" clId="{FB08B5CE-6C71-43BB-8185-F1E2EBA15C0F}" dt="2025-10-02T06:47:55.853" v="11594" actId="20577"/>
        <pc:sldMkLst>
          <pc:docMk/>
          <pc:sldMk cId="3710824956" sldId="3457"/>
        </pc:sldMkLst>
        <pc:spChg chg="mod">
          <ac:chgData name="Emma CONWAY" userId="2c079242-b41b-42b0-9d16-946ab402fa72" providerId="ADAL" clId="{FB08B5CE-6C71-43BB-8185-F1E2EBA15C0F}" dt="2025-10-02T06:46:57.597" v="11508" actId="20577"/>
          <ac:spMkLst>
            <pc:docMk/>
            <pc:sldMk cId="3710824956" sldId="3457"/>
            <ac:spMk id="2" creationId="{B22ABC04-0B28-9AC1-9F70-99868C3F7242}"/>
          </ac:spMkLst>
        </pc:spChg>
        <pc:spChg chg="add mod">
          <ac:chgData name="Emma CONWAY" userId="2c079242-b41b-42b0-9d16-946ab402fa72" providerId="ADAL" clId="{FB08B5CE-6C71-43BB-8185-F1E2EBA15C0F}" dt="2025-10-02T02:08:13.379" v="10016" actId="20577"/>
          <ac:spMkLst>
            <pc:docMk/>
            <pc:sldMk cId="3710824956" sldId="3457"/>
            <ac:spMk id="3" creationId="{27C7C96C-D79D-14DD-9820-0C29B35703EE}"/>
          </ac:spMkLst>
        </pc:spChg>
        <pc:spChg chg="add mod">
          <ac:chgData name="Emma CONWAY" userId="2c079242-b41b-42b0-9d16-946ab402fa72" providerId="ADAL" clId="{FB08B5CE-6C71-43BB-8185-F1E2EBA15C0F}" dt="2025-10-02T06:44:36.911" v="11395" actId="20577"/>
          <ac:spMkLst>
            <pc:docMk/>
            <pc:sldMk cId="3710824956" sldId="3457"/>
            <ac:spMk id="4" creationId="{43272280-B0D8-BD94-590B-B8DBC3336658}"/>
          </ac:spMkLst>
        </pc:spChg>
        <pc:spChg chg="add mod">
          <ac:chgData name="Emma CONWAY" userId="2c079242-b41b-42b0-9d16-946ab402fa72" providerId="ADAL" clId="{FB08B5CE-6C71-43BB-8185-F1E2EBA15C0F}" dt="2025-10-02T06:47:55.853" v="11594" actId="20577"/>
          <ac:spMkLst>
            <pc:docMk/>
            <pc:sldMk cId="3710824956" sldId="3457"/>
            <ac:spMk id="5" creationId="{E04E168D-EC13-97C0-64A7-83B18EDF9FAA}"/>
          </ac:spMkLst>
        </pc:spChg>
        <pc:spChg chg="add mod">
          <ac:chgData name="Emma CONWAY" userId="2c079242-b41b-42b0-9d16-946ab402fa72" providerId="ADAL" clId="{FB08B5CE-6C71-43BB-8185-F1E2EBA15C0F}" dt="2025-10-02T06:46:16.766" v="11435" actId="20577"/>
          <ac:spMkLst>
            <pc:docMk/>
            <pc:sldMk cId="3710824956" sldId="3457"/>
            <ac:spMk id="6" creationId="{1C7A0F2D-7CD9-5010-0E8C-3AA703F8BC65}"/>
          </ac:spMkLst>
        </pc:spChg>
      </pc:sldChg>
      <pc:sldChg chg="add del ord">
        <pc:chgData name="Emma CONWAY" userId="2c079242-b41b-42b0-9d16-946ab402fa72" providerId="ADAL" clId="{FB08B5CE-6C71-43BB-8185-F1E2EBA15C0F}" dt="2025-09-30T06:58:06.158" v="7294" actId="2696"/>
        <pc:sldMkLst>
          <pc:docMk/>
          <pc:sldMk cId="850052056" sldId="3458"/>
        </pc:sldMkLst>
      </pc:sldChg>
      <pc:sldChg chg="addSp modSp mod">
        <pc:chgData name="Emma CONWAY" userId="2c079242-b41b-42b0-9d16-946ab402fa72" providerId="ADAL" clId="{FB08B5CE-6C71-43BB-8185-F1E2EBA15C0F}" dt="2025-10-02T06:33:48.157" v="11356" actId="13244"/>
        <pc:sldMkLst>
          <pc:docMk/>
          <pc:sldMk cId="1646373048" sldId="3458"/>
        </pc:sldMkLst>
        <pc:spChg chg="mod">
          <ac:chgData name="Emma CONWAY" userId="2c079242-b41b-42b0-9d16-946ab402fa72" providerId="ADAL" clId="{FB08B5CE-6C71-43BB-8185-F1E2EBA15C0F}" dt="2025-10-01T08:11:42.713" v="9780" actId="255"/>
          <ac:spMkLst>
            <pc:docMk/>
            <pc:sldMk cId="1646373048" sldId="3458"/>
            <ac:spMk id="4" creationId="{274B6629-1723-67ED-EB91-F3CFFE57DA71}"/>
          </ac:spMkLst>
        </pc:spChg>
        <pc:spChg chg="add mod ord">
          <ac:chgData name="Emma CONWAY" userId="2c079242-b41b-42b0-9d16-946ab402fa72" providerId="ADAL" clId="{FB08B5CE-6C71-43BB-8185-F1E2EBA15C0F}" dt="2025-10-02T06:26:31.013" v="11313" actId="13244"/>
          <ac:spMkLst>
            <pc:docMk/>
            <pc:sldMk cId="1646373048" sldId="3458"/>
            <ac:spMk id="5" creationId="{1D6726AF-6733-986B-9E4F-8F4AD051A296}"/>
          </ac:spMkLst>
        </pc:spChg>
        <pc:spChg chg="mod ord modVis">
          <ac:chgData name="Emma CONWAY" userId="2c079242-b41b-42b0-9d16-946ab402fa72" providerId="ADAL" clId="{FB08B5CE-6C71-43BB-8185-F1E2EBA15C0F}" dt="2025-10-02T06:33:48.157" v="11356" actId="13244"/>
          <ac:spMkLst>
            <pc:docMk/>
            <pc:sldMk cId="1646373048" sldId="3458"/>
            <ac:spMk id="7" creationId="{E4F1C1A0-D086-1F5C-59E5-C7A041F8A50D}"/>
          </ac:spMkLst>
        </pc:spChg>
        <pc:picChg chg="add mod ord">
          <ac:chgData name="Emma CONWAY" userId="2c079242-b41b-42b0-9d16-946ab402fa72" providerId="ADAL" clId="{FB08B5CE-6C71-43BB-8185-F1E2EBA15C0F}" dt="2025-10-02T06:26:25.492" v="11312" actId="13244"/>
          <ac:picMkLst>
            <pc:docMk/>
            <pc:sldMk cId="1646373048" sldId="3458"/>
            <ac:picMk id="3" creationId="{6D9109A0-F36A-3685-46A2-1934C0ABB0CE}"/>
          </ac:picMkLst>
        </pc:picChg>
        <pc:picChg chg="ord">
          <ac:chgData name="Emma CONWAY" userId="2c079242-b41b-42b0-9d16-946ab402fa72" providerId="ADAL" clId="{FB08B5CE-6C71-43BB-8185-F1E2EBA15C0F}" dt="2025-10-02T06:26:18.274" v="11311" actId="13244"/>
          <ac:picMkLst>
            <pc:docMk/>
            <pc:sldMk cId="1646373048" sldId="3458"/>
            <ac:picMk id="6" creationId="{77FBA939-BBE7-A19E-F79B-AC88C2D8BEDD}"/>
          </ac:picMkLst>
        </pc:picChg>
      </pc:sldChg>
      <pc:sldChg chg="addSp delSp modSp add mod">
        <pc:chgData name="Emma CONWAY" userId="2c079242-b41b-42b0-9d16-946ab402fa72" providerId="ADAL" clId="{FB08B5CE-6C71-43BB-8185-F1E2EBA15C0F}" dt="2025-10-02T06:32:02.589" v="11341" actId="13244"/>
        <pc:sldMkLst>
          <pc:docMk/>
          <pc:sldMk cId="3004355172" sldId="3459"/>
        </pc:sldMkLst>
        <pc:spChg chg="mod ord">
          <ac:chgData name="Emma CONWAY" userId="2c079242-b41b-42b0-9d16-946ab402fa72" providerId="ADAL" clId="{FB08B5CE-6C71-43BB-8185-F1E2EBA15C0F}" dt="2025-10-02T06:32:02.589" v="11341" actId="13244"/>
          <ac:spMkLst>
            <pc:docMk/>
            <pc:sldMk cId="3004355172" sldId="3459"/>
            <ac:spMk id="4" creationId="{8A89B719-AC54-FA91-D5AE-93B4D3A66FBD}"/>
          </ac:spMkLst>
        </pc:spChg>
        <pc:spChg chg="add del mod">
          <ac:chgData name="Emma CONWAY" userId="2c079242-b41b-42b0-9d16-946ab402fa72" providerId="ADAL" clId="{FB08B5CE-6C71-43BB-8185-F1E2EBA15C0F}" dt="2025-10-02T06:11:43.761" v="11000" actId="478"/>
          <ac:spMkLst>
            <pc:docMk/>
            <pc:sldMk cId="3004355172" sldId="3459"/>
            <ac:spMk id="5" creationId="{9D60DA76-2FD9-FD5B-03B6-993A1F7FB62A}"/>
          </ac:spMkLst>
        </pc:spChg>
        <pc:spChg chg="add mod ord">
          <ac:chgData name="Emma CONWAY" userId="2c079242-b41b-42b0-9d16-946ab402fa72" providerId="ADAL" clId="{FB08B5CE-6C71-43BB-8185-F1E2EBA15C0F}" dt="2025-10-02T06:31:24.834" v="11337" actId="13244"/>
          <ac:spMkLst>
            <pc:docMk/>
            <pc:sldMk cId="3004355172" sldId="3459"/>
            <ac:spMk id="8" creationId="{38188019-4453-F98E-5027-529B400A9BD9}"/>
          </ac:spMkLst>
        </pc:spChg>
        <pc:picChg chg="add mod">
          <ac:chgData name="Emma CONWAY" userId="2c079242-b41b-42b0-9d16-946ab402fa72" providerId="ADAL" clId="{FB08B5CE-6C71-43BB-8185-F1E2EBA15C0F}" dt="2025-10-02T06:31:57.540" v="11339" actId="962"/>
          <ac:picMkLst>
            <pc:docMk/>
            <pc:sldMk cId="3004355172" sldId="3459"/>
            <ac:picMk id="3" creationId="{98128B34-E099-8BB7-C062-B289144C16CE}"/>
          </ac:picMkLst>
        </pc:picChg>
        <pc:picChg chg="ord">
          <ac:chgData name="Emma CONWAY" userId="2c079242-b41b-42b0-9d16-946ab402fa72" providerId="ADAL" clId="{FB08B5CE-6C71-43BB-8185-F1E2EBA15C0F}" dt="2025-10-02T06:31:12.608" v="11336" actId="13244"/>
          <ac:picMkLst>
            <pc:docMk/>
            <pc:sldMk cId="3004355172" sldId="3459"/>
            <ac:picMk id="6" creationId="{AE98B582-64B1-78F5-8999-96B4B2C04693}"/>
          </ac:picMkLst>
        </pc:picChg>
      </pc:sldChg>
      <pc:sldChg chg="addSp modSp mod ord">
        <pc:chgData name="Emma CONWAY" userId="2c079242-b41b-42b0-9d16-946ab402fa72" providerId="ADAL" clId="{FB08B5CE-6C71-43BB-8185-F1E2EBA15C0F}" dt="2025-10-02T06:33:57.589" v="11358" actId="13244"/>
        <pc:sldMkLst>
          <pc:docMk/>
          <pc:sldMk cId="2923945420" sldId="3460"/>
        </pc:sldMkLst>
        <pc:spChg chg="mod ord">
          <ac:chgData name="Emma CONWAY" userId="2c079242-b41b-42b0-9d16-946ab402fa72" providerId="ADAL" clId="{FB08B5CE-6C71-43BB-8185-F1E2EBA15C0F}" dt="2025-10-02T06:28:50.073" v="11326" actId="13244"/>
          <ac:spMkLst>
            <pc:docMk/>
            <pc:sldMk cId="2923945420" sldId="3460"/>
            <ac:spMk id="4" creationId="{19F1E055-BEF1-E447-8CE1-51B51168E973}"/>
          </ac:spMkLst>
        </pc:spChg>
        <pc:spChg chg="add mod ord">
          <ac:chgData name="Emma CONWAY" userId="2c079242-b41b-42b0-9d16-946ab402fa72" providerId="ADAL" clId="{FB08B5CE-6C71-43BB-8185-F1E2EBA15C0F}" dt="2025-10-02T06:28:37.008" v="11322" actId="13244"/>
          <ac:spMkLst>
            <pc:docMk/>
            <pc:sldMk cId="2923945420" sldId="3460"/>
            <ac:spMk id="5" creationId="{256D8335-1EB0-FB69-512E-51AB0DA71953}"/>
          </ac:spMkLst>
        </pc:spChg>
        <pc:spChg chg="mod ord modVis">
          <ac:chgData name="Emma CONWAY" userId="2c079242-b41b-42b0-9d16-946ab402fa72" providerId="ADAL" clId="{FB08B5CE-6C71-43BB-8185-F1E2EBA15C0F}" dt="2025-10-02T06:33:57.589" v="11358" actId="13244"/>
          <ac:spMkLst>
            <pc:docMk/>
            <pc:sldMk cId="2923945420" sldId="3460"/>
            <ac:spMk id="7" creationId="{517BB20F-74F6-02B2-A16D-C5D09C8A754A}"/>
          </ac:spMkLst>
        </pc:spChg>
        <pc:picChg chg="add mod ord">
          <ac:chgData name="Emma CONWAY" userId="2c079242-b41b-42b0-9d16-946ab402fa72" providerId="ADAL" clId="{FB08B5CE-6C71-43BB-8185-F1E2EBA15C0F}" dt="2025-10-02T06:28:46.627" v="11323" actId="13244"/>
          <ac:picMkLst>
            <pc:docMk/>
            <pc:sldMk cId="2923945420" sldId="3460"/>
            <ac:picMk id="3" creationId="{001D1E51-EB93-CA72-D68D-528CD6D7E15B}"/>
          </ac:picMkLst>
        </pc:picChg>
      </pc:sldChg>
      <pc:sldChg chg="addSp delSp modSp mod ord">
        <pc:chgData name="Emma CONWAY" userId="2c079242-b41b-42b0-9d16-946ab402fa72" providerId="ADAL" clId="{FB08B5CE-6C71-43BB-8185-F1E2EBA15C0F}" dt="2025-10-02T06:38:00.172" v="11378" actId="13244"/>
        <pc:sldMkLst>
          <pc:docMk/>
          <pc:sldMk cId="1412671490" sldId="3461"/>
        </pc:sldMkLst>
        <pc:spChg chg="add del mod">
          <ac:chgData name="Emma CONWAY" userId="2c079242-b41b-42b0-9d16-946ab402fa72" providerId="ADAL" clId="{FB08B5CE-6C71-43BB-8185-F1E2EBA15C0F}" dt="2025-10-02T00:21:20.207" v="9804"/>
          <ac:spMkLst>
            <pc:docMk/>
            <pc:sldMk cId="1412671490" sldId="3461"/>
            <ac:spMk id="2" creationId="{9A136697-8149-675A-9EF3-C90AEDDE8C8F}"/>
          </ac:spMkLst>
        </pc:spChg>
        <pc:spChg chg="del mod">
          <ac:chgData name="Emma CONWAY" userId="2c079242-b41b-42b0-9d16-946ab402fa72" providerId="ADAL" clId="{FB08B5CE-6C71-43BB-8185-F1E2EBA15C0F}" dt="2025-10-02T00:20:16.804" v="9801"/>
          <ac:spMkLst>
            <pc:docMk/>
            <pc:sldMk cId="1412671490" sldId="3461"/>
            <ac:spMk id="4" creationId="{3AB9F92D-CF1E-95C0-C24E-07557F640F7B}"/>
          </ac:spMkLst>
        </pc:spChg>
        <pc:spChg chg="add mod">
          <ac:chgData name="Emma CONWAY" userId="2c079242-b41b-42b0-9d16-946ab402fa72" providerId="ADAL" clId="{FB08B5CE-6C71-43BB-8185-F1E2EBA15C0F}" dt="2025-10-02T06:12:31.075" v="11083" actId="20577"/>
          <ac:spMkLst>
            <pc:docMk/>
            <pc:sldMk cId="1412671490" sldId="3461"/>
            <ac:spMk id="5" creationId="{E9FD4DA8-DB7B-84ED-AAA0-7F74EC1D5C1E}"/>
          </ac:spMkLst>
        </pc:spChg>
        <pc:spChg chg="add del mod">
          <ac:chgData name="Emma CONWAY" userId="2c079242-b41b-42b0-9d16-946ab402fa72" providerId="ADAL" clId="{FB08B5CE-6C71-43BB-8185-F1E2EBA15C0F}" dt="2025-10-02T06:12:02.611" v="11002" actId="478"/>
          <ac:spMkLst>
            <pc:docMk/>
            <pc:sldMk cId="1412671490" sldId="3461"/>
            <ac:spMk id="9" creationId="{7E324367-CC9E-6936-21E8-82D8C452FB18}"/>
          </ac:spMkLst>
        </pc:spChg>
        <pc:spChg chg="add mod ord">
          <ac:chgData name="Emma CONWAY" userId="2c079242-b41b-42b0-9d16-946ab402fa72" providerId="ADAL" clId="{FB08B5CE-6C71-43BB-8185-F1E2EBA15C0F}" dt="2025-10-02T06:38:00.172" v="11378" actId="13244"/>
          <ac:spMkLst>
            <pc:docMk/>
            <pc:sldMk cId="1412671490" sldId="3461"/>
            <ac:spMk id="10" creationId="{E23D17AB-618B-31A8-C640-71C2E41C2C59}"/>
          </ac:spMkLst>
        </pc:spChg>
        <pc:picChg chg="del">
          <ac:chgData name="Emma CONWAY" userId="2c079242-b41b-42b0-9d16-946ab402fa72" providerId="ADAL" clId="{FB08B5CE-6C71-43BB-8185-F1E2EBA15C0F}" dt="2025-10-02T00:22:28.635" v="9836" actId="478"/>
          <ac:picMkLst>
            <pc:docMk/>
            <pc:sldMk cId="1412671490" sldId="3461"/>
            <ac:picMk id="3" creationId="{3F77AFB1-1593-8C46-50BD-E8C75CF7C99F}"/>
          </ac:picMkLst>
        </pc:picChg>
        <pc:picChg chg="ord">
          <ac:chgData name="Emma CONWAY" userId="2c079242-b41b-42b0-9d16-946ab402fa72" providerId="ADAL" clId="{FB08B5CE-6C71-43BB-8185-F1E2EBA15C0F}" dt="2025-10-02T06:37:55.234" v="11377" actId="13244"/>
          <ac:picMkLst>
            <pc:docMk/>
            <pc:sldMk cId="1412671490" sldId="3461"/>
            <ac:picMk id="6" creationId="{D130826F-BF14-3AB4-2625-B1A21938F8D1}"/>
          </ac:picMkLst>
        </pc:picChg>
        <pc:picChg chg="add mod ord">
          <ac:chgData name="Emma CONWAY" userId="2c079242-b41b-42b0-9d16-946ab402fa72" providerId="ADAL" clId="{FB08B5CE-6C71-43BB-8185-F1E2EBA15C0F}" dt="2025-10-02T06:37:53.323" v="11376" actId="13244"/>
          <ac:picMkLst>
            <pc:docMk/>
            <pc:sldMk cId="1412671490" sldId="3461"/>
            <ac:picMk id="8" creationId="{A6E5DC24-F09C-DF82-7BA9-ECF0BE188D63}"/>
          </ac:picMkLst>
        </pc:picChg>
      </pc:sldChg>
      <pc:sldChg chg="addSp delSp modSp add mod ord modNotesTx">
        <pc:chgData name="Emma CONWAY" userId="2c079242-b41b-42b0-9d16-946ab402fa72" providerId="ADAL" clId="{FB08B5CE-6C71-43BB-8185-F1E2EBA15C0F}" dt="2025-10-02T08:05:28.819" v="12365" actId="962"/>
        <pc:sldMkLst>
          <pc:docMk/>
          <pc:sldMk cId="1330720640" sldId="3462"/>
        </pc:sldMkLst>
        <pc:spChg chg="mod">
          <ac:chgData name="Emma CONWAY" userId="2c079242-b41b-42b0-9d16-946ab402fa72" providerId="ADAL" clId="{FB08B5CE-6C71-43BB-8185-F1E2EBA15C0F}" dt="2025-10-02T07:12:40.382" v="11884" actId="20577"/>
          <ac:spMkLst>
            <pc:docMk/>
            <pc:sldMk cId="1330720640" sldId="3462"/>
            <ac:spMk id="2" creationId="{F0534903-AB70-1AA6-E593-B82C90534E39}"/>
          </ac:spMkLst>
        </pc:spChg>
        <pc:spChg chg="add del">
          <ac:chgData name="Emma CONWAY" userId="2c079242-b41b-42b0-9d16-946ab402fa72" providerId="ADAL" clId="{FB08B5CE-6C71-43BB-8185-F1E2EBA15C0F}" dt="2025-10-02T07:38:01.923" v="12227" actId="478"/>
          <ac:spMkLst>
            <pc:docMk/>
            <pc:sldMk cId="1330720640" sldId="3462"/>
            <ac:spMk id="5" creationId="{D83B7B71-B74B-AB4F-BB08-952718021868}"/>
          </ac:spMkLst>
        </pc:spChg>
        <pc:graphicFrameChg chg="mod">
          <ac:chgData name="Emma CONWAY" userId="2c079242-b41b-42b0-9d16-946ab402fa72" providerId="ADAL" clId="{FB08B5CE-6C71-43BB-8185-F1E2EBA15C0F}" dt="2025-10-02T08:05:28.819" v="12365" actId="962"/>
          <ac:graphicFrameMkLst>
            <pc:docMk/>
            <pc:sldMk cId="1330720640" sldId="3462"/>
            <ac:graphicFrameMk id="4" creationId="{8B855CC6-4A18-F46B-B6C7-997C6F83379A}"/>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8C782-F432-43AF-8602-B55D2B3C553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B6DADA0-3ED6-44F4-B008-D2A390D7F432}">
      <dgm:prSet custT="1"/>
      <dgm:spPr/>
      <dgm:t>
        <a:bodyPr/>
        <a:lstStyle/>
        <a:p>
          <a:pPr>
            <a:defRPr cap="all"/>
          </a:pPr>
          <a:r>
            <a:rPr lang="en-US" sz="2000" dirty="0"/>
            <a:t>Practical approach</a:t>
          </a:r>
        </a:p>
      </dgm:t>
      <dgm:extLst>
        <a:ext uri="{E40237B7-FDA0-4F09-8148-C483321AD2D9}">
          <dgm14:cNvPr xmlns:dgm14="http://schemas.microsoft.com/office/drawing/2010/diagram" id="0" name="" descr="Four icons demonstrating benefits of the AIS Framework - Practical approach, &#10;"/>
        </a:ext>
      </dgm:extLst>
    </dgm:pt>
    <dgm:pt modelId="{EAB5AF7E-7420-437E-8A89-AB46E24D7088}" type="parTrans" cxnId="{EC80192F-1FA4-4934-B56E-33F3A7BD62C2}">
      <dgm:prSet/>
      <dgm:spPr/>
      <dgm:t>
        <a:bodyPr/>
        <a:lstStyle/>
        <a:p>
          <a:endParaRPr lang="en-US"/>
        </a:p>
      </dgm:t>
    </dgm:pt>
    <dgm:pt modelId="{DAAAB648-7201-4B29-AD54-6FCBB857F0BF}" type="sibTrans" cxnId="{EC80192F-1FA4-4934-B56E-33F3A7BD62C2}">
      <dgm:prSet/>
      <dgm:spPr/>
      <dgm:t>
        <a:bodyPr/>
        <a:lstStyle/>
        <a:p>
          <a:endParaRPr lang="en-US"/>
        </a:p>
      </dgm:t>
    </dgm:pt>
    <dgm:pt modelId="{3FCF6839-C544-4E3F-82E4-1C8E2B3CD276}">
      <dgm:prSet custT="1"/>
      <dgm:spPr/>
      <dgm:t>
        <a:bodyPr/>
        <a:lstStyle/>
        <a:p>
          <a:pPr>
            <a:defRPr cap="all"/>
          </a:pPr>
          <a:r>
            <a:rPr lang="en-US" sz="2000" dirty="0"/>
            <a:t>Removing barriers</a:t>
          </a:r>
        </a:p>
      </dgm:t>
    </dgm:pt>
    <dgm:pt modelId="{F4D7B749-92B2-4CAB-9615-4F5F4FA6B767}" type="parTrans" cxnId="{820F2527-358F-4E4D-A50A-768C258440DD}">
      <dgm:prSet/>
      <dgm:spPr/>
      <dgm:t>
        <a:bodyPr/>
        <a:lstStyle/>
        <a:p>
          <a:endParaRPr lang="en-US"/>
        </a:p>
      </dgm:t>
    </dgm:pt>
    <dgm:pt modelId="{63E708D5-4500-4FAB-ACDD-F9BB210416FD}" type="sibTrans" cxnId="{820F2527-358F-4E4D-A50A-768C258440DD}">
      <dgm:prSet/>
      <dgm:spPr/>
      <dgm:t>
        <a:bodyPr/>
        <a:lstStyle/>
        <a:p>
          <a:endParaRPr lang="en-US"/>
        </a:p>
      </dgm:t>
    </dgm:pt>
    <dgm:pt modelId="{0C08EC3E-5EFB-43C3-B11E-67972A865D27}">
      <dgm:prSet custT="1"/>
      <dgm:spPr/>
      <dgm:t>
        <a:bodyPr/>
        <a:lstStyle/>
        <a:p>
          <a:pPr>
            <a:defRPr cap="all"/>
          </a:pPr>
          <a:r>
            <a:rPr lang="en-US" sz="2000" dirty="0"/>
            <a:t>stepping beyond standard practice</a:t>
          </a:r>
        </a:p>
      </dgm:t>
      <dgm:extLst>
        <a:ext uri="{E40237B7-FDA0-4F09-8148-C483321AD2D9}">
          <dgm14:cNvPr xmlns:dgm14="http://schemas.microsoft.com/office/drawing/2010/diagram" id="0" name="" descr="Four icons demonstrating benefits of the AIS Framework."/>
        </a:ext>
      </dgm:extLst>
    </dgm:pt>
    <dgm:pt modelId="{C968F1DA-8382-4462-B8DA-ECDE141281A9}" type="parTrans" cxnId="{EC10DAE0-40D5-473F-B3B5-27305AED7093}">
      <dgm:prSet/>
      <dgm:spPr/>
      <dgm:t>
        <a:bodyPr/>
        <a:lstStyle/>
        <a:p>
          <a:endParaRPr lang="en-US"/>
        </a:p>
      </dgm:t>
    </dgm:pt>
    <dgm:pt modelId="{D044298B-05D4-4A7F-A03C-CD02776B5276}" type="sibTrans" cxnId="{EC10DAE0-40D5-473F-B3B5-27305AED7093}">
      <dgm:prSet/>
      <dgm:spPr/>
      <dgm:t>
        <a:bodyPr/>
        <a:lstStyle/>
        <a:p>
          <a:endParaRPr lang="en-US"/>
        </a:p>
      </dgm:t>
    </dgm:pt>
    <dgm:pt modelId="{50672C4C-302B-4950-A64C-A5DA7C262F29}">
      <dgm:prSet custT="1"/>
      <dgm:spPr/>
      <dgm:t>
        <a:bodyPr/>
        <a:lstStyle/>
        <a:p>
          <a:pPr>
            <a:defRPr cap="all"/>
          </a:pPr>
          <a:r>
            <a:rPr lang="en-US" sz="2000" dirty="0"/>
            <a:t>Empowering students and staff</a:t>
          </a:r>
        </a:p>
      </dgm:t>
    </dgm:pt>
    <dgm:pt modelId="{537EA78A-5DFA-44C2-B15A-0B455773BA0E}" type="parTrans" cxnId="{5676CA18-4D21-4E3F-BF57-15370D7F2F8D}">
      <dgm:prSet/>
      <dgm:spPr/>
      <dgm:t>
        <a:bodyPr/>
        <a:lstStyle/>
        <a:p>
          <a:endParaRPr lang="en-US"/>
        </a:p>
      </dgm:t>
    </dgm:pt>
    <dgm:pt modelId="{0C387F18-7D8B-4211-8366-E3FB7CC1F217}" type="sibTrans" cxnId="{5676CA18-4D21-4E3F-BF57-15370D7F2F8D}">
      <dgm:prSet/>
      <dgm:spPr/>
      <dgm:t>
        <a:bodyPr/>
        <a:lstStyle/>
        <a:p>
          <a:endParaRPr lang="en-US"/>
        </a:p>
      </dgm:t>
    </dgm:pt>
    <dgm:pt modelId="{CF74A927-96AD-4355-B810-D94C42B4A2FA}" type="pres">
      <dgm:prSet presAssocID="{EF68C782-F432-43AF-8602-B55D2B3C5538}" presName="root" presStyleCnt="0">
        <dgm:presLayoutVars>
          <dgm:dir/>
          <dgm:resizeHandles val="exact"/>
        </dgm:presLayoutVars>
      </dgm:prSet>
      <dgm:spPr/>
    </dgm:pt>
    <dgm:pt modelId="{4E7374FA-2C25-4E76-B8D8-9204BE1DAA5E}" type="pres">
      <dgm:prSet presAssocID="{1B6DADA0-3ED6-44F4-B008-D2A390D7F432}" presName="compNode" presStyleCnt="0"/>
      <dgm:spPr/>
    </dgm:pt>
    <dgm:pt modelId="{C6236143-47A0-4822-8DEE-30F69CEAB089}" type="pres">
      <dgm:prSet presAssocID="{1B6DADA0-3ED6-44F4-B008-D2A390D7F432}" presName="iconBgRect" presStyleLbl="bgShp" presStyleIdx="0" presStyleCnt="4"/>
      <dgm:spPr>
        <a:solidFill>
          <a:srgbClr val="219B84"/>
        </a:solidFill>
        <a:ln>
          <a:noFill/>
        </a:ln>
        <a:effectLst>
          <a:outerShdw blurRad="149987" dist="250190" dir="8460000" algn="ctr" rotWithShape="0">
            <a:srgbClr val="000000">
              <a:alpha val="14000"/>
            </a:srgbClr>
          </a:outerShdw>
        </a:effectLst>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07C721C-868F-4DE3-9639-3699EDA9220E}" type="pres">
      <dgm:prSet presAssocID="{1B6DADA0-3ED6-44F4-B008-D2A390D7F4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C6738F7-90BE-4492-B804-ADA07421E2CA}" type="pres">
      <dgm:prSet presAssocID="{1B6DADA0-3ED6-44F4-B008-D2A390D7F432}" presName="spaceRect" presStyleCnt="0"/>
      <dgm:spPr/>
    </dgm:pt>
    <dgm:pt modelId="{F84A33E6-B56C-4431-9DDE-24A403A491DF}" type="pres">
      <dgm:prSet presAssocID="{1B6DADA0-3ED6-44F4-B008-D2A390D7F432}" presName="textRect" presStyleLbl="revTx" presStyleIdx="0" presStyleCnt="4">
        <dgm:presLayoutVars>
          <dgm:chMax val="1"/>
          <dgm:chPref val="1"/>
        </dgm:presLayoutVars>
      </dgm:prSet>
      <dgm:spPr/>
    </dgm:pt>
    <dgm:pt modelId="{82F1ECF4-49ED-4B6D-8355-6B5E01675AC5}" type="pres">
      <dgm:prSet presAssocID="{DAAAB648-7201-4B29-AD54-6FCBB857F0BF}" presName="sibTrans" presStyleCnt="0"/>
      <dgm:spPr/>
    </dgm:pt>
    <dgm:pt modelId="{390FFF27-49DC-4BAC-A17F-E80180E916D6}" type="pres">
      <dgm:prSet presAssocID="{3FCF6839-C544-4E3F-82E4-1C8E2B3CD276}" presName="compNode" presStyleCnt="0"/>
      <dgm:spPr/>
    </dgm:pt>
    <dgm:pt modelId="{2BE0ECBA-645D-4D90-B6B4-13A44A4954C8}" type="pres">
      <dgm:prSet presAssocID="{3FCF6839-C544-4E3F-82E4-1C8E2B3CD276}" presName="iconBgRect" presStyleLbl="bgShp" presStyleIdx="1" presStyleCnt="4"/>
      <dgm:spPr>
        <a:solidFill>
          <a:schemeClr val="tx1">
            <a:lumMod val="65000"/>
            <a:lumOff val="35000"/>
          </a:schemeClr>
        </a:solidFill>
        <a:ln>
          <a:noFill/>
        </a:ln>
        <a:effectLst>
          <a:outerShdw blurRad="149987" dist="250190" dir="8460000" algn="ctr" rotWithShape="0">
            <a:srgbClr val="000000">
              <a:alpha val="14000"/>
            </a:srgbClr>
          </a:outerShdw>
        </a:effectLst>
      </dgm:spPr>
    </dgm:pt>
    <dgm:pt modelId="{DE1EAFC7-48A2-4A2A-A88F-5965628FC617}" type="pres">
      <dgm:prSet presAssocID="{3FCF6839-C544-4E3F-82E4-1C8E2B3CD2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D1C18B8-4442-456E-B4E5-3FD3E07CD7E4}" type="pres">
      <dgm:prSet presAssocID="{3FCF6839-C544-4E3F-82E4-1C8E2B3CD276}" presName="spaceRect" presStyleCnt="0"/>
      <dgm:spPr/>
    </dgm:pt>
    <dgm:pt modelId="{AE7509E0-3B6B-463B-8229-96D01D5AAD1D}" type="pres">
      <dgm:prSet presAssocID="{3FCF6839-C544-4E3F-82E4-1C8E2B3CD276}" presName="textRect" presStyleLbl="revTx" presStyleIdx="1" presStyleCnt="4" custScaleX="98125" custLinFactX="20234" custLinFactNeighborX="100000" custLinFactNeighborY="1698">
        <dgm:presLayoutVars>
          <dgm:chMax val="1"/>
          <dgm:chPref val="1"/>
        </dgm:presLayoutVars>
      </dgm:prSet>
      <dgm:spPr/>
    </dgm:pt>
    <dgm:pt modelId="{E55A6E98-D9E4-4075-968E-851B5CF09251}" type="pres">
      <dgm:prSet presAssocID="{63E708D5-4500-4FAB-ACDD-F9BB210416FD}" presName="sibTrans" presStyleCnt="0"/>
      <dgm:spPr/>
    </dgm:pt>
    <dgm:pt modelId="{8460F0A2-0577-4610-99D8-610BE1FB9ABF}" type="pres">
      <dgm:prSet presAssocID="{0C08EC3E-5EFB-43C3-B11E-67972A865D27}" presName="compNode" presStyleCnt="0"/>
      <dgm:spPr/>
    </dgm:pt>
    <dgm:pt modelId="{BE9109F2-CC30-4BD5-900D-95BD4B232971}" type="pres">
      <dgm:prSet presAssocID="{0C08EC3E-5EFB-43C3-B11E-67972A865D27}" presName="iconBgRect" presStyleLbl="bgShp" presStyleIdx="2" presStyleCnt="4"/>
      <dgm:spPr>
        <a:solidFill>
          <a:srgbClr val="A02B93"/>
        </a:solidFill>
        <a:ln>
          <a:noFill/>
        </a:ln>
        <a:effectLst>
          <a:outerShdw blurRad="149987" dist="250190" dir="8460000" algn="ctr" rotWithShape="0">
            <a:srgbClr val="000000">
              <a:alpha val="14000"/>
            </a:srgbClr>
          </a:outerShdw>
        </a:effectLst>
      </dgm:spPr>
    </dgm:pt>
    <dgm:pt modelId="{F5151920-9371-4D9B-981F-B8F6FD8A1324}" type="pres">
      <dgm:prSet presAssocID="{0C08EC3E-5EFB-43C3-B11E-67972A865D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3DE04C5F-C241-443C-8A35-919738EA0220}" type="pres">
      <dgm:prSet presAssocID="{0C08EC3E-5EFB-43C3-B11E-67972A865D27}" presName="spaceRect" presStyleCnt="0"/>
      <dgm:spPr/>
    </dgm:pt>
    <dgm:pt modelId="{EB5DD914-3E97-4558-B250-12A883A9668B}" type="pres">
      <dgm:prSet presAssocID="{0C08EC3E-5EFB-43C3-B11E-67972A865D27}" presName="textRect" presStyleLbl="revTx" presStyleIdx="2" presStyleCnt="4" custLinFactX="-16777" custLinFactNeighborX="-100000" custLinFactNeighborY="1698">
        <dgm:presLayoutVars>
          <dgm:chMax val="1"/>
          <dgm:chPref val="1"/>
        </dgm:presLayoutVars>
      </dgm:prSet>
      <dgm:spPr/>
    </dgm:pt>
    <dgm:pt modelId="{1A33A90E-B582-4C8B-8D1D-600166BF6898}" type="pres">
      <dgm:prSet presAssocID="{D044298B-05D4-4A7F-A03C-CD02776B5276}" presName="sibTrans" presStyleCnt="0"/>
      <dgm:spPr/>
    </dgm:pt>
    <dgm:pt modelId="{D7AF97E4-098E-4AF2-837E-3A83D7D83143}" type="pres">
      <dgm:prSet presAssocID="{50672C4C-302B-4950-A64C-A5DA7C262F29}" presName="compNode" presStyleCnt="0"/>
      <dgm:spPr/>
    </dgm:pt>
    <dgm:pt modelId="{AB8BF2FB-676E-41CD-B188-F627B34AFDD4}" type="pres">
      <dgm:prSet presAssocID="{50672C4C-302B-4950-A64C-A5DA7C262F29}" presName="iconBgRect" presStyleLbl="bgShp" presStyleIdx="3" presStyleCnt="4"/>
      <dgm:spPr>
        <a:solidFill>
          <a:srgbClr val="9FBDB1"/>
        </a:solidFill>
        <a:ln>
          <a:noFill/>
        </a:ln>
        <a:effectLst>
          <a:outerShdw blurRad="149987" dist="250190" dir="8460000" algn="ctr" rotWithShape="0">
            <a:srgbClr val="000000">
              <a:alpha val="14000"/>
            </a:srgbClr>
          </a:outerShdw>
        </a:effectLst>
      </dgm:spPr>
    </dgm:pt>
    <dgm:pt modelId="{C62904EC-35BC-4902-86A9-87D85E3991CE}" type="pres">
      <dgm:prSet presAssocID="{50672C4C-302B-4950-A64C-A5DA7C262F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804A374D-5E9F-436F-AABF-511900520427}" type="pres">
      <dgm:prSet presAssocID="{50672C4C-302B-4950-A64C-A5DA7C262F29}" presName="spaceRect" presStyleCnt="0"/>
      <dgm:spPr/>
    </dgm:pt>
    <dgm:pt modelId="{20E0626A-36C5-492B-A6AC-FDA5F80301F8}" type="pres">
      <dgm:prSet presAssocID="{50672C4C-302B-4950-A64C-A5DA7C262F29}" presName="textRect" presStyleLbl="revTx" presStyleIdx="3" presStyleCnt="4" custLinFactNeighborX="-99">
        <dgm:presLayoutVars>
          <dgm:chMax val="1"/>
          <dgm:chPref val="1"/>
        </dgm:presLayoutVars>
      </dgm:prSet>
      <dgm:spPr/>
    </dgm:pt>
  </dgm:ptLst>
  <dgm:cxnLst>
    <dgm:cxn modelId="{5676CA18-4D21-4E3F-BF57-15370D7F2F8D}" srcId="{EF68C782-F432-43AF-8602-B55D2B3C5538}" destId="{50672C4C-302B-4950-A64C-A5DA7C262F29}" srcOrd="3" destOrd="0" parTransId="{537EA78A-5DFA-44C2-B15A-0B455773BA0E}" sibTransId="{0C387F18-7D8B-4211-8366-E3FB7CC1F217}"/>
    <dgm:cxn modelId="{820F2527-358F-4E4D-A50A-768C258440DD}" srcId="{EF68C782-F432-43AF-8602-B55D2B3C5538}" destId="{3FCF6839-C544-4E3F-82E4-1C8E2B3CD276}" srcOrd="1" destOrd="0" parTransId="{F4D7B749-92B2-4CAB-9615-4F5F4FA6B767}" sibTransId="{63E708D5-4500-4FAB-ACDD-F9BB210416FD}"/>
    <dgm:cxn modelId="{EC80192F-1FA4-4934-B56E-33F3A7BD62C2}" srcId="{EF68C782-F432-43AF-8602-B55D2B3C5538}" destId="{1B6DADA0-3ED6-44F4-B008-D2A390D7F432}" srcOrd="0" destOrd="0" parTransId="{EAB5AF7E-7420-437E-8A89-AB46E24D7088}" sibTransId="{DAAAB648-7201-4B29-AD54-6FCBB857F0BF}"/>
    <dgm:cxn modelId="{4B1E6634-B2BF-4860-AC8D-1927518E4DAF}" type="presOf" srcId="{0C08EC3E-5EFB-43C3-B11E-67972A865D27}" destId="{EB5DD914-3E97-4558-B250-12A883A9668B}" srcOrd="0" destOrd="0" presId="urn:microsoft.com/office/officeart/2018/5/layout/IconCircleLabelList"/>
    <dgm:cxn modelId="{7F5D8A80-7532-4800-9D67-1C763E07E8CF}" type="presOf" srcId="{50672C4C-302B-4950-A64C-A5DA7C262F29}" destId="{20E0626A-36C5-492B-A6AC-FDA5F80301F8}" srcOrd="0" destOrd="0" presId="urn:microsoft.com/office/officeart/2018/5/layout/IconCircleLabelList"/>
    <dgm:cxn modelId="{D4C8A0CA-7F09-4E8D-97E9-32AF2DC3CC49}" type="presOf" srcId="{3FCF6839-C544-4E3F-82E4-1C8E2B3CD276}" destId="{AE7509E0-3B6B-463B-8229-96D01D5AAD1D}" srcOrd="0" destOrd="0" presId="urn:microsoft.com/office/officeart/2018/5/layout/IconCircleLabelList"/>
    <dgm:cxn modelId="{EC10DAE0-40D5-473F-B3B5-27305AED7093}" srcId="{EF68C782-F432-43AF-8602-B55D2B3C5538}" destId="{0C08EC3E-5EFB-43C3-B11E-67972A865D27}" srcOrd="2" destOrd="0" parTransId="{C968F1DA-8382-4462-B8DA-ECDE141281A9}" sibTransId="{D044298B-05D4-4A7F-A03C-CD02776B5276}"/>
    <dgm:cxn modelId="{28AD91ED-1B03-41D4-AA73-009597D41718}" type="presOf" srcId="{EF68C782-F432-43AF-8602-B55D2B3C5538}" destId="{CF74A927-96AD-4355-B810-D94C42B4A2FA}" srcOrd="0" destOrd="0" presId="urn:microsoft.com/office/officeart/2018/5/layout/IconCircleLabelList"/>
    <dgm:cxn modelId="{DA4A61FF-6214-4B1D-A0CD-09A9ECD419E4}" type="presOf" srcId="{1B6DADA0-3ED6-44F4-B008-D2A390D7F432}" destId="{F84A33E6-B56C-4431-9DDE-24A403A491DF}" srcOrd="0" destOrd="0" presId="urn:microsoft.com/office/officeart/2018/5/layout/IconCircleLabelList"/>
    <dgm:cxn modelId="{E2FE5DD2-9170-45DA-9801-F99D6D005A0B}" type="presParOf" srcId="{CF74A927-96AD-4355-B810-D94C42B4A2FA}" destId="{4E7374FA-2C25-4E76-B8D8-9204BE1DAA5E}" srcOrd="0" destOrd="0" presId="urn:microsoft.com/office/officeart/2018/5/layout/IconCircleLabelList"/>
    <dgm:cxn modelId="{7E0876DC-B84D-47F4-8CCB-D8DF920ED8BB}" type="presParOf" srcId="{4E7374FA-2C25-4E76-B8D8-9204BE1DAA5E}" destId="{C6236143-47A0-4822-8DEE-30F69CEAB089}" srcOrd="0" destOrd="0" presId="urn:microsoft.com/office/officeart/2018/5/layout/IconCircleLabelList"/>
    <dgm:cxn modelId="{0FC9DF07-3CA8-42B2-8BAB-6703B6ED4723}" type="presParOf" srcId="{4E7374FA-2C25-4E76-B8D8-9204BE1DAA5E}" destId="{807C721C-868F-4DE3-9639-3699EDA9220E}" srcOrd="1" destOrd="0" presId="urn:microsoft.com/office/officeart/2018/5/layout/IconCircleLabelList"/>
    <dgm:cxn modelId="{38F0F909-0E3C-4417-8E66-B6D71699C9DC}" type="presParOf" srcId="{4E7374FA-2C25-4E76-B8D8-9204BE1DAA5E}" destId="{0C6738F7-90BE-4492-B804-ADA07421E2CA}" srcOrd="2" destOrd="0" presId="urn:microsoft.com/office/officeart/2018/5/layout/IconCircleLabelList"/>
    <dgm:cxn modelId="{9995DFDE-476C-4A2B-89F7-B88AD525A5B1}" type="presParOf" srcId="{4E7374FA-2C25-4E76-B8D8-9204BE1DAA5E}" destId="{F84A33E6-B56C-4431-9DDE-24A403A491DF}" srcOrd="3" destOrd="0" presId="urn:microsoft.com/office/officeart/2018/5/layout/IconCircleLabelList"/>
    <dgm:cxn modelId="{7EC22484-A715-403D-B92F-5217050CFF42}" type="presParOf" srcId="{CF74A927-96AD-4355-B810-D94C42B4A2FA}" destId="{82F1ECF4-49ED-4B6D-8355-6B5E01675AC5}" srcOrd="1" destOrd="0" presId="urn:microsoft.com/office/officeart/2018/5/layout/IconCircleLabelList"/>
    <dgm:cxn modelId="{9A08FA7D-3C23-4D02-BCFD-FCA451445BCD}" type="presParOf" srcId="{CF74A927-96AD-4355-B810-D94C42B4A2FA}" destId="{390FFF27-49DC-4BAC-A17F-E80180E916D6}" srcOrd="2" destOrd="0" presId="urn:microsoft.com/office/officeart/2018/5/layout/IconCircleLabelList"/>
    <dgm:cxn modelId="{591E653E-5036-4297-8830-02AFFF38BEA5}" type="presParOf" srcId="{390FFF27-49DC-4BAC-A17F-E80180E916D6}" destId="{2BE0ECBA-645D-4D90-B6B4-13A44A4954C8}" srcOrd="0" destOrd="0" presId="urn:microsoft.com/office/officeart/2018/5/layout/IconCircleLabelList"/>
    <dgm:cxn modelId="{A919BF40-B20C-4DB3-8F99-09533728CBE6}" type="presParOf" srcId="{390FFF27-49DC-4BAC-A17F-E80180E916D6}" destId="{DE1EAFC7-48A2-4A2A-A88F-5965628FC617}" srcOrd="1" destOrd="0" presId="urn:microsoft.com/office/officeart/2018/5/layout/IconCircleLabelList"/>
    <dgm:cxn modelId="{944CC533-A76F-416C-8138-5367D2C91D0D}" type="presParOf" srcId="{390FFF27-49DC-4BAC-A17F-E80180E916D6}" destId="{9D1C18B8-4442-456E-B4E5-3FD3E07CD7E4}" srcOrd="2" destOrd="0" presId="urn:microsoft.com/office/officeart/2018/5/layout/IconCircleLabelList"/>
    <dgm:cxn modelId="{749628B4-CEDF-403C-94CA-BAB423562794}" type="presParOf" srcId="{390FFF27-49DC-4BAC-A17F-E80180E916D6}" destId="{AE7509E0-3B6B-463B-8229-96D01D5AAD1D}" srcOrd="3" destOrd="0" presId="urn:microsoft.com/office/officeart/2018/5/layout/IconCircleLabelList"/>
    <dgm:cxn modelId="{9A2857D9-E5F0-4292-983A-BD5618E707CA}" type="presParOf" srcId="{CF74A927-96AD-4355-B810-D94C42B4A2FA}" destId="{E55A6E98-D9E4-4075-968E-851B5CF09251}" srcOrd="3" destOrd="0" presId="urn:microsoft.com/office/officeart/2018/5/layout/IconCircleLabelList"/>
    <dgm:cxn modelId="{92B34A31-BFA8-4442-A834-1D7F6F4A2F54}" type="presParOf" srcId="{CF74A927-96AD-4355-B810-D94C42B4A2FA}" destId="{8460F0A2-0577-4610-99D8-610BE1FB9ABF}" srcOrd="4" destOrd="0" presId="urn:microsoft.com/office/officeart/2018/5/layout/IconCircleLabelList"/>
    <dgm:cxn modelId="{F0C5F2DF-3C01-48C0-B373-233FEDD36378}" type="presParOf" srcId="{8460F0A2-0577-4610-99D8-610BE1FB9ABF}" destId="{BE9109F2-CC30-4BD5-900D-95BD4B232971}" srcOrd="0" destOrd="0" presId="urn:microsoft.com/office/officeart/2018/5/layout/IconCircleLabelList"/>
    <dgm:cxn modelId="{497D479B-C599-495B-937C-EB56242C23A0}" type="presParOf" srcId="{8460F0A2-0577-4610-99D8-610BE1FB9ABF}" destId="{F5151920-9371-4D9B-981F-B8F6FD8A1324}" srcOrd="1" destOrd="0" presId="urn:microsoft.com/office/officeart/2018/5/layout/IconCircleLabelList"/>
    <dgm:cxn modelId="{ED28E5E7-D95F-43C1-9E60-7AB01AEECE82}" type="presParOf" srcId="{8460F0A2-0577-4610-99D8-610BE1FB9ABF}" destId="{3DE04C5F-C241-443C-8A35-919738EA0220}" srcOrd="2" destOrd="0" presId="urn:microsoft.com/office/officeart/2018/5/layout/IconCircleLabelList"/>
    <dgm:cxn modelId="{3BB8E48C-DF81-4EC5-B045-AE43C8C6EA62}" type="presParOf" srcId="{8460F0A2-0577-4610-99D8-610BE1FB9ABF}" destId="{EB5DD914-3E97-4558-B250-12A883A9668B}" srcOrd="3" destOrd="0" presId="urn:microsoft.com/office/officeart/2018/5/layout/IconCircleLabelList"/>
    <dgm:cxn modelId="{FDF7A8C6-AFF7-47F9-8871-D771B61C0111}" type="presParOf" srcId="{CF74A927-96AD-4355-B810-D94C42B4A2FA}" destId="{1A33A90E-B582-4C8B-8D1D-600166BF6898}" srcOrd="5" destOrd="0" presId="urn:microsoft.com/office/officeart/2018/5/layout/IconCircleLabelList"/>
    <dgm:cxn modelId="{52CB03EF-E5C8-474E-98E3-54D40D38C874}" type="presParOf" srcId="{CF74A927-96AD-4355-B810-D94C42B4A2FA}" destId="{D7AF97E4-098E-4AF2-837E-3A83D7D83143}" srcOrd="6" destOrd="0" presId="urn:microsoft.com/office/officeart/2018/5/layout/IconCircleLabelList"/>
    <dgm:cxn modelId="{C6AFEF01-4CF4-4A7B-9618-C9D449ED32B8}" type="presParOf" srcId="{D7AF97E4-098E-4AF2-837E-3A83D7D83143}" destId="{AB8BF2FB-676E-41CD-B188-F627B34AFDD4}" srcOrd="0" destOrd="0" presId="urn:microsoft.com/office/officeart/2018/5/layout/IconCircleLabelList"/>
    <dgm:cxn modelId="{46850136-2F87-4617-9F82-8624EB3E0FFD}" type="presParOf" srcId="{D7AF97E4-098E-4AF2-837E-3A83D7D83143}" destId="{C62904EC-35BC-4902-86A9-87D85E3991CE}" srcOrd="1" destOrd="0" presId="urn:microsoft.com/office/officeart/2018/5/layout/IconCircleLabelList"/>
    <dgm:cxn modelId="{CD76FD5D-BCAD-45BC-B0E0-35D42E9220FB}" type="presParOf" srcId="{D7AF97E4-098E-4AF2-837E-3A83D7D83143}" destId="{804A374D-5E9F-436F-AABF-511900520427}" srcOrd="2" destOrd="0" presId="urn:microsoft.com/office/officeart/2018/5/layout/IconCircleLabelList"/>
    <dgm:cxn modelId="{BA27013A-1621-4AB3-ADAA-92B1805422E3}" type="presParOf" srcId="{D7AF97E4-098E-4AF2-837E-3A83D7D83143}" destId="{20E0626A-36C5-492B-A6AC-FDA5F80301F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3CCCF-F213-4697-93B4-F45F32D7BC06}" type="doc">
      <dgm:prSet loTypeId="urn:microsoft.com/office/officeart/2018/2/layout/IconVerticalSolidList" loCatId="icon" qsTypeId="urn:microsoft.com/office/officeart/2005/8/quickstyle/simple4" qsCatId="simple" csTypeId="urn:microsoft.com/office/officeart/2005/8/colors/accent0_3" csCatId="mainScheme" phldr="1"/>
      <dgm:spPr/>
      <dgm:t>
        <a:bodyPr/>
        <a:lstStyle/>
        <a:p>
          <a:endParaRPr lang="en-US"/>
        </a:p>
      </dgm:t>
    </dgm:pt>
    <dgm:pt modelId="{ADF3EA56-D3FC-4C04-87C7-37DED587DD29}">
      <dgm:prSet custT="1"/>
      <dgm:spPr/>
      <dgm:t>
        <a:bodyPr/>
        <a:lstStyle/>
        <a:p>
          <a:pPr>
            <a:lnSpc>
              <a:spcPct val="100000"/>
            </a:lnSpc>
          </a:pPr>
          <a:r>
            <a:rPr lang="en-US" sz="2400" dirty="0"/>
            <a:t>Staff confidence levels</a:t>
          </a:r>
        </a:p>
      </dgm:t>
    </dgm:pt>
    <dgm:pt modelId="{838E2D6F-FE31-4131-B1BD-3ECD7BC6AF4A}" type="parTrans" cxnId="{C221AEEE-E112-4A00-B4FA-A80DD6B6C347}">
      <dgm:prSet/>
      <dgm:spPr/>
      <dgm:t>
        <a:bodyPr/>
        <a:lstStyle/>
        <a:p>
          <a:endParaRPr lang="en-US"/>
        </a:p>
      </dgm:t>
    </dgm:pt>
    <dgm:pt modelId="{46F2FB23-0368-4EB7-A9F7-5906C2B89752}" type="sibTrans" cxnId="{C221AEEE-E112-4A00-B4FA-A80DD6B6C347}">
      <dgm:prSet/>
      <dgm:spPr/>
      <dgm:t>
        <a:bodyPr/>
        <a:lstStyle/>
        <a:p>
          <a:endParaRPr lang="en-US"/>
        </a:p>
      </dgm:t>
    </dgm:pt>
    <dgm:pt modelId="{716C0099-EA3B-491F-A3D5-CA701867ACD8}">
      <dgm:prSet custT="1"/>
      <dgm:spPr/>
      <dgm:t>
        <a:bodyPr/>
        <a:lstStyle/>
        <a:p>
          <a:pPr>
            <a:lnSpc>
              <a:spcPct val="100000"/>
            </a:lnSpc>
          </a:pPr>
          <a:r>
            <a:rPr lang="en-US" sz="2400" dirty="0"/>
            <a:t>Engagement</a:t>
          </a:r>
        </a:p>
      </dgm:t>
    </dgm:pt>
    <dgm:pt modelId="{D148007A-E3E6-4978-991C-822FDF75C302}" type="parTrans" cxnId="{F994E34F-1C68-4596-A9E9-9F450936D575}">
      <dgm:prSet/>
      <dgm:spPr/>
      <dgm:t>
        <a:bodyPr/>
        <a:lstStyle/>
        <a:p>
          <a:endParaRPr lang="en-US"/>
        </a:p>
      </dgm:t>
    </dgm:pt>
    <dgm:pt modelId="{B4B91E19-29F4-45FC-A99F-945B1D272327}" type="sibTrans" cxnId="{F994E34F-1C68-4596-A9E9-9F450936D575}">
      <dgm:prSet/>
      <dgm:spPr/>
      <dgm:t>
        <a:bodyPr/>
        <a:lstStyle/>
        <a:p>
          <a:endParaRPr lang="en-US"/>
        </a:p>
      </dgm:t>
    </dgm:pt>
    <dgm:pt modelId="{9B9549D4-B3EC-4C99-A16D-103FC1343BDF}">
      <dgm:prSet custT="1"/>
      <dgm:spPr/>
      <dgm:t>
        <a:bodyPr/>
        <a:lstStyle/>
        <a:p>
          <a:pPr>
            <a:lnSpc>
              <a:spcPct val="100000"/>
            </a:lnSpc>
          </a:pPr>
          <a:r>
            <a:rPr lang="en-US" sz="2400" dirty="0"/>
            <a:t>Student satisfaction</a:t>
          </a:r>
        </a:p>
      </dgm:t>
    </dgm:pt>
    <dgm:pt modelId="{C0709E47-C680-4F45-A367-83165975F26F}" type="parTrans" cxnId="{70932CF3-1A26-4194-B56F-3D40370E4B2F}">
      <dgm:prSet/>
      <dgm:spPr/>
      <dgm:t>
        <a:bodyPr/>
        <a:lstStyle/>
        <a:p>
          <a:endParaRPr lang="en-US"/>
        </a:p>
      </dgm:t>
    </dgm:pt>
    <dgm:pt modelId="{5726F291-AD06-41FE-B54B-A8C10C12FEB5}" type="sibTrans" cxnId="{70932CF3-1A26-4194-B56F-3D40370E4B2F}">
      <dgm:prSet/>
      <dgm:spPr/>
      <dgm:t>
        <a:bodyPr/>
        <a:lstStyle/>
        <a:p>
          <a:endParaRPr lang="en-US"/>
        </a:p>
      </dgm:t>
    </dgm:pt>
    <dgm:pt modelId="{7E2A3473-CCFF-4D4F-BDC8-48E036134F5A}">
      <dgm:prSet custT="1"/>
      <dgm:spPr/>
      <dgm:t>
        <a:bodyPr/>
        <a:lstStyle/>
        <a:p>
          <a:pPr>
            <a:lnSpc>
              <a:spcPct val="100000"/>
            </a:lnSpc>
          </a:pPr>
          <a:r>
            <a:rPr lang="en-US" sz="2400" dirty="0"/>
            <a:t>Service effectiveness</a:t>
          </a:r>
        </a:p>
      </dgm:t>
    </dgm:pt>
    <dgm:pt modelId="{24C2A761-9656-454B-AAC7-BAEBCF88FDE3}" type="parTrans" cxnId="{1C0EEBAB-EF62-4710-98E1-D6AF91972715}">
      <dgm:prSet/>
      <dgm:spPr/>
      <dgm:t>
        <a:bodyPr/>
        <a:lstStyle/>
        <a:p>
          <a:endParaRPr lang="en-US"/>
        </a:p>
      </dgm:t>
    </dgm:pt>
    <dgm:pt modelId="{3BA1C30A-90E5-4744-A016-5F303B682606}" type="sibTrans" cxnId="{1C0EEBAB-EF62-4710-98E1-D6AF91972715}">
      <dgm:prSet/>
      <dgm:spPr/>
      <dgm:t>
        <a:bodyPr/>
        <a:lstStyle/>
        <a:p>
          <a:endParaRPr lang="en-US"/>
        </a:p>
      </dgm:t>
    </dgm:pt>
    <dgm:pt modelId="{44C03888-4EC5-4DFA-B4BA-EAD9244A7C71}" type="pres">
      <dgm:prSet presAssocID="{4DC3CCCF-F213-4697-93B4-F45F32D7BC06}" presName="root" presStyleCnt="0">
        <dgm:presLayoutVars>
          <dgm:dir/>
          <dgm:resizeHandles val="exact"/>
        </dgm:presLayoutVars>
      </dgm:prSet>
      <dgm:spPr/>
    </dgm:pt>
    <dgm:pt modelId="{4BB06848-45AB-4280-98B9-6B3E672ECDF7}" type="pres">
      <dgm:prSet presAssocID="{ADF3EA56-D3FC-4C04-87C7-37DED587DD29}" presName="compNode" presStyleCnt="0"/>
      <dgm:spPr/>
    </dgm:pt>
    <dgm:pt modelId="{E2C35DE6-F578-4C60-A75F-BBAC56A6B8A3}" type="pres">
      <dgm:prSet presAssocID="{ADF3EA56-D3FC-4C04-87C7-37DED587DD29}" presName="bgRect" presStyleLbl="bgShp" presStyleIdx="0" presStyleCnt="4" custLinFactNeighborY="1639"/>
      <dgm:spPr>
        <a:solidFill>
          <a:srgbClr val="1D8773">
            <a:alpha val="15000"/>
          </a:srgbClr>
        </a:solidFill>
      </dgm:spPr>
      <dgm:extLst>
        <a:ext uri="{E40237B7-FDA0-4F09-8148-C483321AD2D9}">
          <dgm14:cNvPr xmlns:dgm14="http://schemas.microsoft.com/office/drawing/2010/diagram" id="0" name="" descr="Six pink boxes with text covering key elements of the AIS Framework."/>
        </a:ext>
      </dgm:extLst>
    </dgm:pt>
    <dgm:pt modelId="{AED2980A-0A0E-4139-829E-99B391743530}" type="pres">
      <dgm:prSet presAssocID="{ADF3EA56-D3FC-4C04-87C7-37DED587DD2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A87B478-2E21-4526-A9E3-2626E95D9340}" type="pres">
      <dgm:prSet presAssocID="{ADF3EA56-D3FC-4C04-87C7-37DED587DD29}" presName="spaceRect" presStyleCnt="0"/>
      <dgm:spPr/>
    </dgm:pt>
    <dgm:pt modelId="{D19E89AD-CF2B-4F11-BA22-2416EDA88A50}" type="pres">
      <dgm:prSet presAssocID="{ADF3EA56-D3FC-4C04-87C7-37DED587DD29}" presName="parTx" presStyleLbl="revTx" presStyleIdx="0" presStyleCnt="4">
        <dgm:presLayoutVars>
          <dgm:chMax val="0"/>
          <dgm:chPref val="0"/>
        </dgm:presLayoutVars>
      </dgm:prSet>
      <dgm:spPr/>
    </dgm:pt>
    <dgm:pt modelId="{CD22ACBA-B271-4EF9-950E-6A13D2F8E182}" type="pres">
      <dgm:prSet presAssocID="{46F2FB23-0368-4EB7-A9F7-5906C2B89752}" presName="sibTrans" presStyleCnt="0"/>
      <dgm:spPr/>
    </dgm:pt>
    <dgm:pt modelId="{1617AC07-AC1A-4C04-8059-25CFA13D0631}" type="pres">
      <dgm:prSet presAssocID="{716C0099-EA3B-491F-A3D5-CA701867ACD8}" presName="compNode" presStyleCnt="0"/>
      <dgm:spPr/>
    </dgm:pt>
    <dgm:pt modelId="{F63C69CF-2C26-4802-BFB2-7881F4F45ECA}" type="pres">
      <dgm:prSet presAssocID="{716C0099-EA3B-491F-A3D5-CA701867ACD8}" presName="bgRect" presStyleLbl="bgShp" presStyleIdx="1" presStyleCnt="4"/>
      <dgm:spPr>
        <a:solidFill>
          <a:srgbClr val="1D8773">
            <a:alpha val="15000"/>
          </a:srgbClr>
        </a:solidFill>
      </dgm:spPr>
    </dgm:pt>
    <dgm:pt modelId="{A33FAB14-5842-48D3-B716-DBF554C9E2D2}" type="pres">
      <dgm:prSet presAssocID="{716C0099-EA3B-491F-A3D5-CA701867AC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FCE12F16-A904-466B-9EF0-83B3697A09D3}" type="pres">
      <dgm:prSet presAssocID="{716C0099-EA3B-491F-A3D5-CA701867ACD8}" presName="spaceRect" presStyleCnt="0"/>
      <dgm:spPr/>
    </dgm:pt>
    <dgm:pt modelId="{6C897D75-92E8-4A27-BD36-FCF79767DA9B}" type="pres">
      <dgm:prSet presAssocID="{716C0099-EA3B-491F-A3D5-CA701867ACD8}" presName="parTx" presStyleLbl="revTx" presStyleIdx="1" presStyleCnt="4">
        <dgm:presLayoutVars>
          <dgm:chMax val="0"/>
          <dgm:chPref val="0"/>
        </dgm:presLayoutVars>
      </dgm:prSet>
      <dgm:spPr/>
    </dgm:pt>
    <dgm:pt modelId="{762B865C-942B-40F7-BEA1-E9830E820DC7}" type="pres">
      <dgm:prSet presAssocID="{B4B91E19-29F4-45FC-A99F-945B1D272327}" presName="sibTrans" presStyleCnt="0"/>
      <dgm:spPr/>
    </dgm:pt>
    <dgm:pt modelId="{F02C2F3B-94C7-4138-979E-BD2AE58A5C3E}" type="pres">
      <dgm:prSet presAssocID="{9B9549D4-B3EC-4C99-A16D-103FC1343BDF}" presName="compNode" presStyleCnt="0"/>
      <dgm:spPr/>
    </dgm:pt>
    <dgm:pt modelId="{A7E248A4-7D45-4910-B45C-9949E401EB53}" type="pres">
      <dgm:prSet presAssocID="{9B9549D4-B3EC-4C99-A16D-103FC1343BDF}" presName="bgRect" presStyleLbl="bgShp" presStyleIdx="2" presStyleCnt="4"/>
      <dgm:spPr>
        <a:solidFill>
          <a:srgbClr val="1D8773">
            <a:alpha val="15000"/>
          </a:srgbClr>
        </a:solidFill>
      </dgm:spPr>
    </dgm:pt>
    <dgm:pt modelId="{D1E50850-6C2A-4EA1-A430-1DAB534CF0EC}" type="pres">
      <dgm:prSet presAssocID="{9B9549D4-B3EC-4C99-A16D-103FC1343B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8680E4E-A519-416A-A25C-4D4AF51E441E}" type="pres">
      <dgm:prSet presAssocID="{9B9549D4-B3EC-4C99-A16D-103FC1343BDF}" presName="spaceRect" presStyleCnt="0"/>
      <dgm:spPr/>
    </dgm:pt>
    <dgm:pt modelId="{80EEFEA9-8805-4EA0-95CF-728E0830B643}" type="pres">
      <dgm:prSet presAssocID="{9B9549D4-B3EC-4C99-A16D-103FC1343BDF}" presName="parTx" presStyleLbl="revTx" presStyleIdx="2" presStyleCnt="4">
        <dgm:presLayoutVars>
          <dgm:chMax val="0"/>
          <dgm:chPref val="0"/>
        </dgm:presLayoutVars>
      </dgm:prSet>
      <dgm:spPr/>
    </dgm:pt>
    <dgm:pt modelId="{DEBEC50C-949A-4ED9-9195-0FF16CAC7423}" type="pres">
      <dgm:prSet presAssocID="{5726F291-AD06-41FE-B54B-A8C10C12FEB5}" presName="sibTrans" presStyleCnt="0"/>
      <dgm:spPr/>
    </dgm:pt>
    <dgm:pt modelId="{B98CD1D2-2AAE-4BEF-A698-ABEEE79E5D5B}" type="pres">
      <dgm:prSet presAssocID="{7E2A3473-CCFF-4D4F-BDC8-48E036134F5A}" presName="compNode" presStyleCnt="0"/>
      <dgm:spPr/>
    </dgm:pt>
    <dgm:pt modelId="{FA83CC76-2593-48D6-AAC2-D2ADAFB6F1EB}" type="pres">
      <dgm:prSet presAssocID="{7E2A3473-CCFF-4D4F-BDC8-48E036134F5A}" presName="bgRect" presStyleLbl="bgShp" presStyleIdx="3" presStyleCnt="4"/>
      <dgm:spPr>
        <a:solidFill>
          <a:srgbClr val="1D8773">
            <a:alpha val="15000"/>
          </a:srgbClr>
        </a:solidFill>
      </dgm:spPr>
    </dgm:pt>
    <dgm:pt modelId="{FD9BFF88-9A16-4EC1-8177-1FA03A11D2E2}" type="pres">
      <dgm:prSet presAssocID="{7E2A3473-CCFF-4D4F-BDC8-48E036134F5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ll center"/>
        </a:ext>
      </dgm:extLst>
    </dgm:pt>
    <dgm:pt modelId="{2A3270EE-C48A-4410-B865-484BF81D34E5}" type="pres">
      <dgm:prSet presAssocID="{7E2A3473-CCFF-4D4F-BDC8-48E036134F5A}" presName="spaceRect" presStyleCnt="0"/>
      <dgm:spPr/>
    </dgm:pt>
    <dgm:pt modelId="{A70A9F1A-210C-4049-ABB1-3F3AC78BD5A3}" type="pres">
      <dgm:prSet presAssocID="{7E2A3473-CCFF-4D4F-BDC8-48E036134F5A}" presName="parTx" presStyleLbl="revTx" presStyleIdx="3" presStyleCnt="4">
        <dgm:presLayoutVars>
          <dgm:chMax val="0"/>
          <dgm:chPref val="0"/>
        </dgm:presLayoutVars>
      </dgm:prSet>
      <dgm:spPr/>
    </dgm:pt>
  </dgm:ptLst>
  <dgm:cxnLst>
    <dgm:cxn modelId="{8D4AA30A-F087-446F-B5F9-99D0DFB95B2D}" type="presOf" srcId="{7E2A3473-CCFF-4D4F-BDC8-48E036134F5A}" destId="{A70A9F1A-210C-4049-ABB1-3F3AC78BD5A3}" srcOrd="0" destOrd="0" presId="urn:microsoft.com/office/officeart/2018/2/layout/IconVerticalSolidList"/>
    <dgm:cxn modelId="{4C0DC00E-C769-4639-8015-FC12A47ED7E8}" type="presOf" srcId="{ADF3EA56-D3FC-4C04-87C7-37DED587DD29}" destId="{D19E89AD-CF2B-4F11-BA22-2416EDA88A50}" srcOrd="0" destOrd="0" presId="urn:microsoft.com/office/officeart/2018/2/layout/IconVerticalSolidList"/>
    <dgm:cxn modelId="{D27A5130-1783-4AA6-B420-88344D747D0F}" type="presOf" srcId="{9B9549D4-B3EC-4C99-A16D-103FC1343BDF}" destId="{80EEFEA9-8805-4EA0-95CF-728E0830B643}" srcOrd="0" destOrd="0" presId="urn:microsoft.com/office/officeart/2018/2/layout/IconVerticalSolidList"/>
    <dgm:cxn modelId="{59148544-55FB-46C6-B195-AD252254E793}" type="presOf" srcId="{716C0099-EA3B-491F-A3D5-CA701867ACD8}" destId="{6C897D75-92E8-4A27-BD36-FCF79767DA9B}" srcOrd="0" destOrd="0" presId="urn:microsoft.com/office/officeart/2018/2/layout/IconVerticalSolidList"/>
    <dgm:cxn modelId="{0AE02A4A-0792-48BA-B7ED-E44AD51EA75D}" type="presOf" srcId="{4DC3CCCF-F213-4697-93B4-F45F32D7BC06}" destId="{44C03888-4EC5-4DFA-B4BA-EAD9244A7C71}" srcOrd="0" destOrd="0" presId="urn:microsoft.com/office/officeart/2018/2/layout/IconVerticalSolidList"/>
    <dgm:cxn modelId="{F994E34F-1C68-4596-A9E9-9F450936D575}" srcId="{4DC3CCCF-F213-4697-93B4-F45F32D7BC06}" destId="{716C0099-EA3B-491F-A3D5-CA701867ACD8}" srcOrd="1" destOrd="0" parTransId="{D148007A-E3E6-4978-991C-822FDF75C302}" sibTransId="{B4B91E19-29F4-45FC-A99F-945B1D272327}"/>
    <dgm:cxn modelId="{1C0EEBAB-EF62-4710-98E1-D6AF91972715}" srcId="{4DC3CCCF-F213-4697-93B4-F45F32D7BC06}" destId="{7E2A3473-CCFF-4D4F-BDC8-48E036134F5A}" srcOrd="3" destOrd="0" parTransId="{24C2A761-9656-454B-AAC7-BAEBCF88FDE3}" sibTransId="{3BA1C30A-90E5-4744-A016-5F303B682606}"/>
    <dgm:cxn modelId="{C221AEEE-E112-4A00-B4FA-A80DD6B6C347}" srcId="{4DC3CCCF-F213-4697-93B4-F45F32D7BC06}" destId="{ADF3EA56-D3FC-4C04-87C7-37DED587DD29}" srcOrd="0" destOrd="0" parTransId="{838E2D6F-FE31-4131-B1BD-3ECD7BC6AF4A}" sibTransId="{46F2FB23-0368-4EB7-A9F7-5906C2B89752}"/>
    <dgm:cxn modelId="{70932CF3-1A26-4194-B56F-3D40370E4B2F}" srcId="{4DC3CCCF-F213-4697-93B4-F45F32D7BC06}" destId="{9B9549D4-B3EC-4C99-A16D-103FC1343BDF}" srcOrd="2" destOrd="0" parTransId="{C0709E47-C680-4F45-A367-83165975F26F}" sibTransId="{5726F291-AD06-41FE-B54B-A8C10C12FEB5}"/>
    <dgm:cxn modelId="{A078AE89-893A-4347-A0CC-3C81A178AC91}" type="presParOf" srcId="{44C03888-4EC5-4DFA-B4BA-EAD9244A7C71}" destId="{4BB06848-45AB-4280-98B9-6B3E672ECDF7}" srcOrd="0" destOrd="0" presId="urn:microsoft.com/office/officeart/2018/2/layout/IconVerticalSolidList"/>
    <dgm:cxn modelId="{1655DEB2-3C1A-44F6-B1D8-858ECB5A88B5}" type="presParOf" srcId="{4BB06848-45AB-4280-98B9-6B3E672ECDF7}" destId="{E2C35DE6-F578-4C60-A75F-BBAC56A6B8A3}" srcOrd="0" destOrd="0" presId="urn:microsoft.com/office/officeart/2018/2/layout/IconVerticalSolidList"/>
    <dgm:cxn modelId="{0E909F45-A254-46C6-AB7C-853AA10F3F85}" type="presParOf" srcId="{4BB06848-45AB-4280-98B9-6B3E672ECDF7}" destId="{AED2980A-0A0E-4139-829E-99B391743530}" srcOrd="1" destOrd="0" presId="urn:microsoft.com/office/officeart/2018/2/layout/IconVerticalSolidList"/>
    <dgm:cxn modelId="{B5DAAED4-67BE-4F8E-84B3-833F26DB40B8}" type="presParOf" srcId="{4BB06848-45AB-4280-98B9-6B3E672ECDF7}" destId="{9A87B478-2E21-4526-A9E3-2626E95D9340}" srcOrd="2" destOrd="0" presId="urn:microsoft.com/office/officeart/2018/2/layout/IconVerticalSolidList"/>
    <dgm:cxn modelId="{5C13A5F9-C0ED-4417-8D20-157AEEDA767A}" type="presParOf" srcId="{4BB06848-45AB-4280-98B9-6B3E672ECDF7}" destId="{D19E89AD-CF2B-4F11-BA22-2416EDA88A50}" srcOrd="3" destOrd="0" presId="urn:microsoft.com/office/officeart/2018/2/layout/IconVerticalSolidList"/>
    <dgm:cxn modelId="{4D297EB7-5EA2-4E23-B108-1C3BF1D6818E}" type="presParOf" srcId="{44C03888-4EC5-4DFA-B4BA-EAD9244A7C71}" destId="{CD22ACBA-B271-4EF9-950E-6A13D2F8E182}" srcOrd="1" destOrd="0" presId="urn:microsoft.com/office/officeart/2018/2/layout/IconVerticalSolidList"/>
    <dgm:cxn modelId="{A5688AE6-D66D-451B-BA99-ABB48B75E898}" type="presParOf" srcId="{44C03888-4EC5-4DFA-B4BA-EAD9244A7C71}" destId="{1617AC07-AC1A-4C04-8059-25CFA13D0631}" srcOrd="2" destOrd="0" presId="urn:microsoft.com/office/officeart/2018/2/layout/IconVerticalSolidList"/>
    <dgm:cxn modelId="{39DC6130-382B-48C2-923D-0137AAB98924}" type="presParOf" srcId="{1617AC07-AC1A-4C04-8059-25CFA13D0631}" destId="{F63C69CF-2C26-4802-BFB2-7881F4F45ECA}" srcOrd="0" destOrd="0" presId="urn:microsoft.com/office/officeart/2018/2/layout/IconVerticalSolidList"/>
    <dgm:cxn modelId="{561363AD-CF78-4962-A57D-AC6041D523E9}" type="presParOf" srcId="{1617AC07-AC1A-4C04-8059-25CFA13D0631}" destId="{A33FAB14-5842-48D3-B716-DBF554C9E2D2}" srcOrd="1" destOrd="0" presId="urn:microsoft.com/office/officeart/2018/2/layout/IconVerticalSolidList"/>
    <dgm:cxn modelId="{2ABB69A1-8BB7-4D34-A8C1-F2C5AA66B1FC}" type="presParOf" srcId="{1617AC07-AC1A-4C04-8059-25CFA13D0631}" destId="{FCE12F16-A904-466B-9EF0-83B3697A09D3}" srcOrd="2" destOrd="0" presId="urn:microsoft.com/office/officeart/2018/2/layout/IconVerticalSolidList"/>
    <dgm:cxn modelId="{35A8C530-7B99-4280-AAB2-BABEE95F9A78}" type="presParOf" srcId="{1617AC07-AC1A-4C04-8059-25CFA13D0631}" destId="{6C897D75-92E8-4A27-BD36-FCF79767DA9B}" srcOrd="3" destOrd="0" presId="urn:microsoft.com/office/officeart/2018/2/layout/IconVerticalSolidList"/>
    <dgm:cxn modelId="{9773462F-DF23-4B95-876D-6507735EA09F}" type="presParOf" srcId="{44C03888-4EC5-4DFA-B4BA-EAD9244A7C71}" destId="{762B865C-942B-40F7-BEA1-E9830E820DC7}" srcOrd="3" destOrd="0" presId="urn:microsoft.com/office/officeart/2018/2/layout/IconVerticalSolidList"/>
    <dgm:cxn modelId="{356F8446-F34E-41DA-AC3C-DAC87C58E1E5}" type="presParOf" srcId="{44C03888-4EC5-4DFA-B4BA-EAD9244A7C71}" destId="{F02C2F3B-94C7-4138-979E-BD2AE58A5C3E}" srcOrd="4" destOrd="0" presId="urn:microsoft.com/office/officeart/2018/2/layout/IconVerticalSolidList"/>
    <dgm:cxn modelId="{CA654183-8C7E-4B7C-9DC4-9613B16E5B01}" type="presParOf" srcId="{F02C2F3B-94C7-4138-979E-BD2AE58A5C3E}" destId="{A7E248A4-7D45-4910-B45C-9949E401EB53}" srcOrd="0" destOrd="0" presId="urn:microsoft.com/office/officeart/2018/2/layout/IconVerticalSolidList"/>
    <dgm:cxn modelId="{A2C7AE5C-A915-40F5-9AA2-F9344EA3956C}" type="presParOf" srcId="{F02C2F3B-94C7-4138-979E-BD2AE58A5C3E}" destId="{D1E50850-6C2A-4EA1-A430-1DAB534CF0EC}" srcOrd="1" destOrd="0" presId="urn:microsoft.com/office/officeart/2018/2/layout/IconVerticalSolidList"/>
    <dgm:cxn modelId="{113F4F43-7411-4FA1-BA75-4493068E346F}" type="presParOf" srcId="{F02C2F3B-94C7-4138-979E-BD2AE58A5C3E}" destId="{98680E4E-A519-416A-A25C-4D4AF51E441E}" srcOrd="2" destOrd="0" presId="urn:microsoft.com/office/officeart/2018/2/layout/IconVerticalSolidList"/>
    <dgm:cxn modelId="{D1BBEE26-C2FE-4B25-9850-101D4979466E}" type="presParOf" srcId="{F02C2F3B-94C7-4138-979E-BD2AE58A5C3E}" destId="{80EEFEA9-8805-4EA0-95CF-728E0830B643}" srcOrd="3" destOrd="0" presId="urn:microsoft.com/office/officeart/2018/2/layout/IconVerticalSolidList"/>
    <dgm:cxn modelId="{27B974B8-C9E6-4394-A5A2-8FC8F5ACB2E0}" type="presParOf" srcId="{44C03888-4EC5-4DFA-B4BA-EAD9244A7C71}" destId="{DEBEC50C-949A-4ED9-9195-0FF16CAC7423}" srcOrd="5" destOrd="0" presId="urn:microsoft.com/office/officeart/2018/2/layout/IconVerticalSolidList"/>
    <dgm:cxn modelId="{6477B7DB-C10A-49AD-AA11-D64398CE6784}" type="presParOf" srcId="{44C03888-4EC5-4DFA-B4BA-EAD9244A7C71}" destId="{B98CD1D2-2AAE-4BEF-A698-ABEEE79E5D5B}" srcOrd="6" destOrd="0" presId="urn:microsoft.com/office/officeart/2018/2/layout/IconVerticalSolidList"/>
    <dgm:cxn modelId="{35C3ECB4-AE11-4CFD-9D68-6B82B2407AC5}" type="presParOf" srcId="{B98CD1D2-2AAE-4BEF-A698-ABEEE79E5D5B}" destId="{FA83CC76-2593-48D6-AAC2-D2ADAFB6F1EB}" srcOrd="0" destOrd="0" presId="urn:microsoft.com/office/officeart/2018/2/layout/IconVerticalSolidList"/>
    <dgm:cxn modelId="{B7E080C9-B581-46C8-BD14-81853E98B464}" type="presParOf" srcId="{B98CD1D2-2AAE-4BEF-A698-ABEEE79E5D5B}" destId="{FD9BFF88-9A16-4EC1-8177-1FA03A11D2E2}" srcOrd="1" destOrd="0" presId="urn:microsoft.com/office/officeart/2018/2/layout/IconVerticalSolidList"/>
    <dgm:cxn modelId="{CF8A3221-7F21-4075-9CFD-439BB0FABBE9}" type="presParOf" srcId="{B98CD1D2-2AAE-4BEF-A698-ABEEE79E5D5B}" destId="{2A3270EE-C48A-4410-B865-484BF81D34E5}" srcOrd="2" destOrd="0" presId="urn:microsoft.com/office/officeart/2018/2/layout/IconVerticalSolidList"/>
    <dgm:cxn modelId="{69F815A2-13FA-4040-9C29-6392B550BE6B}" type="presParOf" srcId="{B98CD1D2-2AAE-4BEF-A698-ABEEE79E5D5B}" destId="{A70A9F1A-210C-4049-ABB1-3F3AC78BD5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DC3CCCF-F213-4697-93B4-F45F32D7BC06}" type="doc">
      <dgm:prSet loTypeId="urn:microsoft.com/office/officeart/2018/2/layout/IconVerticalSolidList" loCatId="icon" qsTypeId="urn:microsoft.com/office/officeart/2005/8/quickstyle/simple4" qsCatId="simple" csTypeId="urn:microsoft.com/office/officeart/2005/8/colors/accent0_3" csCatId="mainScheme" phldr="1"/>
      <dgm:spPr/>
      <dgm:t>
        <a:bodyPr/>
        <a:lstStyle/>
        <a:p>
          <a:endParaRPr lang="en-US"/>
        </a:p>
      </dgm:t>
    </dgm:pt>
    <dgm:pt modelId="{ADF3EA56-D3FC-4C04-87C7-37DED587DD29}">
      <dgm:prSet custT="1"/>
      <dgm:spPr/>
      <dgm:t>
        <a:bodyPr/>
        <a:lstStyle/>
        <a:p>
          <a:pPr>
            <a:lnSpc>
              <a:spcPct val="100000"/>
            </a:lnSpc>
          </a:pPr>
          <a:r>
            <a:rPr lang="en-US" sz="2400" dirty="0"/>
            <a:t>Structured and sustainable operating model   </a:t>
          </a:r>
        </a:p>
      </dgm:t>
    </dgm:pt>
    <dgm:pt modelId="{838E2D6F-FE31-4131-B1BD-3ECD7BC6AF4A}" type="parTrans" cxnId="{C221AEEE-E112-4A00-B4FA-A80DD6B6C347}">
      <dgm:prSet/>
      <dgm:spPr/>
      <dgm:t>
        <a:bodyPr/>
        <a:lstStyle/>
        <a:p>
          <a:endParaRPr lang="en-US"/>
        </a:p>
      </dgm:t>
    </dgm:pt>
    <dgm:pt modelId="{46F2FB23-0368-4EB7-A9F7-5906C2B89752}" type="sibTrans" cxnId="{C221AEEE-E112-4A00-B4FA-A80DD6B6C347}">
      <dgm:prSet/>
      <dgm:spPr/>
      <dgm:t>
        <a:bodyPr/>
        <a:lstStyle/>
        <a:p>
          <a:endParaRPr lang="en-US"/>
        </a:p>
      </dgm:t>
    </dgm:pt>
    <dgm:pt modelId="{716C0099-EA3B-491F-A3D5-CA701867ACD8}">
      <dgm:prSet custT="1"/>
      <dgm:spPr/>
      <dgm:t>
        <a:bodyPr/>
        <a:lstStyle/>
        <a:p>
          <a:pPr>
            <a:lnSpc>
              <a:spcPct val="100000"/>
            </a:lnSpc>
          </a:pPr>
          <a:r>
            <a:rPr lang="en-US" sz="2400" dirty="0"/>
            <a:t>Tailored training programs</a:t>
          </a:r>
        </a:p>
      </dgm:t>
    </dgm:pt>
    <dgm:pt modelId="{D148007A-E3E6-4978-991C-822FDF75C302}" type="parTrans" cxnId="{F994E34F-1C68-4596-A9E9-9F450936D575}">
      <dgm:prSet/>
      <dgm:spPr/>
      <dgm:t>
        <a:bodyPr/>
        <a:lstStyle/>
        <a:p>
          <a:endParaRPr lang="en-US"/>
        </a:p>
      </dgm:t>
    </dgm:pt>
    <dgm:pt modelId="{B4B91E19-29F4-45FC-A99F-945B1D272327}" type="sibTrans" cxnId="{F994E34F-1C68-4596-A9E9-9F450936D575}">
      <dgm:prSet/>
      <dgm:spPr/>
      <dgm:t>
        <a:bodyPr/>
        <a:lstStyle/>
        <a:p>
          <a:endParaRPr lang="en-US"/>
        </a:p>
      </dgm:t>
    </dgm:pt>
    <dgm:pt modelId="{9B9549D4-B3EC-4C99-A16D-103FC1343BDF}">
      <dgm:prSet custT="1"/>
      <dgm:spPr/>
      <dgm:t>
        <a:bodyPr/>
        <a:lstStyle/>
        <a:p>
          <a:pPr>
            <a:lnSpc>
              <a:spcPct val="100000"/>
            </a:lnSpc>
          </a:pPr>
          <a:r>
            <a:rPr lang="en-US" sz="2400" dirty="0"/>
            <a:t>Process Toolkits to increase capability and efficiency</a:t>
          </a:r>
        </a:p>
      </dgm:t>
    </dgm:pt>
    <dgm:pt modelId="{C0709E47-C680-4F45-A367-83165975F26F}" type="parTrans" cxnId="{70932CF3-1A26-4194-B56F-3D40370E4B2F}">
      <dgm:prSet/>
      <dgm:spPr/>
      <dgm:t>
        <a:bodyPr/>
        <a:lstStyle/>
        <a:p>
          <a:endParaRPr lang="en-US"/>
        </a:p>
      </dgm:t>
    </dgm:pt>
    <dgm:pt modelId="{5726F291-AD06-41FE-B54B-A8C10C12FEB5}" type="sibTrans" cxnId="{70932CF3-1A26-4194-B56F-3D40370E4B2F}">
      <dgm:prSet/>
      <dgm:spPr/>
      <dgm:t>
        <a:bodyPr/>
        <a:lstStyle/>
        <a:p>
          <a:endParaRPr lang="en-US"/>
        </a:p>
      </dgm:t>
    </dgm:pt>
    <dgm:pt modelId="{7E2A3473-CCFF-4D4F-BDC8-48E036134F5A}">
      <dgm:prSet custT="1"/>
      <dgm:spPr/>
      <dgm:t>
        <a:bodyPr/>
        <a:lstStyle/>
        <a:p>
          <a:pPr>
            <a:lnSpc>
              <a:spcPct val="100000"/>
            </a:lnSpc>
          </a:pPr>
          <a:r>
            <a:rPr lang="en-US" sz="2400" dirty="0"/>
            <a:t>Integrated network for support and guidance</a:t>
          </a:r>
        </a:p>
      </dgm:t>
    </dgm:pt>
    <dgm:pt modelId="{24C2A761-9656-454B-AAC7-BAEBCF88FDE3}" type="parTrans" cxnId="{1C0EEBAB-EF62-4710-98E1-D6AF91972715}">
      <dgm:prSet/>
      <dgm:spPr/>
      <dgm:t>
        <a:bodyPr/>
        <a:lstStyle/>
        <a:p>
          <a:endParaRPr lang="en-US"/>
        </a:p>
      </dgm:t>
    </dgm:pt>
    <dgm:pt modelId="{3BA1C30A-90E5-4744-A016-5F303B682606}" type="sibTrans" cxnId="{1C0EEBAB-EF62-4710-98E1-D6AF91972715}">
      <dgm:prSet/>
      <dgm:spPr/>
      <dgm:t>
        <a:bodyPr/>
        <a:lstStyle/>
        <a:p>
          <a:endParaRPr lang="en-US"/>
        </a:p>
      </dgm:t>
    </dgm:pt>
    <dgm:pt modelId="{E618A5E2-00A3-4D2C-AE78-61C53998B947}">
      <dgm:prSet custT="1"/>
      <dgm:spPr/>
      <dgm:t>
        <a:bodyPr/>
        <a:lstStyle/>
        <a:p>
          <a:pPr>
            <a:lnSpc>
              <a:spcPct val="100000"/>
            </a:lnSpc>
          </a:pPr>
          <a:r>
            <a:rPr lang="en-US" sz="2400" dirty="0"/>
            <a:t>Centralised hub of relevant and authoritative resources</a:t>
          </a:r>
        </a:p>
      </dgm:t>
    </dgm:pt>
    <dgm:pt modelId="{BED39781-EC2A-4782-A076-A8B60BE33E05}" type="parTrans" cxnId="{57F99E25-C502-4E21-A41B-CDB5DBB3C530}">
      <dgm:prSet/>
      <dgm:spPr/>
      <dgm:t>
        <a:bodyPr/>
        <a:lstStyle/>
        <a:p>
          <a:endParaRPr lang="en-US"/>
        </a:p>
      </dgm:t>
    </dgm:pt>
    <dgm:pt modelId="{790B5FD5-720E-4A9F-A29D-F898CCCA56DD}" type="sibTrans" cxnId="{57F99E25-C502-4E21-A41B-CDB5DBB3C530}">
      <dgm:prSet/>
      <dgm:spPr/>
      <dgm:t>
        <a:bodyPr/>
        <a:lstStyle/>
        <a:p>
          <a:endParaRPr lang="en-US"/>
        </a:p>
      </dgm:t>
    </dgm:pt>
    <dgm:pt modelId="{FE6B5848-C256-4269-95C4-40B7EFC4038B}">
      <dgm:prSet custT="1"/>
      <dgm:spPr/>
      <dgm:t>
        <a:bodyPr/>
        <a:lstStyle/>
        <a:p>
          <a:pPr>
            <a:lnSpc>
              <a:spcPct val="100000"/>
            </a:lnSpc>
          </a:pPr>
          <a:r>
            <a:rPr lang="en-US" sz="2400" dirty="0"/>
            <a:t>Dedicated communications pathway </a:t>
          </a:r>
        </a:p>
      </dgm:t>
    </dgm:pt>
    <dgm:pt modelId="{CCF2281F-E36C-4A2E-8E69-836D7915E4F7}" type="parTrans" cxnId="{127BA4EF-CB76-4843-AE90-E8A036D7E456}">
      <dgm:prSet/>
      <dgm:spPr/>
      <dgm:t>
        <a:bodyPr/>
        <a:lstStyle/>
        <a:p>
          <a:endParaRPr lang="en-US"/>
        </a:p>
      </dgm:t>
    </dgm:pt>
    <dgm:pt modelId="{E1A3B28B-FD50-476F-AE71-0768E29D59ED}" type="sibTrans" cxnId="{127BA4EF-CB76-4843-AE90-E8A036D7E456}">
      <dgm:prSet/>
      <dgm:spPr/>
      <dgm:t>
        <a:bodyPr/>
        <a:lstStyle/>
        <a:p>
          <a:endParaRPr lang="en-US"/>
        </a:p>
      </dgm:t>
    </dgm:pt>
    <dgm:pt modelId="{44C03888-4EC5-4DFA-B4BA-EAD9244A7C71}" type="pres">
      <dgm:prSet presAssocID="{4DC3CCCF-F213-4697-93B4-F45F32D7BC06}" presName="root" presStyleCnt="0">
        <dgm:presLayoutVars>
          <dgm:dir/>
          <dgm:resizeHandles val="exact"/>
        </dgm:presLayoutVars>
      </dgm:prSet>
      <dgm:spPr/>
    </dgm:pt>
    <dgm:pt modelId="{4BB06848-45AB-4280-98B9-6B3E672ECDF7}" type="pres">
      <dgm:prSet presAssocID="{ADF3EA56-D3FC-4C04-87C7-37DED587DD29}" presName="compNode" presStyleCnt="0"/>
      <dgm:spPr/>
    </dgm:pt>
    <dgm:pt modelId="{E2C35DE6-F578-4C60-A75F-BBAC56A6B8A3}" type="pres">
      <dgm:prSet presAssocID="{ADF3EA56-D3FC-4C04-87C7-37DED587DD29}" presName="bgRect" presStyleLbl="bgShp" presStyleIdx="0" presStyleCnt="6" custLinFactNeighborY="1639"/>
      <dgm:spPr>
        <a:solidFill>
          <a:srgbClr val="B11D75">
            <a:alpha val="15000"/>
          </a:srgbClr>
        </a:solidFill>
      </dgm:spPr>
    </dgm:pt>
    <dgm:pt modelId="{AED2980A-0A0E-4139-829E-99B391743530}" type="pres">
      <dgm:prSet presAssocID="{ADF3EA56-D3FC-4C04-87C7-37DED587DD2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A87B478-2E21-4526-A9E3-2626E95D9340}" type="pres">
      <dgm:prSet presAssocID="{ADF3EA56-D3FC-4C04-87C7-37DED587DD29}" presName="spaceRect" presStyleCnt="0"/>
      <dgm:spPr/>
    </dgm:pt>
    <dgm:pt modelId="{D19E89AD-CF2B-4F11-BA22-2416EDA88A50}" type="pres">
      <dgm:prSet presAssocID="{ADF3EA56-D3FC-4C04-87C7-37DED587DD29}" presName="parTx" presStyleLbl="revTx" presStyleIdx="0" presStyleCnt="6">
        <dgm:presLayoutVars>
          <dgm:chMax val="0"/>
          <dgm:chPref val="0"/>
        </dgm:presLayoutVars>
      </dgm:prSet>
      <dgm:spPr/>
    </dgm:pt>
    <dgm:pt modelId="{CD22ACBA-B271-4EF9-950E-6A13D2F8E182}" type="pres">
      <dgm:prSet presAssocID="{46F2FB23-0368-4EB7-A9F7-5906C2B89752}" presName="sibTrans" presStyleCnt="0"/>
      <dgm:spPr/>
    </dgm:pt>
    <dgm:pt modelId="{1617AC07-AC1A-4C04-8059-25CFA13D0631}" type="pres">
      <dgm:prSet presAssocID="{716C0099-EA3B-491F-A3D5-CA701867ACD8}" presName="compNode" presStyleCnt="0"/>
      <dgm:spPr/>
    </dgm:pt>
    <dgm:pt modelId="{F63C69CF-2C26-4802-BFB2-7881F4F45ECA}" type="pres">
      <dgm:prSet presAssocID="{716C0099-EA3B-491F-A3D5-CA701867ACD8}" presName="bgRect" presStyleLbl="bgShp" presStyleIdx="1" presStyleCnt="6"/>
      <dgm:spPr>
        <a:solidFill>
          <a:srgbClr val="B11D75">
            <a:alpha val="15000"/>
          </a:srgbClr>
        </a:solidFill>
      </dgm:spPr>
    </dgm:pt>
    <dgm:pt modelId="{A33FAB14-5842-48D3-B716-DBF554C9E2D2}" type="pres">
      <dgm:prSet presAssocID="{716C0099-EA3B-491F-A3D5-CA701867ACD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FCE12F16-A904-466B-9EF0-83B3697A09D3}" type="pres">
      <dgm:prSet presAssocID="{716C0099-EA3B-491F-A3D5-CA701867ACD8}" presName="spaceRect" presStyleCnt="0"/>
      <dgm:spPr/>
    </dgm:pt>
    <dgm:pt modelId="{6C897D75-92E8-4A27-BD36-FCF79767DA9B}" type="pres">
      <dgm:prSet presAssocID="{716C0099-EA3B-491F-A3D5-CA701867ACD8}" presName="parTx" presStyleLbl="revTx" presStyleIdx="1" presStyleCnt="6">
        <dgm:presLayoutVars>
          <dgm:chMax val="0"/>
          <dgm:chPref val="0"/>
        </dgm:presLayoutVars>
      </dgm:prSet>
      <dgm:spPr/>
    </dgm:pt>
    <dgm:pt modelId="{762B865C-942B-40F7-BEA1-E9830E820DC7}" type="pres">
      <dgm:prSet presAssocID="{B4B91E19-29F4-45FC-A99F-945B1D272327}" presName="sibTrans" presStyleCnt="0"/>
      <dgm:spPr/>
    </dgm:pt>
    <dgm:pt modelId="{F02C2F3B-94C7-4138-979E-BD2AE58A5C3E}" type="pres">
      <dgm:prSet presAssocID="{9B9549D4-B3EC-4C99-A16D-103FC1343BDF}" presName="compNode" presStyleCnt="0"/>
      <dgm:spPr/>
    </dgm:pt>
    <dgm:pt modelId="{A7E248A4-7D45-4910-B45C-9949E401EB53}" type="pres">
      <dgm:prSet presAssocID="{9B9549D4-B3EC-4C99-A16D-103FC1343BDF}" presName="bgRect" presStyleLbl="bgShp" presStyleIdx="2" presStyleCnt="6"/>
      <dgm:spPr>
        <a:solidFill>
          <a:srgbClr val="B11D75">
            <a:alpha val="15000"/>
          </a:srgbClr>
        </a:solidFill>
      </dgm:spPr>
    </dgm:pt>
    <dgm:pt modelId="{D1E50850-6C2A-4EA1-A430-1DAB534CF0EC}" type="pres">
      <dgm:prSet presAssocID="{9B9549D4-B3EC-4C99-A16D-103FC1343B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8680E4E-A519-416A-A25C-4D4AF51E441E}" type="pres">
      <dgm:prSet presAssocID="{9B9549D4-B3EC-4C99-A16D-103FC1343BDF}" presName="spaceRect" presStyleCnt="0"/>
      <dgm:spPr/>
    </dgm:pt>
    <dgm:pt modelId="{80EEFEA9-8805-4EA0-95CF-728E0830B643}" type="pres">
      <dgm:prSet presAssocID="{9B9549D4-B3EC-4C99-A16D-103FC1343BDF}" presName="parTx" presStyleLbl="revTx" presStyleIdx="2" presStyleCnt="6">
        <dgm:presLayoutVars>
          <dgm:chMax val="0"/>
          <dgm:chPref val="0"/>
        </dgm:presLayoutVars>
      </dgm:prSet>
      <dgm:spPr/>
    </dgm:pt>
    <dgm:pt modelId="{DEBEC50C-949A-4ED9-9195-0FF16CAC7423}" type="pres">
      <dgm:prSet presAssocID="{5726F291-AD06-41FE-B54B-A8C10C12FEB5}" presName="sibTrans" presStyleCnt="0"/>
      <dgm:spPr/>
    </dgm:pt>
    <dgm:pt modelId="{B98CD1D2-2AAE-4BEF-A698-ABEEE79E5D5B}" type="pres">
      <dgm:prSet presAssocID="{7E2A3473-CCFF-4D4F-BDC8-48E036134F5A}" presName="compNode" presStyleCnt="0"/>
      <dgm:spPr/>
    </dgm:pt>
    <dgm:pt modelId="{FA83CC76-2593-48D6-AAC2-D2ADAFB6F1EB}" type="pres">
      <dgm:prSet presAssocID="{7E2A3473-CCFF-4D4F-BDC8-48E036134F5A}" presName="bgRect" presStyleLbl="bgShp" presStyleIdx="3" presStyleCnt="6"/>
      <dgm:spPr>
        <a:solidFill>
          <a:srgbClr val="B11D75">
            <a:alpha val="15000"/>
          </a:srgbClr>
        </a:solidFill>
      </dgm:spPr>
    </dgm:pt>
    <dgm:pt modelId="{FD9BFF88-9A16-4EC1-8177-1FA03A11D2E2}" type="pres">
      <dgm:prSet presAssocID="{7E2A3473-CCFF-4D4F-BDC8-48E036134F5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ll center"/>
        </a:ext>
      </dgm:extLst>
    </dgm:pt>
    <dgm:pt modelId="{2A3270EE-C48A-4410-B865-484BF81D34E5}" type="pres">
      <dgm:prSet presAssocID="{7E2A3473-CCFF-4D4F-BDC8-48E036134F5A}" presName="spaceRect" presStyleCnt="0"/>
      <dgm:spPr/>
    </dgm:pt>
    <dgm:pt modelId="{A70A9F1A-210C-4049-ABB1-3F3AC78BD5A3}" type="pres">
      <dgm:prSet presAssocID="{7E2A3473-CCFF-4D4F-BDC8-48E036134F5A}" presName="parTx" presStyleLbl="revTx" presStyleIdx="3" presStyleCnt="6">
        <dgm:presLayoutVars>
          <dgm:chMax val="0"/>
          <dgm:chPref val="0"/>
        </dgm:presLayoutVars>
      </dgm:prSet>
      <dgm:spPr/>
    </dgm:pt>
    <dgm:pt modelId="{A28926AF-FF3B-4CAA-95A8-63AC4E48744B}" type="pres">
      <dgm:prSet presAssocID="{3BA1C30A-90E5-4744-A016-5F303B682606}" presName="sibTrans" presStyleCnt="0"/>
      <dgm:spPr/>
    </dgm:pt>
    <dgm:pt modelId="{6377FFED-D977-4394-B552-54378838E880}" type="pres">
      <dgm:prSet presAssocID="{E618A5E2-00A3-4D2C-AE78-61C53998B947}" presName="compNode" presStyleCnt="0"/>
      <dgm:spPr/>
    </dgm:pt>
    <dgm:pt modelId="{F13FE4B5-AA15-4450-AA93-D2FB596465AE}" type="pres">
      <dgm:prSet presAssocID="{E618A5E2-00A3-4D2C-AE78-61C53998B947}" presName="bgRect" presStyleLbl="bgShp" presStyleIdx="4" presStyleCnt="6"/>
      <dgm:spPr>
        <a:solidFill>
          <a:srgbClr val="B11D75">
            <a:alpha val="15000"/>
          </a:srgbClr>
        </a:solidFill>
      </dgm:spPr>
    </dgm:pt>
    <dgm:pt modelId="{18F8350E-6894-4AB0-AADF-9599395B12E3}" type="pres">
      <dgm:prSet presAssocID="{E618A5E2-00A3-4D2C-AE78-61C53998B94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erarchy"/>
        </a:ext>
      </dgm:extLst>
    </dgm:pt>
    <dgm:pt modelId="{9A3B50F2-0776-419B-872B-E484DAC6E99E}" type="pres">
      <dgm:prSet presAssocID="{E618A5E2-00A3-4D2C-AE78-61C53998B947}" presName="spaceRect" presStyleCnt="0"/>
      <dgm:spPr/>
    </dgm:pt>
    <dgm:pt modelId="{116CBC52-04DA-4AB3-BF21-A58FD8F80E3B}" type="pres">
      <dgm:prSet presAssocID="{E618A5E2-00A3-4D2C-AE78-61C53998B947}" presName="parTx" presStyleLbl="revTx" presStyleIdx="4" presStyleCnt="6">
        <dgm:presLayoutVars>
          <dgm:chMax val="0"/>
          <dgm:chPref val="0"/>
        </dgm:presLayoutVars>
      </dgm:prSet>
      <dgm:spPr/>
    </dgm:pt>
    <dgm:pt modelId="{D3454D57-4EDF-4C06-98CB-07FE3359D72F}" type="pres">
      <dgm:prSet presAssocID="{790B5FD5-720E-4A9F-A29D-F898CCCA56DD}" presName="sibTrans" presStyleCnt="0"/>
      <dgm:spPr/>
    </dgm:pt>
    <dgm:pt modelId="{1540EE54-3BE9-46BD-BB29-422D83C834BC}" type="pres">
      <dgm:prSet presAssocID="{FE6B5848-C256-4269-95C4-40B7EFC4038B}" presName="compNode" presStyleCnt="0"/>
      <dgm:spPr/>
    </dgm:pt>
    <dgm:pt modelId="{C63F5793-B6E0-4DF7-93EA-9E8E3AC533D3}" type="pres">
      <dgm:prSet presAssocID="{FE6B5848-C256-4269-95C4-40B7EFC4038B}" presName="bgRect" presStyleLbl="bgShp" presStyleIdx="5" presStyleCnt="6"/>
      <dgm:spPr>
        <a:solidFill>
          <a:srgbClr val="B11D75">
            <a:alpha val="15000"/>
          </a:srgbClr>
        </a:solidFill>
      </dgm:spPr>
    </dgm:pt>
    <dgm:pt modelId="{4FD010EF-6D10-4CEA-8BA1-533667C83296}" type="pres">
      <dgm:prSet presAssocID="{FE6B5848-C256-4269-95C4-40B7EFC4038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mail"/>
        </a:ext>
      </dgm:extLst>
    </dgm:pt>
    <dgm:pt modelId="{8C3D9624-BAA4-4602-B99C-505DAABFD099}" type="pres">
      <dgm:prSet presAssocID="{FE6B5848-C256-4269-95C4-40B7EFC4038B}" presName="spaceRect" presStyleCnt="0"/>
      <dgm:spPr/>
    </dgm:pt>
    <dgm:pt modelId="{963C4402-9124-4E88-BA76-0A1169C1E0EE}" type="pres">
      <dgm:prSet presAssocID="{FE6B5848-C256-4269-95C4-40B7EFC4038B}" presName="parTx" presStyleLbl="revTx" presStyleIdx="5" presStyleCnt="6">
        <dgm:presLayoutVars>
          <dgm:chMax val="0"/>
          <dgm:chPref val="0"/>
        </dgm:presLayoutVars>
      </dgm:prSet>
      <dgm:spPr/>
    </dgm:pt>
  </dgm:ptLst>
  <dgm:cxnLst>
    <dgm:cxn modelId="{7C034703-6144-4855-BB71-F8B3C71862BF}" type="presOf" srcId="{FE6B5848-C256-4269-95C4-40B7EFC4038B}" destId="{963C4402-9124-4E88-BA76-0A1169C1E0EE}" srcOrd="0" destOrd="0" presId="urn:microsoft.com/office/officeart/2018/2/layout/IconVerticalSolidList"/>
    <dgm:cxn modelId="{8D4AA30A-F087-446F-B5F9-99D0DFB95B2D}" type="presOf" srcId="{7E2A3473-CCFF-4D4F-BDC8-48E036134F5A}" destId="{A70A9F1A-210C-4049-ABB1-3F3AC78BD5A3}" srcOrd="0" destOrd="0" presId="urn:microsoft.com/office/officeart/2018/2/layout/IconVerticalSolidList"/>
    <dgm:cxn modelId="{4C0DC00E-C769-4639-8015-FC12A47ED7E8}" type="presOf" srcId="{ADF3EA56-D3FC-4C04-87C7-37DED587DD29}" destId="{D19E89AD-CF2B-4F11-BA22-2416EDA88A50}" srcOrd="0" destOrd="0" presId="urn:microsoft.com/office/officeart/2018/2/layout/IconVerticalSolidList"/>
    <dgm:cxn modelId="{57F99E25-C502-4E21-A41B-CDB5DBB3C530}" srcId="{4DC3CCCF-F213-4697-93B4-F45F32D7BC06}" destId="{E618A5E2-00A3-4D2C-AE78-61C53998B947}" srcOrd="4" destOrd="0" parTransId="{BED39781-EC2A-4782-A076-A8B60BE33E05}" sibTransId="{790B5FD5-720E-4A9F-A29D-F898CCCA56DD}"/>
    <dgm:cxn modelId="{D27A5130-1783-4AA6-B420-88344D747D0F}" type="presOf" srcId="{9B9549D4-B3EC-4C99-A16D-103FC1343BDF}" destId="{80EEFEA9-8805-4EA0-95CF-728E0830B643}" srcOrd="0" destOrd="0" presId="urn:microsoft.com/office/officeart/2018/2/layout/IconVerticalSolidList"/>
    <dgm:cxn modelId="{59148544-55FB-46C6-B195-AD252254E793}" type="presOf" srcId="{716C0099-EA3B-491F-A3D5-CA701867ACD8}" destId="{6C897D75-92E8-4A27-BD36-FCF79767DA9B}" srcOrd="0" destOrd="0" presId="urn:microsoft.com/office/officeart/2018/2/layout/IconVerticalSolidList"/>
    <dgm:cxn modelId="{0AE02A4A-0792-48BA-B7ED-E44AD51EA75D}" type="presOf" srcId="{4DC3CCCF-F213-4697-93B4-F45F32D7BC06}" destId="{44C03888-4EC5-4DFA-B4BA-EAD9244A7C71}" srcOrd="0" destOrd="0" presId="urn:microsoft.com/office/officeart/2018/2/layout/IconVerticalSolidList"/>
    <dgm:cxn modelId="{F994E34F-1C68-4596-A9E9-9F450936D575}" srcId="{4DC3CCCF-F213-4697-93B4-F45F32D7BC06}" destId="{716C0099-EA3B-491F-A3D5-CA701867ACD8}" srcOrd="1" destOrd="0" parTransId="{D148007A-E3E6-4978-991C-822FDF75C302}" sibTransId="{B4B91E19-29F4-45FC-A99F-945B1D272327}"/>
    <dgm:cxn modelId="{7D1DA187-A035-4DB8-A04E-09C7DEE1D172}" type="presOf" srcId="{E618A5E2-00A3-4D2C-AE78-61C53998B947}" destId="{116CBC52-04DA-4AB3-BF21-A58FD8F80E3B}" srcOrd="0" destOrd="0" presId="urn:microsoft.com/office/officeart/2018/2/layout/IconVerticalSolidList"/>
    <dgm:cxn modelId="{1C0EEBAB-EF62-4710-98E1-D6AF91972715}" srcId="{4DC3CCCF-F213-4697-93B4-F45F32D7BC06}" destId="{7E2A3473-CCFF-4D4F-BDC8-48E036134F5A}" srcOrd="3" destOrd="0" parTransId="{24C2A761-9656-454B-AAC7-BAEBCF88FDE3}" sibTransId="{3BA1C30A-90E5-4744-A016-5F303B682606}"/>
    <dgm:cxn modelId="{C221AEEE-E112-4A00-B4FA-A80DD6B6C347}" srcId="{4DC3CCCF-F213-4697-93B4-F45F32D7BC06}" destId="{ADF3EA56-D3FC-4C04-87C7-37DED587DD29}" srcOrd="0" destOrd="0" parTransId="{838E2D6F-FE31-4131-B1BD-3ECD7BC6AF4A}" sibTransId="{46F2FB23-0368-4EB7-A9F7-5906C2B89752}"/>
    <dgm:cxn modelId="{127BA4EF-CB76-4843-AE90-E8A036D7E456}" srcId="{4DC3CCCF-F213-4697-93B4-F45F32D7BC06}" destId="{FE6B5848-C256-4269-95C4-40B7EFC4038B}" srcOrd="5" destOrd="0" parTransId="{CCF2281F-E36C-4A2E-8E69-836D7915E4F7}" sibTransId="{E1A3B28B-FD50-476F-AE71-0768E29D59ED}"/>
    <dgm:cxn modelId="{70932CF3-1A26-4194-B56F-3D40370E4B2F}" srcId="{4DC3CCCF-F213-4697-93B4-F45F32D7BC06}" destId="{9B9549D4-B3EC-4C99-A16D-103FC1343BDF}" srcOrd="2" destOrd="0" parTransId="{C0709E47-C680-4F45-A367-83165975F26F}" sibTransId="{5726F291-AD06-41FE-B54B-A8C10C12FEB5}"/>
    <dgm:cxn modelId="{A078AE89-893A-4347-A0CC-3C81A178AC91}" type="presParOf" srcId="{44C03888-4EC5-4DFA-B4BA-EAD9244A7C71}" destId="{4BB06848-45AB-4280-98B9-6B3E672ECDF7}" srcOrd="0" destOrd="0" presId="urn:microsoft.com/office/officeart/2018/2/layout/IconVerticalSolidList"/>
    <dgm:cxn modelId="{1655DEB2-3C1A-44F6-B1D8-858ECB5A88B5}" type="presParOf" srcId="{4BB06848-45AB-4280-98B9-6B3E672ECDF7}" destId="{E2C35DE6-F578-4C60-A75F-BBAC56A6B8A3}" srcOrd="0" destOrd="0" presId="urn:microsoft.com/office/officeart/2018/2/layout/IconVerticalSolidList"/>
    <dgm:cxn modelId="{0E909F45-A254-46C6-AB7C-853AA10F3F85}" type="presParOf" srcId="{4BB06848-45AB-4280-98B9-6B3E672ECDF7}" destId="{AED2980A-0A0E-4139-829E-99B391743530}" srcOrd="1" destOrd="0" presId="urn:microsoft.com/office/officeart/2018/2/layout/IconVerticalSolidList"/>
    <dgm:cxn modelId="{B5DAAED4-67BE-4F8E-84B3-833F26DB40B8}" type="presParOf" srcId="{4BB06848-45AB-4280-98B9-6B3E672ECDF7}" destId="{9A87B478-2E21-4526-A9E3-2626E95D9340}" srcOrd="2" destOrd="0" presId="urn:microsoft.com/office/officeart/2018/2/layout/IconVerticalSolidList"/>
    <dgm:cxn modelId="{5C13A5F9-C0ED-4417-8D20-157AEEDA767A}" type="presParOf" srcId="{4BB06848-45AB-4280-98B9-6B3E672ECDF7}" destId="{D19E89AD-CF2B-4F11-BA22-2416EDA88A50}" srcOrd="3" destOrd="0" presId="urn:microsoft.com/office/officeart/2018/2/layout/IconVerticalSolidList"/>
    <dgm:cxn modelId="{4D297EB7-5EA2-4E23-B108-1C3BF1D6818E}" type="presParOf" srcId="{44C03888-4EC5-4DFA-B4BA-EAD9244A7C71}" destId="{CD22ACBA-B271-4EF9-950E-6A13D2F8E182}" srcOrd="1" destOrd="0" presId="urn:microsoft.com/office/officeart/2018/2/layout/IconVerticalSolidList"/>
    <dgm:cxn modelId="{A5688AE6-D66D-451B-BA99-ABB48B75E898}" type="presParOf" srcId="{44C03888-4EC5-4DFA-B4BA-EAD9244A7C71}" destId="{1617AC07-AC1A-4C04-8059-25CFA13D0631}" srcOrd="2" destOrd="0" presId="urn:microsoft.com/office/officeart/2018/2/layout/IconVerticalSolidList"/>
    <dgm:cxn modelId="{39DC6130-382B-48C2-923D-0137AAB98924}" type="presParOf" srcId="{1617AC07-AC1A-4C04-8059-25CFA13D0631}" destId="{F63C69CF-2C26-4802-BFB2-7881F4F45ECA}" srcOrd="0" destOrd="0" presId="urn:microsoft.com/office/officeart/2018/2/layout/IconVerticalSolidList"/>
    <dgm:cxn modelId="{561363AD-CF78-4962-A57D-AC6041D523E9}" type="presParOf" srcId="{1617AC07-AC1A-4C04-8059-25CFA13D0631}" destId="{A33FAB14-5842-48D3-B716-DBF554C9E2D2}" srcOrd="1" destOrd="0" presId="urn:microsoft.com/office/officeart/2018/2/layout/IconVerticalSolidList"/>
    <dgm:cxn modelId="{2ABB69A1-8BB7-4D34-A8C1-F2C5AA66B1FC}" type="presParOf" srcId="{1617AC07-AC1A-4C04-8059-25CFA13D0631}" destId="{FCE12F16-A904-466B-9EF0-83B3697A09D3}" srcOrd="2" destOrd="0" presId="urn:microsoft.com/office/officeart/2018/2/layout/IconVerticalSolidList"/>
    <dgm:cxn modelId="{35A8C530-7B99-4280-AAB2-BABEE95F9A78}" type="presParOf" srcId="{1617AC07-AC1A-4C04-8059-25CFA13D0631}" destId="{6C897D75-92E8-4A27-BD36-FCF79767DA9B}" srcOrd="3" destOrd="0" presId="urn:microsoft.com/office/officeart/2018/2/layout/IconVerticalSolidList"/>
    <dgm:cxn modelId="{9773462F-DF23-4B95-876D-6507735EA09F}" type="presParOf" srcId="{44C03888-4EC5-4DFA-B4BA-EAD9244A7C71}" destId="{762B865C-942B-40F7-BEA1-E9830E820DC7}" srcOrd="3" destOrd="0" presId="urn:microsoft.com/office/officeart/2018/2/layout/IconVerticalSolidList"/>
    <dgm:cxn modelId="{356F8446-F34E-41DA-AC3C-DAC87C58E1E5}" type="presParOf" srcId="{44C03888-4EC5-4DFA-B4BA-EAD9244A7C71}" destId="{F02C2F3B-94C7-4138-979E-BD2AE58A5C3E}" srcOrd="4" destOrd="0" presId="urn:microsoft.com/office/officeart/2018/2/layout/IconVerticalSolidList"/>
    <dgm:cxn modelId="{CA654183-8C7E-4B7C-9DC4-9613B16E5B01}" type="presParOf" srcId="{F02C2F3B-94C7-4138-979E-BD2AE58A5C3E}" destId="{A7E248A4-7D45-4910-B45C-9949E401EB53}" srcOrd="0" destOrd="0" presId="urn:microsoft.com/office/officeart/2018/2/layout/IconVerticalSolidList"/>
    <dgm:cxn modelId="{A2C7AE5C-A915-40F5-9AA2-F9344EA3956C}" type="presParOf" srcId="{F02C2F3B-94C7-4138-979E-BD2AE58A5C3E}" destId="{D1E50850-6C2A-4EA1-A430-1DAB534CF0EC}" srcOrd="1" destOrd="0" presId="urn:microsoft.com/office/officeart/2018/2/layout/IconVerticalSolidList"/>
    <dgm:cxn modelId="{113F4F43-7411-4FA1-BA75-4493068E346F}" type="presParOf" srcId="{F02C2F3B-94C7-4138-979E-BD2AE58A5C3E}" destId="{98680E4E-A519-416A-A25C-4D4AF51E441E}" srcOrd="2" destOrd="0" presId="urn:microsoft.com/office/officeart/2018/2/layout/IconVerticalSolidList"/>
    <dgm:cxn modelId="{D1BBEE26-C2FE-4B25-9850-101D4979466E}" type="presParOf" srcId="{F02C2F3B-94C7-4138-979E-BD2AE58A5C3E}" destId="{80EEFEA9-8805-4EA0-95CF-728E0830B643}" srcOrd="3" destOrd="0" presId="urn:microsoft.com/office/officeart/2018/2/layout/IconVerticalSolidList"/>
    <dgm:cxn modelId="{27B974B8-C9E6-4394-A5A2-8FC8F5ACB2E0}" type="presParOf" srcId="{44C03888-4EC5-4DFA-B4BA-EAD9244A7C71}" destId="{DEBEC50C-949A-4ED9-9195-0FF16CAC7423}" srcOrd="5" destOrd="0" presId="urn:microsoft.com/office/officeart/2018/2/layout/IconVerticalSolidList"/>
    <dgm:cxn modelId="{6477B7DB-C10A-49AD-AA11-D64398CE6784}" type="presParOf" srcId="{44C03888-4EC5-4DFA-B4BA-EAD9244A7C71}" destId="{B98CD1D2-2AAE-4BEF-A698-ABEEE79E5D5B}" srcOrd="6" destOrd="0" presId="urn:microsoft.com/office/officeart/2018/2/layout/IconVerticalSolidList"/>
    <dgm:cxn modelId="{35C3ECB4-AE11-4CFD-9D68-6B82B2407AC5}" type="presParOf" srcId="{B98CD1D2-2AAE-4BEF-A698-ABEEE79E5D5B}" destId="{FA83CC76-2593-48D6-AAC2-D2ADAFB6F1EB}" srcOrd="0" destOrd="0" presId="urn:microsoft.com/office/officeart/2018/2/layout/IconVerticalSolidList"/>
    <dgm:cxn modelId="{B7E080C9-B581-46C8-BD14-81853E98B464}" type="presParOf" srcId="{B98CD1D2-2AAE-4BEF-A698-ABEEE79E5D5B}" destId="{FD9BFF88-9A16-4EC1-8177-1FA03A11D2E2}" srcOrd="1" destOrd="0" presId="urn:microsoft.com/office/officeart/2018/2/layout/IconVerticalSolidList"/>
    <dgm:cxn modelId="{CF8A3221-7F21-4075-9CFD-439BB0FABBE9}" type="presParOf" srcId="{B98CD1D2-2AAE-4BEF-A698-ABEEE79E5D5B}" destId="{2A3270EE-C48A-4410-B865-484BF81D34E5}" srcOrd="2" destOrd="0" presId="urn:microsoft.com/office/officeart/2018/2/layout/IconVerticalSolidList"/>
    <dgm:cxn modelId="{69F815A2-13FA-4040-9C29-6392B550BE6B}" type="presParOf" srcId="{B98CD1D2-2AAE-4BEF-A698-ABEEE79E5D5B}" destId="{A70A9F1A-210C-4049-ABB1-3F3AC78BD5A3}" srcOrd="3" destOrd="0" presId="urn:microsoft.com/office/officeart/2018/2/layout/IconVerticalSolidList"/>
    <dgm:cxn modelId="{F3B0ABA3-B83D-43CB-95C8-DFB96CE2A9E7}" type="presParOf" srcId="{44C03888-4EC5-4DFA-B4BA-EAD9244A7C71}" destId="{A28926AF-FF3B-4CAA-95A8-63AC4E48744B}" srcOrd="7" destOrd="0" presId="urn:microsoft.com/office/officeart/2018/2/layout/IconVerticalSolidList"/>
    <dgm:cxn modelId="{559A7AB1-846C-4A4E-8645-6F83C2DBB881}" type="presParOf" srcId="{44C03888-4EC5-4DFA-B4BA-EAD9244A7C71}" destId="{6377FFED-D977-4394-B552-54378838E880}" srcOrd="8" destOrd="0" presId="urn:microsoft.com/office/officeart/2018/2/layout/IconVerticalSolidList"/>
    <dgm:cxn modelId="{134F0FAA-4263-43D1-986D-949F4BEF1708}" type="presParOf" srcId="{6377FFED-D977-4394-B552-54378838E880}" destId="{F13FE4B5-AA15-4450-AA93-D2FB596465AE}" srcOrd="0" destOrd="0" presId="urn:microsoft.com/office/officeart/2018/2/layout/IconVerticalSolidList"/>
    <dgm:cxn modelId="{E503B114-9CA9-47B0-A5BB-690D1D3A4E96}" type="presParOf" srcId="{6377FFED-D977-4394-B552-54378838E880}" destId="{18F8350E-6894-4AB0-AADF-9599395B12E3}" srcOrd="1" destOrd="0" presId="urn:microsoft.com/office/officeart/2018/2/layout/IconVerticalSolidList"/>
    <dgm:cxn modelId="{3B853665-148F-44BF-B015-D3C4D4C7396F}" type="presParOf" srcId="{6377FFED-D977-4394-B552-54378838E880}" destId="{9A3B50F2-0776-419B-872B-E484DAC6E99E}" srcOrd="2" destOrd="0" presId="urn:microsoft.com/office/officeart/2018/2/layout/IconVerticalSolidList"/>
    <dgm:cxn modelId="{2E61F81F-D1C0-4DAD-8B46-ADDAC21F372D}" type="presParOf" srcId="{6377FFED-D977-4394-B552-54378838E880}" destId="{116CBC52-04DA-4AB3-BF21-A58FD8F80E3B}" srcOrd="3" destOrd="0" presId="urn:microsoft.com/office/officeart/2018/2/layout/IconVerticalSolidList"/>
    <dgm:cxn modelId="{BCBCDCE1-F0C4-481D-973E-B2A16F6A8D57}" type="presParOf" srcId="{44C03888-4EC5-4DFA-B4BA-EAD9244A7C71}" destId="{D3454D57-4EDF-4C06-98CB-07FE3359D72F}" srcOrd="9" destOrd="0" presId="urn:microsoft.com/office/officeart/2018/2/layout/IconVerticalSolidList"/>
    <dgm:cxn modelId="{877D6420-6DDA-4E96-83ED-4697F355A332}" type="presParOf" srcId="{44C03888-4EC5-4DFA-B4BA-EAD9244A7C71}" destId="{1540EE54-3BE9-46BD-BB29-422D83C834BC}" srcOrd="10" destOrd="0" presId="urn:microsoft.com/office/officeart/2018/2/layout/IconVerticalSolidList"/>
    <dgm:cxn modelId="{54348DB9-9DE8-40A1-9D3A-3B2A066FA831}" type="presParOf" srcId="{1540EE54-3BE9-46BD-BB29-422D83C834BC}" destId="{C63F5793-B6E0-4DF7-93EA-9E8E3AC533D3}" srcOrd="0" destOrd="0" presId="urn:microsoft.com/office/officeart/2018/2/layout/IconVerticalSolidList"/>
    <dgm:cxn modelId="{57C37EDE-89FC-4402-9CA7-B2CDA4BC4835}" type="presParOf" srcId="{1540EE54-3BE9-46BD-BB29-422D83C834BC}" destId="{4FD010EF-6D10-4CEA-8BA1-533667C83296}" srcOrd="1" destOrd="0" presId="urn:microsoft.com/office/officeart/2018/2/layout/IconVerticalSolidList"/>
    <dgm:cxn modelId="{5C639812-A8D6-4890-9780-291C7146FCC7}" type="presParOf" srcId="{1540EE54-3BE9-46BD-BB29-422D83C834BC}" destId="{8C3D9624-BAA4-4602-B99C-505DAABFD099}" srcOrd="2" destOrd="0" presId="urn:microsoft.com/office/officeart/2018/2/layout/IconVerticalSolidList"/>
    <dgm:cxn modelId="{1442F119-82C8-4C85-ABF6-C5C8EED3650D}" type="presParOf" srcId="{1540EE54-3BE9-46BD-BB29-422D83C834BC}" destId="{963C4402-9124-4E88-BA76-0A1169C1E0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36143-47A0-4822-8DEE-30F69CEAB089}">
      <dsp:nvSpPr>
        <dsp:cNvPr id="0" name=""/>
        <dsp:cNvSpPr/>
      </dsp:nvSpPr>
      <dsp:spPr>
        <a:xfrm>
          <a:off x="459042" y="977629"/>
          <a:ext cx="1435316" cy="1435316"/>
        </a:xfrm>
        <a:prstGeom prst="ellipse">
          <a:avLst/>
        </a:prstGeom>
        <a:solidFill>
          <a:srgbClr val="219B84"/>
        </a:solidFill>
        <a:ln>
          <a:noFill/>
        </a:ln>
        <a:effectLst>
          <a:outerShdw blurRad="149987" dist="250190" dir="8460000" algn="ctr" rotWithShape="0">
            <a:srgbClr val="000000">
              <a:alpha val="14000"/>
            </a:srgbClr>
          </a:outerShdw>
        </a:effectLst>
      </dsp:spPr>
      <dsp:style>
        <a:lnRef idx="0">
          <a:scrgbClr r="0" g="0" b="0"/>
        </a:lnRef>
        <a:fillRef idx="1">
          <a:scrgbClr r="0" g="0" b="0"/>
        </a:fillRef>
        <a:effectRef idx="0">
          <a:scrgbClr r="0" g="0" b="0"/>
        </a:effectRef>
        <a:fontRef idx="minor"/>
      </dsp:style>
    </dsp:sp>
    <dsp:sp modelId="{807C721C-868F-4DE3-9639-3699EDA9220E}">
      <dsp:nvSpPr>
        <dsp:cNvPr id="0" name=""/>
        <dsp:cNvSpPr/>
      </dsp:nvSpPr>
      <dsp:spPr>
        <a:xfrm>
          <a:off x="764929" y="1283516"/>
          <a:ext cx="823542" cy="823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A33E6-B56C-4431-9DDE-24A403A491DF}">
      <dsp:nvSpPr>
        <dsp:cNvPr id="0" name=""/>
        <dsp:cNvSpPr/>
      </dsp:nvSpPr>
      <dsp:spPr>
        <a:xfrm>
          <a:off x="211" y="2860011"/>
          <a:ext cx="235297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Practical approach</a:t>
          </a:r>
        </a:p>
      </dsp:txBody>
      <dsp:txXfrm>
        <a:off x="211" y="2860011"/>
        <a:ext cx="2352978" cy="855000"/>
      </dsp:txXfrm>
    </dsp:sp>
    <dsp:sp modelId="{2BE0ECBA-645D-4D90-B6B4-13A44A4954C8}">
      <dsp:nvSpPr>
        <dsp:cNvPr id="0" name=""/>
        <dsp:cNvSpPr/>
      </dsp:nvSpPr>
      <dsp:spPr>
        <a:xfrm>
          <a:off x="3223791" y="977629"/>
          <a:ext cx="1435316" cy="1435316"/>
        </a:xfrm>
        <a:prstGeom prst="ellipse">
          <a:avLst/>
        </a:prstGeom>
        <a:solidFill>
          <a:schemeClr val="tx1">
            <a:lumMod val="65000"/>
            <a:lumOff val="35000"/>
          </a:schemeClr>
        </a:solidFill>
        <a:ln>
          <a:noFill/>
        </a:ln>
        <a:effectLst>
          <a:outerShdw blurRad="149987" dist="250190" dir="8460000" algn="ctr" rotWithShape="0">
            <a:srgbClr val="000000">
              <a:alpha val="14000"/>
            </a:srgbClr>
          </a:outerShdw>
        </a:effectLst>
      </dsp:spPr>
      <dsp:style>
        <a:lnRef idx="0">
          <a:scrgbClr r="0" g="0" b="0"/>
        </a:lnRef>
        <a:fillRef idx="1">
          <a:scrgbClr r="0" g="0" b="0"/>
        </a:fillRef>
        <a:effectRef idx="0">
          <a:scrgbClr r="0" g="0" b="0"/>
        </a:effectRef>
        <a:fontRef idx="minor"/>
      </dsp:style>
    </dsp:sp>
    <dsp:sp modelId="{DE1EAFC7-48A2-4A2A-A88F-5965628FC617}">
      <dsp:nvSpPr>
        <dsp:cNvPr id="0" name=""/>
        <dsp:cNvSpPr/>
      </dsp:nvSpPr>
      <dsp:spPr>
        <a:xfrm>
          <a:off x="3529678" y="1283516"/>
          <a:ext cx="823542" cy="823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7509E0-3B6B-463B-8229-96D01D5AAD1D}">
      <dsp:nvSpPr>
        <dsp:cNvPr id="0" name=""/>
        <dsp:cNvSpPr/>
      </dsp:nvSpPr>
      <dsp:spPr>
        <a:xfrm>
          <a:off x="5562640" y="2874529"/>
          <a:ext cx="226556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Removing barriers</a:t>
          </a:r>
        </a:p>
      </dsp:txBody>
      <dsp:txXfrm>
        <a:off x="5562640" y="2874529"/>
        <a:ext cx="2265568" cy="855000"/>
      </dsp:txXfrm>
    </dsp:sp>
    <dsp:sp modelId="{BE9109F2-CC30-4BD5-900D-95BD4B232971}">
      <dsp:nvSpPr>
        <dsp:cNvPr id="0" name=""/>
        <dsp:cNvSpPr/>
      </dsp:nvSpPr>
      <dsp:spPr>
        <a:xfrm>
          <a:off x="5988540" y="977629"/>
          <a:ext cx="1435316" cy="1435316"/>
        </a:xfrm>
        <a:prstGeom prst="ellipse">
          <a:avLst/>
        </a:prstGeom>
        <a:solidFill>
          <a:srgbClr val="A02B93"/>
        </a:solidFill>
        <a:ln>
          <a:noFill/>
        </a:ln>
        <a:effectLst>
          <a:outerShdw blurRad="149987" dist="250190" dir="8460000" algn="ctr" rotWithShape="0">
            <a:srgbClr val="000000">
              <a:alpha val="14000"/>
            </a:srgbClr>
          </a:outerShdw>
        </a:effectLst>
      </dsp:spPr>
      <dsp:style>
        <a:lnRef idx="0">
          <a:scrgbClr r="0" g="0" b="0"/>
        </a:lnRef>
        <a:fillRef idx="1">
          <a:scrgbClr r="0" g="0" b="0"/>
        </a:fillRef>
        <a:effectRef idx="0">
          <a:scrgbClr r="0" g="0" b="0"/>
        </a:effectRef>
        <a:fontRef idx="minor"/>
      </dsp:style>
    </dsp:sp>
    <dsp:sp modelId="{F5151920-9371-4D9B-981F-B8F6FD8A1324}">
      <dsp:nvSpPr>
        <dsp:cNvPr id="0" name=""/>
        <dsp:cNvSpPr/>
      </dsp:nvSpPr>
      <dsp:spPr>
        <a:xfrm>
          <a:off x="6294427" y="1283516"/>
          <a:ext cx="823542" cy="823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5DD914-3E97-4558-B250-12A883A9668B}">
      <dsp:nvSpPr>
        <dsp:cNvPr id="0" name=""/>
        <dsp:cNvSpPr/>
      </dsp:nvSpPr>
      <dsp:spPr>
        <a:xfrm>
          <a:off x="2781972" y="2874529"/>
          <a:ext cx="235297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stepping beyond standard practice</a:t>
          </a:r>
        </a:p>
      </dsp:txBody>
      <dsp:txXfrm>
        <a:off x="2781972" y="2874529"/>
        <a:ext cx="2352978" cy="855000"/>
      </dsp:txXfrm>
    </dsp:sp>
    <dsp:sp modelId="{AB8BF2FB-676E-41CD-B188-F627B34AFDD4}">
      <dsp:nvSpPr>
        <dsp:cNvPr id="0" name=""/>
        <dsp:cNvSpPr/>
      </dsp:nvSpPr>
      <dsp:spPr>
        <a:xfrm>
          <a:off x="8753290" y="977629"/>
          <a:ext cx="1435316" cy="1435316"/>
        </a:xfrm>
        <a:prstGeom prst="ellipse">
          <a:avLst/>
        </a:prstGeom>
        <a:solidFill>
          <a:srgbClr val="9FBDB1"/>
        </a:solidFill>
        <a:ln>
          <a:noFill/>
        </a:ln>
        <a:effectLst>
          <a:outerShdw blurRad="149987" dist="250190" dir="8460000" algn="ctr" rotWithShape="0">
            <a:srgbClr val="000000">
              <a:alpha val="14000"/>
            </a:srgbClr>
          </a:outerShdw>
        </a:effectLst>
      </dsp:spPr>
      <dsp:style>
        <a:lnRef idx="0">
          <a:scrgbClr r="0" g="0" b="0"/>
        </a:lnRef>
        <a:fillRef idx="1">
          <a:scrgbClr r="0" g="0" b="0"/>
        </a:fillRef>
        <a:effectRef idx="0">
          <a:scrgbClr r="0" g="0" b="0"/>
        </a:effectRef>
        <a:fontRef idx="minor"/>
      </dsp:style>
    </dsp:sp>
    <dsp:sp modelId="{C62904EC-35BC-4902-86A9-87D85E3991CE}">
      <dsp:nvSpPr>
        <dsp:cNvPr id="0" name=""/>
        <dsp:cNvSpPr/>
      </dsp:nvSpPr>
      <dsp:spPr>
        <a:xfrm>
          <a:off x="9059177" y="1283516"/>
          <a:ext cx="823542" cy="8235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0626A-36C5-492B-A6AC-FDA5F80301F8}">
      <dsp:nvSpPr>
        <dsp:cNvPr id="0" name=""/>
        <dsp:cNvSpPr/>
      </dsp:nvSpPr>
      <dsp:spPr>
        <a:xfrm>
          <a:off x="8292129" y="2860011"/>
          <a:ext cx="2352978"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Empowering students and staff</a:t>
          </a:r>
        </a:p>
      </dsp:txBody>
      <dsp:txXfrm>
        <a:off x="8292129" y="2860011"/>
        <a:ext cx="2352978" cy="8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35DE6-F578-4C60-A75F-BBAC56A6B8A3}">
      <dsp:nvSpPr>
        <dsp:cNvPr id="0" name=""/>
        <dsp:cNvSpPr/>
      </dsp:nvSpPr>
      <dsp:spPr>
        <a:xfrm>
          <a:off x="0" y="16807"/>
          <a:ext cx="8516007" cy="915310"/>
        </a:xfrm>
        <a:prstGeom prst="roundRect">
          <a:avLst>
            <a:gd name="adj" fmla="val 10000"/>
          </a:avLst>
        </a:prstGeom>
        <a:solidFill>
          <a:srgbClr val="1D8773">
            <a:alpha val="15000"/>
          </a:srgbClr>
        </a:solidFill>
        <a:ln>
          <a:noFill/>
        </a:ln>
        <a:effectLst/>
      </dsp:spPr>
      <dsp:style>
        <a:lnRef idx="0">
          <a:scrgbClr r="0" g="0" b="0"/>
        </a:lnRef>
        <a:fillRef idx="1">
          <a:scrgbClr r="0" g="0" b="0"/>
        </a:fillRef>
        <a:effectRef idx="2">
          <a:scrgbClr r="0" g="0" b="0"/>
        </a:effectRef>
        <a:fontRef idx="minor"/>
      </dsp:style>
    </dsp:sp>
    <dsp:sp modelId="{AED2980A-0A0E-4139-829E-99B39174353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19E89AD-CF2B-4F11-BA22-2416EDA88A50}">
      <dsp:nvSpPr>
        <dsp:cNvPr id="0" name=""/>
        <dsp:cNvSpPr/>
      </dsp:nvSpPr>
      <dsp:spPr>
        <a:xfrm>
          <a:off x="1057183" y="1805"/>
          <a:ext cx="745882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Staff confidence levels</a:t>
          </a:r>
        </a:p>
      </dsp:txBody>
      <dsp:txXfrm>
        <a:off x="1057183" y="1805"/>
        <a:ext cx="7458823" cy="915310"/>
      </dsp:txXfrm>
    </dsp:sp>
    <dsp:sp modelId="{F63C69CF-2C26-4802-BFB2-7881F4F45ECA}">
      <dsp:nvSpPr>
        <dsp:cNvPr id="0" name=""/>
        <dsp:cNvSpPr/>
      </dsp:nvSpPr>
      <dsp:spPr>
        <a:xfrm>
          <a:off x="0" y="1145944"/>
          <a:ext cx="8516007" cy="915310"/>
        </a:xfrm>
        <a:prstGeom prst="roundRect">
          <a:avLst>
            <a:gd name="adj" fmla="val 10000"/>
          </a:avLst>
        </a:prstGeom>
        <a:solidFill>
          <a:srgbClr val="1D8773">
            <a:alpha val="15000"/>
          </a:srgbClr>
        </a:solidFill>
        <a:ln>
          <a:noFill/>
        </a:ln>
        <a:effectLst/>
      </dsp:spPr>
      <dsp:style>
        <a:lnRef idx="0">
          <a:scrgbClr r="0" g="0" b="0"/>
        </a:lnRef>
        <a:fillRef idx="1">
          <a:scrgbClr r="0" g="0" b="0"/>
        </a:fillRef>
        <a:effectRef idx="2">
          <a:scrgbClr r="0" g="0" b="0"/>
        </a:effectRef>
        <a:fontRef idx="minor"/>
      </dsp:style>
    </dsp:sp>
    <dsp:sp modelId="{A33FAB14-5842-48D3-B716-DBF554C9E2D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C897D75-92E8-4A27-BD36-FCF79767DA9B}">
      <dsp:nvSpPr>
        <dsp:cNvPr id="0" name=""/>
        <dsp:cNvSpPr/>
      </dsp:nvSpPr>
      <dsp:spPr>
        <a:xfrm>
          <a:off x="1057183" y="1145944"/>
          <a:ext cx="745882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Engagement</a:t>
          </a:r>
        </a:p>
      </dsp:txBody>
      <dsp:txXfrm>
        <a:off x="1057183" y="1145944"/>
        <a:ext cx="7458823" cy="915310"/>
      </dsp:txXfrm>
    </dsp:sp>
    <dsp:sp modelId="{A7E248A4-7D45-4910-B45C-9949E401EB53}">
      <dsp:nvSpPr>
        <dsp:cNvPr id="0" name=""/>
        <dsp:cNvSpPr/>
      </dsp:nvSpPr>
      <dsp:spPr>
        <a:xfrm>
          <a:off x="0" y="2290082"/>
          <a:ext cx="8516007" cy="915310"/>
        </a:xfrm>
        <a:prstGeom prst="roundRect">
          <a:avLst>
            <a:gd name="adj" fmla="val 10000"/>
          </a:avLst>
        </a:prstGeom>
        <a:solidFill>
          <a:srgbClr val="1D8773">
            <a:alpha val="15000"/>
          </a:srgbClr>
        </a:solidFill>
        <a:ln>
          <a:noFill/>
        </a:ln>
        <a:effectLst/>
      </dsp:spPr>
      <dsp:style>
        <a:lnRef idx="0">
          <a:scrgbClr r="0" g="0" b="0"/>
        </a:lnRef>
        <a:fillRef idx="1">
          <a:scrgbClr r="0" g="0" b="0"/>
        </a:fillRef>
        <a:effectRef idx="2">
          <a:scrgbClr r="0" g="0" b="0"/>
        </a:effectRef>
        <a:fontRef idx="minor"/>
      </dsp:style>
    </dsp:sp>
    <dsp:sp modelId="{D1E50850-6C2A-4EA1-A430-1DAB534CF0E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EEFEA9-8805-4EA0-95CF-728E0830B643}">
      <dsp:nvSpPr>
        <dsp:cNvPr id="0" name=""/>
        <dsp:cNvSpPr/>
      </dsp:nvSpPr>
      <dsp:spPr>
        <a:xfrm>
          <a:off x="1057183" y="2290082"/>
          <a:ext cx="745882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Student satisfaction</a:t>
          </a:r>
        </a:p>
      </dsp:txBody>
      <dsp:txXfrm>
        <a:off x="1057183" y="2290082"/>
        <a:ext cx="7458823" cy="915310"/>
      </dsp:txXfrm>
    </dsp:sp>
    <dsp:sp modelId="{FA83CC76-2593-48D6-AAC2-D2ADAFB6F1EB}">
      <dsp:nvSpPr>
        <dsp:cNvPr id="0" name=""/>
        <dsp:cNvSpPr/>
      </dsp:nvSpPr>
      <dsp:spPr>
        <a:xfrm>
          <a:off x="0" y="3434221"/>
          <a:ext cx="8516007" cy="915310"/>
        </a:xfrm>
        <a:prstGeom prst="roundRect">
          <a:avLst>
            <a:gd name="adj" fmla="val 10000"/>
          </a:avLst>
        </a:prstGeom>
        <a:solidFill>
          <a:srgbClr val="1D8773">
            <a:alpha val="15000"/>
          </a:srgbClr>
        </a:solidFill>
        <a:ln>
          <a:noFill/>
        </a:ln>
        <a:effectLst/>
      </dsp:spPr>
      <dsp:style>
        <a:lnRef idx="0">
          <a:scrgbClr r="0" g="0" b="0"/>
        </a:lnRef>
        <a:fillRef idx="1">
          <a:scrgbClr r="0" g="0" b="0"/>
        </a:fillRef>
        <a:effectRef idx="2">
          <a:scrgbClr r="0" g="0" b="0"/>
        </a:effectRef>
        <a:fontRef idx="minor"/>
      </dsp:style>
    </dsp:sp>
    <dsp:sp modelId="{FD9BFF88-9A16-4EC1-8177-1FA03A11D2E2}">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70A9F1A-210C-4049-ABB1-3F3AC78BD5A3}">
      <dsp:nvSpPr>
        <dsp:cNvPr id="0" name=""/>
        <dsp:cNvSpPr/>
      </dsp:nvSpPr>
      <dsp:spPr>
        <a:xfrm>
          <a:off x="1057183" y="3434221"/>
          <a:ext cx="745882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t>Service effectiveness</a:t>
          </a:r>
        </a:p>
      </dsp:txBody>
      <dsp:txXfrm>
        <a:off x="1057183" y="3434221"/>
        <a:ext cx="7458823"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35DE6-F578-4C60-A75F-BBAC56A6B8A3}">
      <dsp:nvSpPr>
        <dsp:cNvPr id="0" name=""/>
        <dsp:cNvSpPr/>
      </dsp:nvSpPr>
      <dsp:spPr>
        <a:xfrm>
          <a:off x="0" y="11238"/>
          <a:ext cx="8516007" cy="599796"/>
        </a:xfrm>
        <a:prstGeom prst="roundRect">
          <a:avLst>
            <a:gd name="adj" fmla="val 10000"/>
          </a:avLst>
        </a:prstGeom>
        <a:solidFill>
          <a:srgbClr val="B11D75">
            <a:alpha val="15000"/>
          </a:srgbClr>
        </a:solidFill>
        <a:ln>
          <a:noFill/>
        </a:ln>
        <a:effectLst/>
      </dsp:spPr>
      <dsp:style>
        <a:lnRef idx="0">
          <a:scrgbClr r="0" g="0" b="0"/>
        </a:lnRef>
        <a:fillRef idx="1">
          <a:scrgbClr r="0" g="0" b="0"/>
        </a:fillRef>
        <a:effectRef idx="2">
          <a:scrgbClr r="0" g="0" b="0"/>
        </a:effectRef>
        <a:fontRef idx="minor"/>
      </dsp:style>
    </dsp:sp>
    <dsp:sp modelId="{AED2980A-0A0E-4139-829E-99B391743530}">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19E89AD-CF2B-4F11-BA22-2416EDA88A50}">
      <dsp:nvSpPr>
        <dsp:cNvPr id="0" name=""/>
        <dsp:cNvSpPr/>
      </dsp:nvSpPr>
      <dsp:spPr>
        <a:xfrm>
          <a:off x="692764" y="1407"/>
          <a:ext cx="7823242"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066800">
            <a:lnSpc>
              <a:spcPct val="100000"/>
            </a:lnSpc>
            <a:spcBef>
              <a:spcPct val="0"/>
            </a:spcBef>
            <a:spcAft>
              <a:spcPct val="35000"/>
            </a:spcAft>
            <a:buNone/>
          </a:pPr>
          <a:r>
            <a:rPr lang="en-US" sz="2400" kern="1200" dirty="0"/>
            <a:t>Structured and sustainable operating model   </a:t>
          </a:r>
        </a:p>
      </dsp:txBody>
      <dsp:txXfrm>
        <a:off x="692764" y="1407"/>
        <a:ext cx="7823242" cy="599796"/>
      </dsp:txXfrm>
    </dsp:sp>
    <dsp:sp modelId="{F63C69CF-2C26-4802-BFB2-7881F4F45ECA}">
      <dsp:nvSpPr>
        <dsp:cNvPr id="0" name=""/>
        <dsp:cNvSpPr/>
      </dsp:nvSpPr>
      <dsp:spPr>
        <a:xfrm>
          <a:off x="0" y="751152"/>
          <a:ext cx="8516007" cy="599796"/>
        </a:xfrm>
        <a:prstGeom prst="roundRect">
          <a:avLst>
            <a:gd name="adj" fmla="val 10000"/>
          </a:avLst>
        </a:prstGeom>
        <a:solidFill>
          <a:srgbClr val="B11D75">
            <a:alpha val="15000"/>
          </a:srgbClr>
        </a:solidFill>
        <a:ln>
          <a:noFill/>
        </a:ln>
        <a:effectLst/>
      </dsp:spPr>
      <dsp:style>
        <a:lnRef idx="0">
          <a:scrgbClr r="0" g="0" b="0"/>
        </a:lnRef>
        <a:fillRef idx="1">
          <a:scrgbClr r="0" g="0" b="0"/>
        </a:fillRef>
        <a:effectRef idx="2">
          <a:scrgbClr r="0" g="0" b="0"/>
        </a:effectRef>
        <a:fontRef idx="minor"/>
      </dsp:style>
    </dsp:sp>
    <dsp:sp modelId="{A33FAB14-5842-48D3-B716-DBF554C9E2D2}">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C897D75-92E8-4A27-BD36-FCF79767DA9B}">
      <dsp:nvSpPr>
        <dsp:cNvPr id="0" name=""/>
        <dsp:cNvSpPr/>
      </dsp:nvSpPr>
      <dsp:spPr>
        <a:xfrm>
          <a:off x="692764" y="751152"/>
          <a:ext cx="7823242"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066800">
            <a:lnSpc>
              <a:spcPct val="100000"/>
            </a:lnSpc>
            <a:spcBef>
              <a:spcPct val="0"/>
            </a:spcBef>
            <a:spcAft>
              <a:spcPct val="35000"/>
            </a:spcAft>
            <a:buNone/>
          </a:pPr>
          <a:r>
            <a:rPr lang="en-US" sz="2400" kern="1200" dirty="0"/>
            <a:t>Tailored training programs</a:t>
          </a:r>
        </a:p>
      </dsp:txBody>
      <dsp:txXfrm>
        <a:off x="692764" y="751152"/>
        <a:ext cx="7823242" cy="599796"/>
      </dsp:txXfrm>
    </dsp:sp>
    <dsp:sp modelId="{A7E248A4-7D45-4910-B45C-9949E401EB53}">
      <dsp:nvSpPr>
        <dsp:cNvPr id="0" name=""/>
        <dsp:cNvSpPr/>
      </dsp:nvSpPr>
      <dsp:spPr>
        <a:xfrm>
          <a:off x="0" y="1500898"/>
          <a:ext cx="8516007" cy="599796"/>
        </a:xfrm>
        <a:prstGeom prst="roundRect">
          <a:avLst>
            <a:gd name="adj" fmla="val 10000"/>
          </a:avLst>
        </a:prstGeom>
        <a:solidFill>
          <a:srgbClr val="B11D75">
            <a:alpha val="15000"/>
          </a:srgbClr>
        </a:solidFill>
        <a:ln>
          <a:noFill/>
        </a:ln>
        <a:effectLst/>
      </dsp:spPr>
      <dsp:style>
        <a:lnRef idx="0">
          <a:scrgbClr r="0" g="0" b="0"/>
        </a:lnRef>
        <a:fillRef idx="1">
          <a:scrgbClr r="0" g="0" b="0"/>
        </a:fillRef>
        <a:effectRef idx="2">
          <a:scrgbClr r="0" g="0" b="0"/>
        </a:effectRef>
        <a:fontRef idx="minor"/>
      </dsp:style>
    </dsp:sp>
    <dsp:sp modelId="{D1E50850-6C2A-4EA1-A430-1DAB534CF0EC}">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0EEFEA9-8805-4EA0-95CF-728E0830B643}">
      <dsp:nvSpPr>
        <dsp:cNvPr id="0" name=""/>
        <dsp:cNvSpPr/>
      </dsp:nvSpPr>
      <dsp:spPr>
        <a:xfrm>
          <a:off x="692764" y="1500898"/>
          <a:ext cx="7823242"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066800">
            <a:lnSpc>
              <a:spcPct val="100000"/>
            </a:lnSpc>
            <a:spcBef>
              <a:spcPct val="0"/>
            </a:spcBef>
            <a:spcAft>
              <a:spcPct val="35000"/>
            </a:spcAft>
            <a:buNone/>
          </a:pPr>
          <a:r>
            <a:rPr lang="en-US" sz="2400" kern="1200" dirty="0"/>
            <a:t>Process Toolkits to increase capability and efficiency</a:t>
          </a:r>
        </a:p>
      </dsp:txBody>
      <dsp:txXfrm>
        <a:off x="692764" y="1500898"/>
        <a:ext cx="7823242" cy="599796"/>
      </dsp:txXfrm>
    </dsp:sp>
    <dsp:sp modelId="{FA83CC76-2593-48D6-AAC2-D2ADAFB6F1EB}">
      <dsp:nvSpPr>
        <dsp:cNvPr id="0" name=""/>
        <dsp:cNvSpPr/>
      </dsp:nvSpPr>
      <dsp:spPr>
        <a:xfrm>
          <a:off x="0" y="2250643"/>
          <a:ext cx="8516007" cy="599796"/>
        </a:xfrm>
        <a:prstGeom prst="roundRect">
          <a:avLst>
            <a:gd name="adj" fmla="val 10000"/>
          </a:avLst>
        </a:prstGeom>
        <a:solidFill>
          <a:srgbClr val="B11D75">
            <a:alpha val="15000"/>
          </a:srgbClr>
        </a:solidFill>
        <a:ln>
          <a:noFill/>
        </a:ln>
        <a:effectLst/>
      </dsp:spPr>
      <dsp:style>
        <a:lnRef idx="0">
          <a:scrgbClr r="0" g="0" b="0"/>
        </a:lnRef>
        <a:fillRef idx="1">
          <a:scrgbClr r="0" g="0" b="0"/>
        </a:fillRef>
        <a:effectRef idx="2">
          <a:scrgbClr r="0" g="0" b="0"/>
        </a:effectRef>
        <a:fontRef idx="minor"/>
      </dsp:style>
    </dsp:sp>
    <dsp:sp modelId="{FD9BFF88-9A16-4EC1-8177-1FA03A11D2E2}">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70A9F1A-210C-4049-ABB1-3F3AC78BD5A3}">
      <dsp:nvSpPr>
        <dsp:cNvPr id="0" name=""/>
        <dsp:cNvSpPr/>
      </dsp:nvSpPr>
      <dsp:spPr>
        <a:xfrm>
          <a:off x="692764" y="2250643"/>
          <a:ext cx="7823242"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066800">
            <a:lnSpc>
              <a:spcPct val="100000"/>
            </a:lnSpc>
            <a:spcBef>
              <a:spcPct val="0"/>
            </a:spcBef>
            <a:spcAft>
              <a:spcPct val="35000"/>
            </a:spcAft>
            <a:buNone/>
          </a:pPr>
          <a:r>
            <a:rPr lang="en-US" sz="2400" kern="1200" dirty="0"/>
            <a:t>Integrated network for support and guidance</a:t>
          </a:r>
        </a:p>
      </dsp:txBody>
      <dsp:txXfrm>
        <a:off x="692764" y="2250643"/>
        <a:ext cx="7823242" cy="599796"/>
      </dsp:txXfrm>
    </dsp:sp>
    <dsp:sp modelId="{F13FE4B5-AA15-4450-AA93-D2FB596465AE}">
      <dsp:nvSpPr>
        <dsp:cNvPr id="0" name=""/>
        <dsp:cNvSpPr/>
      </dsp:nvSpPr>
      <dsp:spPr>
        <a:xfrm>
          <a:off x="0" y="3000388"/>
          <a:ext cx="8516007" cy="599796"/>
        </a:xfrm>
        <a:prstGeom prst="roundRect">
          <a:avLst>
            <a:gd name="adj" fmla="val 10000"/>
          </a:avLst>
        </a:prstGeom>
        <a:solidFill>
          <a:srgbClr val="B11D75">
            <a:alpha val="15000"/>
          </a:srgbClr>
        </a:solidFill>
        <a:ln>
          <a:noFill/>
        </a:ln>
        <a:effectLst/>
      </dsp:spPr>
      <dsp:style>
        <a:lnRef idx="0">
          <a:scrgbClr r="0" g="0" b="0"/>
        </a:lnRef>
        <a:fillRef idx="1">
          <a:scrgbClr r="0" g="0" b="0"/>
        </a:fillRef>
        <a:effectRef idx="2">
          <a:scrgbClr r="0" g="0" b="0"/>
        </a:effectRef>
        <a:fontRef idx="minor"/>
      </dsp:style>
    </dsp:sp>
    <dsp:sp modelId="{18F8350E-6894-4AB0-AADF-9599395B12E3}">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16CBC52-04DA-4AB3-BF21-A58FD8F80E3B}">
      <dsp:nvSpPr>
        <dsp:cNvPr id="0" name=""/>
        <dsp:cNvSpPr/>
      </dsp:nvSpPr>
      <dsp:spPr>
        <a:xfrm>
          <a:off x="692764" y="3000388"/>
          <a:ext cx="7823242"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066800">
            <a:lnSpc>
              <a:spcPct val="100000"/>
            </a:lnSpc>
            <a:spcBef>
              <a:spcPct val="0"/>
            </a:spcBef>
            <a:spcAft>
              <a:spcPct val="35000"/>
            </a:spcAft>
            <a:buNone/>
          </a:pPr>
          <a:r>
            <a:rPr lang="en-US" sz="2400" kern="1200" dirty="0"/>
            <a:t>Centralised hub of relevant and authoritative resources</a:t>
          </a:r>
        </a:p>
      </dsp:txBody>
      <dsp:txXfrm>
        <a:off x="692764" y="3000388"/>
        <a:ext cx="7823242" cy="599796"/>
      </dsp:txXfrm>
    </dsp:sp>
    <dsp:sp modelId="{C63F5793-B6E0-4DF7-93EA-9E8E3AC533D3}">
      <dsp:nvSpPr>
        <dsp:cNvPr id="0" name=""/>
        <dsp:cNvSpPr/>
      </dsp:nvSpPr>
      <dsp:spPr>
        <a:xfrm>
          <a:off x="0" y="3750134"/>
          <a:ext cx="8516007" cy="599796"/>
        </a:xfrm>
        <a:prstGeom prst="roundRect">
          <a:avLst>
            <a:gd name="adj" fmla="val 10000"/>
          </a:avLst>
        </a:prstGeom>
        <a:solidFill>
          <a:srgbClr val="B11D75">
            <a:alpha val="15000"/>
          </a:srgbClr>
        </a:solidFill>
        <a:ln>
          <a:noFill/>
        </a:ln>
        <a:effectLst/>
      </dsp:spPr>
      <dsp:style>
        <a:lnRef idx="0">
          <a:scrgbClr r="0" g="0" b="0"/>
        </a:lnRef>
        <a:fillRef idx="1">
          <a:scrgbClr r="0" g="0" b="0"/>
        </a:fillRef>
        <a:effectRef idx="2">
          <a:scrgbClr r="0" g="0" b="0"/>
        </a:effectRef>
        <a:fontRef idx="minor"/>
      </dsp:style>
    </dsp:sp>
    <dsp:sp modelId="{4FD010EF-6D10-4CEA-8BA1-533667C83296}">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3C4402-9124-4E88-BA76-0A1169C1E0EE}">
      <dsp:nvSpPr>
        <dsp:cNvPr id="0" name=""/>
        <dsp:cNvSpPr/>
      </dsp:nvSpPr>
      <dsp:spPr>
        <a:xfrm>
          <a:off x="692764" y="3750134"/>
          <a:ext cx="7823242"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1066800">
            <a:lnSpc>
              <a:spcPct val="100000"/>
            </a:lnSpc>
            <a:spcBef>
              <a:spcPct val="0"/>
            </a:spcBef>
            <a:spcAft>
              <a:spcPct val="35000"/>
            </a:spcAft>
            <a:buNone/>
          </a:pPr>
          <a:r>
            <a:rPr lang="en-US" sz="2400" kern="1200" dirty="0"/>
            <a:t>Dedicated communications pathway </a:t>
          </a:r>
        </a:p>
      </dsp:txBody>
      <dsp:txXfrm>
        <a:off x="692764" y="3750134"/>
        <a:ext cx="7823242" cy="59979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52AD4-3EB2-432D-B7EC-FE0A91BAD21A}" type="datetimeFigureOut">
              <a:rPr lang="en-AU" smtClean="0"/>
              <a:t>6/10/2025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606BC-E831-45F9-90E5-6E31D2584BDC}" type="slidenum">
              <a:rPr lang="en-AU" smtClean="0"/>
              <a:t>‹#›</a:t>
            </a:fld>
            <a:endParaRPr lang="en-AU"/>
          </a:p>
        </p:txBody>
      </p:sp>
    </p:spTree>
    <p:extLst>
      <p:ext uri="{BB962C8B-B14F-4D97-AF65-F5344CB8AC3E}">
        <p14:creationId xmlns:p14="http://schemas.microsoft.com/office/powerpoint/2010/main" val="189050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F9610E0-B539-5343-91F3-0009F7B60D62}" type="slidenum">
              <a:rPr lang="en-AU" smtClean="0"/>
              <a:t>1</a:t>
            </a:fld>
            <a:endParaRPr lang="en-AU"/>
          </a:p>
        </p:txBody>
      </p:sp>
    </p:spTree>
    <p:extLst>
      <p:ext uri="{BB962C8B-B14F-4D97-AF65-F5344CB8AC3E}">
        <p14:creationId xmlns:p14="http://schemas.microsoft.com/office/powerpoint/2010/main" val="43893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C355-4AC8-494E-B7B8-14D48E87C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9F63C-D7A2-127E-BED7-652AB5705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16D73-E93A-1E62-F807-450DEB3F2E6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D047A49-C282-6D4D-12C1-E5BD1DE29A0B}"/>
              </a:ext>
            </a:extLst>
          </p:cNvPr>
          <p:cNvSpPr>
            <a:spLocks noGrp="1"/>
          </p:cNvSpPr>
          <p:nvPr>
            <p:ph type="sldNum" sz="quarter" idx="5"/>
          </p:nvPr>
        </p:nvSpPr>
        <p:spPr/>
        <p:txBody>
          <a:bodyPr/>
          <a:lstStyle/>
          <a:p>
            <a:fld id="{4F9610E0-B539-5343-91F3-0009F7B60D62}" type="slidenum">
              <a:rPr lang="en-AU" smtClean="0"/>
              <a:t>12</a:t>
            </a:fld>
            <a:endParaRPr lang="en-AU"/>
          </a:p>
        </p:txBody>
      </p:sp>
    </p:spTree>
    <p:extLst>
      <p:ext uri="{BB962C8B-B14F-4D97-AF65-F5344CB8AC3E}">
        <p14:creationId xmlns:p14="http://schemas.microsoft.com/office/powerpoint/2010/main" val="289652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D5A92-859D-ABBF-A2F8-13E90476D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847F1-A850-DCA2-EF3D-B2CD3791C0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090F9-D4A5-0CE0-4E2E-62756688FE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F51B2E3-D657-4EA8-1F90-EBC0B5E66C67}"/>
              </a:ext>
            </a:extLst>
          </p:cNvPr>
          <p:cNvSpPr>
            <a:spLocks noGrp="1"/>
          </p:cNvSpPr>
          <p:nvPr>
            <p:ph type="sldNum" sz="quarter" idx="5"/>
          </p:nvPr>
        </p:nvSpPr>
        <p:spPr/>
        <p:txBody>
          <a:bodyPr/>
          <a:lstStyle/>
          <a:p>
            <a:fld id="{4F9610E0-B539-5343-91F3-0009F7B60D62}" type="slidenum">
              <a:rPr lang="en-AU" smtClean="0"/>
              <a:t>13</a:t>
            </a:fld>
            <a:endParaRPr lang="en-AU"/>
          </a:p>
        </p:txBody>
      </p:sp>
    </p:spTree>
    <p:extLst>
      <p:ext uri="{BB962C8B-B14F-4D97-AF65-F5344CB8AC3E}">
        <p14:creationId xmlns:p14="http://schemas.microsoft.com/office/powerpoint/2010/main" val="112483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4304-37DF-BB01-7E11-346582AAE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DD89B-0118-B921-AD5B-A324B1E9D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7935D-7CA6-E3CC-06ED-07D7CE31C80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846F179-3046-D6C7-9EEE-0CA55E86739A}"/>
              </a:ext>
            </a:extLst>
          </p:cNvPr>
          <p:cNvSpPr>
            <a:spLocks noGrp="1"/>
          </p:cNvSpPr>
          <p:nvPr>
            <p:ph type="sldNum" sz="quarter" idx="5"/>
          </p:nvPr>
        </p:nvSpPr>
        <p:spPr/>
        <p:txBody>
          <a:bodyPr/>
          <a:lstStyle/>
          <a:p>
            <a:fld id="{4F9610E0-B539-5343-91F3-0009F7B60D62}" type="slidenum">
              <a:rPr lang="en-AU" smtClean="0"/>
              <a:t>14</a:t>
            </a:fld>
            <a:endParaRPr lang="en-AU"/>
          </a:p>
        </p:txBody>
      </p:sp>
    </p:spTree>
    <p:extLst>
      <p:ext uri="{BB962C8B-B14F-4D97-AF65-F5344CB8AC3E}">
        <p14:creationId xmlns:p14="http://schemas.microsoft.com/office/powerpoint/2010/main" val="19725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AE965-E342-C855-B85C-93919728C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26198-8AFE-4B24-FA20-27F779921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C48E4-FC90-E393-3D96-9E9EEF5E40D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BEA047E-A067-15F1-DC7E-AFD99BD56D14}"/>
              </a:ext>
            </a:extLst>
          </p:cNvPr>
          <p:cNvSpPr>
            <a:spLocks noGrp="1"/>
          </p:cNvSpPr>
          <p:nvPr>
            <p:ph type="sldNum" sz="quarter" idx="5"/>
          </p:nvPr>
        </p:nvSpPr>
        <p:spPr/>
        <p:txBody>
          <a:bodyPr/>
          <a:lstStyle/>
          <a:p>
            <a:fld id="{4F9610E0-B539-5343-91F3-0009F7B60D62}" type="slidenum">
              <a:rPr lang="en-AU" smtClean="0"/>
              <a:t>15</a:t>
            </a:fld>
            <a:endParaRPr lang="en-AU"/>
          </a:p>
        </p:txBody>
      </p:sp>
    </p:spTree>
    <p:extLst>
      <p:ext uri="{BB962C8B-B14F-4D97-AF65-F5344CB8AC3E}">
        <p14:creationId xmlns:p14="http://schemas.microsoft.com/office/powerpoint/2010/main" val="134571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562AE-32FE-6441-E680-010974D2E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04244-E90E-8C34-ED23-00F8F90A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55AB7-5C4D-81A4-E65B-046F8809F4C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10D3FB7-4393-9063-A3F2-E505D1493064}"/>
              </a:ext>
            </a:extLst>
          </p:cNvPr>
          <p:cNvSpPr>
            <a:spLocks noGrp="1"/>
          </p:cNvSpPr>
          <p:nvPr>
            <p:ph type="sldNum" sz="quarter" idx="5"/>
          </p:nvPr>
        </p:nvSpPr>
        <p:spPr/>
        <p:txBody>
          <a:bodyPr/>
          <a:lstStyle/>
          <a:p>
            <a:fld id="{4F9610E0-B539-5343-91F3-0009F7B60D62}" type="slidenum">
              <a:rPr lang="en-AU" smtClean="0"/>
              <a:t>16</a:t>
            </a:fld>
            <a:endParaRPr lang="en-AU"/>
          </a:p>
        </p:txBody>
      </p:sp>
    </p:spTree>
    <p:extLst>
      <p:ext uri="{BB962C8B-B14F-4D97-AF65-F5344CB8AC3E}">
        <p14:creationId xmlns:p14="http://schemas.microsoft.com/office/powerpoint/2010/main" val="33837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68D3D-9C47-1DC3-0CF2-D414B10C8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B8FBC-25E1-4D17-3143-25EC26E67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1554A-6B36-E0F3-82EA-F6594EC9A87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9F15B1-50C2-C6F8-256F-33763162543E}"/>
              </a:ext>
            </a:extLst>
          </p:cNvPr>
          <p:cNvSpPr>
            <a:spLocks noGrp="1"/>
          </p:cNvSpPr>
          <p:nvPr>
            <p:ph type="sldNum" sz="quarter" idx="5"/>
          </p:nvPr>
        </p:nvSpPr>
        <p:spPr/>
        <p:txBody>
          <a:bodyPr/>
          <a:lstStyle/>
          <a:p>
            <a:fld id="{4F9610E0-B539-5343-91F3-0009F7B60D62}" type="slidenum">
              <a:rPr lang="en-AU" smtClean="0"/>
              <a:t>17</a:t>
            </a:fld>
            <a:endParaRPr lang="en-AU"/>
          </a:p>
        </p:txBody>
      </p:sp>
    </p:spTree>
    <p:extLst>
      <p:ext uri="{BB962C8B-B14F-4D97-AF65-F5344CB8AC3E}">
        <p14:creationId xmlns:p14="http://schemas.microsoft.com/office/powerpoint/2010/main" val="3711048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9610E0-B539-5343-91F3-0009F7B60D62}" type="slidenum">
              <a:rPr lang="en-AU" smtClean="0"/>
              <a:t>18</a:t>
            </a:fld>
            <a:endParaRPr lang="en-AU"/>
          </a:p>
        </p:txBody>
      </p:sp>
    </p:spTree>
    <p:extLst>
      <p:ext uri="{BB962C8B-B14F-4D97-AF65-F5344CB8AC3E}">
        <p14:creationId xmlns:p14="http://schemas.microsoft.com/office/powerpoint/2010/main" val="3360176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8C8FB-6D75-C944-4AA6-089376918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CDCA8-B2A2-7B05-91AF-0B1905153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2B803-E7EE-9A2C-349F-CE7041BE4A6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1255CD6-A62F-9D3D-D5ED-422C885F075F}"/>
              </a:ext>
            </a:extLst>
          </p:cNvPr>
          <p:cNvSpPr>
            <a:spLocks noGrp="1"/>
          </p:cNvSpPr>
          <p:nvPr>
            <p:ph type="sldNum" sz="quarter" idx="5"/>
          </p:nvPr>
        </p:nvSpPr>
        <p:spPr/>
        <p:txBody>
          <a:bodyPr/>
          <a:lstStyle/>
          <a:p>
            <a:fld id="{4F9610E0-B539-5343-91F3-0009F7B60D62}" type="slidenum">
              <a:rPr lang="en-AU" smtClean="0"/>
              <a:t>19</a:t>
            </a:fld>
            <a:endParaRPr lang="en-AU"/>
          </a:p>
        </p:txBody>
      </p:sp>
    </p:spTree>
    <p:extLst>
      <p:ext uri="{BB962C8B-B14F-4D97-AF65-F5344CB8AC3E}">
        <p14:creationId xmlns:p14="http://schemas.microsoft.com/office/powerpoint/2010/main" val="1824891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E71A6-3BD7-B162-5BB0-5EF4C570F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B6C43-CC3D-FB09-30B3-D5B71F6C5B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51FDE-993F-F25D-8D57-E074758939C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2696F0F-A075-6536-F426-05AA0967A55B}"/>
              </a:ext>
            </a:extLst>
          </p:cNvPr>
          <p:cNvSpPr>
            <a:spLocks noGrp="1"/>
          </p:cNvSpPr>
          <p:nvPr>
            <p:ph type="sldNum" sz="quarter" idx="5"/>
          </p:nvPr>
        </p:nvSpPr>
        <p:spPr/>
        <p:txBody>
          <a:bodyPr/>
          <a:lstStyle/>
          <a:p>
            <a:fld id="{4F9610E0-B539-5343-91F3-0009F7B60D62}" type="slidenum">
              <a:rPr lang="en-AU" smtClean="0"/>
              <a:t>20</a:t>
            </a:fld>
            <a:endParaRPr lang="en-AU"/>
          </a:p>
        </p:txBody>
      </p:sp>
    </p:spTree>
    <p:extLst>
      <p:ext uri="{BB962C8B-B14F-4D97-AF65-F5344CB8AC3E}">
        <p14:creationId xmlns:p14="http://schemas.microsoft.com/office/powerpoint/2010/main" val="847926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BB861-0B87-3CBC-877A-34AA14C16E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C39B2-9AA9-31A2-619F-4257EC422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C84B1-FD12-EB1B-2FF2-D5459B239A9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1F1BAD5-A328-0859-FDD9-8C54BF342E40}"/>
              </a:ext>
            </a:extLst>
          </p:cNvPr>
          <p:cNvSpPr>
            <a:spLocks noGrp="1"/>
          </p:cNvSpPr>
          <p:nvPr>
            <p:ph type="sldNum" sz="quarter" idx="5"/>
          </p:nvPr>
        </p:nvSpPr>
        <p:spPr/>
        <p:txBody>
          <a:bodyPr/>
          <a:lstStyle/>
          <a:p>
            <a:fld id="{4F9610E0-B539-5343-91F3-0009F7B60D62}" type="slidenum">
              <a:rPr lang="en-AU" smtClean="0"/>
              <a:t>21</a:t>
            </a:fld>
            <a:endParaRPr lang="en-AU"/>
          </a:p>
        </p:txBody>
      </p:sp>
    </p:spTree>
    <p:extLst>
      <p:ext uri="{BB962C8B-B14F-4D97-AF65-F5344CB8AC3E}">
        <p14:creationId xmlns:p14="http://schemas.microsoft.com/office/powerpoint/2010/main" val="422095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BB21D-032E-7FD9-32F2-9D789DC3D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B4DDD-8B80-C0C4-C9DA-CB462686A7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9113F-ADEE-BF76-339A-59E325CC7C4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D8D7D22-A409-4614-F274-940DC9FDADD1}"/>
              </a:ext>
            </a:extLst>
          </p:cNvPr>
          <p:cNvSpPr>
            <a:spLocks noGrp="1"/>
          </p:cNvSpPr>
          <p:nvPr>
            <p:ph type="sldNum" sz="quarter" idx="5"/>
          </p:nvPr>
        </p:nvSpPr>
        <p:spPr/>
        <p:txBody>
          <a:bodyPr/>
          <a:lstStyle/>
          <a:p>
            <a:fld id="{4F9610E0-B539-5343-91F3-0009F7B60D62}" type="slidenum">
              <a:rPr lang="en-AU" smtClean="0"/>
              <a:t>2</a:t>
            </a:fld>
            <a:endParaRPr lang="en-AU"/>
          </a:p>
        </p:txBody>
      </p:sp>
    </p:spTree>
    <p:extLst>
      <p:ext uri="{BB962C8B-B14F-4D97-AF65-F5344CB8AC3E}">
        <p14:creationId xmlns:p14="http://schemas.microsoft.com/office/powerpoint/2010/main" val="63382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5F1FB-B852-1F70-A751-2100A4621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BBDBB-F26B-0E64-32DB-FDEBCE61A2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75ED3-7F63-B9AB-C10C-C237E82813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B307A7-4E27-3D8C-34C5-DAD88935EA91}"/>
              </a:ext>
            </a:extLst>
          </p:cNvPr>
          <p:cNvSpPr>
            <a:spLocks noGrp="1"/>
          </p:cNvSpPr>
          <p:nvPr>
            <p:ph type="sldNum" sz="quarter" idx="5"/>
          </p:nvPr>
        </p:nvSpPr>
        <p:spPr/>
        <p:txBody>
          <a:bodyPr/>
          <a:lstStyle/>
          <a:p>
            <a:fld id="{4F9610E0-B539-5343-91F3-0009F7B60D62}" type="slidenum">
              <a:rPr lang="en-AU" smtClean="0"/>
              <a:t>22</a:t>
            </a:fld>
            <a:endParaRPr lang="en-AU"/>
          </a:p>
        </p:txBody>
      </p:sp>
    </p:spTree>
    <p:extLst>
      <p:ext uri="{BB962C8B-B14F-4D97-AF65-F5344CB8AC3E}">
        <p14:creationId xmlns:p14="http://schemas.microsoft.com/office/powerpoint/2010/main" val="110611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408F7-6DC5-96F3-71C2-1AD84C2BB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168C3-6105-2E78-F762-242471088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75635-8BFC-3350-9354-F6CC2D7B58F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A97E77E-7B42-6CAD-5325-14278D329B72}"/>
              </a:ext>
            </a:extLst>
          </p:cNvPr>
          <p:cNvSpPr>
            <a:spLocks noGrp="1"/>
          </p:cNvSpPr>
          <p:nvPr>
            <p:ph type="sldNum" sz="quarter" idx="5"/>
          </p:nvPr>
        </p:nvSpPr>
        <p:spPr/>
        <p:txBody>
          <a:bodyPr/>
          <a:lstStyle/>
          <a:p>
            <a:fld id="{4F9610E0-B539-5343-91F3-0009F7B60D62}" type="slidenum">
              <a:rPr lang="en-AU" smtClean="0"/>
              <a:t>23</a:t>
            </a:fld>
            <a:endParaRPr lang="en-AU"/>
          </a:p>
        </p:txBody>
      </p:sp>
    </p:spTree>
    <p:extLst>
      <p:ext uri="{BB962C8B-B14F-4D97-AF65-F5344CB8AC3E}">
        <p14:creationId xmlns:p14="http://schemas.microsoft.com/office/powerpoint/2010/main" val="40578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FD1B8-87B6-76BC-3CA7-63A157AFF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CFF7A-E868-F14A-4083-4B9E48089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D1701-27EB-CFB7-1390-E2803184380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D1E8F2-207F-0C3C-618D-3F19A8799F22}"/>
              </a:ext>
            </a:extLst>
          </p:cNvPr>
          <p:cNvSpPr>
            <a:spLocks noGrp="1"/>
          </p:cNvSpPr>
          <p:nvPr>
            <p:ph type="sldNum" sz="quarter" idx="5"/>
          </p:nvPr>
        </p:nvSpPr>
        <p:spPr/>
        <p:txBody>
          <a:bodyPr/>
          <a:lstStyle/>
          <a:p>
            <a:fld id="{4F9610E0-B539-5343-91F3-0009F7B60D62}" type="slidenum">
              <a:rPr lang="en-AU" smtClean="0"/>
              <a:t>24</a:t>
            </a:fld>
            <a:endParaRPr lang="en-AU"/>
          </a:p>
        </p:txBody>
      </p:sp>
    </p:spTree>
    <p:extLst>
      <p:ext uri="{BB962C8B-B14F-4D97-AF65-F5344CB8AC3E}">
        <p14:creationId xmlns:p14="http://schemas.microsoft.com/office/powerpoint/2010/main" val="259771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2805-1D2F-BF19-D463-7CACF277A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7E2E4-1270-F07B-08A0-68DF25532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758FD-9B03-C3DA-E8AF-317822B8969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2C19913-5FB0-A0E7-920B-C43F89E29F80}"/>
              </a:ext>
            </a:extLst>
          </p:cNvPr>
          <p:cNvSpPr>
            <a:spLocks noGrp="1"/>
          </p:cNvSpPr>
          <p:nvPr>
            <p:ph type="sldNum" sz="quarter" idx="5"/>
          </p:nvPr>
        </p:nvSpPr>
        <p:spPr/>
        <p:txBody>
          <a:bodyPr/>
          <a:lstStyle/>
          <a:p>
            <a:fld id="{4F9610E0-B539-5343-91F3-0009F7B60D62}" type="slidenum">
              <a:rPr lang="en-AU" smtClean="0"/>
              <a:t>25</a:t>
            </a:fld>
            <a:endParaRPr lang="en-AU"/>
          </a:p>
        </p:txBody>
      </p:sp>
    </p:spTree>
    <p:extLst>
      <p:ext uri="{BB962C8B-B14F-4D97-AF65-F5344CB8AC3E}">
        <p14:creationId xmlns:p14="http://schemas.microsoft.com/office/powerpoint/2010/main" val="3486602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3BFD5-85BC-DD4C-9BE2-6C768C6A9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3BA85-E6E3-7AF2-D434-E58411502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02E2BE-0767-BC33-3104-5561B0925BB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055CB7A-0FA9-8063-1CE5-948AF0C6E21F}"/>
              </a:ext>
            </a:extLst>
          </p:cNvPr>
          <p:cNvSpPr>
            <a:spLocks noGrp="1"/>
          </p:cNvSpPr>
          <p:nvPr>
            <p:ph type="sldNum" sz="quarter" idx="5"/>
          </p:nvPr>
        </p:nvSpPr>
        <p:spPr/>
        <p:txBody>
          <a:bodyPr/>
          <a:lstStyle/>
          <a:p>
            <a:fld id="{4F9610E0-B539-5343-91F3-0009F7B60D62}" type="slidenum">
              <a:rPr lang="en-AU" smtClean="0"/>
              <a:t>26</a:t>
            </a:fld>
            <a:endParaRPr lang="en-AU"/>
          </a:p>
        </p:txBody>
      </p:sp>
    </p:spTree>
    <p:extLst>
      <p:ext uri="{BB962C8B-B14F-4D97-AF65-F5344CB8AC3E}">
        <p14:creationId xmlns:p14="http://schemas.microsoft.com/office/powerpoint/2010/main" val="2688592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9610E0-B539-5343-91F3-0009F7B60D62}" type="slidenum">
              <a:rPr lang="en-AU" smtClean="0"/>
              <a:t>27</a:t>
            </a:fld>
            <a:endParaRPr lang="en-AU"/>
          </a:p>
        </p:txBody>
      </p:sp>
    </p:spTree>
    <p:extLst>
      <p:ext uri="{BB962C8B-B14F-4D97-AF65-F5344CB8AC3E}">
        <p14:creationId xmlns:p14="http://schemas.microsoft.com/office/powerpoint/2010/main" val="484125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5B34C-2F6F-62BD-AF1A-EB03B9D3C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9978C-D617-B093-BDC4-22170F901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D3E9E-2D62-A2FC-A932-81948809FDA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39AB6CA-9476-A3EF-DEC1-15A2E7DAB1F6}"/>
              </a:ext>
            </a:extLst>
          </p:cNvPr>
          <p:cNvSpPr>
            <a:spLocks noGrp="1"/>
          </p:cNvSpPr>
          <p:nvPr>
            <p:ph type="sldNum" sz="quarter" idx="5"/>
          </p:nvPr>
        </p:nvSpPr>
        <p:spPr/>
        <p:txBody>
          <a:bodyPr/>
          <a:lstStyle/>
          <a:p>
            <a:fld id="{4F9610E0-B539-5343-91F3-0009F7B60D62}" type="slidenum">
              <a:rPr lang="en-AU" smtClean="0"/>
              <a:t>28</a:t>
            </a:fld>
            <a:endParaRPr lang="en-AU"/>
          </a:p>
        </p:txBody>
      </p:sp>
    </p:spTree>
    <p:extLst>
      <p:ext uri="{BB962C8B-B14F-4D97-AF65-F5344CB8AC3E}">
        <p14:creationId xmlns:p14="http://schemas.microsoft.com/office/powerpoint/2010/main" val="410351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71536-F6CA-91FB-390D-7AABD437E1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AE327-9C7E-D356-4CF1-77F052953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F38DD-862B-33F1-B5EF-68A7C9D8114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76BA6B1-0C5F-BF6D-8301-CC7BE7E74148}"/>
              </a:ext>
            </a:extLst>
          </p:cNvPr>
          <p:cNvSpPr>
            <a:spLocks noGrp="1"/>
          </p:cNvSpPr>
          <p:nvPr>
            <p:ph type="sldNum" sz="quarter" idx="5"/>
          </p:nvPr>
        </p:nvSpPr>
        <p:spPr/>
        <p:txBody>
          <a:bodyPr/>
          <a:lstStyle/>
          <a:p>
            <a:fld id="{4F9610E0-B539-5343-91F3-0009F7B60D62}" type="slidenum">
              <a:rPr lang="en-AU" smtClean="0"/>
              <a:t>3</a:t>
            </a:fld>
            <a:endParaRPr lang="en-AU"/>
          </a:p>
        </p:txBody>
      </p:sp>
    </p:spTree>
    <p:extLst>
      <p:ext uri="{BB962C8B-B14F-4D97-AF65-F5344CB8AC3E}">
        <p14:creationId xmlns:p14="http://schemas.microsoft.com/office/powerpoint/2010/main" val="41555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9610E0-B539-5343-91F3-0009F7B60D62}" type="slidenum">
              <a:rPr lang="en-AU" smtClean="0"/>
              <a:t>4</a:t>
            </a:fld>
            <a:endParaRPr lang="en-AU"/>
          </a:p>
        </p:txBody>
      </p:sp>
    </p:spTree>
    <p:extLst>
      <p:ext uri="{BB962C8B-B14F-4D97-AF65-F5344CB8AC3E}">
        <p14:creationId xmlns:p14="http://schemas.microsoft.com/office/powerpoint/2010/main" val="65675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F9610E0-B539-5343-91F3-0009F7B60D62}" type="slidenum">
              <a:rPr lang="en-AU" smtClean="0"/>
              <a:t>7</a:t>
            </a:fld>
            <a:endParaRPr lang="en-AU"/>
          </a:p>
        </p:txBody>
      </p:sp>
    </p:spTree>
    <p:extLst>
      <p:ext uri="{BB962C8B-B14F-4D97-AF65-F5344CB8AC3E}">
        <p14:creationId xmlns:p14="http://schemas.microsoft.com/office/powerpoint/2010/main" val="4841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A2F7F-79C0-2C8C-FC72-7D4412CD1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FB9ED-512B-33F3-1C10-D0198EC0A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7D1844-5A40-9580-2F3A-18BAEBBC2E3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20F320F-73E5-4D31-6AD7-D8A046149689}"/>
              </a:ext>
            </a:extLst>
          </p:cNvPr>
          <p:cNvSpPr>
            <a:spLocks noGrp="1"/>
          </p:cNvSpPr>
          <p:nvPr>
            <p:ph type="sldNum" sz="quarter" idx="5"/>
          </p:nvPr>
        </p:nvSpPr>
        <p:spPr/>
        <p:txBody>
          <a:bodyPr/>
          <a:lstStyle/>
          <a:p>
            <a:fld id="{4F9610E0-B539-5343-91F3-0009F7B60D62}" type="slidenum">
              <a:rPr lang="en-AU" smtClean="0"/>
              <a:t>8</a:t>
            </a:fld>
            <a:endParaRPr lang="en-AU"/>
          </a:p>
        </p:txBody>
      </p:sp>
    </p:spTree>
    <p:extLst>
      <p:ext uri="{BB962C8B-B14F-4D97-AF65-F5344CB8AC3E}">
        <p14:creationId xmlns:p14="http://schemas.microsoft.com/office/powerpoint/2010/main" val="291763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8F28B-D0AD-B252-3491-507031C7D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81930-49E0-D513-F42B-4C0E8D163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E7AC7-CF46-BB2C-BBE3-7C8366B541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58F7E14-7346-996D-C666-A3263C085F0C}"/>
              </a:ext>
            </a:extLst>
          </p:cNvPr>
          <p:cNvSpPr>
            <a:spLocks noGrp="1"/>
          </p:cNvSpPr>
          <p:nvPr>
            <p:ph type="sldNum" sz="quarter" idx="5"/>
          </p:nvPr>
        </p:nvSpPr>
        <p:spPr/>
        <p:txBody>
          <a:bodyPr/>
          <a:lstStyle/>
          <a:p>
            <a:fld id="{4F9610E0-B539-5343-91F3-0009F7B60D62}" type="slidenum">
              <a:rPr lang="en-AU" smtClean="0"/>
              <a:t>9</a:t>
            </a:fld>
            <a:endParaRPr lang="en-AU"/>
          </a:p>
        </p:txBody>
      </p:sp>
    </p:spTree>
    <p:extLst>
      <p:ext uri="{BB962C8B-B14F-4D97-AF65-F5344CB8AC3E}">
        <p14:creationId xmlns:p14="http://schemas.microsoft.com/office/powerpoint/2010/main" val="100169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054D-80E6-01FE-5698-6EBBCE689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0A0A4-DFE7-8B4B-0DC6-F191F0E54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92811-B1E1-AAFF-591F-1D5ED9D35DE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5BBF5B-7810-0B2E-764D-212B8B12A39A}"/>
              </a:ext>
            </a:extLst>
          </p:cNvPr>
          <p:cNvSpPr>
            <a:spLocks noGrp="1"/>
          </p:cNvSpPr>
          <p:nvPr>
            <p:ph type="sldNum" sz="quarter" idx="5"/>
          </p:nvPr>
        </p:nvSpPr>
        <p:spPr/>
        <p:txBody>
          <a:bodyPr/>
          <a:lstStyle/>
          <a:p>
            <a:fld id="{4F9610E0-B539-5343-91F3-0009F7B60D62}" type="slidenum">
              <a:rPr lang="en-AU" smtClean="0"/>
              <a:t>10</a:t>
            </a:fld>
            <a:endParaRPr lang="en-AU"/>
          </a:p>
        </p:txBody>
      </p:sp>
    </p:spTree>
    <p:extLst>
      <p:ext uri="{BB962C8B-B14F-4D97-AF65-F5344CB8AC3E}">
        <p14:creationId xmlns:p14="http://schemas.microsoft.com/office/powerpoint/2010/main" val="110451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B9B9-21B7-ACD5-BF93-67610B535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60902-932F-33FE-A856-17FF5E0FF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0B908-7C11-1AAB-5469-3414B34213B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EB0A2E8-7576-8CA8-6E40-56F4D5E20FE2}"/>
              </a:ext>
            </a:extLst>
          </p:cNvPr>
          <p:cNvSpPr>
            <a:spLocks noGrp="1"/>
          </p:cNvSpPr>
          <p:nvPr>
            <p:ph type="sldNum" sz="quarter" idx="5"/>
          </p:nvPr>
        </p:nvSpPr>
        <p:spPr/>
        <p:txBody>
          <a:bodyPr/>
          <a:lstStyle/>
          <a:p>
            <a:fld id="{4F9610E0-B539-5343-91F3-0009F7B60D62}" type="slidenum">
              <a:rPr lang="en-AU" smtClean="0"/>
              <a:t>11</a:t>
            </a:fld>
            <a:endParaRPr lang="en-AU"/>
          </a:p>
        </p:txBody>
      </p:sp>
    </p:spTree>
    <p:extLst>
      <p:ext uri="{BB962C8B-B14F-4D97-AF65-F5344CB8AC3E}">
        <p14:creationId xmlns:p14="http://schemas.microsoft.com/office/powerpoint/2010/main" val="15872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63A6-DD36-0628-D254-877550DAE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A05C7DB-EE74-971A-D54C-75379F2F60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894F2C4-0C05-C888-559C-E7B9DB7C02AD}"/>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35555577-DDC2-220B-3F22-395068D99D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FE35E1-DC05-842C-5C74-6AF8E771B01D}"/>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290625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6862-B852-79F5-F642-A56C3428425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238B9B-C9E8-E20B-7973-6182F23E8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809596-DBF4-2AFB-8105-1DA5654C810D}"/>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01F548EB-6B27-296A-FDEC-747F4DDF98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8D6157-0E57-1C30-769D-93C5D419854C}"/>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381634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0A67D-D76C-CB9B-FCEC-55784D58C4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88E92D5-529F-EBAB-147B-F281DC3659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09ED51-1479-B82F-DB21-12592CDD4F19}"/>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94591981-95A4-ED03-09D0-57CF2483E0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5BC8A0E-5FAB-C729-B825-D9A005344F2E}"/>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347367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0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D36CD6-0D00-F7D3-5790-FB47A1B70D0B}"/>
              </a:ext>
            </a:extLst>
          </p:cNvPr>
          <p:cNvPicPr>
            <a:picLocks noChangeAspect="1"/>
          </p:cNvPicPr>
          <p:nvPr userDrawn="1"/>
        </p:nvPicPr>
        <p:blipFill>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D74F4A3A-0C78-872D-03F2-8BB6387115E9}"/>
              </a:ext>
            </a:extLst>
          </p:cNvPr>
          <p:cNvSpPr>
            <a:spLocks noGrp="1"/>
          </p:cNvSpPr>
          <p:nvPr>
            <p:ph type="ctrTitle"/>
          </p:nvPr>
        </p:nvSpPr>
        <p:spPr>
          <a:xfrm>
            <a:off x="784775" y="2214787"/>
            <a:ext cx="6815446" cy="962240"/>
          </a:xfrm>
        </p:spPr>
        <p:txBody>
          <a:bodyPr anchor="t">
            <a:normAutofit/>
          </a:bodyPr>
          <a:lstStyle>
            <a:lvl1pPr>
              <a:defRPr sz="4500" spc="-20" baseline="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0FB2CC0-D2A7-B03F-7B5D-D3617F18A93E}"/>
              </a:ext>
            </a:extLst>
          </p:cNvPr>
          <p:cNvSpPr>
            <a:spLocks noGrp="1"/>
          </p:cNvSpPr>
          <p:nvPr>
            <p:ph type="subTitle" idx="1"/>
          </p:nvPr>
        </p:nvSpPr>
        <p:spPr>
          <a:xfrm>
            <a:off x="784775" y="3191314"/>
            <a:ext cx="6815446" cy="1303176"/>
          </a:xfrm>
        </p:spPr>
        <p:txBody>
          <a:bodyPr anchor="t">
            <a:normAutofit/>
          </a:bodyPr>
          <a:lstStyle>
            <a:lvl1pPr marL="0" indent="0">
              <a:buNone/>
              <a:defRPr sz="2500" b="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06265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2 Column w subhead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D36CD6-0D00-F7D3-5790-FB47A1B70D0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0DD8EF9-C5D5-095C-7F48-7E32E4C09445}"/>
              </a:ext>
            </a:extLst>
          </p:cNvPr>
          <p:cNvSpPr>
            <a:spLocks noGrp="1"/>
          </p:cNvSpPr>
          <p:nvPr>
            <p:ph type="ctrTitle"/>
          </p:nvPr>
        </p:nvSpPr>
        <p:spPr>
          <a:xfrm>
            <a:off x="784775" y="435769"/>
            <a:ext cx="6815446" cy="821531"/>
          </a:xfrm>
        </p:spPr>
        <p:txBody>
          <a:bodyPr anchor="ctr">
            <a:normAutofit/>
          </a:bodyPr>
          <a:lstStyle>
            <a:lvl1pPr>
              <a:defRPr sz="4500" spc="-20" baseline="0">
                <a:solidFill>
                  <a:schemeClr val="tx1"/>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id="{EFFB78D4-1346-EE48-1369-F353B4F3B7CC}"/>
              </a:ext>
            </a:extLst>
          </p:cNvPr>
          <p:cNvSpPr>
            <a:spLocks noGrp="1"/>
          </p:cNvSpPr>
          <p:nvPr>
            <p:ph type="body" sz="quarter" idx="17" hasCustomPrompt="1"/>
          </p:nvPr>
        </p:nvSpPr>
        <p:spPr>
          <a:xfrm>
            <a:off x="784775" y="2783744"/>
            <a:ext cx="5114864" cy="954944"/>
          </a:xfrm>
        </p:spPr>
        <p:txBody>
          <a:bodyPr>
            <a:normAutofit/>
          </a:bodyPr>
          <a:lstStyle>
            <a:lvl1pPr marL="0" indent="0">
              <a:buNone/>
              <a:defRPr sz="1800"/>
            </a:lvl1pPr>
          </a:lstStyle>
          <a:p>
            <a:pPr lvl="0"/>
            <a:r>
              <a:rPr lang="en-US" dirty="0"/>
              <a:t>Click to add text</a:t>
            </a:r>
          </a:p>
        </p:txBody>
      </p:sp>
      <p:sp>
        <p:nvSpPr>
          <p:cNvPr id="19" name="Text Placeholder 15">
            <a:extLst>
              <a:ext uri="{FF2B5EF4-FFF2-40B4-BE49-F238E27FC236}">
                <a16:creationId xmlns:a16="http://schemas.microsoft.com/office/drawing/2014/main" id="{9AA67E4A-CD45-9378-643A-E2F7F9FC7DB9}"/>
              </a:ext>
            </a:extLst>
          </p:cNvPr>
          <p:cNvSpPr>
            <a:spLocks noGrp="1"/>
          </p:cNvSpPr>
          <p:nvPr>
            <p:ph type="body" sz="quarter" idx="18" hasCustomPrompt="1"/>
          </p:nvPr>
        </p:nvSpPr>
        <p:spPr>
          <a:xfrm>
            <a:off x="6174459" y="2783744"/>
            <a:ext cx="5114864" cy="954944"/>
          </a:xfrm>
        </p:spPr>
        <p:txBody>
          <a:bodyPr>
            <a:normAutofit/>
          </a:bodyPr>
          <a:lstStyle>
            <a:lvl1pPr marL="0" indent="0">
              <a:buNone/>
              <a:defRPr sz="1800"/>
            </a:lvl1pPr>
          </a:lstStyle>
          <a:p>
            <a:pPr lvl="0"/>
            <a:r>
              <a:rPr lang="en-US" dirty="0"/>
              <a:t>Click to add text</a:t>
            </a:r>
          </a:p>
        </p:txBody>
      </p:sp>
      <p:sp>
        <p:nvSpPr>
          <p:cNvPr id="2" name="Subtitle 2">
            <a:extLst>
              <a:ext uri="{FF2B5EF4-FFF2-40B4-BE49-F238E27FC236}">
                <a16:creationId xmlns:a16="http://schemas.microsoft.com/office/drawing/2014/main" id="{C7B6C67B-C568-CED1-A4B3-591636A3448D}"/>
              </a:ext>
            </a:extLst>
          </p:cNvPr>
          <p:cNvSpPr txBox="1">
            <a:spLocks/>
          </p:cNvSpPr>
          <p:nvPr userDrawn="1"/>
        </p:nvSpPr>
        <p:spPr>
          <a:xfrm>
            <a:off x="6174460" y="2180492"/>
            <a:ext cx="5114864" cy="603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rgbClr val="1FB099"/>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 Placeholder 15">
            <a:extLst>
              <a:ext uri="{FF2B5EF4-FFF2-40B4-BE49-F238E27FC236}">
                <a16:creationId xmlns:a16="http://schemas.microsoft.com/office/drawing/2014/main" id="{73084D5D-CBA4-4789-B932-8946F97BFF2F}"/>
              </a:ext>
            </a:extLst>
          </p:cNvPr>
          <p:cNvSpPr>
            <a:spLocks noGrp="1"/>
          </p:cNvSpPr>
          <p:nvPr>
            <p:ph type="body" sz="quarter" idx="19" hasCustomPrompt="1"/>
          </p:nvPr>
        </p:nvSpPr>
        <p:spPr>
          <a:xfrm>
            <a:off x="784775" y="3814400"/>
            <a:ext cx="5114864" cy="2296254"/>
          </a:xfrm>
        </p:spPr>
        <p:txBody>
          <a:bodyPr>
            <a:normAutofit/>
          </a:bodyPr>
          <a:lstStyle>
            <a:lvl1pPr marL="285750" indent="-285750">
              <a:buFont typeface="Arial" panose="020B0604020202020204" pitchFamily="34" charset="0"/>
              <a:buChar char="•"/>
              <a:defRPr sz="1800"/>
            </a:lvl1pPr>
          </a:lstStyle>
          <a:p>
            <a:pPr lvl="0"/>
            <a:r>
              <a:rPr lang="en-US" dirty="0"/>
              <a:t>Click to add bulleted text</a:t>
            </a:r>
          </a:p>
        </p:txBody>
      </p:sp>
      <p:sp>
        <p:nvSpPr>
          <p:cNvPr id="6" name="Text Placeholder 15">
            <a:extLst>
              <a:ext uri="{FF2B5EF4-FFF2-40B4-BE49-F238E27FC236}">
                <a16:creationId xmlns:a16="http://schemas.microsoft.com/office/drawing/2014/main" id="{D66DBF0E-E23A-84CF-719C-FEB4D3436074}"/>
              </a:ext>
            </a:extLst>
          </p:cNvPr>
          <p:cNvSpPr>
            <a:spLocks noGrp="1"/>
          </p:cNvSpPr>
          <p:nvPr>
            <p:ph type="body" sz="quarter" idx="20" hasCustomPrompt="1"/>
          </p:nvPr>
        </p:nvSpPr>
        <p:spPr>
          <a:xfrm>
            <a:off x="6174459" y="3814400"/>
            <a:ext cx="5114864" cy="2296254"/>
          </a:xfrm>
        </p:spPr>
        <p:txBody>
          <a:bodyPr>
            <a:normAutofit/>
          </a:bodyPr>
          <a:lstStyle>
            <a:lvl1pPr marL="285750" indent="-285750">
              <a:buFont typeface="Arial" panose="020B0604020202020204" pitchFamily="34" charset="0"/>
              <a:buChar char="•"/>
              <a:defRPr sz="1800"/>
            </a:lvl1pPr>
          </a:lstStyle>
          <a:p>
            <a:pPr lvl="0"/>
            <a:r>
              <a:rPr lang="en-US" dirty="0"/>
              <a:t>Click to add bulleted text</a:t>
            </a:r>
          </a:p>
        </p:txBody>
      </p:sp>
      <p:sp>
        <p:nvSpPr>
          <p:cNvPr id="10" name="Text Placeholder 15">
            <a:extLst>
              <a:ext uri="{FF2B5EF4-FFF2-40B4-BE49-F238E27FC236}">
                <a16:creationId xmlns:a16="http://schemas.microsoft.com/office/drawing/2014/main" id="{447FFF72-E522-F9B3-C3EA-A46834267469}"/>
              </a:ext>
            </a:extLst>
          </p:cNvPr>
          <p:cNvSpPr>
            <a:spLocks noGrp="1"/>
          </p:cNvSpPr>
          <p:nvPr>
            <p:ph type="body" sz="quarter" idx="21" hasCustomPrompt="1"/>
          </p:nvPr>
        </p:nvSpPr>
        <p:spPr>
          <a:xfrm>
            <a:off x="784775" y="2212244"/>
            <a:ext cx="5114864" cy="495788"/>
          </a:xfrm>
        </p:spPr>
        <p:txBody>
          <a:bodyPr anchor="ctr">
            <a:normAutofit/>
          </a:bodyPr>
          <a:lstStyle>
            <a:lvl1pPr marL="0" indent="0">
              <a:buNone/>
              <a:defRPr sz="1800" b="1" i="0">
                <a:solidFill>
                  <a:srgbClr val="1FB099"/>
                </a:solidFill>
                <a:latin typeface="Aptos" panose="020B0004020202020204" pitchFamily="34" charset="0"/>
              </a:defRPr>
            </a:lvl1pPr>
          </a:lstStyle>
          <a:p>
            <a:pPr lvl="0"/>
            <a:r>
              <a:rPr lang="en-US" dirty="0"/>
              <a:t>Click to add subtitle</a:t>
            </a:r>
          </a:p>
        </p:txBody>
      </p:sp>
      <p:sp>
        <p:nvSpPr>
          <p:cNvPr id="11" name="Text Placeholder 15">
            <a:extLst>
              <a:ext uri="{FF2B5EF4-FFF2-40B4-BE49-F238E27FC236}">
                <a16:creationId xmlns:a16="http://schemas.microsoft.com/office/drawing/2014/main" id="{96D0122F-F1FD-0CCA-9075-17027F797DB2}"/>
              </a:ext>
            </a:extLst>
          </p:cNvPr>
          <p:cNvSpPr>
            <a:spLocks noGrp="1"/>
          </p:cNvSpPr>
          <p:nvPr>
            <p:ph type="body" sz="quarter" idx="22" hasCustomPrompt="1"/>
          </p:nvPr>
        </p:nvSpPr>
        <p:spPr>
          <a:xfrm>
            <a:off x="6174459" y="2212244"/>
            <a:ext cx="5114864" cy="495788"/>
          </a:xfrm>
        </p:spPr>
        <p:txBody>
          <a:bodyPr anchor="ctr">
            <a:normAutofit/>
          </a:bodyPr>
          <a:lstStyle>
            <a:lvl1pPr marL="0" indent="0">
              <a:buNone/>
              <a:defRPr sz="1800" b="1" i="0">
                <a:solidFill>
                  <a:srgbClr val="1FB099"/>
                </a:solidFill>
                <a:latin typeface="Aptos" panose="020B0004020202020204" pitchFamily="34" charset="0"/>
              </a:defRPr>
            </a:lvl1pPr>
          </a:lstStyle>
          <a:p>
            <a:pPr lvl="0"/>
            <a:r>
              <a:rPr lang="en-US" dirty="0"/>
              <a:t>Click to add subtitle</a:t>
            </a:r>
          </a:p>
        </p:txBody>
      </p:sp>
      <p:sp>
        <p:nvSpPr>
          <p:cNvPr id="18" name="Footer Placeholder 17">
            <a:extLst>
              <a:ext uri="{FF2B5EF4-FFF2-40B4-BE49-F238E27FC236}">
                <a16:creationId xmlns:a16="http://schemas.microsoft.com/office/drawing/2014/main" id="{01098837-8F97-07EF-C5E5-930761D03E41}"/>
              </a:ext>
            </a:extLst>
          </p:cNvPr>
          <p:cNvSpPr>
            <a:spLocks noGrp="1"/>
          </p:cNvSpPr>
          <p:nvPr>
            <p:ph type="ftr" sz="quarter" idx="23"/>
          </p:nvPr>
        </p:nvSpPr>
        <p:spPr/>
        <p:txBody>
          <a:bodyPr/>
          <a:lstStyle/>
          <a:p>
            <a:endParaRPr lang="en-US" dirty="0"/>
          </a:p>
        </p:txBody>
      </p:sp>
      <p:sp>
        <p:nvSpPr>
          <p:cNvPr id="20" name="Slide Number Placeholder 19">
            <a:extLst>
              <a:ext uri="{FF2B5EF4-FFF2-40B4-BE49-F238E27FC236}">
                <a16:creationId xmlns:a16="http://schemas.microsoft.com/office/drawing/2014/main" id="{570B7B80-5688-A95B-98C6-7A4E9D2D9E90}"/>
              </a:ext>
            </a:extLst>
          </p:cNvPr>
          <p:cNvSpPr>
            <a:spLocks noGrp="1"/>
          </p:cNvSpPr>
          <p:nvPr>
            <p:ph type="sldNum" sz="quarter" idx="24"/>
          </p:nvPr>
        </p:nvSpPr>
        <p:spPr/>
        <p:txBody>
          <a:bodyPr/>
          <a:lstStyle/>
          <a:p>
            <a:fld id="{A4F64288-DB08-144D-ABF4-BD40C5961FED}" type="slidenum">
              <a:rPr lang="en-AU" smtClean="0"/>
              <a:pPr/>
              <a:t>‹#›</a:t>
            </a:fld>
            <a:endParaRPr lang="en-AU"/>
          </a:p>
        </p:txBody>
      </p:sp>
    </p:spTree>
    <p:extLst>
      <p:ext uri="{BB962C8B-B14F-4D97-AF65-F5344CB8AC3E}">
        <p14:creationId xmlns:p14="http://schemas.microsoft.com/office/powerpoint/2010/main" val="234875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95823-9C55-6C17-E89E-2B3327F4165D}"/>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3336A46-147F-9A4C-F491-9B3C12635FA0}"/>
              </a:ext>
            </a:extLst>
          </p:cNvPr>
          <p:cNvSpPr>
            <a:spLocks noGrp="1"/>
          </p:cNvSpPr>
          <p:nvPr>
            <p:ph type="ctrTitle"/>
          </p:nvPr>
        </p:nvSpPr>
        <p:spPr>
          <a:xfrm>
            <a:off x="784775" y="435769"/>
            <a:ext cx="6815446" cy="821531"/>
          </a:xfrm>
        </p:spPr>
        <p:txBody>
          <a:bodyPr anchor="ctr">
            <a:normAutofit/>
          </a:bodyPr>
          <a:lstStyle>
            <a:lvl1pPr>
              <a:defRPr sz="4500" spc="-20" baseline="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9BC551F1-6EA3-BDAB-5BB6-891C9A78DF85}"/>
              </a:ext>
            </a:extLst>
          </p:cNvPr>
          <p:cNvSpPr>
            <a:spLocks noGrp="1"/>
          </p:cNvSpPr>
          <p:nvPr>
            <p:ph sz="quarter" idx="11" hasCustomPrompt="1"/>
          </p:nvPr>
        </p:nvSpPr>
        <p:spPr>
          <a:xfrm>
            <a:off x="784225" y="1600200"/>
            <a:ext cx="10504488" cy="4352925"/>
          </a:xfrm>
        </p:spPr>
        <p:txBody>
          <a:bodyPr/>
          <a:lstStyle>
            <a:lvl1pPr marL="0" indent="0">
              <a:buNone/>
              <a:defRPr/>
            </a:lvl1pPr>
          </a:lstStyle>
          <a:p>
            <a:pPr lvl="0"/>
            <a:r>
              <a:rPr lang="en-US" dirty="0"/>
              <a:t>Click to add object</a:t>
            </a:r>
          </a:p>
        </p:txBody>
      </p:sp>
      <p:sp>
        <p:nvSpPr>
          <p:cNvPr id="12" name="Footer Placeholder 11">
            <a:extLst>
              <a:ext uri="{FF2B5EF4-FFF2-40B4-BE49-F238E27FC236}">
                <a16:creationId xmlns:a16="http://schemas.microsoft.com/office/drawing/2014/main" id="{CA4C8C71-28AD-929D-059E-40FBC5B1D959}"/>
              </a:ext>
            </a:extLst>
          </p:cNvPr>
          <p:cNvSpPr>
            <a:spLocks noGrp="1"/>
          </p:cNvSpPr>
          <p:nvPr>
            <p:ph type="ftr" sz="quarter" idx="12"/>
          </p:nvPr>
        </p:nvSpPr>
        <p:spPr/>
        <p:txBody>
          <a:bodyPr/>
          <a:lstStyle/>
          <a:p>
            <a:endParaRPr lang="en-US" dirty="0"/>
          </a:p>
        </p:txBody>
      </p:sp>
      <p:sp>
        <p:nvSpPr>
          <p:cNvPr id="13" name="Slide Number Placeholder 12">
            <a:extLst>
              <a:ext uri="{FF2B5EF4-FFF2-40B4-BE49-F238E27FC236}">
                <a16:creationId xmlns:a16="http://schemas.microsoft.com/office/drawing/2014/main" id="{3F5B6611-91E2-CB2F-D995-2DB03CA61CAD}"/>
              </a:ext>
            </a:extLst>
          </p:cNvPr>
          <p:cNvSpPr>
            <a:spLocks noGrp="1"/>
          </p:cNvSpPr>
          <p:nvPr>
            <p:ph type="sldNum" sz="quarter" idx="13"/>
          </p:nvPr>
        </p:nvSpPr>
        <p:spPr/>
        <p:txBody>
          <a:bodyPr/>
          <a:lstStyle/>
          <a:p>
            <a:fld id="{A4F64288-DB08-144D-ABF4-BD40C5961FED}" type="slidenum">
              <a:rPr lang="en-AU" smtClean="0"/>
              <a:pPr/>
              <a:t>‹#›</a:t>
            </a:fld>
            <a:endParaRPr lang="en-AU"/>
          </a:p>
        </p:txBody>
      </p:sp>
    </p:spTree>
    <p:extLst>
      <p:ext uri="{BB962C8B-B14F-4D97-AF65-F5344CB8AC3E}">
        <p14:creationId xmlns:p14="http://schemas.microsoft.com/office/powerpoint/2010/main" val="24201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0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D36CD6-0D00-F7D3-5790-FB47A1B70D0B}"/>
              </a:ext>
            </a:extLst>
          </p:cNvPr>
          <p:cNvPicPr>
            <a:picLocks noChangeAspect="1"/>
          </p:cNvPicPr>
          <p:nvPr userDrawn="1"/>
        </p:nvPicPr>
        <p:blipFill>
          <a:blip r:embed="rId2"/>
          <a:srcRect/>
          <a:stretch/>
        </p:blipFill>
        <p:spPr>
          <a:xfrm>
            <a:off x="0" y="0"/>
            <a:ext cx="12192000" cy="6858000"/>
          </a:xfrm>
          <a:prstGeom prst="rect">
            <a:avLst/>
          </a:prstGeom>
        </p:spPr>
      </p:pic>
      <p:sp>
        <p:nvSpPr>
          <p:cNvPr id="6" name="Picture Placeholder 4">
            <a:extLst>
              <a:ext uri="{FF2B5EF4-FFF2-40B4-BE49-F238E27FC236}">
                <a16:creationId xmlns:a16="http://schemas.microsoft.com/office/drawing/2014/main" id="{0C054E33-593C-44B0-6B1F-55540BCD8FA4}"/>
              </a:ext>
            </a:extLst>
          </p:cNvPr>
          <p:cNvSpPr>
            <a:spLocks noGrp="1"/>
          </p:cNvSpPr>
          <p:nvPr>
            <p:ph type="pic" sz="quarter" idx="10" hasCustomPrompt="1"/>
          </p:nvPr>
        </p:nvSpPr>
        <p:spPr>
          <a:xfrm>
            <a:off x="6096000" y="0"/>
            <a:ext cx="6096000" cy="6858000"/>
          </a:xfrm>
        </p:spPr>
        <p:txBody>
          <a:bodyPr anchor="ctr"/>
          <a:lstStyle>
            <a:lvl1pPr marL="0" indent="0" algn="ctr">
              <a:buNone/>
              <a:defRPr/>
            </a:lvl1pPr>
          </a:lstStyle>
          <a:p>
            <a:r>
              <a:rPr lang="en-US" dirty="0"/>
              <a:t>Click to add photo</a:t>
            </a:r>
          </a:p>
        </p:txBody>
      </p:sp>
      <p:sp>
        <p:nvSpPr>
          <p:cNvPr id="12" name="Title 1">
            <a:extLst>
              <a:ext uri="{FF2B5EF4-FFF2-40B4-BE49-F238E27FC236}">
                <a16:creationId xmlns:a16="http://schemas.microsoft.com/office/drawing/2014/main" id="{15291B0B-8DDF-1790-7D3E-7A3B591ED649}"/>
              </a:ext>
            </a:extLst>
          </p:cNvPr>
          <p:cNvSpPr>
            <a:spLocks noGrp="1"/>
          </p:cNvSpPr>
          <p:nvPr>
            <p:ph type="ctrTitle"/>
          </p:nvPr>
        </p:nvSpPr>
        <p:spPr>
          <a:xfrm>
            <a:off x="784775" y="2214787"/>
            <a:ext cx="5128915" cy="962240"/>
          </a:xfrm>
        </p:spPr>
        <p:txBody>
          <a:bodyPr anchor="t">
            <a:normAutofit/>
          </a:bodyPr>
          <a:lstStyle>
            <a:lvl1pPr>
              <a:defRPr sz="4500" spc="-20" baseline="0">
                <a:solidFill>
                  <a:schemeClr val="tx1"/>
                </a:solidFill>
              </a:defRPr>
            </a:lvl1pPr>
          </a:lstStyle>
          <a:p>
            <a:r>
              <a:rPr lang="en-US"/>
              <a:t>Click to edit Master title style</a:t>
            </a:r>
            <a:endParaRPr lang="en-US" dirty="0"/>
          </a:p>
        </p:txBody>
      </p:sp>
      <p:sp>
        <p:nvSpPr>
          <p:cNvPr id="13" name="Subtitle 2">
            <a:extLst>
              <a:ext uri="{FF2B5EF4-FFF2-40B4-BE49-F238E27FC236}">
                <a16:creationId xmlns:a16="http://schemas.microsoft.com/office/drawing/2014/main" id="{6223B580-0A78-B45E-3D6D-DC57AE73FE21}"/>
              </a:ext>
            </a:extLst>
          </p:cNvPr>
          <p:cNvSpPr>
            <a:spLocks noGrp="1"/>
          </p:cNvSpPr>
          <p:nvPr>
            <p:ph type="subTitle" idx="1"/>
          </p:nvPr>
        </p:nvSpPr>
        <p:spPr>
          <a:xfrm>
            <a:off x="784775" y="3191314"/>
            <a:ext cx="5128915" cy="1303176"/>
          </a:xfrm>
        </p:spPr>
        <p:txBody>
          <a:bodyPr anchor="t">
            <a:normAutofit/>
          </a:bodyPr>
          <a:lstStyle>
            <a:lvl1pPr marL="0" indent="0">
              <a:buNone/>
              <a:defRPr sz="2500" b="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299419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7584-7572-A3AF-F6C3-A621901BE0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B9EC5DC-D7B3-32D0-6C7A-3C26635D81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2D45100-C6BA-9C0F-6A8D-50E5E5A9CAD8}"/>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C196462B-D99F-0DAD-3858-A2F6D483A2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C064AA3-7D2F-9E3D-546A-A101546903C9}"/>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342665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E7AF-E4F0-76FD-2032-7B37E7487E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1F9BE86-ABC3-A782-259D-B625A40DF1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35647-FEBB-5F8A-F750-62BE3464B562}"/>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01A40913-BDF2-70F5-C8E2-2687C05B03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2890620-7C09-9C2D-706E-13DF719902A4}"/>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85961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D25C-1721-CDF1-222E-3C00D34E16A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5B74B58-23F9-7B91-37C8-867B1B0F6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4D0FD3C-8377-72EF-567F-8C5A010B2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833051-1093-FF81-693F-994022EDF206}"/>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23455F1B-F50B-7C03-CABE-6912691CC7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9AD071-4C41-5B28-4357-4658A7C54C2C}"/>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344021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E2AE-F64C-9C89-2C00-45E3DCB630C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D30D7B6-DFC9-965D-42C8-F43D7BFD4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93619F-42C3-4947-036B-F5CF3B1C6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9FD16F6-F042-A24A-345A-9E723564C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BB0AE-ADA1-0093-6527-B327596B08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C43A98F-CA33-27DE-1449-E4FF34BB4C6D}"/>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C566103B-3CFB-F452-4E16-BF30B13ADAC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3F5E782-80BB-3EC7-6762-BF25C5C0F06F}"/>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96948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6E2-4D67-1D72-655A-106C0EB8929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6F2574F-905F-7F8F-D8CD-94148F2FFBF8}"/>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E9027A03-8650-1E8F-01A5-AFABB311300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4EE807B-CBF8-F288-E568-D144145C89BB}"/>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199989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31425-254C-89FE-6DE8-8BA3D272A132}"/>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A942BF08-9501-D5F3-7A30-D195E34EC69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3D1822C-AC1B-7FF8-5C11-43270092E0E2}"/>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388402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2E49-4268-6159-BCC6-75CCE994A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A285BA0-60A8-FD62-C642-8E5A8BC70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751E980-1060-4E05-98FD-40A54EC36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01EAC-4EBC-CECA-BB68-F6B4FF1E4FC7}"/>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9288D4F5-5B05-80DC-2B8B-562A74DDF1A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23524F0-E2A8-8CA7-6D3D-D72227FAD1AA}"/>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151657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21F7-642D-8728-71B4-C57020778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651490C-44E9-7BA6-3334-34DE5F299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891F29-6A1E-C74F-6AF5-1195C58C7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3BAFC-FAF3-90D5-EA05-336EA008AD07}"/>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E76203DB-3513-3C8A-71AF-006EE1AEA51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215324-5BC7-CF9F-F315-A0BC7D6770F0}"/>
              </a:ext>
            </a:extLst>
          </p:cNvPr>
          <p:cNvSpPr>
            <a:spLocks noGrp="1"/>
          </p:cNvSpPr>
          <p:nvPr>
            <p:ph type="sldNum" sz="quarter" idx="12"/>
          </p:nvPr>
        </p:nvSpPr>
        <p:spPr/>
        <p:txBody>
          <a:bodyPr/>
          <a:lstStyle/>
          <a:p>
            <a:fld id="{B0811432-2480-41F0-8241-B7E0BE824FC7}" type="slidenum">
              <a:rPr lang="en-AU" smtClean="0"/>
              <a:t>‹#›</a:t>
            </a:fld>
            <a:endParaRPr lang="en-AU"/>
          </a:p>
        </p:txBody>
      </p:sp>
    </p:spTree>
    <p:extLst>
      <p:ext uri="{BB962C8B-B14F-4D97-AF65-F5344CB8AC3E}">
        <p14:creationId xmlns:p14="http://schemas.microsoft.com/office/powerpoint/2010/main" val="289667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02277-EF9C-5FB9-E2B3-D6391B7E5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E942FA-3BEF-3B8B-8290-2E70DE50C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BA72A1-3C06-C8D5-111B-EE329E4A18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AU"/>
          </a:p>
        </p:txBody>
      </p:sp>
      <p:sp>
        <p:nvSpPr>
          <p:cNvPr id="5" name="Footer Placeholder 4">
            <a:extLst>
              <a:ext uri="{FF2B5EF4-FFF2-40B4-BE49-F238E27FC236}">
                <a16:creationId xmlns:a16="http://schemas.microsoft.com/office/drawing/2014/main" id="{4638E16B-822A-19FE-A4D5-2F185B999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1AF6E41-C843-3F3A-3610-3D9ABEBF4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811432-2480-41F0-8241-B7E0BE824FC7}" type="slidenum">
              <a:rPr lang="en-AU" smtClean="0"/>
              <a:t>‹#›</a:t>
            </a:fld>
            <a:endParaRPr lang="en-AU"/>
          </a:p>
        </p:txBody>
      </p:sp>
    </p:spTree>
    <p:extLst>
      <p:ext uri="{BB962C8B-B14F-4D97-AF65-F5344CB8AC3E}">
        <p14:creationId xmlns:p14="http://schemas.microsoft.com/office/powerpoint/2010/main" val="255639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969AF24-17B3-120A-9211-7BFCE8513259}"/>
              </a:ext>
            </a:extLst>
          </p:cNvPr>
          <p:cNvSpPr>
            <a:spLocks noGrp="1"/>
          </p:cNvSpPr>
          <p:nvPr>
            <p:ph type="ctrTitle"/>
          </p:nvPr>
        </p:nvSpPr>
        <p:spPr>
          <a:xfrm>
            <a:off x="773889" y="2466760"/>
            <a:ext cx="6815446" cy="962240"/>
          </a:xfrm>
        </p:spPr>
        <p:txBody>
          <a:bodyPr anchor="t">
            <a:normAutofit fontScale="90000"/>
          </a:bodyPr>
          <a:lstStyle/>
          <a:p>
            <a:r>
              <a:rPr lang="en-US" sz="4000" dirty="0"/>
              <a:t>Accessibility in Service (AIS)</a:t>
            </a:r>
            <a:br>
              <a:rPr lang="en-US" sz="4000" dirty="0"/>
            </a:br>
            <a:r>
              <a:rPr lang="en-US" sz="4000" dirty="0"/>
              <a:t>Framework</a:t>
            </a:r>
            <a:endParaRPr lang="en-US" sz="1500" dirty="0"/>
          </a:p>
        </p:txBody>
      </p:sp>
    </p:spTree>
    <p:extLst>
      <p:ext uri="{BB962C8B-B14F-4D97-AF65-F5344CB8AC3E}">
        <p14:creationId xmlns:p14="http://schemas.microsoft.com/office/powerpoint/2010/main" val="40089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05F24-D944-AE30-AEDD-EF245262466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A5C87F-6885-03D1-D3DF-12CE28263B5A}"/>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10</a:t>
            </a:fld>
            <a:endParaRPr lang="en-AU"/>
          </a:p>
        </p:txBody>
      </p:sp>
      <p:sp>
        <p:nvSpPr>
          <p:cNvPr id="2" name="Title 1">
            <a:extLst>
              <a:ext uri="{FF2B5EF4-FFF2-40B4-BE49-F238E27FC236}">
                <a16:creationId xmlns:a16="http://schemas.microsoft.com/office/drawing/2014/main" id="{51D61C89-1F62-13EE-DB38-C31FD5F94566}"/>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Accessible</a:t>
            </a:r>
            <a:r>
              <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 Service Design</a:t>
            </a:r>
          </a:p>
        </p:txBody>
      </p:sp>
      <p:sp>
        <p:nvSpPr>
          <p:cNvPr id="4" name="Text Placeholder 12">
            <a:extLst>
              <a:ext uri="{FF2B5EF4-FFF2-40B4-BE49-F238E27FC236}">
                <a16:creationId xmlns:a16="http://schemas.microsoft.com/office/drawing/2014/main" id="{DBA8FDA7-BCC7-2625-850C-6E85F223C0C8}"/>
              </a:ext>
            </a:extLst>
          </p:cNvPr>
          <p:cNvSpPr txBox="1">
            <a:spLocks/>
          </p:cNvSpPr>
          <p:nvPr/>
        </p:nvSpPr>
        <p:spPr>
          <a:xfrm>
            <a:off x="968283" y="1699274"/>
            <a:ext cx="7199993" cy="3671518"/>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1D8773"/>
                </a:solidFill>
                <a:latin typeface="+mj-lt"/>
              </a:rPr>
              <a:t>Digital &amp; physical service environments</a:t>
            </a:r>
          </a:p>
          <a:p>
            <a:pPr lvl="1"/>
            <a:r>
              <a:rPr lang="en-US" sz="2000" b="1" dirty="0">
                <a:solidFill>
                  <a:schemeClr val="tx1">
                    <a:lumMod val="75000"/>
                    <a:lumOff val="25000"/>
                  </a:schemeClr>
                </a:solidFill>
              </a:rPr>
              <a:t>	</a:t>
            </a:r>
            <a:r>
              <a:rPr lang="en-US" sz="2000" dirty="0">
                <a:solidFill>
                  <a:schemeClr val="tx1">
                    <a:lumMod val="75000"/>
                    <a:lumOff val="25000"/>
                  </a:schemeClr>
                </a:solidFill>
              </a:rPr>
              <a:t>Adjustments available for appointments</a:t>
            </a:r>
          </a:p>
          <a:p>
            <a:pPr lvl="1"/>
            <a:r>
              <a:rPr lang="en-US" sz="2000" dirty="0">
                <a:solidFill>
                  <a:schemeClr val="tx1">
                    <a:lumMod val="75000"/>
                    <a:lumOff val="25000"/>
                  </a:schemeClr>
                </a:solidFill>
              </a:rPr>
              <a:t>	Low sensory appointment options</a:t>
            </a:r>
          </a:p>
          <a:p>
            <a:pPr lvl="1"/>
            <a:r>
              <a:rPr lang="en-US" sz="2000" dirty="0">
                <a:solidFill>
                  <a:schemeClr val="tx1">
                    <a:lumMod val="75000"/>
                    <a:lumOff val="25000"/>
                  </a:schemeClr>
                </a:solidFill>
              </a:rPr>
              <a:t>	Video appointment availability</a:t>
            </a:r>
          </a:p>
          <a:p>
            <a:pPr lvl="1"/>
            <a:r>
              <a:rPr lang="en-US" sz="2000" dirty="0">
                <a:solidFill>
                  <a:schemeClr val="tx1">
                    <a:lumMod val="75000"/>
                    <a:lumOff val="25000"/>
                  </a:schemeClr>
                </a:solidFill>
              </a:rPr>
              <a:t>	Assistive technology for self service </a:t>
            </a:r>
          </a:p>
          <a:p>
            <a:pPr lvl="1"/>
            <a:r>
              <a:rPr lang="en-US" sz="2000" dirty="0">
                <a:solidFill>
                  <a:schemeClr val="tx1">
                    <a:lumMod val="75000"/>
                    <a:lumOff val="25000"/>
                  </a:schemeClr>
                </a:solidFill>
              </a:rPr>
              <a:t>	Dedicated meeting room</a:t>
            </a:r>
            <a:endParaRPr lang="en-US" sz="1000" b="1" dirty="0">
              <a:solidFill>
                <a:schemeClr val="bg2"/>
              </a:solidFill>
            </a:endParaRPr>
          </a:p>
          <a:p>
            <a:r>
              <a:rPr lang="en-US" sz="2600" dirty="0">
                <a:solidFill>
                  <a:srgbClr val="1D8773"/>
                </a:solidFill>
                <a:latin typeface="+mj-lt"/>
              </a:rPr>
              <a:t>Operational Support for Accessibility</a:t>
            </a:r>
          </a:p>
          <a:p>
            <a:pPr lvl="1"/>
            <a:r>
              <a:rPr lang="en-US" sz="2000" dirty="0">
                <a:solidFill>
                  <a:schemeClr val="tx1">
                    <a:lumMod val="75000"/>
                    <a:lumOff val="25000"/>
                  </a:schemeClr>
                </a:solidFill>
              </a:rPr>
              <a:t>	Standard Operating Procedures</a:t>
            </a:r>
          </a:p>
          <a:p>
            <a:pPr lvl="1"/>
            <a:r>
              <a:rPr lang="en-US" sz="2000" dirty="0">
                <a:solidFill>
                  <a:schemeClr val="tx1">
                    <a:lumMod val="75000"/>
                    <a:lumOff val="25000"/>
                  </a:schemeClr>
                </a:solidFill>
              </a:rPr>
              <a:t>	Visible and proactive support for users</a:t>
            </a:r>
          </a:p>
          <a:p>
            <a:pPr lvl="1"/>
            <a:r>
              <a:rPr lang="en-US" sz="2000" dirty="0">
                <a:solidFill>
                  <a:schemeClr val="tx1">
                    <a:lumMod val="75000"/>
                    <a:lumOff val="25000"/>
                  </a:schemeClr>
                </a:solidFill>
              </a:rPr>
              <a:t>	Quality assurance and auditing processes</a:t>
            </a:r>
            <a:endParaRPr lang="en-US" sz="2000" b="1" dirty="0">
              <a:solidFill>
                <a:schemeClr val="bg2"/>
              </a:solidFill>
            </a:endParaRPr>
          </a:p>
        </p:txBody>
      </p:sp>
      <p:pic>
        <p:nvPicPr>
          <p:cNvPr id="10" name="Graphic 9" descr="Lightbulb and pencil outline">
            <a:extLst>
              <a:ext uri="{FF2B5EF4-FFF2-40B4-BE49-F238E27FC236}">
                <a16:creationId xmlns:a16="http://schemas.microsoft.com/office/drawing/2014/main" id="{17B78182-F708-1871-FB55-BEF54CD04C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8962" y="1279962"/>
            <a:ext cx="4372525" cy="4372525"/>
          </a:xfrm>
          <a:prstGeom prst="rect">
            <a:avLst/>
          </a:prstGeom>
        </p:spPr>
      </p:pic>
      <p:sp>
        <p:nvSpPr>
          <p:cNvPr id="5" name="Rectangle: Rounded Corners 4" descr="Decorative box surrounding ripple icon and text.">
            <a:extLst>
              <a:ext uri="{FF2B5EF4-FFF2-40B4-BE49-F238E27FC236}">
                <a16:creationId xmlns:a16="http://schemas.microsoft.com/office/drawing/2014/main" id="{8B020A3D-0CF9-DE81-068D-6C36829BAD99}"/>
              </a:ext>
            </a:extLst>
          </p:cNvPr>
          <p:cNvSpPr/>
          <p:nvPr/>
        </p:nvSpPr>
        <p:spPr>
          <a:xfrm>
            <a:off x="812190" y="5742410"/>
            <a:ext cx="10769012"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Graphic 10" descr="Ripple with solid fill">
            <a:extLst>
              <a:ext uri="{FF2B5EF4-FFF2-40B4-BE49-F238E27FC236}">
                <a16:creationId xmlns:a16="http://schemas.microsoft.com/office/drawing/2014/main" id="{FF891D01-E818-DAA8-3E79-5C82DC660B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8240" y="5769537"/>
            <a:ext cx="507104" cy="507104"/>
          </a:xfrm>
          <a:prstGeom prst="rect">
            <a:avLst/>
          </a:prstGeom>
        </p:spPr>
      </p:pic>
      <p:sp>
        <p:nvSpPr>
          <p:cNvPr id="3" name="TextBox 2">
            <a:extLst>
              <a:ext uri="{FF2B5EF4-FFF2-40B4-BE49-F238E27FC236}">
                <a16:creationId xmlns:a16="http://schemas.microsoft.com/office/drawing/2014/main" id="{92792276-EBFC-38A7-4785-5E5A26B380E7}"/>
              </a:ext>
            </a:extLst>
          </p:cNvPr>
          <p:cNvSpPr txBox="1"/>
          <p:nvPr/>
        </p:nvSpPr>
        <p:spPr>
          <a:xfrm>
            <a:off x="898240" y="5743222"/>
            <a:ext cx="10806756" cy="584775"/>
          </a:xfrm>
          <a:prstGeom prst="rect">
            <a:avLst/>
          </a:prstGeom>
          <a:noFill/>
        </p:spPr>
        <p:txBody>
          <a:bodyPr wrap="square" rtlCol="0">
            <a:spAutoFit/>
          </a:bodyPr>
          <a:lstStyle/>
          <a:p>
            <a:pPr lvl="1"/>
            <a:r>
              <a:rPr lang="en-AU" sz="1600" dirty="0"/>
              <a:t>    Consistent messaging to support the embedding of inclusive practice and enhance psychological safety for staff  </a:t>
            </a:r>
          </a:p>
          <a:p>
            <a:pPr lvl="1"/>
            <a:r>
              <a:rPr lang="en-AU" sz="1600" dirty="0"/>
              <a:t>    and students.</a:t>
            </a:r>
          </a:p>
        </p:txBody>
      </p:sp>
    </p:spTree>
    <p:extLst>
      <p:ext uri="{BB962C8B-B14F-4D97-AF65-F5344CB8AC3E}">
        <p14:creationId xmlns:p14="http://schemas.microsoft.com/office/powerpoint/2010/main" val="71604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04C75-ABAD-AC39-B941-F095F667A09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17BB20F-74F6-02B2-A16D-C5D09C8A754A}"/>
              </a:ext>
              <a:ext uri="{C183D7F6-B498-43B3-948B-1728B52AA6E4}">
                <adec:decorative xmlns:adec="http://schemas.microsoft.com/office/drawing/2017/decorative" val="1"/>
              </a:ext>
            </a:extLst>
          </p:cNvPr>
          <p:cNvSpPr>
            <a:spLocks noGrp="1"/>
          </p:cNvSpPr>
          <p:nvPr>
            <p:ph type="sldNum" sz="quarter" idx="4294967295"/>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11</a:t>
            </a:fld>
            <a:endParaRPr lang="en-AU"/>
          </a:p>
        </p:txBody>
      </p:sp>
      <p:sp>
        <p:nvSpPr>
          <p:cNvPr id="5" name="Title 4">
            <a:extLst>
              <a:ext uri="{FF2B5EF4-FFF2-40B4-BE49-F238E27FC236}">
                <a16:creationId xmlns:a16="http://schemas.microsoft.com/office/drawing/2014/main" id="{256D8335-1EB0-FB69-512E-51AB0DA7195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Section: Accessibility Service Resource Hub</a:t>
            </a:r>
            <a:endParaRPr lang="en-AU" dirty="0"/>
          </a:p>
        </p:txBody>
      </p:sp>
      <p:pic>
        <p:nvPicPr>
          <p:cNvPr id="3" name="Graphic 2" descr="Information icon">
            <a:extLst>
              <a:ext uri="{FF2B5EF4-FFF2-40B4-BE49-F238E27FC236}">
                <a16:creationId xmlns:a16="http://schemas.microsoft.com/office/drawing/2014/main" id="{001D1E51-EB93-CA72-D68D-528CD6D7E1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4157" y="2485710"/>
            <a:ext cx="1783500" cy="1783500"/>
          </a:xfrm>
          <a:prstGeom prst="rect">
            <a:avLst/>
          </a:prstGeom>
        </p:spPr>
      </p:pic>
      <p:sp>
        <p:nvSpPr>
          <p:cNvPr id="4" name="TextBox 3">
            <a:extLst>
              <a:ext uri="{FF2B5EF4-FFF2-40B4-BE49-F238E27FC236}">
                <a16:creationId xmlns:a16="http://schemas.microsoft.com/office/drawing/2014/main" id="{19F1E055-BEF1-E447-8CE1-51B51168E973}"/>
              </a:ext>
            </a:extLst>
          </p:cNvPr>
          <p:cNvSpPr txBox="1"/>
          <p:nvPr/>
        </p:nvSpPr>
        <p:spPr>
          <a:xfrm>
            <a:off x="3324688" y="2514884"/>
            <a:ext cx="7544755" cy="1754326"/>
          </a:xfrm>
          <a:prstGeom prst="rect">
            <a:avLst/>
          </a:prstGeom>
          <a:noFill/>
        </p:spPr>
        <p:txBody>
          <a:bodyPr wrap="square" rtlCol="0">
            <a:spAutoFit/>
          </a:bodyPr>
          <a:lstStyle/>
          <a:p>
            <a:r>
              <a:rPr lang="en-US" sz="5400" dirty="0">
                <a:solidFill>
                  <a:srgbClr val="1D8773"/>
                </a:solidFill>
                <a:latin typeface="+mj-lt"/>
              </a:rPr>
              <a:t>Accessibility in Service Resource Hub </a:t>
            </a:r>
          </a:p>
        </p:txBody>
      </p:sp>
      <p:pic>
        <p:nvPicPr>
          <p:cNvPr id="6" name="Picture 5">
            <a:extLst>
              <a:ext uri="{FF2B5EF4-FFF2-40B4-BE49-F238E27FC236}">
                <a16:creationId xmlns:a16="http://schemas.microsoft.com/office/drawing/2014/main" id="{DADBFAF0-9B54-4F69-85B0-148755005EA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40793" y="342439"/>
            <a:ext cx="1257300" cy="962025"/>
          </a:xfrm>
          <a:prstGeom prst="rect">
            <a:avLst/>
          </a:prstGeom>
        </p:spPr>
      </p:pic>
    </p:spTree>
    <p:extLst>
      <p:ext uri="{BB962C8B-B14F-4D97-AF65-F5344CB8AC3E}">
        <p14:creationId xmlns:p14="http://schemas.microsoft.com/office/powerpoint/2010/main" val="292394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6E1F-7F13-00C8-058E-8B77E21A1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DBE50-036A-1E75-6289-2444CE28F8E9}"/>
              </a:ext>
            </a:extLst>
          </p:cNvPr>
          <p:cNvSpPr txBox="1">
            <a:spLocks noGrp="1"/>
          </p:cNvSpPr>
          <p:nvPr>
            <p:ph type="title" idx="4294967295"/>
          </p:nvPr>
        </p:nvSpPr>
        <p:spPr>
          <a:xfrm>
            <a:off x="784774"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lumMod val="85000"/>
                    <a:lumOff val="15000"/>
                  </a:schemeClr>
                </a:solidFill>
              </a:rPr>
              <a:t>Resources &amp; Information</a:t>
            </a:r>
            <a:endPar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endParaRPr>
          </a:p>
        </p:txBody>
      </p:sp>
      <p:pic>
        <p:nvPicPr>
          <p:cNvPr id="8" name="Graphic 7" descr="High voltage outline">
            <a:extLst>
              <a:ext uri="{FF2B5EF4-FFF2-40B4-BE49-F238E27FC236}">
                <a16:creationId xmlns:a16="http://schemas.microsoft.com/office/drawing/2014/main" id="{18424BE8-46F7-20E5-AC31-287202E0FE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4774" y="1258113"/>
            <a:ext cx="4759683" cy="4759683"/>
          </a:xfrm>
          <a:prstGeom prst="rect">
            <a:avLst/>
          </a:prstGeom>
        </p:spPr>
      </p:pic>
      <p:sp>
        <p:nvSpPr>
          <p:cNvPr id="5" name="TextBox 4">
            <a:extLst>
              <a:ext uri="{FF2B5EF4-FFF2-40B4-BE49-F238E27FC236}">
                <a16:creationId xmlns:a16="http://schemas.microsoft.com/office/drawing/2014/main" id="{0BDB0FB8-E3ED-165F-7DEC-E8AC64145FC5}"/>
              </a:ext>
            </a:extLst>
          </p:cNvPr>
          <p:cNvSpPr txBox="1"/>
          <p:nvPr/>
        </p:nvSpPr>
        <p:spPr>
          <a:xfrm>
            <a:off x="968283" y="3063141"/>
            <a:ext cx="4401283" cy="1569660"/>
          </a:xfrm>
          <a:prstGeom prst="rect">
            <a:avLst/>
          </a:prstGeom>
          <a:noFill/>
        </p:spPr>
        <p:txBody>
          <a:bodyPr wrap="square" rtlCol="0">
            <a:spAutoFit/>
          </a:bodyPr>
          <a:lstStyle/>
          <a:p>
            <a:pPr algn="ctr"/>
            <a:r>
              <a:rPr lang="en-US" sz="4800" dirty="0">
                <a:solidFill>
                  <a:srgbClr val="1D8773"/>
                </a:solidFill>
                <a:latin typeface="+mj-lt"/>
              </a:rPr>
              <a:t>Pain points &amp; considerations</a:t>
            </a:r>
            <a:endParaRPr lang="en-AU" sz="4800" dirty="0">
              <a:solidFill>
                <a:srgbClr val="1D8773"/>
              </a:solidFill>
              <a:latin typeface="+mj-lt"/>
            </a:endParaRPr>
          </a:p>
        </p:txBody>
      </p:sp>
      <p:sp>
        <p:nvSpPr>
          <p:cNvPr id="3" name="TextBox 2">
            <a:extLst>
              <a:ext uri="{FF2B5EF4-FFF2-40B4-BE49-F238E27FC236}">
                <a16:creationId xmlns:a16="http://schemas.microsoft.com/office/drawing/2014/main" id="{00EB2CB3-4415-46BF-13AC-36B4CF28C076}"/>
              </a:ext>
            </a:extLst>
          </p:cNvPr>
          <p:cNvSpPr txBox="1"/>
          <p:nvPr/>
        </p:nvSpPr>
        <p:spPr>
          <a:xfrm>
            <a:off x="5727966" y="1747396"/>
            <a:ext cx="5854151" cy="4201150"/>
          </a:xfrm>
          <a:prstGeom prst="rect">
            <a:avLst/>
          </a:prstGeom>
          <a:noFill/>
        </p:spPr>
        <p:txBody>
          <a:bodyPr wrap="square" rtlCol="0">
            <a:spAutoFit/>
          </a:bodyPr>
          <a:lstStyle/>
          <a:p>
            <a:r>
              <a:rPr lang="en-US" sz="2800" dirty="0">
                <a:solidFill>
                  <a:srgbClr val="1D8773"/>
                </a:solidFill>
              </a:rPr>
              <a:t>Pain points:</a:t>
            </a:r>
          </a:p>
          <a:p>
            <a:endParaRPr lang="en-US" sz="1000" dirty="0"/>
          </a:p>
          <a:p>
            <a:pPr marL="342900" indent="-342900">
              <a:buFont typeface="Arial" panose="020B0604020202020204" pitchFamily="34" charset="0"/>
              <a:buChar char="•"/>
            </a:pPr>
            <a:r>
              <a:rPr lang="en-US" sz="2200" dirty="0"/>
              <a:t>Information across multiple platforms </a:t>
            </a:r>
          </a:p>
          <a:p>
            <a:pPr marL="342900" indent="-342900">
              <a:buFont typeface="Arial" panose="020B0604020202020204" pitchFamily="34" charset="0"/>
              <a:buChar char="•"/>
            </a:pPr>
            <a:r>
              <a:rPr lang="en-US" sz="2200" dirty="0"/>
              <a:t>Inconsistent resources</a:t>
            </a:r>
          </a:p>
          <a:p>
            <a:pPr marL="342900" indent="-342900">
              <a:buFont typeface="Arial" panose="020B0604020202020204" pitchFamily="34" charset="0"/>
              <a:buChar char="•"/>
            </a:pPr>
            <a:r>
              <a:rPr lang="en-US" sz="2200" dirty="0"/>
              <a:t>Limited awareness of new initiatives &amp; services</a:t>
            </a:r>
          </a:p>
          <a:p>
            <a:pPr marL="342900" indent="-342900">
              <a:buFont typeface="Arial" panose="020B0604020202020204" pitchFamily="34" charset="0"/>
              <a:buChar char="•"/>
            </a:pPr>
            <a:r>
              <a:rPr lang="en-US" sz="2200" dirty="0"/>
              <a:t>Time required to search for relevant resources</a:t>
            </a:r>
          </a:p>
          <a:p>
            <a:pPr marL="285750" indent="-285750">
              <a:buFontTx/>
              <a:buChar char="-"/>
            </a:pPr>
            <a:endParaRPr lang="en-US" sz="1500" dirty="0"/>
          </a:p>
          <a:p>
            <a:r>
              <a:rPr lang="en-US" sz="2800" dirty="0">
                <a:solidFill>
                  <a:srgbClr val="1D8773"/>
                </a:solidFill>
                <a:latin typeface="+mj-lt"/>
              </a:rPr>
              <a:t>Considerations:</a:t>
            </a:r>
          </a:p>
          <a:p>
            <a:endParaRPr lang="en-US" sz="1000" dirty="0"/>
          </a:p>
          <a:p>
            <a:pPr marL="342900" indent="-342900">
              <a:buFont typeface="Arial" panose="020B0604020202020204" pitchFamily="34" charset="0"/>
              <a:buChar char="•"/>
            </a:pPr>
            <a:r>
              <a:rPr lang="en-US" sz="2200" dirty="0"/>
              <a:t>Quality &amp; Auditing</a:t>
            </a:r>
          </a:p>
          <a:p>
            <a:pPr marL="342900" indent="-342900">
              <a:buFont typeface="Arial" panose="020B0604020202020204" pitchFamily="34" charset="0"/>
              <a:buChar char="•"/>
            </a:pPr>
            <a:r>
              <a:rPr lang="en-US" sz="2200" dirty="0"/>
              <a:t>Updating </a:t>
            </a:r>
          </a:p>
        </p:txBody>
      </p:sp>
      <p:sp>
        <p:nvSpPr>
          <p:cNvPr id="7" name="Slide Number Placeholder 6">
            <a:extLst>
              <a:ext uri="{FF2B5EF4-FFF2-40B4-BE49-F238E27FC236}">
                <a16:creationId xmlns:a16="http://schemas.microsoft.com/office/drawing/2014/main" id="{D63DF754-1AEB-1965-28F8-455696CE9CE3}"/>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12</a:t>
            </a:fld>
            <a:endParaRPr lang="en-AU" dirty="0"/>
          </a:p>
        </p:txBody>
      </p:sp>
    </p:spTree>
    <p:extLst>
      <p:ext uri="{BB962C8B-B14F-4D97-AF65-F5344CB8AC3E}">
        <p14:creationId xmlns:p14="http://schemas.microsoft.com/office/powerpoint/2010/main" val="103976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1D75">
            <a:alpha val="42000"/>
          </a:srgbClr>
        </a:solidFill>
        <a:effectLst/>
      </p:bgPr>
    </p:bg>
    <p:spTree>
      <p:nvGrpSpPr>
        <p:cNvPr id="1" name="">
          <a:extLst>
            <a:ext uri="{FF2B5EF4-FFF2-40B4-BE49-F238E27FC236}">
              <a16:creationId xmlns:a16="http://schemas.microsoft.com/office/drawing/2014/main" id="{12BDD37A-DE4B-A981-4E51-3123D8B7E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76BD0-5058-A189-E140-8239992A2A11}"/>
              </a:ext>
            </a:extLst>
          </p:cNvPr>
          <p:cNvSpPr txBox="1">
            <a:spLocks noGrp="1"/>
          </p:cNvSpPr>
          <p:nvPr>
            <p:ph type="title" idx="4294967295"/>
          </p:nvPr>
        </p:nvSpPr>
        <p:spPr>
          <a:xfrm>
            <a:off x="784774" y="391318"/>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AIS Resource Hub &amp; Communications</a:t>
            </a:r>
          </a:p>
        </p:txBody>
      </p:sp>
      <p:sp>
        <p:nvSpPr>
          <p:cNvPr id="31" name="Rectangle: Rounded Corners 30">
            <a:extLst>
              <a:ext uri="{FF2B5EF4-FFF2-40B4-BE49-F238E27FC236}">
                <a16:creationId xmlns:a16="http://schemas.microsoft.com/office/drawing/2014/main" id="{075085BC-C990-AB85-2673-10659BA8BD69}"/>
              </a:ext>
            </a:extLst>
          </p:cNvPr>
          <p:cNvSpPr/>
          <p:nvPr/>
        </p:nvSpPr>
        <p:spPr>
          <a:xfrm>
            <a:off x="888333" y="1835893"/>
            <a:ext cx="7730119" cy="865238"/>
          </a:xfrm>
          <a:prstGeom prst="roundRect">
            <a:avLst/>
          </a:prstGeom>
          <a:solidFill>
            <a:schemeClr val="tx1">
              <a:lumMod val="75000"/>
              <a:lumOff val="25000"/>
            </a:schemeClr>
          </a:solidFill>
          <a:ln w="4762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mj-lt"/>
              </a:rPr>
              <a:t>AIS Centralised Resource Hub (WIKI)</a:t>
            </a:r>
          </a:p>
        </p:txBody>
      </p:sp>
      <p:sp>
        <p:nvSpPr>
          <p:cNvPr id="3" name="Rectangle: Rounded Corners 2">
            <a:extLst>
              <a:ext uri="{FF2B5EF4-FFF2-40B4-BE49-F238E27FC236}">
                <a16:creationId xmlns:a16="http://schemas.microsoft.com/office/drawing/2014/main" id="{700BC1EA-4D1B-1629-2D43-0956762F2855}"/>
              </a:ext>
            </a:extLst>
          </p:cNvPr>
          <p:cNvSpPr/>
          <p:nvPr/>
        </p:nvSpPr>
        <p:spPr>
          <a:xfrm>
            <a:off x="888333" y="2822342"/>
            <a:ext cx="2421899" cy="641464"/>
          </a:xfrm>
          <a:prstGeom prst="roundRect">
            <a:avLst/>
          </a:prstGeom>
          <a:solidFill>
            <a:srgbClr val="D3F5EF">
              <a:alpha val="42000"/>
            </a:srgbClr>
          </a:solidFill>
          <a:ln w="47625">
            <a:solidFill>
              <a:srgbClr val="219B8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dirty="0">
                <a:solidFill>
                  <a:schemeClr val="tx1"/>
                </a:solidFill>
                <a:latin typeface="+mj-lt"/>
              </a:rPr>
              <a:t>Accessibility Champions</a:t>
            </a:r>
          </a:p>
        </p:txBody>
      </p:sp>
      <p:sp>
        <p:nvSpPr>
          <p:cNvPr id="4" name="Rectangle: Rounded Corners 3">
            <a:extLst>
              <a:ext uri="{FF2B5EF4-FFF2-40B4-BE49-F238E27FC236}">
                <a16:creationId xmlns:a16="http://schemas.microsoft.com/office/drawing/2014/main" id="{873B6E9F-4DDA-AD09-3245-4CC9876B6D82}"/>
              </a:ext>
            </a:extLst>
          </p:cNvPr>
          <p:cNvSpPr/>
          <p:nvPr/>
        </p:nvSpPr>
        <p:spPr>
          <a:xfrm>
            <a:off x="888333" y="3578262"/>
            <a:ext cx="2421899" cy="2179989"/>
          </a:xfrm>
          <a:prstGeom prst="roundRect">
            <a:avLst>
              <a:gd name="adj" fmla="val 6260"/>
            </a:avLst>
          </a:prstGeom>
          <a:solidFill>
            <a:srgbClr val="D3F5EF">
              <a:alpha val="42000"/>
            </a:srgbClr>
          </a:solidFill>
          <a:ln w="41275">
            <a:solidFill>
              <a:srgbClr val="219B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600" dirty="0">
                <a:solidFill>
                  <a:schemeClr val="tx1">
                    <a:lumMod val="85000"/>
                    <a:lumOff val="15000"/>
                  </a:schemeClr>
                </a:solidFill>
              </a:rPr>
              <a:t>Operations &amp; Functions</a:t>
            </a:r>
          </a:p>
          <a:p>
            <a:pPr algn="ctr"/>
            <a:r>
              <a:rPr lang="en-US" sz="1600" dirty="0">
                <a:solidFill>
                  <a:schemeClr val="tx1">
                    <a:lumMod val="85000"/>
                    <a:lumOff val="15000"/>
                  </a:schemeClr>
                </a:solidFill>
              </a:rPr>
              <a:t>Team Members</a:t>
            </a:r>
          </a:p>
        </p:txBody>
      </p:sp>
      <p:sp>
        <p:nvSpPr>
          <p:cNvPr id="5" name="Rectangle: Rounded Corners 4">
            <a:extLst>
              <a:ext uri="{FF2B5EF4-FFF2-40B4-BE49-F238E27FC236}">
                <a16:creationId xmlns:a16="http://schemas.microsoft.com/office/drawing/2014/main" id="{F4D922C8-AB49-7BC2-6B30-5BF5816FD12C}"/>
              </a:ext>
            </a:extLst>
          </p:cNvPr>
          <p:cNvSpPr/>
          <p:nvPr/>
        </p:nvSpPr>
        <p:spPr>
          <a:xfrm>
            <a:off x="3538193" y="2820517"/>
            <a:ext cx="2421899" cy="650449"/>
          </a:xfrm>
          <a:prstGeom prst="roundRect">
            <a:avLst/>
          </a:prstGeom>
          <a:solidFill>
            <a:srgbClr val="D3F5EF">
              <a:alpha val="42000"/>
            </a:srgbClr>
          </a:solidFill>
          <a:ln w="47625">
            <a:solidFill>
              <a:srgbClr val="219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en-US" sz="2000" dirty="0">
              <a:solidFill>
                <a:schemeClr val="tx1"/>
              </a:solidFill>
            </a:endParaRPr>
          </a:p>
          <a:p>
            <a:pPr algn="ctr"/>
            <a:r>
              <a:rPr lang="en-US" sz="2000" dirty="0">
                <a:solidFill>
                  <a:schemeClr val="tx1"/>
                </a:solidFill>
              </a:rPr>
              <a:t>Staff Resources</a:t>
            </a:r>
          </a:p>
          <a:p>
            <a:pPr algn="ctr"/>
            <a:endParaRPr lang="en-US" sz="2000" dirty="0">
              <a:solidFill>
                <a:schemeClr val="tx1"/>
              </a:solidFill>
            </a:endParaRPr>
          </a:p>
        </p:txBody>
      </p:sp>
      <p:sp>
        <p:nvSpPr>
          <p:cNvPr id="6" name="Rectangle: Rounded Corners 5">
            <a:extLst>
              <a:ext uri="{FF2B5EF4-FFF2-40B4-BE49-F238E27FC236}">
                <a16:creationId xmlns:a16="http://schemas.microsoft.com/office/drawing/2014/main" id="{3D741376-A529-0C9E-39A1-B717838B92B8}"/>
              </a:ext>
            </a:extLst>
          </p:cNvPr>
          <p:cNvSpPr/>
          <p:nvPr/>
        </p:nvSpPr>
        <p:spPr>
          <a:xfrm>
            <a:off x="3538193" y="3585423"/>
            <a:ext cx="2407175" cy="2167898"/>
          </a:xfrm>
          <a:prstGeom prst="roundRect">
            <a:avLst>
              <a:gd name="adj" fmla="val 6260"/>
            </a:avLst>
          </a:prstGeom>
          <a:solidFill>
            <a:srgbClr val="D3F5EF">
              <a:alpha val="42000"/>
            </a:srgbClr>
          </a:solidFill>
          <a:ln w="41275">
            <a:solidFill>
              <a:srgbClr val="219B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600" dirty="0">
                <a:solidFill>
                  <a:schemeClr val="tx1">
                    <a:lumMod val="85000"/>
                    <a:lumOff val="15000"/>
                  </a:schemeClr>
                </a:solidFill>
              </a:rPr>
              <a:t>Resources relevant to equity cohorts</a:t>
            </a:r>
          </a:p>
          <a:p>
            <a:pPr algn="ctr"/>
            <a:r>
              <a:rPr lang="en-US" sz="1600" dirty="0">
                <a:solidFill>
                  <a:schemeClr val="tx1">
                    <a:lumMod val="85000"/>
                    <a:lumOff val="15000"/>
                  </a:schemeClr>
                </a:solidFill>
              </a:rPr>
              <a:t>Internal &amp; external </a:t>
            </a:r>
          </a:p>
          <a:p>
            <a:pPr algn="ctr"/>
            <a:r>
              <a:rPr lang="en-US" sz="1600" dirty="0">
                <a:solidFill>
                  <a:schemeClr val="tx1">
                    <a:lumMod val="85000"/>
                    <a:lumOff val="15000"/>
                  </a:schemeClr>
                </a:solidFill>
              </a:rPr>
              <a:t>Quick guides</a:t>
            </a:r>
          </a:p>
          <a:p>
            <a:pPr algn="ctr"/>
            <a:r>
              <a:rPr lang="en-US" sz="1600" dirty="0">
                <a:solidFill>
                  <a:schemeClr val="tx1">
                    <a:lumMod val="85000"/>
                    <a:lumOff val="15000"/>
                  </a:schemeClr>
                </a:solidFill>
              </a:rPr>
              <a:t>Contacts</a:t>
            </a:r>
          </a:p>
        </p:txBody>
      </p:sp>
      <p:sp>
        <p:nvSpPr>
          <p:cNvPr id="8" name="Rectangle: Rounded Corners 7">
            <a:extLst>
              <a:ext uri="{FF2B5EF4-FFF2-40B4-BE49-F238E27FC236}">
                <a16:creationId xmlns:a16="http://schemas.microsoft.com/office/drawing/2014/main" id="{9B6BEF4E-28CF-E391-F350-FCF87E405CD6}"/>
              </a:ext>
            </a:extLst>
          </p:cNvPr>
          <p:cNvSpPr/>
          <p:nvPr/>
        </p:nvSpPr>
        <p:spPr>
          <a:xfrm>
            <a:off x="6188053" y="2820517"/>
            <a:ext cx="2421898" cy="650449"/>
          </a:xfrm>
          <a:prstGeom prst="roundRect">
            <a:avLst/>
          </a:prstGeom>
          <a:solidFill>
            <a:srgbClr val="D3F5EF">
              <a:alpha val="42000"/>
            </a:srgbClr>
          </a:solidFill>
          <a:ln w="47625">
            <a:solidFill>
              <a:srgbClr val="219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dirty="0">
                <a:solidFill>
                  <a:schemeClr val="tx1"/>
                </a:solidFill>
              </a:rPr>
              <a:t>Student Resources</a:t>
            </a:r>
          </a:p>
        </p:txBody>
      </p:sp>
      <p:sp>
        <p:nvSpPr>
          <p:cNvPr id="11" name="Rectangle: Rounded Corners 10">
            <a:extLst>
              <a:ext uri="{FF2B5EF4-FFF2-40B4-BE49-F238E27FC236}">
                <a16:creationId xmlns:a16="http://schemas.microsoft.com/office/drawing/2014/main" id="{ED6E29A3-537F-5814-3486-39FA6786E75A}"/>
              </a:ext>
            </a:extLst>
          </p:cNvPr>
          <p:cNvSpPr/>
          <p:nvPr/>
        </p:nvSpPr>
        <p:spPr>
          <a:xfrm>
            <a:off x="6188053" y="3585423"/>
            <a:ext cx="2421899" cy="2167898"/>
          </a:xfrm>
          <a:prstGeom prst="roundRect">
            <a:avLst>
              <a:gd name="adj" fmla="val 6260"/>
            </a:avLst>
          </a:prstGeom>
          <a:solidFill>
            <a:srgbClr val="D3F5EF">
              <a:alpha val="42000"/>
            </a:srgbClr>
          </a:solidFill>
          <a:ln w="41275">
            <a:solidFill>
              <a:srgbClr val="219B8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600" dirty="0">
                <a:solidFill>
                  <a:schemeClr val="tx1">
                    <a:lumMod val="85000"/>
                    <a:lumOff val="15000"/>
                  </a:schemeClr>
                </a:solidFill>
              </a:rPr>
              <a:t>Student socials &amp; events</a:t>
            </a:r>
          </a:p>
          <a:p>
            <a:pPr algn="ctr"/>
            <a:r>
              <a:rPr lang="en-US" sz="1600" dirty="0">
                <a:solidFill>
                  <a:schemeClr val="tx1">
                    <a:lumMod val="85000"/>
                    <a:lumOff val="15000"/>
                  </a:schemeClr>
                </a:solidFill>
              </a:rPr>
              <a:t>Support Services Student guides &amp; tip sheets</a:t>
            </a:r>
          </a:p>
          <a:p>
            <a:pPr algn="ctr"/>
            <a:r>
              <a:rPr lang="en-US" sz="1600" dirty="0">
                <a:solidFill>
                  <a:schemeClr val="tx1">
                    <a:lumMod val="85000"/>
                    <a:lumOff val="15000"/>
                  </a:schemeClr>
                </a:solidFill>
              </a:rPr>
              <a:t>External supports</a:t>
            </a:r>
          </a:p>
        </p:txBody>
      </p:sp>
      <p:sp>
        <p:nvSpPr>
          <p:cNvPr id="14" name="Rectangle: Rounded Corners 13">
            <a:extLst>
              <a:ext uri="{FF2B5EF4-FFF2-40B4-BE49-F238E27FC236}">
                <a16:creationId xmlns:a16="http://schemas.microsoft.com/office/drawing/2014/main" id="{B85F0B75-6C97-4CDE-BCF0-8CACDCB63F08}"/>
              </a:ext>
            </a:extLst>
          </p:cNvPr>
          <p:cNvSpPr/>
          <p:nvPr/>
        </p:nvSpPr>
        <p:spPr>
          <a:xfrm>
            <a:off x="8911214" y="1835891"/>
            <a:ext cx="2421898" cy="865239"/>
          </a:xfrm>
          <a:prstGeom prst="roundRect">
            <a:avLst/>
          </a:prstGeom>
          <a:solidFill>
            <a:schemeClr val="tx1">
              <a:lumMod val="75000"/>
              <a:lumOff val="25000"/>
            </a:schemeClr>
          </a:solidFill>
          <a:ln w="47625">
            <a:solidFill>
              <a:schemeClr val="tx1">
                <a:lumMod val="75000"/>
                <a:lumOff val="2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latin typeface="+mj-lt"/>
              </a:rPr>
              <a:t>AIS Teams Channel</a:t>
            </a:r>
          </a:p>
        </p:txBody>
      </p:sp>
      <p:sp>
        <p:nvSpPr>
          <p:cNvPr id="9" name="Rectangle: Rounded Corners 8">
            <a:extLst>
              <a:ext uri="{FF2B5EF4-FFF2-40B4-BE49-F238E27FC236}">
                <a16:creationId xmlns:a16="http://schemas.microsoft.com/office/drawing/2014/main" id="{7FDABCFF-D644-9564-DE7C-6D319DB3DA25}"/>
              </a:ext>
            </a:extLst>
          </p:cNvPr>
          <p:cNvSpPr/>
          <p:nvPr/>
        </p:nvSpPr>
        <p:spPr>
          <a:xfrm>
            <a:off x="8911214" y="2820518"/>
            <a:ext cx="2421898" cy="2937734"/>
          </a:xfrm>
          <a:prstGeom prst="roundRect">
            <a:avLst>
              <a:gd name="adj" fmla="val 7140"/>
            </a:avLst>
          </a:prstGeom>
          <a:solidFill>
            <a:srgbClr val="B11D75">
              <a:alpha val="5000"/>
            </a:srgbClr>
          </a:solidFill>
          <a:ln w="41275">
            <a:solidFill>
              <a:srgbClr val="B11D7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700" dirty="0">
                <a:solidFill>
                  <a:schemeClr val="tx1"/>
                </a:solidFill>
              </a:rPr>
              <a:t>Distributing tailored information</a:t>
            </a:r>
          </a:p>
          <a:p>
            <a:pPr algn="ctr"/>
            <a:r>
              <a:rPr lang="en-US" sz="1700" dirty="0">
                <a:solidFill>
                  <a:schemeClr val="tx1"/>
                </a:solidFill>
              </a:rPr>
              <a:t>&amp;</a:t>
            </a:r>
          </a:p>
          <a:p>
            <a:pPr algn="ctr"/>
            <a:r>
              <a:rPr lang="en-US" sz="1700" dirty="0">
                <a:solidFill>
                  <a:schemeClr val="tx1"/>
                </a:solidFill>
              </a:rPr>
              <a:t>Opportunity to request guidance</a:t>
            </a:r>
          </a:p>
        </p:txBody>
      </p:sp>
      <p:sp>
        <p:nvSpPr>
          <p:cNvPr id="22" name="Rectangle: Rounded Corners 21">
            <a:extLst>
              <a:ext uri="{FF2B5EF4-FFF2-40B4-BE49-F238E27FC236}">
                <a16:creationId xmlns:a16="http://schemas.microsoft.com/office/drawing/2014/main" id="{CD8FDBA2-022E-18C2-60CB-A927BEA03396}"/>
              </a:ext>
            </a:extLst>
          </p:cNvPr>
          <p:cNvSpPr/>
          <p:nvPr/>
        </p:nvSpPr>
        <p:spPr>
          <a:xfrm>
            <a:off x="858885" y="5872707"/>
            <a:ext cx="10474226" cy="299522"/>
          </a:xfrm>
          <a:prstGeom prst="roundRect">
            <a:avLst/>
          </a:prstGeom>
          <a:solidFill>
            <a:schemeClr val="tx1">
              <a:lumMod val="50000"/>
              <a:lumOff val="50000"/>
            </a:schemeClr>
          </a:solidFill>
          <a:ln w="47625">
            <a:solidFill>
              <a:schemeClr val="tx1">
                <a:lumMod val="50000"/>
                <a:lumOff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j-lt"/>
              </a:rPr>
              <a:t>Managed by the Accessibility Champions Team (ACT)</a:t>
            </a:r>
            <a:endParaRPr lang="en-AU" sz="2000" dirty="0">
              <a:solidFill>
                <a:schemeClr val="bg1"/>
              </a:solidFill>
              <a:latin typeface="+mj-lt"/>
            </a:endParaRPr>
          </a:p>
        </p:txBody>
      </p:sp>
      <p:sp>
        <p:nvSpPr>
          <p:cNvPr id="7" name="Slide Number Placeholder 6">
            <a:extLst>
              <a:ext uri="{FF2B5EF4-FFF2-40B4-BE49-F238E27FC236}">
                <a16:creationId xmlns:a16="http://schemas.microsoft.com/office/drawing/2014/main" id="{EC561AFD-FB54-AC05-9810-665799D788EC}"/>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13</a:t>
            </a:fld>
            <a:endParaRPr lang="en-AU"/>
          </a:p>
        </p:txBody>
      </p:sp>
    </p:spTree>
    <p:extLst>
      <p:ext uri="{BB962C8B-B14F-4D97-AF65-F5344CB8AC3E}">
        <p14:creationId xmlns:p14="http://schemas.microsoft.com/office/powerpoint/2010/main" val="3963665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4BAF-B75C-CE40-95B8-352A672AA4A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8188019-4453-F98E-5027-529B400A9BD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Section: Accessibility Champions Team</a:t>
            </a:r>
            <a:endParaRPr lang="en-AU" dirty="0"/>
          </a:p>
        </p:txBody>
      </p:sp>
      <p:pic>
        <p:nvPicPr>
          <p:cNvPr id="3" name="Graphic 2" descr="Circle of hands">
            <a:extLst>
              <a:ext uri="{FF2B5EF4-FFF2-40B4-BE49-F238E27FC236}">
                <a16:creationId xmlns:a16="http://schemas.microsoft.com/office/drawing/2014/main" id="{98128B34-E099-8BB7-C062-B289144C16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7357" y="2637061"/>
            <a:ext cx="1583871" cy="1583871"/>
          </a:xfrm>
          <a:prstGeom prst="rect">
            <a:avLst/>
          </a:prstGeom>
        </p:spPr>
      </p:pic>
      <p:sp>
        <p:nvSpPr>
          <p:cNvPr id="4" name="TextBox 3">
            <a:extLst>
              <a:ext uri="{FF2B5EF4-FFF2-40B4-BE49-F238E27FC236}">
                <a16:creationId xmlns:a16="http://schemas.microsoft.com/office/drawing/2014/main" id="{8A89B719-AC54-FA91-D5AE-93B4D3A66FBD}"/>
              </a:ext>
            </a:extLst>
          </p:cNvPr>
          <p:cNvSpPr txBox="1"/>
          <p:nvPr/>
        </p:nvSpPr>
        <p:spPr>
          <a:xfrm>
            <a:off x="3351044" y="2551834"/>
            <a:ext cx="7779656" cy="1754326"/>
          </a:xfrm>
          <a:prstGeom prst="rect">
            <a:avLst/>
          </a:prstGeom>
          <a:noFill/>
        </p:spPr>
        <p:txBody>
          <a:bodyPr wrap="square" rtlCol="0">
            <a:spAutoFit/>
          </a:bodyPr>
          <a:lstStyle/>
          <a:p>
            <a:r>
              <a:rPr lang="en-US" sz="5400" dirty="0">
                <a:solidFill>
                  <a:srgbClr val="1D8773"/>
                </a:solidFill>
                <a:latin typeface="+mj-lt"/>
              </a:rPr>
              <a:t>Accessibility Champions Team</a:t>
            </a:r>
          </a:p>
        </p:txBody>
      </p:sp>
      <p:pic>
        <p:nvPicPr>
          <p:cNvPr id="6" name="Picture 5">
            <a:extLst>
              <a:ext uri="{FF2B5EF4-FFF2-40B4-BE49-F238E27FC236}">
                <a16:creationId xmlns:a16="http://schemas.microsoft.com/office/drawing/2014/main" id="{AE98B582-64B1-78F5-8999-96B4B2C046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40793" y="342439"/>
            <a:ext cx="1257300" cy="962025"/>
          </a:xfrm>
          <a:prstGeom prst="rect">
            <a:avLst/>
          </a:prstGeom>
        </p:spPr>
      </p:pic>
      <p:sp>
        <p:nvSpPr>
          <p:cNvPr id="7" name="Slide Number Placeholder 6">
            <a:extLst>
              <a:ext uri="{FF2B5EF4-FFF2-40B4-BE49-F238E27FC236}">
                <a16:creationId xmlns:a16="http://schemas.microsoft.com/office/drawing/2014/main" id="{3B16D3EC-0BFC-9F1D-60AC-AC5E16361BA6}"/>
              </a:ext>
              <a:ext uri="{C183D7F6-B498-43B3-948B-1728B52AA6E4}">
                <adec:decorative xmlns:adec="http://schemas.microsoft.com/office/drawing/2017/decorative" val="1"/>
              </a:ext>
            </a:extLst>
          </p:cNvPr>
          <p:cNvSpPr>
            <a:spLocks noGrp="1"/>
          </p:cNvSpPr>
          <p:nvPr>
            <p:ph type="sldNum" sz="quarter" idx="4294967295"/>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14</a:t>
            </a:fld>
            <a:endParaRPr lang="en-AU"/>
          </a:p>
        </p:txBody>
      </p:sp>
    </p:spTree>
    <p:extLst>
      <p:ext uri="{BB962C8B-B14F-4D97-AF65-F5344CB8AC3E}">
        <p14:creationId xmlns:p14="http://schemas.microsoft.com/office/powerpoint/2010/main" val="300435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26D4E-AE69-929A-AC33-35DEB763240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FE536FB-0507-A64E-B3E0-3DDB5EBF1046}"/>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15</a:t>
            </a:fld>
            <a:endParaRPr lang="en-AU" dirty="0"/>
          </a:p>
        </p:txBody>
      </p:sp>
      <p:sp>
        <p:nvSpPr>
          <p:cNvPr id="2" name="Title 1">
            <a:extLst>
              <a:ext uri="{FF2B5EF4-FFF2-40B4-BE49-F238E27FC236}">
                <a16:creationId xmlns:a16="http://schemas.microsoft.com/office/drawing/2014/main" id="{4886B4DC-8ADC-3E93-5013-552A10D7B7B1}"/>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lumMod val="85000"/>
                    <a:lumOff val="15000"/>
                  </a:schemeClr>
                </a:solidFill>
              </a:rPr>
              <a:t>Accessibility Champions</a:t>
            </a:r>
            <a:endPar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endParaRPr>
          </a:p>
        </p:txBody>
      </p:sp>
      <p:sp>
        <p:nvSpPr>
          <p:cNvPr id="5" name="Title 1">
            <a:extLst>
              <a:ext uri="{FF2B5EF4-FFF2-40B4-BE49-F238E27FC236}">
                <a16:creationId xmlns:a16="http://schemas.microsoft.com/office/drawing/2014/main" id="{C6E3D16F-7518-7370-7563-0BB5DC48E374}"/>
              </a:ext>
            </a:extLst>
          </p:cNvPr>
          <p:cNvSpPr txBox="1">
            <a:spLocks/>
          </p:cNvSpPr>
          <p:nvPr/>
        </p:nvSpPr>
        <p:spPr>
          <a:xfrm>
            <a:off x="1166734" y="1827660"/>
            <a:ext cx="4781927" cy="35410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algn="ctr">
              <a:defRPr/>
            </a:pPr>
            <a:r>
              <a:rPr lang="en-US" sz="4400" dirty="0">
                <a:solidFill>
                  <a:srgbClr val="1D8773"/>
                </a:solidFill>
              </a:rPr>
              <a:t>Mitigating risk for sustainable workplace volunteering</a:t>
            </a:r>
          </a:p>
        </p:txBody>
      </p:sp>
      <p:pic>
        <p:nvPicPr>
          <p:cNvPr id="12" name="Graphic 11" descr="Construction Barricade outline">
            <a:extLst>
              <a:ext uri="{FF2B5EF4-FFF2-40B4-BE49-F238E27FC236}">
                <a16:creationId xmlns:a16="http://schemas.microsoft.com/office/drawing/2014/main" id="{F7E994D3-489C-9CF6-1362-46BD183406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831" y="629307"/>
            <a:ext cx="5937735" cy="5937735"/>
          </a:xfrm>
          <a:prstGeom prst="rect">
            <a:avLst/>
          </a:prstGeom>
        </p:spPr>
      </p:pic>
      <p:sp>
        <p:nvSpPr>
          <p:cNvPr id="13" name="Rectangle: Rounded Corners 12">
            <a:extLst>
              <a:ext uri="{FF2B5EF4-FFF2-40B4-BE49-F238E27FC236}">
                <a16:creationId xmlns:a16="http://schemas.microsoft.com/office/drawing/2014/main" id="{67609D36-9BAD-2930-2C9A-9DBFB1072D5F}"/>
              </a:ext>
            </a:extLst>
          </p:cNvPr>
          <p:cNvSpPr/>
          <p:nvPr/>
        </p:nvSpPr>
        <p:spPr>
          <a:xfrm>
            <a:off x="6996346" y="1806350"/>
            <a:ext cx="3773254" cy="1410319"/>
          </a:xfrm>
          <a:prstGeom prst="roundRect">
            <a:avLst/>
          </a:prstGeom>
          <a:solidFill>
            <a:srgbClr val="1D8773">
              <a:alpha val="6000"/>
            </a:srgbClr>
          </a:solidFill>
          <a:ln w="22225">
            <a:solidFill>
              <a:srgbClr val="1D87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solidFill>
                  <a:srgbClr val="1D8773"/>
                </a:solidFill>
                <a:latin typeface="+mj-lt"/>
              </a:rPr>
              <a:t>Leadership</a:t>
            </a:r>
          </a:p>
          <a:p>
            <a:r>
              <a:rPr lang="en-US" sz="2000" dirty="0">
                <a:solidFill>
                  <a:schemeClr val="tx1">
                    <a:lumMod val="75000"/>
                    <a:lumOff val="25000"/>
                  </a:schemeClr>
                </a:solidFill>
              </a:rPr>
              <a:t>Cost &amp; resources</a:t>
            </a:r>
          </a:p>
          <a:p>
            <a:r>
              <a:rPr lang="en-US" sz="2000" dirty="0">
                <a:solidFill>
                  <a:schemeClr val="tx1">
                    <a:lumMod val="75000"/>
                    <a:lumOff val="25000"/>
                  </a:schemeClr>
                </a:solidFill>
              </a:rPr>
              <a:t>Interrupted workflow</a:t>
            </a:r>
          </a:p>
          <a:p>
            <a:r>
              <a:rPr lang="en-US" sz="2000" dirty="0">
                <a:solidFill>
                  <a:schemeClr val="tx1">
                    <a:lumMod val="75000"/>
                    <a:lumOff val="25000"/>
                  </a:schemeClr>
                </a:solidFill>
              </a:rPr>
              <a:t>Additional load</a:t>
            </a:r>
          </a:p>
        </p:txBody>
      </p:sp>
      <p:sp>
        <p:nvSpPr>
          <p:cNvPr id="14" name="Rectangle: Rounded Corners 13">
            <a:extLst>
              <a:ext uri="{FF2B5EF4-FFF2-40B4-BE49-F238E27FC236}">
                <a16:creationId xmlns:a16="http://schemas.microsoft.com/office/drawing/2014/main" id="{0BB4F1E1-85D4-B84B-F7E2-14C6ED7EB77F}"/>
              </a:ext>
            </a:extLst>
          </p:cNvPr>
          <p:cNvSpPr/>
          <p:nvPr/>
        </p:nvSpPr>
        <p:spPr>
          <a:xfrm>
            <a:off x="6996346" y="3334223"/>
            <a:ext cx="3773254" cy="1410319"/>
          </a:xfrm>
          <a:prstGeom prst="roundRect">
            <a:avLst/>
          </a:prstGeom>
          <a:solidFill>
            <a:srgbClr val="1D8773">
              <a:alpha val="6000"/>
            </a:srgbClr>
          </a:solidFill>
          <a:ln w="22225">
            <a:solidFill>
              <a:srgbClr val="1D87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solidFill>
                  <a:srgbClr val="1D8773"/>
                </a:solidFill>
                <a:latin typeface="+mj-lt"/>
              </a:rPr>
              <a:t>Staff</a:t>
            </a:r>
          </a:p>
          <a:p>
            <a:r>
              <a:rPr lang="en-US" sz="2000" dirty="0">
                <a:solidFill>
                  <a:schemeClr val="tx1">
                    <a:lumMod val="75000"/>
                    <a:lumOff val="25000"/>
                  </a:schemeClr>
                </a:solidFill>
              </a:rPr>
              <a:t>Extra workload</a:t>
            </a:r>
          </a:p>
          <a:p>
            <a:r>
              <a:rPr lang="en-US" sz="2000" dirty="0">
                <a:solidFill>
                  <a:schemeClr val="tx1">
                    <a:lumMod val="75000"/>
                    <a:lumOff val="25000"/>
                  </a:schemeClr>
                </a:solidFill>
              </a:rPr>
              <a:t>Fixed obligation</a:t>
            </a:r>
          </a:p>
          <a:p>
            <a:r>
              <a:rPr lang="en-US" sz="2000" dirty="0">
                <a:solidFill>
                  <a:schemeClr val="tx1">
                    <a:lumMod val="75000"/>
                    <a:lumOff val="25000"/>
                  </a:schemeClr>
                </a:solidFill>
              </a:rPr>
              <a:t>Unsupportive leadership</a:t>
            </a:r>
          </a:p>
        </p:txBody>
      </p:sp>
      <p:sp>
        <p:nvSpPr>
          <p:cNvPr id="17" name="Rectangle: Rounded Corners 16">
            <a:extLst>
              <a:ext uri="{FF2B5EF4-FFF2-40B4-BE49-F238E27FC236}">
                <a16:creationId xmlns:a16="http://schemas.microsoft.com/office/drawing/2014/main" id="{3C13E0C5-7A89-9C35-114F-727887BFF67D}"/>
              </a:ext>
            </a:extLst>
          </p:cNvPr>
          <p:cNvSpPr/>
          <p:nvPr/>
        </p:nvSpPr>
        <p:spPr>
          <a:xfrm>
            <a:off x="6996346" y="4862096"/>
            <a:ext cx="3773254" cy="1261894"/>
          </a:xfrm>
          <a:prstGeom prst="roundRect">
            <a:avLst/>
          </a:prstGeom>
          <a:solidFill>
            <a:srgbClr val="1D8773">
              <a:alpha val="6000"/>
            </a:srgbClr>
          </a:solidFill>
          <a:ln w="22225">
            <a:solidFill>
              <a:srgbClr val="1D87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600" dirty="0">
                <a:solidFill>
                  <a:srgbClr val="1D8773"/>
                </a:solidFill>
                <a:latin typeface="+mj-lt"/>
              </a:rPr>
              <a:t>Volunteer</a:t>
            </a:r>
          </a:p>
          <a:p>
            <a:r>
              <a:rPr lang="en-US" sz="2000" dirty="0">
                <a:solidFill>
                  <a:schemeClr val="tx1">
                    <a:lumMod val="75000"/>
                    <a:lumOff val="25000"/>
                  </a:schemeClr>
                </a:solidFill>
              </a:rPr>
              <a:t>Unclear expectations</a:t>
            </a:r>
          </a:p>
          <a:p>
            <a:r>
              <a:rPr lang="en-US" sz="2000" dirty="0">
                <a:solidFill>
                  <a:schemeClr val="tx1">
                    <a:lumMod val="75000"/>
                    <a:lumOff val="25000"/>
                  </a:schemeClr>
                </a:solidFill>
              </a:rPr>
              <a:t>Unstructured operations</a:t>
            </a:r>
          </a:p>
        </p:txBody>
      </p:sp>
    </p:spTree>
    <p:extLst>
      <p:ext uri="{BB962C8B-B14F-4D97-AF65-F5344CB8AC3E}">
        <p14:creationId xmlns:p14="http://schemas.microsoft.com/office/powerpoint/2010/main" val="224201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8E3AD-65EA-79BD-DA32-CEA0E9609AE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6EE7236-9B31-7A97-F4FE-9A7BC4CF9363}"/>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16</a:t>
            </a:fld>
            <a:endParaRPr lang="en-AU" dirty="0"/>
          </a:p>
        </p:txBody>
      </p:sp>
      <p:sp>
        <p:nvSpPr>
          <p:cNvPr id="2" name="Title 1">
            <a:extLst>
              <a:ext uri="{FF2B5EF4-FFF2-40B4-BE49-F238E27FC236}">
                <a16:creationId xmlns:a16="http://schemas.microsoft.com/office/drawing/2014/main" id="{AA96DB21-C116-DA5E-31DF-33AB938F95AF}"/>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lumMod val="85000"/>
                    <a:lumOff val="15000"/>
                  </a:schemeClr>
                </a:solidFill>
              </a:rPr>
              <a:t>Accessibility Champions cont.</a:t>
            </a:r>
            <a:endPar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endParaRPr>
          </a:p>
        </p:txBody>
      </p:sp>
      <p:sp>
        <p:nvSpPr>
          <p:cNvPr id="5" name="Title 1">
            <a:extLst>
              <a:ext uri="{FF2B5EF4-FFF2-40B4-BE49-F238E27FC236}">
                <a16:creationId xmlns:a16="http://schemas.microsoft.com/office/drawing/2014/main" id="{9325DDC5-F04A-9059-71A8-24DAAB8F02A2}"/>
              </a:ext>
            </a:extLst>
          </p:cNvPr>
          <p:cNvSpPr txBox="1">
            <a:spLocks/>
          </p:cNvSpPr>
          <p:nvPr/>
        </p:nvSpPr>
        <p:spPr>
          <a:xfrm>
            <a:off x="588831" y="1474448"/>
            <a:ext cx="7241057" cy="6874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a:defRPr/>
            </a:pPr>
            <a:r>
              <a:rPr lang="en-US" sz="3600" dirty="0">
                <a:solidFill>
                  <a:srgbClr val="1D8773"/>
                </a:solidFill>
              </a:rPr>
              <a:t>Creating engagement </a:t>
            </a:r>
          </a:p>
        </p:txBody>
      </p:sp>
      <p:sp>
        <p:nvSpPr>
          <p:cNvPr id="6" name="Text Placeholder 12">
            <a:extLst>
              <a:ext uri="{FF2B5EF4-FFF2-40B4-BE49-F238E27FC236}">
                <a16:creationId xmlns:a16="http://schemas.microsoft.com/office/drawing/2014/main" id="{AE5871D1-FB80-955F-1763-2C7C6151AECB}"/>
              </a:ext>
            </a:extLst>
          </p:cNvPr>
          <p:cNvSpPr txBox="1">
            <a:spLocks/>
          </p:cNvSpPr>
          <p:nvPr/>
        </p:nvSpPr>
        <p:spPr>
          <a:xfrm>
            <a:off x="1151792" y="2308721"/>
            <a:ext cx="5147408" cy="2885662"/>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mj-lt"/>
              </a:rPr>
              <a:t>Leadership </a:t>
            </a:r>
          </a:p>
          <a:p>
            <a:r>
              <a:rPr lang="en-US" sz="2000" dirty="0">
                <a:solidFill>
                  <a:schemeClr val="tx1">
                    <a:lumMod val="75000"/>
                    <a:lumOff val="25000"/>
                  </a:schemeClr>
                </a:solidFill>
              </a:rPr>
              <a:t>Minimal leadership involvement</a:t>
            </a:r>
          </a:p>
          <a:p>
            <a:r>
              <a:rPr lang="en-US" sz="2000" dirty="0">
                <a:solidFill>
                  <a:schemeClr val="tx1">
                    <a:lumMod val="75000"/>
                    <a:lumOff val="25000"/>
                  </a:schemeClr>
                </a:solidFill>
              </a:rPr>
              <a:t>Flexibility to support business needs</a:t>
            </a:r>
          </a:p>
          <a:p>
            <a:r>
              <a:rPr lang="en-US" sz="2000" dirty="0">
                <a:solidFill>
                  <a:schemeClr val="tx1">
                    <a:lumMod val="75000"/>
                    <a:lumOff val="25000"/>
                  </a:schemeClr>
                </a:solidFill>
              </a:rPr>
              <a:t>Improving service delivery </a:t>
            </a:r>
          </a:p>
          <a:p>
            <a:r>
              <a:rPr lang="en-US" sz="2000" dirty="0">
                <a:solidFill>
                  <a:schemeClr val="tx1">
                    <a:lumMod val="75000"/>
                    <a:lumOff val="25000"/>
                  </a:schemeClr>
                </a:solidFill>
              </a:rPr>
              <a:t>Student retention</a:t>
            </a:r>
          </a:p>
          <a:p>
            <a:r>
              <a:rPr lang="en-US" sz="2000" dirty="0">
                <a:solidFill>
                  <a:schemeClr val="tx1">
                    <a:lumMod val="75000"/>
                    <a:lumOff val="25000"/>
                  </a:schemeClr>
                </a:solidFill>
              </a:rPr>
              <a:t>Increased staff capability</a:t>
            </a:r>
          </a:p>
          <a:p>
            <a:r>
              <a:rPr lang="en-US" sz="2000" dirty="0">
                <a:solidFill>
                  <a:schemeClr val="tx1">
                    <a:lumMod val="75000"/>
                    <a:lumOff val="25000"/>
                  </a:schemeClr>
                </a:solidFill>
              </a:rPr>
              <a:t>Value of ongoing support &amp; resources</a:t>
            </a:r>
          </a:p>
        </p:txBody>
      </p:sp>
      <p:sp>
        <p:nvSpPr>
          <p:cNvPr id="8" name="Text Placeholder 12">
            <a:extLst>
              <a:ext uri="{FF2B5EF4-FFF2-40B4-BE49-F238E27FC236}">
                <a16:creationId xmlns:a16="http://schemas.microsoft.com/office/drawing/2014/main" id="{6BBF7024-C484-DAE5-6EDE-623018E7F7A0}"/>
              </a:ext>
            </a:extLst>
          </p:cNvPr>
          <p:cNvSpPr txBox="1">
            <a:spLocks/>
          </p:cNvSpPr>
          <p:nvPr/>
        </p:nvSpPr>
        <p:spPr>
          <a:xfrm>
            <a:off x="6441839" y="2308721"/>
            <a:ext cx="5147408" cy="3567900"/>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mj-lt"/>
              </a:rPr>
              <a:t>Staff</a:t>
            </a:r>
            <a:r>
              <a:rPr lang="en-US" sz="2600" dirty="0">
                <a:solidFill>
                  <a:srgbClr val="1D8773"/>
                </a:solidFill>
                <a:latin typeface="+mj-lt"/>
              </a:rPr>
              <a:t> </a:t>
            </a:r>
          </a:p>
          <a:p>
            <a:r>
              <a:rPr lang="en-US" sz="2000" dirty="0">
                <a:solidFill>
                  <a:schemeClr val="tx1">
                    <a:lumMod val="75000"/>
                    <a:lumOff val="25000"/>
                  </a:schemeClr>
                </a:solidFill>
              </a:rPr>
              <a:t>Leadership support &amp; recognition</a:t>
            </a:r>
          </a:p>
          <a:p>
            <a:r>
              <a:rPr lang="en-US" sz="2000" dirty="0">
                <a:solidFill>
                  <a:schemeClr val="tx1">
                    <a:lumMod val="75000"/>
                    <a:lumOff val="25000"/>
                  </a:schemeClr>
                </a:solidFill>
              </a:rPr>
              <a:t>Scheduling volunteer time</a:t>
            </a:r>
          </a:p>
          <a:p>
            <a:r>
              <a:rPr lang="en-US" sz="2000" dirty="0">
                <a:solidFill>
                  <a:schemeClr val="tx1">
                    <a:lumMod val="75000"/>
                    <a:lumOff val="25000"/>
                  </a:schemeClr>
                </a:solidFill>
              </a:rPr>
              <a:t>Skills development &amp; leadership opportunities</a:t>
            </a:r>
          </a:p>
          <a:p>
            <a:r>
              <a:rPr lang="en-US" sz="2000" dirty="0">
                <a:solidFill>
                  <a:schemeClr val="tx1">
                    <a:lumMod val="75000"/>
                    <a:lumOff val="25000"/>
                  </a:schemeClr>
                </a:solidFill>
              </a:rPr>
              <a:t>Flexible levels of commitment</a:t>
            </a:r>
          </a:p>
          <a:p>
            <a:r>
              <a:rPr lang="en-US" sz="2000" dirty="0">
                <a:solidFill>
                  <a:schemeClr val="tx1">
                    <a:lumMod val="75000"/>
                    <a:lumOff val="25000"/>
                  </a:schemeClr>
                </a:solidFill>
              </a:rPr>
              <a:t>Clearly defined structure and processes</a:t>
            </a:r>
          </a:p>
          <a:p>
            <a:r>
              <a:rPr lang="en-US" sz="2000" dirty="0">
                <a:solidFill>
                  <a:schemeClr val="tx1">
                    <a:lumMod val="75000"/>
                    <a:lumOff val="25000"/>
                  </a:schemeClr>
                </a:solidFill>
              </a:rPr>
              <a:t>Process Toolkits</a:t>
            </a:r>
          </a:p>
          <a:p>
            <a:r>
              <a:rPr lang="en-US" sz="2000" dirty="0">
                <a:solidFill>
                  <a:schemeClr val="tx1">
                    <a:lumMod val="75000"/>
                    <a:lumOff val="25000"/>
                  </a:schemeClr>
                </a:solidFill>
              </a:rPr>
              <a:t>Autonomy &amp; trust</a:t>
            </a:r>
            <a:endParaRPr lang="en-US" sz="2000" dirty="0">
              <a:solidFill>
                <a:schemeClr val="bg2"/>
              </a:solidFill>
            </a:endParaRPr>
          </a:p>
        </p:txBody>
      </p:sp>
      <p:pic>
        <p:nvPicPr>
          <p:cNvPr id="13" name="Graphic 12" descr="Handshake outline">
            <a:extLst>
              <a:ext uri="{FF2B5EF4-FFF2-40B4-BE49-F238E27FC236}">
                <a16:creationId xmlns:a16="http://schemas.microsoft.com/office/drawing/2014/main" id="{2D006DDA-2869-0BFC-52C0-41D29FA90B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1141" y="846534"/>
            <a:ext cx="7241056" cy="6560399"/>
          </a:xfrm>
          <a:prstGeom prst="rect">
            <a:avLst/>
          </a:prstGeom>
        </p:spPr>
      </p:pic>
    </p:spTree>
    <p:extLst>
      <p:ext uri="{BB962C8B-B14F-4D97-AF65-F5344CB8AC3E}">
        <p14:creationId xmlns:p14="http://schemas.microsoft.com/office/powerpoint/2010/main" val="25300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676F7-F935-FEA6-BA50-47A63007655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0E9C21C-900A-8EA5-A79D-0675259AD37E}"/>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17</a:t>
            </a:fld>
            <a:endParaRPr lang="en-AU" dirty="0"/>
          </a:p>
        </p:txBody>
      </p:sp>
      <p:sp>
        <p:nvSpPr>
          <p:cNvPr id="2" name="Title 1">
            <a:extLst>
              <a:ext uri="{FF2B5EF4-FFF2-40B4-BE49-F238E27FC236}">
                <a16:creationId xmlns:a16="http://schemas.microsoft.com/office/drawing/2014/main" id="{1FB78799-5EC4-63A1-6000-6A1348916178}"/>
              </a:ext>
            </a:extLst>
          </p:cNvPr>
          <p:cNvSpPr txBox="1">
            <a:spLocks noGrp="1"/>
          </p:cNvSpPr>
          <p:nvPr>
            <p:ph type="title" idx="4294967295"/>
          </p:nvPr>
        </p:nvSpPr>
        <p:spPr>
          <a:xfrm>
            <a:off x="784774" y="46249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Accessibility Champion Team (ACT)</a:t>
            </a:r>
          </a:p>
        </p:txBody>
      </p:sp>
      <p:sp>
        <p:nvSpPr>
          <p:cNvPr id="4" name="Text Placeholder 12">
            <a:extLst>
              <a:ext uri="{FF2B5EF4-FFF2-40B4-BE49-F238E27FC236}">
                <a16:creationId xmlns:a16="http://schemas.microsoft.com/office/drawing/2014/main" id="{326E33DF-9542-FAF1-4364-3E129956F85D}"/>
              </a:ext>
            </a:extLst>
          </p:cNvPr>
          <p:cNvSpPr txBox="1">
            <a:spLocks/>
          </p:cNvSpPr>
          <p:nvPr/>
        </p:nvSpPr>
        <p:spPr>
          <a:xfrm>
            <a:off x="784773" y="2148224"/>
            <a:ext cx="6254655" cy="2851102"/>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a:t>
            </a:r>
            <a:r>
              <a:rPr lang="en-US" sz="2400" b="1" dirty="0">
                <a:solidFill>
                  <a:schemeClr val="tx1">
                    <a:lumMod val="75000"/>
                    <a:lumOff val="25000"/>
                  </a:schemeClr>
                </a:solidFill>
              </a:rPr>
              <a:t>ccessibility:</a:t>
            </a:r>
            <a:r>
              <a:rPr lang="en-US" sz="2400" dirty="0">
                <a:solidFill>
                  <a:schemeClr val="tx1">
                    <a:lumMod val="75000"/>
                    <a:lumOff val="25000"/>
                  </a:schemeClr>
                </a:solidFill>
              </a:rPr>
              <a:t>  Embedding AIS practices &amp; procedures</a:t>
            </a:r>
          </a:p>
          <a:p>
            <a:endParaRPr lang="en-US" sz="800" dirty="0">
              <a:solidFill>
                <a:schemeClr val="bg2"/>
              </a:solidFill>
            </a:endParaRPr>
          </a:p>
          <a:p>
            <a:r>
              <a:rPr lang="en-US" sz="2400" b="1" dirty="0"/>
              <a:t>C</a:t>
            </a:r>
            <a:r>
              <a:rPr lang="en-US" sz="2400" b="1" dirty="0">
                <a:solidFill>
                  <a:schemeClr val="tx1">
                    <a:lumMod val="75000"/>
                    <a:lumOff val="25000"/>
                  </a:schemeClr>
                </a:solidFill>
              </a:rPr>
              <a:t>hampions:</a:t>
            </a:r>
            <a:r>
              <a:rPr lang="en-US" sz="2400" dirty="0">
                <a:solidFill>
                  <a:schemeClr val="tx1">
                    <a:lumMod val="75000"/>
                    <a:lumOff val="25000"/>
                  </a:schemeClr>
                </a:solidFill>
              </a:rPr>
              <a:t> Enhancing student belonging by providing support, guidance and visibility</a:t>
            </a:r>
          </a:p>
          <a:p>
            <a:endParaRPr lang="en-US" sz="1000" b="1" dirty="0">
              <a:solidFill>
                <a:schemeClr val="bg2"/>
              </a:solidFill>
            </a:endParaRPr>
          </a:p>
          <a:p>
            <a:r>
              <a:rPr lang="en-US" sz="2400" b="1" dirty="0"/>
              <a:t>T</a:t>
            </a:r>
            <a:r>
              <a:rPr lang="en-US" sz="2400" b="1" dirty="0">
                <a:solidFill>
                  <a:schemeClr val="tx1">
                    <a:lumMod val="75000"/>
                    <a:lumOff val="25000"/>
                  </a:schemeClr>
                </a:solidFill>
              </a:rPr>
              <a:t>eam: </a:t>
            </a:r>
            <a:r>
              <a:rPr lang="en-US" sz="2400" dirty="0">
                <a:solidFill>
                  <a:schemeClr val="tx1">
                    <a:lumMod val="75000"/>
                    <a:lumOff val="25000"/>
                  </a:schemeClr>
                </a:solidFill>
              </a:rPr>
              <a:t>Networking, sharing resources, improved communication and consistency</a:t>
            </a:r>
          </a:p>
        </p:txBody>
      </p:sp>
      <p:pic>
        <p:nvPicPr>
          <p:cNvPr id="3" name="Picture 2" descr="Diagram showing the ACT connections.">
            <a:extLst>
              <a:ext uri="{FF2B5EF4-FFF2-40B4-BE49-F238E27FC236}">
                <a16:creationId xmlns:a16="http://schemas.microsoft.com/office/drawing/2014/main" id="{B3752152-AF86-29F9-C174-52AD245D7CBA}"/>
              </a:ext>
            </a:extLst>
          </p:cNvPr>
          <p:cNvPicPr>
            <a:picLocks noChangeAspect="1"/>
          </p:cNvPicPr>
          <p:nvPr/>
        </p:nvPicPr>
        <p:blipFill>
          <a:blip r:embed="rId3"/>
          <a:stretch>
            <a:fillRect/>
          </a:stretch>
        </p:blipFill>
        <p:spPr>
          <a:xfrm>
            <a:off x="6564085" y="1430733"/>
            <a:ext cx="5104398" cy="4142312"/>
          </a:xfrm>
          <a:prstGeom prst="rect">
            <a:avLst/>
          </a:prstGeom>
        </p:spPr>
      </p:pic>
      <p:sp>
        <p:nvSpPr>
          <p:cNvPr id="6" name="Rectangle: Rounded Corners 5" descr="Decorative box">
            <a:extLst>
              <a:ext uri="{FF2B5EF4-FFF2-40B4-BE49-F238E27FC236}">
                <a16:creationId xmlns:a16="http://schemas.microsoft.com/office/drawing/2014/main" id="{95CC44C2-07EF-877E-4840-B41FE132C864}"/>
              </a:ext>
            </a:extLst>
          </p:cNvPr>
          <p:cNvSpPr/>
          <p:nvPr/>
        </p:nvSpPr>
        <p:spPr>
          <a:xfrm>
            <a:off x="648377" y="5701057"/>
            <a:ext cx="10769012"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8" name="Graphic 7" descr="Ripple with solid fill">
            <a:extLst>
              <a:ext uri="{FF2B5EF4-FFF2-40B4-BE49-F238E27FC236}">
                <a16:creationId xmlns:a16="http://schemas.microsoft.com/office/drawing/2014/main" id="{02E9E451-5A08-823F-2643-7502CBD79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731" y="5723992"/>
            <a:ext cx="507104" cy="507104"/>
          </a:xfrm>
          <a:prstGeom prst="rect">
            <a:avLst/>
          </a:prstGeom>
        </p:spPr>
      </p:pic>
      <p:sp>
        <p:nvSpPr>
          <p:cNvPr id="5" name="TextBox 4">
            <a:extLst>
              <a:ext uri="{FF2B5EF4-FFF2-40B4-BE49-F238E27FC236}">
                <a16:creationId xmlns:a16="http://schemas.microsoft.com/office/drawing/2014/main" id="{818A3181-A69F-1066-0E3F-31C6DCFFDC1C}"/>
              </a:ext>
            </a:extLst>
          </p:cNvPr>
          <p:cNvSpPr txBox="1"/>
          <p:nvPr/>
        </p:nvSpPr>
        <p:spPr>
          <a:xfrm>
            <a:off x="648377" y="5697307"/>
            <a:ext cx="10895246" cy="584775"/>
          </a:xfrm>
          <a:prstGeom prst="rect">
            <a:avLst/>
          </a:prstGeom>
          <a:noFill/>
        </p:spPr>
        <p:txBody>
          <a:bodyPr wrap="square" rtlCol="0">
            <a:spAutoFit/>
          </a:bodyPr>
          <a:lstStyle/>
          <a:p>
            <a:pPr lvl="1"/>
            <a:r>
              <a:rPr lang="en-AU" sz="1600" dirty="0"/>
              <a:t>  Engaging Champions helps break down stereotypes and plays a pivotal role in sustaining and growing an inclusive</a:t>
            </a:r>
          </a:p>
          <a:p>
            <a:pPr lvl="1"/>
            <a:r>
              <a:rPr lang="en-AU" sz="1600" dirty="0"/>
              <a:t>  culture. </a:t>
            </a:r>
          </a:p>
        </p:txBody>
      </p:sp>
    </p:spTree>
    <p:extLst>
      <p:ext uri="{BB962C8B-B14F-4D97-AF65-F5344CB8AC3E}">
        <p14:creationId xmlns:p14="http://schemas.microsoft.com/office/powerpoint/2010/main" val="150008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3F5EF">
            <a:alpha val="42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8F49-146B-5D0E-2008-BB1B95A4D861}"/>
              </a:ext>
            </a:extLst>
          </p:cNvPr>
          <p:cNvSpPr txBox="1">
            <a:spLocks noGrp="1"/>
          </p:cNvSpPr>
          <p:nvPr>
            <p:ph type="title" idx="4294967295"/>
          </p:nvPr>
        </p:nvSpPr>
        <p:spPr>
          <a:xfrm>
            <a:off x="784774" y="412452"/>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ACT Operating Structure</a:t>
            </a:r>
          </a:p>
        </p:txBody>
      </p:sp>
      <p:sp>
        <p:nvSpPr>
          <p:cNvPr id="31" name="Rectangle: Rounded Corners 30">
            <a:extLst>
              <a:ext uri="{FF2B5EF4-FFF2-40B4-BE49-F238E27FC236}">
                <a16:creationId xmlns:a16="http://schemas.microsoft.com/office/drawing/2014/main" id="{540A64C2-7008-8750-18BA-DE234B894450}"/>
              </a:ext>
            </a:extLst>
          </p:cNvPr>
          <p:cNvSpPr/>
          <p:nvPr/>
        </p:nvSpPr>
        <p:spPr>
          <a:xfrm>
            <a:off x="771496" y="1827565"/>
            <a:ext cx="10500038" cy="331224"/>
          </a:xfrm>
          <a:prstGeom prst="roundRect">
            <a:avLst/>
          </a:prstGeom>
          <a:solidFill>
            <a:schemeClr val="tx1">
              <a:lumMod val="65000"/>
              <a:lumOff val="35000"/>
            </a:schemeClr>
          </a:solidFill>
          <a:ln w="47625">
            <a:solidFill>
              <a:schemeClr val="tx1">
                <a:lumMod val="65000"/>
                <a:lumOff val="3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j-lt"/>
              </a:rPr>
              <a:t>Monthly Planning Meeting 1hr</a:t>
            </a:r>
            <a:endParaRPr lang="en-AU" sz="2400" b="1" dirty="0">
              <a:solidFill>
                <a:schemeClr val="bg1"/>
              </a:solidFill>
              <a:latin typeface="+mj-lt"/>
            </a:endParaRPr>
          </a:p>
        </p:txBody>
      </p:sp>
      <p:sp>
        <p:nvSpPr>
          <p:cNvPr id="3" name="Rectangle: Rounded Corners 2">
            <a:extLst>
              <a:ext uri="{FF2B5EF4-FFF2-40B4-BE49-F238E27FC236}">
                <a16:creationId xmlns:a16="http://schemas.microsoft.com/office/drawing/2014/main" id="{ABCCCEE5-1545-830E-F7B0-06A40D4D4D41}"/>
              </a:ext>
            </a:extLst>
          </p:cNvPr>
          <p:cNvSpPr/>
          <p:nvPr/>
        </p:nvSpPr>
        <p:spPr>
          <a:xfrm>
            <a:off x="787046" y="2497360"/>
            <a:ext cx="2421898" cy="1651150"/>
          </a:xfrm>
          <a:prstGeom prst="roundRect">
            <a:avLst/>
          </a:prstGeom>
          <a:solidFill>
            <a:srgbClr val="D3F5EF">
              <a:alpha val="42000"/>
            </a:srgbClr>
          </a:solidFill>
          <a:ln w="47625">
            <a:solidFill>
              <a:srgbClr val="219B8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latin typeface="+mj-lt"/>
              </a:rPr>
              <a:t>PLANNING</a:t>
            </a:r>
          </a:p>
          <a:p>
            <a:pPr algn="ctr"/>
            <a:r>
              <a:rPr lang="en-US" sz="2000" b="1" dirty="0">
                <a:solidFill>
                  <a:schemeClr val="tx1">
                    <a:lumMod val="75000"/>
                    <a:lumOff val="25000"/>
                  </a:schemeClr>
                </a:solidFill>
                <a:latin typeface="+mj-lt"/>
              </a:rPr>
              <a:t>RESOURCE, PROJECT &amp; EVENT</a:t>
            </a:r>
            <a:endParaRPr lang="en-AU" sz="2000" b="1" dirty="0">
              <a:solidFill>
                <a:schemeClr val="tx1">
                  <a:lumMod val="75000"/>
                  <a:lumOff val="25000"/>
                </a:schemeClr>
              </a:solidFill>
            </a:endParaRPr>
          </a:p>
        </p:txBody>
      </p:sp>
      <p:sp>
        <p:nvSpPr>
          <p:cNvPr id="5" name="Rectangle: Rounded Corners 4">
            <a:extLst>
              <a:ext uri="{FF2B5EF4-FFF2-40B4-BE49-F238E27FC236}">
                <a16:creationId xmlns:a16="http://schemas.microsoft.com/office/drawing/2014/main" id="{034CB560-A215-0E8C-9FBA-0AB13479AFBF}"/>
              </a:ext>
            </a:extLst>
          </p:cNvPr>
          <p:cNvSpPr/>
          <p:nvPr/>
        </p:nvSpPr>
        <p:spPr>
          <a:xfrm>
            <a:off x="3462709" y="2482489"/>
            <a:ext cx="2574349" cy="1651150"/>
          </a:xfrm>
          <a:prstGeom prst="roundRect">
            <a:avLst/>
          </a:prstGeom>
          <a:solidFill>
            <a:srgbClr val="D3F5EF">
              <a:alpha val="42000"/>
            </a:srgbClr>
          </a:solidFill>
          <a:ln w="47625">
            <a:solidFill>
              <a:srgbClr val="219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endParaRPr lang="en-US" sz="2000" dirty="0">
              <a:solidFill>
                <a:schemeClr val="tx1"/>
              </a:solidFill>
            </a:endParaRPr>
          </a:p>
          <a:p>
            <a:pPr algn="ctr"/>
            <a:r>
              <a:rPr lang="en-US" sz="2000" b="1" dirty="0">
                <a:solidFill>
                  <a:schemeClr val="tx1">
                    <a:lumMod val="75000"/>
                    <a:lumOff val="25000"/>
                  </a:schemeClr>
                </a:solidFill>
              </a:rPr>
              <a:t>RESOURCE DISTRIBUTION &amp; COMMUNICATION</a:t>
            </a:r>
          </a:p>
          <a:p>
            <a:pPr algn="ctr"/>
            <a:endParaRPr lang="en-US" dirty="0">
              <a:solidFill>
                <a:schemeClr val="tx1"/>
              </a:solidFill>
            </a:endParaRPr>
          </a:p>
        </p:txBody>
      </p:sp>
      <p:sp>
        <p:nvSpPr>
          <p:cNvPr id="8" name="Rectangle: Rounded Corners 7">
            <a:extLst>
              <a:ext uri="{FF2B5EF4-FFF2-40B4-BE49-F238E27FC236}">
                <a16:creationId xmlns:a16="http://schemas.microsoft.com/office/drawing/2014/main" id="{37F31779-AABE-D90F-EBBF-76D7534C086E}"/>
              </a:ext>
            </a:extLst>
          </p:cNvPr>
          <p:cNvSpPr/>
          <p:nvPr/>
        </p:nvSpPr>
        <p:spPr>
          <a:xfrm>
            <a:off x="6248451" y="2475384"/>
            <a:ext cx="2421898" cy="1651151"/>
          </a:xfrm>
          <a:prstGeom prst="roundRect">
            <a:avLst/>
          </a:prstGeom>
          <a:solidFill>
            <a:srgbClr val="D3F5EF">
              <a:alpha val="42000"/>
            </a:srgbClr>
          </a:solidFill>
          <a:ln w="47625">
            <a:solidFill>
              <a:srgbClr val="219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latin typeface="+mj-lt"/>
              </a:rPr>
              <a:t>ORIENTATIONS &amp; TRAINING</a:t>
            </a:r>
          </a:p>
        </p:txBody>
      </p:sp>
      <p:sp>
        <p:nvSpPr>
          <p:cNvPr id="9" name="Rectangle: Rounded Corners 8">
            <a:extLst>
              <a:ext uri="{FF2B5EF4-FFF2-40B4-BE49-F238E27FC236}">
                <a16:creationId xmlns:a16="http://schemas.microsoft.com/office/drawing/2014/main" id="{25B16593-EE6E-20DC-98BF-26D04E6230CB}"/>
              </a:ext>
            </a:extLst>
          </p:cNvPr>
          <p:cNvSpPr/>
          <p:nvPr/>
        </p:nvSpPr>
        <p:spPr>
          <a:xfrm>
            <a:off x="8924114" y="2497360"/>
            <a:ext cx="2421898" cy="1651151"/>
          </a:xfrm>
          <a:prstGeom prst="roundRect">
            <a:avLst/>
          </a:prstGeom>
          <a:solidFill>
            <a:srgbClr val="D3F5EF">
              <a:alpha val="42000"/>
            </a:srgbClr>
          </a:solidFill>
          <a:ln w="47625">
            <a:solidFill>
              <a:srgbClr val="219B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latin typeface="+mj-lt"/>
              </a:rPr>
              <a:t>TEAM ADMINISTRATION</a:t>
            </a:r>
          </a:p>
        </p:txBody>
      </p:sp>
      <p:sp>
        <p:nvSpPr>
          <p:cNvPr id="13" name="Rectangle: Rounded Corners 12">
            <a:extLst>
              <a:ext uri="{FF2B5EF4-FFF2-40B4-BE49-F238E27FC236}">
                <a16:creationId xmlns:a16="http://schemas.microsoft.com/office/drawing/2014/main" id="{CEE2962F-87D0-5C0A-07AB-C6CCF152B50D}"/>
              </a:ext>
            </a:extLst>
          </p:cNvPr>
          <p:cNvSpPr/>
          <p:nvPr/>
        </p:nvSpPr>
        <p:spPr>
          <a:xfrm>
            <a:off x="845983" y="4450235"/>
            <a:ext cx="10500033" cy="325281"/>
          </a:xfrm>
          <a:prstGeom prst="roundRect">
            <a:avLst/>
          </a:prstGeom>
          <a:solidFill>
            <a:schemeClr val="tx1">
              <a:lumMod val="65000"/>
              <a:lumOff val="35000"/>
            </a:schemeClr>
          </a:solidFill>
          <a:ln w="47625">
            <a:solidFill>
              <a:schemeClr val="tx1">
                <a:lumMod val="65000"/>
                <a:lumOff val="3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j-lt"/>
              </a:rPr>
              <a:t>Task allocation</a:t>
            </a:r>
            <a:endParaRPr lang="en-AU" sz="2400" b="1" dirty="0">
              <a:solidFill>
                <a:schemeClr val="bg1"/>
              </a:solidFill>
              <a:latin typeface="+mj-lt"/>
            </a:endParaRPr>
          </a:p>
        </p:txBody>
      </p:sp>
      <p:sp>
        <p:nvSpPr>
          <p:cNvPr id="56" name="TextBox 55">
            <a:extLst>
              <a:ext uri="{FF2B5EF4-FFF2-40B4-BE49-F238E27FC236}">
                <a16:creationId xmlns:a16="http://schemas.microsoft.com/office/drawing/2014/main" id="{619C4C9D-839F-FA6B-C937-60733C32CA5B}"/>
              </a:ext>
            </a:extLst>
          </p:cNvPr>
          <p:cNvSpPr txBox="1"/>
          <p:nvPr/>
        </p:nvSpPr>
        <p:spPr>
          <a:xfrm>
            <a:off x="3446650" y="4927837"/>
            <a:ext cx="4993799" cy="400110"/>
          </a:xfrm>
          <a:prstGeom prst="rect">
            <a:avLst/>
          </a:prstGeom>
          <a:noFill/>
        </p:spPr>
        <p:txBody>
          <a:bodyPr wrap="square">
            <a:spAutoFit/>
          </a:bodyPr>
          <a:lstStyle/>
          <a:p>
            <a:r>
              <a:rPr lang="en-US" sz="2000" dirty="0">
                <a:solidFill>
                  <a:schemeClr val="tx1">
                    <a:lumMod val="65000"/>
                    <a:lumOff val="35000"/>
                  </a:schemeClr>
                </a:solidFill>
                <a:latin typeface="+mj-lt"/>
              </a:rPr>
              <a:t>Process Toolkits – Guide, checklist, templates</a:t>
            </a:r>
            <a:endParaRPr lang="en-AU" sz="2000" dirty="0"/>
          </a:p>
        </p:txBody>
      </p:sp>
      <p:sp>
        <p:nvSpPr>
          <p:cNvPr id="6" name="Rectangle: Rounded Corners 5">
            <a:extLst>
              <a:ext uri="{FF2B5EF4-FFF2-40B4-BE49-F238E27FC236}">
                <a16:creationId xmlns:a16="http://schemas.microsoft.com/office/drawing/2014/main" id="{9CFE40DD-0E0A-8CAF-F1E6-FF0194DAA5A4}"/>
              </a:ext>
              <a:ext uri="{C183D7F6-B498-43B3-948B-1728B52AA6E4}">
                <adec:decorative xmlns:adec="http://schemas.microsoft.com/office/drawing/2017/decorative" val="1"/>
              </a:ext>
            </a:extLst>
          </p:cNvPr>
          <p:cNvSpPr/>
          <p:nvPr/>
        </p:nvSpPr>
        <p:spPr>
          <a:xfrm>
            <a:off x="771496" y="5700930"/>
            <a:ext cx="10828892"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Graphic 15">
            <a:extLst>
              <a:ext uri="{FF2B5EF4-FFF2-40B4-BE49-F238E27FC236}">
                <a16:creationId xmlns:a16="http://schemas.microsoft.com/office/drawing/2014/main" id="{B27B7C93-EA42-8410-1686-5DF1A3A602B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283" y="5736016"/>
            <a:ext cx="507104" cy="507104"/>
          </a:xfrm>
          <a:prstGeom prst="rect">
            <a:avLst/>
          </a:prstGeom>
        </p:spPr>
      </p:pic>
      <p:sp>
        <p:nvSpPr>
          <p:cNvPr id="4" name="TextBox 3">
            <a:extLst>
              <a:ext uri="{FF2B5EF4-FFF2-40B4-BE49-F238E27FC236}">
                <a16:creationId xmlns:a16="http://schemas.microsoft.com/office/drawing/2014/main" id="{938D4C26-BB8E-B20F-62E1-B2AC2380D58D}"/>
              </a:ext>
            </a:extLst>
          </p:cNvPr>
          <p:cNvSpPr txBox="1"/>
          <p:nvPr/>
        </p:nvSpPr>
        <p:spPr>
          <a:xfrm>
            <a:off x="968283" y="5697180"/>
            <a:ext cx="10828892" cy="584775"/>
          </a:xfrm>
          <a:prstGeom prst="rect">
            <a:avLst/>
          </a:prstGeom>
          <a:noFill/>
        </p:spPr>
        <p:txBody>
          <a:bodyPr wrap="square" rtlCol="0">
            <a:spAutoFit/>
          </a:bodyPr>
          <a:lstStyle/>
          <a:p>
            <a:pPr lvl="1"/>
            <a:r>
              <a:rPr lang="en-US" sz="1600" dirty="0"/>
              <a:t>   While Champions are driven to engage in impactful work, they also have the opportunity to develop new skills  </a:t>
            </a:r>
          </a:p>
          <a:p>
            <a:pPr lvl="1"/>
            <a:r>
              <a:rPr lang="en-US" sz="1600" dirty="0"/>
              <a:t>   beyond the core training program - opening doors to experiences outside their usual roles.</a:t>
            </a:r>
            <a:endParaRPr lang="en-AU" sz="1600" dirty="0"/>
          </a:p>
        </p:txBody>
      </p:sp>
      <p:sp>
        <p:nvSpPr>
          <p:cNvPr id="7" name="Slide Number Placeholder 6">
            <a:extLst>
              <a:ext uri="{FF2B5EF4-FFF2-40B4-BE49-F238E27FC236}">
                <a16:creationId xmlns:a16="http://schemas.microsoft.com/office/drawing/2014/main" id="{3A49DA5A-0A9B-F504-248B-111E9F5EDE72}"/>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18</a:t>
            </a:fld>
            <a:endParaRPr lang="en-AU" dirty="0"/>
          </a:p>
        </p:txBody>
      </p:sp>
    </p:spTree>
    <p:extLst>
      <p:ext uri="{BB962C8B-B14F-4D97-AF65-F5344CB8AC3E}">
        <p14:creationId xmlns:p14="http://schemas.microsoft.com/office/powerpoint/2010/main" val="288663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D8416-9E79-5B8A-F81C-1A9BE8FD3C5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23D17AB-618B-31A8-C640-71C2E41C2C5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Section: Accessibility focused training</a:t>
            </a:r>
            <a:endParaRPr lang="en-AU" dirty="0"/>
          </a:p>
        </p:txBody>
      </p:sp>
      <p:pic>
        <p:nvPicPr>
          <p:cNvPr id="8" name="Graphic 7" descr="Teacher outline">
            <a:extLst>
              <a:ext uri="{FF2B5EF4-FFF2-40B4-BE49-F238E27FC236}">
                <a16:creationId xmlns:a16="http://schemas.microsoft.com/office/drawing/2014/main" id="{A6E5DC24-F09C-DF82-7BA9-ECF0BE188D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4580" y="2397379"/>
            <a:ext cx="2063242" cy="2063242"/>
          </a:xfrm>
          <a:prstGeom prst="rect">
            <a:avLst/>
          </a:prstGeom>
        </p:spPr>
      </p:pic>
      <p:sp>
        <p:nvSpPr>
          <p:cNvPr id="5" name="TextBox 4">
            <a:extLst>
              <a:ext uri="{FF2B5EF4-FFF2-40B4-BE49-F238E27FC236}">
                <a16:creationId xmlns:a16="http://schemas.microsoft.com/office/drawing/2014/main" id="{E9FD4DA8-DB7B-84ED-AAA0-7F74EC1D5C1E}"/>
              </a:ext>
            </a:extLst>
          </p:cNvPr>
          <p:cNvSpPr txBox="1"/>
          <p:nvPr/>
        </p:nvSpPr>
        <p:spPr>
          <a:xfrm>
            <a:off x="3542402" y="2459503"/>
            <a:ext cx="7544755" cy="1754326"/>
          </a:xfrm>
          <a:prstGeom prst="rect">
            <a:avLst/>
          </a:prstGeom>
          <a:noFill/>
        </p:spPr>
        <p:txBody>
          <a:bodyPr wrap="square" rtlCol="0">
            <a:spAutoFit/>
          </a:bodyPr>
          <a:lstStyle/>
          <a:p>
            <a:r>
              <a:rPr lang="en-US" sz="5400" dirty="0">
                <a:solidFill>
                  <a:srgbClr val="1D8773"/>
                </a:solidFill>
                <a:latin typeface="+mj-lt"/>
              </a:rPr>
              <a:t>Accessibility focused training</a:t>
            </a:r>
          </a:p>
        </p:txBody>
      </p:sp>
      <p:pic>
        <p:nvPicPr>
          <p:cNvPr id="6" name="Picture 5">
            <a:extLst>
              <a:ext uri="{FF2B5EF4-FFF2-40B4-BE49-F238E27FC236}">
                <a16:creationId xmlns:a16="http://schemas.microsoft.com/office/drawing/2014/main" id="{D130826F-BF14-3AB4-2625-B1A21938F8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40793" y="342439"/>
            <a:ext cx="1257300" cy="962025"/>
          </a:xfrm>
          <a:prstGeom prst="rect">
            <a:avLst/>
          </a:prstGeom>
        </p:spPr>
      </p:pic>
      <p:sp>
        <p:nvSpPr>
          <p:cNvPr id="7" name="Slide Number Placeholder 6">
            <a:extLst>
              <a:ext uri="{FF2B5EF4-FFF2-40B4-BE49-F238E27FC236}">
                <a16:creationId xmlns:a16="http://schemas.microsoft.com/office/drawing/2014/main" id="{A2F11BCC-FBB3-662E-B3D5-9412CFA92E7B}"/>
              </a:ext>
              <a:ext uri="{C183D7F6-B498-43B3-948B-1728B52AA6E4}">
                <adec:decorative xmlns:adec="http://schemas.microsoft.com/office/drawing/2017/decorative" val="1"/>
              </a:ext>
            </a:extLst>
          </p:cNvPr>
          <p:cNvSpPr>
            <a:spLocks noGrp="1"/>
          </p:cNvSpPr>
          <p:nvPr>
            <p:ph type="sldNum" sz="quarter" idx="4294967295"/>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19</a:t>
            </a:fld>
            <a:endParaRPr lang="en-AU"/>
          </a:p>
        </p:txBody>
      </p:sp>
    </p:spTree>
    <p:extLst>
      <p:ext uri="{BB962C8B-B14F-4D97-AF65-F5344CB8AC3E}">
        <p14:creationId xmlns:p14="http://schemas.microsoft.com/office/powerpoint/2010/main" val="141267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5B47B-E755-7550-D81B-78AD21162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0F690-A630-2791-14F7-FDE01507C316}"/>
              </a:ext>
            </a:extLst>
          </p:cNvPr>
          <p:cNvSpPr txBox="1">
            <a:spLocks noGrp="1"/>
          </p:cNvSpPr>
          <p:nvPr>
            <p:ph type="title" idx="4294967295"/>
          </p:nvPr>
        </p:nvSpPr>
        <p:spPr>
          <a:xfrm>
            <a:off x="598664" y="421962"/>
            <a:ext cx="6868935" cy="10138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20" normalizeH="0" baseline="0" noProof="0" dirty="0">
                <a:ln>
                  <a:noFill/>
                </a:ln>
                <a:solidFill>
                  <a:schemeClr val="tx1"/>
                </a:solidFill>
                <a:effectLst/>
                <a:uLnTx/>
                <a:uFillTx/>
                <a:latin typeface="+mj-lt"/>
                <a:ea typeface="+mj-ea"/>
                <a:cs typeface="+mj-cs"/>
              </a:rPr>
              <a:t>AIS Framework</a:t>
            </a:r>
          </a:p>
        </p:txBody>
      </p:sp>
      <p:graphicFrame>
        <p:nvGraphicFramePr>
          <p:cNvPr id="3" name="Text Placeholder 12" descr="Four icons demonstrating benefits of the AIS Framework - Practical approach; Stepping beyond standard practice; Removing barriers; and Empowering students and staff">
            <a:extLst>
              <a:ext uri="{FF2B5EF4-FFF2-40B4-BE49-F238E27FC236}">
                <a16:creationId xmlns:a16="http://schemas.microsoft.com/office/drawing/2014/main" id="{D3F2252A-E3A6-82B6-7351-DCC0130F6883}"/>
              </a:ext>
            </a:extLst>
          </p:cNvPr>
          <p:cNvGraphicFramePr/>
          <p:nvPr>
            <p:extLst>
              <p:ext uri="{D42A27DB-BD31-4B8C-83A1-F6EECF244321}">
                <p14:modId xmlns:p14="http://schemas.microsoft.com/office/powerpoint/2010/main" val="3975930428"/>
              </p:ext>
            </p:extLst>
          </p:nvPr>
        </p:nvGraphicFramePr>
        <p:xfrm>
          <a:off x="772175" y="1531930"/>
          <a:ext cx="10647649" cy="469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0082E4A-5741-CE7D-87CB-89437CA3331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40793" y="342439"/>
            <a:ext cx="1257300" cy="962025"/>
          </a:xfrm>
          <a:prstGeom prst="rect">
            <a:avLst/>
          </a:prstGeom>
        </p:spPr>
      </p:pic>
      <p:sp>
        <p:nvSpPr>
          <p:cNvPr id="7" name="Slide Number Placeholder 6">
            <a:extLst>
              <a:ext uri="{FF2B5EF4-FFF2-40B4-BE49-F238E27FC236}">
                <a16:creationId xmlns:a16="http://schemas.microsoft.com/office/drawing/2014/main" id="{D4F5FFF4-E40B-7FBC-8180-10BB593946F5}"/>
              </a:ext>
              <a:ext uri="{C183D7F6-B498-43B3-948B-1728B52AA6E4}">
                <adec:decorative xmlns:adec="http://schemas.microsoft.com/office/drawing/2017/decorative" val="1"/>
              </a:ext>
            </a:extLst>
          </p:cNvPr>
          <p:cNvSpPr>
            <a:spLocks noGrp="1"/>
          </p:cNvSpPr>
          <p:nvPr>
            <p:ph type="sldNum" sz="quarter" idx="4294967295"/>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a:t>
            </a:fld>
            <a:endParaRPr lang="en-AU" dirty="0"/>
          </a:p>
        </p:txBody>
      </p:sp>
    </p:spTree>
    <p:extLst>
      <p:ext uri="{BB962C8B-B14F-4D97-AF65-F5344CB8AC3E}">
        <p14:creationId xmlns:p14="http://schemas.microsoft.com/office/powerpoint/2010/main" val="1925568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3A182-E299-CA27-2D31-55E81E1F726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FD80DEE-37B1-25E2-68C2-BCF9CC6093B3}"/>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20</a:t>
            </a:fld>
            <a:endParaRPr lang="en-AU" dirty="0"/>
          </a:p>
        </p:txBody>
      </p:sp>
      <p:sp>
        <p:nvSpPr>
          <p:cNvPr id="2" name="Title 1">
            <a:extLst>
              <a:ext uri="{FF2B5EF4-FFF2-40B4-BE49-F238E27FC236}">
                <a16:creationId xmlns:a16="http://schemas.microsoft.com/office/drawing/2014/main" id="{ED0E6636-482D-9280-E378-B51FB0CF4C31}"/>
              </a:ext>
            </a:extLst>
          </p:cNvPr>
          <p:cNvSpPr txBox="1">
            <a:spLocks noGrp="1"/>
          </p:cNvSpPr>
          <p:nvPr>
            <p:ph type="title" idx="4294967295"/>
          </p:nvPr>
        </p:nvSpPr>
        <p:spPr>
          <a:xfrm>
            <a:off x="784774"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tx1">
                    <a:lumMod val="85000"/>
                    <a:lumOff val="15000"/>
                  </a:schemeClr>
                </a:solidFill>
              </a:rPr>
              <a:t>Training</a:t>
            </a:r>
            <a:endPar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endParaRPr>
          </a:p>
        </p:txBody>
      </p:sp>
      <p:pic>
        <p:nvPicPr>
          <p:cNvPr id="11" name="Graphic 10" descr="Lightbulb and pencil outline">
            <a:extLst>
              <a:ext uri="{FF2B5EF4-FFF2-40B4-BE49-F238E27FC236}">
                <a16:creationId xmlns:a16="http://schemas.microsoft.com/office/drawing/2014/main" id="{63FC820B-381C-FD17-72B7-13FEF8084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3506" y="1525924"/>
            <a:ext cx="4262037" cy="4262037"/>
          </a:xfrm>
          <a:prstGeom prst="rect">
            <a:avLst/>
          </a:prstGeom>
        </p:spPr>
      </p:pic>
      <p:sp>
        <p:nvSpPr>
          <p:cNvPr id="13" name="TextBox 12">
            <a:extLst>
              <a:ext uri="{FF2B5EF4-FFF2-40B4-BE49-F238E27FC236}">
                <a16:creationId xmlns:a16="http://schemas.microsoft.com/office/drawing/2014/main" id="{FCE2B28B-8A16-B5A0-BDEB-14988EC8C281}"/>
              </a:ext>
            </a:extLst>
          </p:cNvPr>
          <p:cNvSpPr txBox="1"/>
          <p:nvPr/>
        </p:nvSpPr>
        <p:spPr>
          <a:xfrm>
            <a:off x="1354991" y="2502781"/>
            <a:ext cx="4102379" cy="830997"/>
          </a:xfrm>
          <a:prstGeom prst="rect">
            <a:avLst/>
          </a:prstGeom>
          <a:noFill/>
        </p:spPr>
        <p:txBody>
          <a:bodyPr wrap="square" rtlCol="0">
            <a:spAutoFit/>
          </a:bodyPr>
          <a:lstStyle/>
          <a:p>
            <a:r>
              <a:rPr lang="en-US" sz="4800" dirty="0">
                <a:solidFill>
                  <a:srgbClr val="B11D75"/>
                </a:solidFill>
                <a:latin typeface="+mj-lt"/>
              </a:rPr>
              <a:t>Considerations</a:t>
            </a:r>
          </a:p>
        </p:txBody>
      </p:sp>
      <p:sp>
        <p:nvSpPr>
          <p:cNvPr id="9" name="TextBox 8">
            <a:extLst>
              <a:ext uri="{FF2B5EF4-FFF2-40B4-BE49-F238E27FC236}">
                <a16:creationId xmlns:a16="http://schemas.microsoft.com/office/drawing/2014/main" id="{D3DE2782-8403-6AFF-8272-93F407C509FE}"/>
              </a:ext>
            </a:extLst>
          </p:cNvPr>
          <p:cNvSpPr txBox="1"/>
          <p:nvPr/>
        </p:nvSpPr>
        <p:spPr>
          <a:xfrm>
            <a:off x="6458859" y="2502781"/>
            <a:ext cx="5001262"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a:t>Relevance to role</a:t>
            </a:r>
          </a:p>
          <a:p>
            <a:pPr marL="457200" indent="-457200">
              <a:buFont typeface="Arial" panose="020B0604020202020204" pitchFamily="34" charset="0"/>
              <a:buChar char="•"/>
            </a:pPr>
            <a:r>
              <a:rPr lang="en-US" sz="2400" dirty="0"/>
              <a:t>Delivery mode</a:t>
            </a:r>
          </a:p>
          <a:p>
            <a:pPr marL="457200" indent="-457200">
              <a:buFont typeface="Arial" panose="020B0604020202020204" pitchFamily="34" charset="0"/>
              <a:buChar char="•"/>
            </a:pPr>
            <a:r>
              <a:rPr lang="en-US" sz="2400" dirty="0"/>
              <a:t>Duration</a:t>
            </a:r>
          </a:p>
          <a:p>
            <a:pPr marL="457200" indent="-457200">
              <a:buFont typeface="Arial" panose="020B0604020202020204" pitchFamily="34" charset="0"/>
              <a:buChar char="•"/>
            </a:pPr>
            <a:r>
              <a:rPr lang="en-US" sz="2400" dirty="0"/>
              <a:t>What’s available?</a:t>
            </a:r>
          </a:p>
          <a:p>
            <a:pPr marL="457200" indent="-457200">
              <a:buFont typeface="Arial" panose="020B0604020202020204" pitchFamily="34" charset="0"/>
              <a:buChar char="•"/>
            </a:pPr>
            <a:r>
              <a:rPr lang="en-US" sz="2400" dirty="0"/>
              <a:t>What’s missing?</a:t>
            </a:r>
          </a:p>
          <a:p>
            <a:pPr marL="457200" indent="-457200">
              <a:buFont typeface="Arial" panose="020B0604020202020204" pitchFamily="34" charset="0"/>
              <a:buChar char="•"/>
            </a:pPr>
            <a:r>
              <a:rPr lang="en-US" sz="2400" dirty="0"/>
              <a:t>Ongoing development </a:t>
            </a:r>
          </a:p>
        </p:txBody>
      </p:sp>
    </p:spTree>
    <p:extLst>
      <p:ext uri="{BB962C8B-B14F-4D97-AF65-F5344CB8AC3E}">
        <p14:creationId xmlns:p14="http://schemas.microsoft.com/office/powerpoint/2010/main" val="299043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D9384-BB1A-BF5F-B1B8-72BF136173B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2BDCA4B-BD10-78E8-9EB5-A4FA1457C2EB}"/>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21</a:t>
            </a:fld>
            <a:endParaRPr lang="en-AU" dirty="0"/>
          </a:p>
        </p:txBody>
      </p:sp>
      <p:sp>
        <p:nvSpPr>
          <p:cNvPr id="2" name="Title 1">
            <a:extLst>
              <a:ext uri="{FF2B5EF4-FFF2-40B4-BE49-F238E27FC236}">
                <a16:creationId xmlns:a16="http://schemas.microsoft.com/office/drawing/2014/main" id="{B22ABC04-0B28-9AC1-9F70-99868C3F7242}"/>
              </a:ext>
            </a:extLst>
          </p:cNvPr>
          <p:cNvSpPr txBox="1">
            <a:spLocks noGrp="1"/>
          </p:cNvSpPr>
          <p:nvPr>
            <p:ph type="title" idx="4294967295"/>
          </p:nvPr>
        </p:nvSpPr>
        <p:spPr>
          <a:xfrm>
            <a:off x="784774"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Training solutions</a:t>
            </a:r>
          </a:p>
        </p:txBody>
      </p:sp>
      <p:sp>
        <p:nvSpPr>
          <p:cNvPr id="4" name="Rectangle: Rounded Corners 3">
            <a:extLst>
              <a:ext uri="{FF2B5EF4-FFF2-40B4-BE49-F238E27FC236}">
                <a16:creationId xmlns:a16="http://schemas.microsoft.com/office/drawing/2014/main" id="{43272280-B0D8-BD94-590B-B8DBC3336658}"/>
              </a:ext>
            </a:extLst>
          </p:cNvPr>
          <p:cNvSpPr/>
          <p:nvPr/>
        </p:nvSpPr>
        <p:spPr>
          <a:xfrm>
            <a:off x="940584" y="2454570"/>
            <a:ext cx="2421898" cy="1948859"/>
          </a:xfrm>
          <a:prstGeom prst="roundRect">
            <a:avLst/>
          </a:prstGeom>
          <a:solidFill>
            <a:srgbClr val="B11D75">
              <a:alpha val="6000"/>
            </a:srgbClr>
          </a:solidFill>
          <a:ln w="47625">
            <a:solidFill>
              <a:srgbClr val="B11D7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latin typeface="+mj-lt"/>
              </a:rPr>
              <a:t>AIS INDUCTION Directorate Staff</a:t>
            </a:r>
            <a:endParaRPr lang="en-AU" sz="2000" b="1" dirty="0">
              <a:solidFill>
                <a:schemeClr val="tx1">
                  <a:lumMod val="75000"/>
                  <a:lumOff val="25000"/>
                </a:schemeClr>
              </a:solidFill>
            </a:endParaRPr>
          </a:p>
        </p:txBody>
      </p:sp>
      <p:sp>
        <p:nvSpPr>
          <p:cNvPr id="3" name="Rectangle: Rounded Corners 2">
            <a:extLst>
              <a:ext uri="{FF2B5EF4-FFF2-40B4-BE49-F238E27FC236}">
                <a16:creationId xmlns:a16="http://schemas.microsoft.com/office/drawing/2014/main" id="{27C7C96C-D79D-14DD-9820-0C29B35703EE}"/>
              </a:ext>
            </a:extLst>
          </p:cNvPr>
          <p:cNvSpPr/>
          <p:nvPr/>
        </p:nvSpPr>
        <p:spPr>
          <a:xfrm>
            <a:off x="3594345" y="2467429"/>
            <a:ext cx="2421898" cy="1948859"/>
          </a:xfrm>
          <a:prstGeom prst="roundRect">
            <a:avLst/>
          </a:prstGeom>
          <a:solidFill>
            <a:srgbClr val="B11D75">
              <a:alpha val="6000"/>
            </a:srgbClr>
          </a:solidFill>
          <a:ln w="47625">
            <a:solidFill>
              <a:srgbClr val="B11D7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latin typeface="+mj-lt"/>
              </a:rPr>
              <a:t>AIS TRAINING PROGRAM</a:t>
            </a:r>
          </a:p>
          <a:p>
            <a:pPr algn="ctr"/>
            <a:r>
              <a:rPr lang="en-AU" sz="2000" b="1" dirty="0">
                <a:solidFill>
                  <a:schemeClr val="tx1">
                    <a:lumMod val="75000"/>
                    <a:lumOff val="25000"/>
                  </a:schemeClr>
                </a:solidFill>
              </a:rPr>
              <a:t>Student Hub</a:t>
            </a:r>
          </a:p>
        </p:txBody>
      </p:sp>
      <p:sp>
        <p:nvSpPr>
          <p:cNvPr id="5" name="Rectangle: Rounded Corners 4">
            <a:extLst>
              <a:ext uri="{FF2B5EF4-FFF2-40B4-BE49-F238E27FC236}">
                <a16:creationId xmlns:a16="http://schemas.microsoft.com/office/drawing/2014/main" id="{E04E168D-EC13-97C0-64A7-83B18EDF9FAA}"/>
              </a:ext>
            </a:extLst>
          </p:cNvPr>
          <p:cNvSpPr/>
          <p:nvPr/>
        </p:nvSpPr>
        <p:spPr>
          <a:xfrm>
            <a:off x="6276408" y="2454569"/>
            <a:ext cx="2421898" cy="1948859"/>
          </a:xfrm>
          <a:prstGeom prst="roundRect">
            <a:avLst/>
          </a:prstGeom>
          <a:solidFill>
            <a:srgbClr val="B11D75">
              <a:alpha val="7000"/>
            </a:srgbClr>
          </a:solidFill>
          <a:ln w="47625">
            <a:solidFill>
              <a:srgbClr val="B11D7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latin typeface="+mj-lt"/>
              </a:rPr>
              <a:t>ACT TRAINING PROGRAM</a:t>
            </a:r>
          </a:p>
          <a:p>
            <a:pPr algn="ctr"/>
            <a:r>
              <a:rPr lang="en-US" sz="2000" b="1" dirty="0">
                <a:solidFill>
                  <a:schemeClr val="tx1">
                    <a:lumMod val="75000"/>
                    <a:lumOff val="25000"/>
                  </a:schemeClr>
                </a:solidFill>
                <a:latin typeface="+mj-lt"/>
              </a:rPr>
              <a:t>Accessibility Champions</a:t>
            </a:r>
            <a:endParaRPr lang="en-AU" sz="2000" b="1" dirty="0">
              <a:solidFill>
                <a:schemeClr val="tx1">
                  <a:lumMod val="75000"/>
                  <a:lumOff val="25000"/>
                </a:schemeClr>
              </a:solidFill>
            </a:endParaRPr>
          </a:p>
        </p:txBody>
      </p:sp>
      <p:sp>
        <p:nvSpPr>
          <p:cNvPr id="6" name="Rectangle: Rounded Corners 5">
            <a:extLst>
              <a:ext uri="{FF2B5EF4-FFF2-40B4-BE49-F238E27FC236}">
                <a16:creationId xmlns:a16="http://schemas.microsoft.com/office/drawing/2014/main" id="{1C7A0F2D-7CD9-5010-0E8C-3AA703F8BC65}"/>
              </a:ext>
            </a:extLst>
          </p:cNvPr>
          <p:cNvSpPr/>
          <p:nvPr/>
        </p:nvSpPr>
        <p:spPr>
          <a:xfrm>
            <a:off x="8930169" y="2467429"/>
            <a:ext cx="2421898" cy="1948859"/>
          </a:xfrm>
          <a:prstGeom prst="roundRect">
            <a:avLst/>
          </a:prstGeom>
          <a:solidFill>
            <a:srgbClr val="B11D75">
              <a:alpha val="7000"/>
            </a:srgbClr>
          </a:solidFill>
          <a:ln w="47625">
            <a:solidFill>
              <a:srgbClr val="B11D7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2000" b="1" dirty="0">
                <a:solidFill>
                  <a:schemeClr val="tx1">
                    <a:lumMod val="75000"/>
                    <a:lumOff val="25000"/>
                  </a:schemeClr>
                </a:solidFill>
              </a:rPr>
              <a:t>AIS TRAINING WORKSHOP</a:t>
            </a:r>
          </a:p>
          <a:p>
            <a:pPr algn="ctr"/>
            <a:r>
              <a:rPr lang="en-AU" sz="2000" b="1" dirty="0">
                <a:solidFill>
                  <a:schemeClr val="tx1">
                    <a:lumMod val="75000"/>
                    <a:lumOff val="25000"/>
                  </a:schemeClr>
                </a:solidFill>
              </a:rPr>
              <a:t>Casual Student Roles</a:t>
            </a:r>
          </a:p>
        </p:txBody>
      </p:sp>
    </p:spTree>
    <p:extLst>
      <p:ext uri="{BB962C8B-B14F-4D97-AF65-F5344CB8AC3E}">
        <p14:creationId xmlns:p14="http://schemas.microsoft.com/office/powerpoint/2010/main" val="371082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E336F-EF41-0F38-C1BF-0B50075C019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9E38EFA-3BB5-503A-62BF-AA5BEBAB3F0D}"/>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22</a:t>
            </a:fld>
            <a:endParaRPr lang="en-AU" dirty="0"/>
          </a:p>
        </p:txBody>
      </p:sp>
      <p:sp>
        <p:nvSpPr>
          <p:cNvPr id="2" name="Title 1">
            <a:extLst>
              <a:ext uri="{FF2B5EF4-FFF2-40B4-BE49-F238E27FC236}">
                <a16:creationId xmlns:a16="http://schemas.microsoft.com/office/drawing/2014/main" id="{2B42FDCC-9EA2-DB90-F61D-1745C415C909}"/>
              </a:ext>
            </a:extLst>
          </p:cNvPr>
          <p:cNvSpPr txBox="1">
            <a:spLocks noGrp="1"/>
          </p:cNvSpPr>
          <p:nvPr>
            <p:ph type="title" idx="4294967295"/>
          </p:nvPr>
        </p:nvSpPr>
        <p:spPr>
          <a:xfrm>
            <a:off x="588831" y="340697"/>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AIS </a:t>
            </a:r>
            <a:r>
              <a:rPr lang="en-US" sz="4200" dirty="0">
                <a:solidFill>
                  <a:schemeClr val="tx1">
                    <a:lumMod val="85000"/>
                    <a:lumOff val="15000"/>
                  </a:schemeClr>
                </a:solidFill>
              </a:rPr>
              <a:t>Induction</a:t>
            </a:r>
            <a:endPar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endParaRPr>
          </a:p>
        </p:txBody>
      </p:sp>
      <p:sp>
        <p:nvSpPr>
          <p:cNvPr id="5" name="Text Placeholder 12">
            <a:extLst>
              <a:ext uri="{FF2B5EF4-FFF2-40B4-BE49-F238E27FC236}">
                <a16:creationId xmlns:a16="http://schemas.microsoft.com/office/drawing/2014/main" id="{755385B8-B365-AD22-1FA3-EDE2F8378BB7}"/>
              </a:ext>
            </a:extLst>
          </p:cNvPr>
          <p:cNvSpPr txBox="1">
            <a:spLocks/>
          </p:cNvSpPr>
          <p:nvPr/>
        </p:nvSpPr>
        <p:spPr>
          <a:xfrm>
            <a:off x="968283" y="1864665"/>
            <a:ext cx="6061782" cy="3135154"/>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1D8773"/>
                </a:solidFill>
                <a:latin typeface="+mj-lt"/>
              </a:rPr>
              <a:t>Setting expectations:</a:t>
            </a:r>
          </a:p>
          <a:p>
            <a:r>
              <a:rPr lang="en-US" sz="2200" dirty="0">
                <a:solidFill>
                  <a:schemeClr val="tx1">
                    <a:lumMod val="75000"/>
                    <a:lumOff val="25000"/>
                  </a:schemeClr>
                </a:solidFill>
              </a:rPr>
              <a:t>Legislation</a:t>
            </a:r>
          </a:p>
          <a:p>
            <a:r>
              <a:rPr lang="en-US" sz="2200" dirty="0">
                <a:solidFill>
                  <a:schemeClr val="tx1">
                    <a:lumMod val="75000"/>
                    <a:lumOff val="25000"/>
                  </a:schemeClr>
                </a:solidFill>
              </a:rPr>
              <a:t>Social Model of Disability &amp; Ableism</a:t>
            </a:r>
          </a:p>
          <a:p>
            <a:r>
              <a:rPr lang="en-US" sz="2200" dirty="0">
                <a:solidFill>
                  <a:schemeClr val="tx1">
                    <a:lumMod val="75000"/>
                    <a:lumOff val="25000"/>
                  </a:schemeClr>
                </a:solidFill>
              </a:rPr>
              <a:t>Service Delivery Lens</a:t>
            </a:r>
          </a:p>
          <a:p>
            <a:r>
              <a:rPr lang="en-US" sz="2200" dirty="0">
                <a:solidFill>
                  <a:schemeClr val="tx1">
                    <a:lumMod val="75000"/>
                    <a:lumOff val="25000"/>
                  </a:schemeClr>
                </a:solidFill>
              </a:rPr>
              <a:t>Real life experiences of de-identified ECU Staff</a:t>
            </a:r>
          </a:p>
          <a:p>
            <a:r>
              <a:rPr lang="en-US" sz="2200" dirty="0">
                <a:solidFill>
                  <a:schemeClr val="tx1">
                    <a:lumMod val="75000"/>
                    <a:lumOff val="25000"/>
                  </a:schemeClr>
                </a:solidFill>
              </a:rPr>
              <a:t>Videos, scenarios, reflections &amp; conversation</a:t>
            </a:r>
          </a:p>
          <a:p>
            <a:r>
              <a:rPr lang="en-US" sz="2200" dirty="0">
                <a:solidFill>
                  <a:schemeClr val="tx1">
                    <a:lumMod val="75000"/>
                    <a:lumOff val="25000"/>
                  </a:schemeClr>
                </a:solidFill>
              </a:rPr>
              <a:t>Delivered via Accessibility Champions Team</a:t>
            </a:r>
          </a:p>
        </p:txBody>
      </p:sp>
      <p:pic>
        <p:nvPicPr>
          <p:cNvPr id="13" name="Graphic 12" descr="Group brainstorm outline">
            <a:extLst>
              <a:ext uri="{FF2B5EF4-FFF2-40B4-BE49-F238E27FC236}">
                <a16:creationId xmlns:a16="http://schemas.microsoft.com/office/drawing/2014/main" id="{50358BD5-26A1-C4C3-8690-33A8D63BA7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8498" y="1331465"/>
            <a:ext cx="4195070" cy="4195070"/>
          </a:xfrm>
          <a:prstGeom prst="rect">
            <a:avLst/>
          </a:prstGeom>
        </p:spPr>
      </p:pic>
      <p:sp>
        <p:nvSpPr>
          <p:cNvPr id="9" name="TextBox 8">
            <a:extLst>
              <a:ext uri="{FF2B5EF4-FFF2-40B4-BE49-F238E27FC236}">
                <a16:creationId xmlns:a16="http://schemas.microsoft.com/office/drawing/2014/main" id="{AE29DC0C-F914-8B29-F71C-8E07490E6B4B}"/>
              </a:ext>
            </a:extLst>
          </p:cNvPr>
          <p:cNvSpPr txBox="1"/>
          <p:nvPr/>
        </p:nvSpPr>
        <p:spPr>
          <a:xfrm>
            <a:off x="588831" y="5502358"/>
            <a:ext cx="10895246" cy="584775"/>
          </a:xfrm>
          <a:prstGeom prst="rect">
            <a:avLst/>
          </a:prstGeom>
          <a:noFill/>
        </p:spPr>
        <p:txBody>
          <a:bodyPr wrap="square" rtlCol="0">
            <a:spAutoFit/>
          </a:bodyPr>
          <a:lstStyle/>
          <a:p>
            <a:pPr lvl="1"/>
            <a:r>
              <a:rPr lang="en-AU" sz="1600" dirty="0"/>
              <a:t>    Creating training that includes relevant, real-life scenarios, sparks meaningful conversations and deepens </a:t>
            </a:r>
          </a:p>
          <a:p>
            <a:pPr lvl="1"/>
            <a:r>
              <a:rPr lang="en-AU" sz="1600" dirty="0"/>
              <a:t>    understanding  of everyday barriers disabled people face.</a:t>
            </a:r>
          </a:p>
        </p:txBody>
      </p:sp>
      <p:pic>
        <p:nvPicPr>
          <p:cNvPr id="14" name="Graphic 13">
            <a:extLst>
              <a:ext uri="{FF2B5EF4-FFF2-40B4-BE49-F238E27FC236}">
                <a16:creationId xmlns:a16="http://schemas.microsoft.com/office/drawing/2014/main" id="{D07A8FBD-9CC4-D4D8-53D9-41BF88BAFDC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731" y="5552177"/>
            <a:ext cx="507104" cy="507104"/>
          </a:xfrm>
          <a:prstGeom prst="rect">
            <a:avLst/>
          </a:prstGeom>
        </p:spPr>
      </p:pic>
      <p:sp>
        <p:nvSpPr>
          <p:cNvPr id="3" name="Rectangle: Rounded Corners 2">
            <a:extLst>
              <a:ext uri="{FF2B5EF4-FFF2-40B4-BE49-F238E27FC236}">
                <a16:creationId xmlns:a16="http://schemas.microsoft.com/office/drawing/2014/main" id="{9C69F2CB-A55D-AE13-878C-6F17B842A5FC}"/>
              </a:ext>
              <a:ext uri="{C183D7F6-B498-43B3-948B-1728B52AA6E4}">
                <adec:decorative xmlns:adec="http://schemas.microsoft.com/office/drawing/2017/decorative" val="1"/>
              </a:ext>
            </a:extLst>
          </p:cNvPr>
          <p:cNvSpPr/>
          <p:nvPr/>
        </p:nvSpPr>
        <p:spPr>
          <a:xfrm>
            <a:off x="588831" y="5517585"/>
            <a:ext cx="11014338"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18858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4D49-9300-5DED-595C-5AF291304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E5939-F0F0-668C-1E85-A4FC6FD1A2D0}"/>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Student Hub Training Program</a:t>
            </a:r>
          </a:p>
        </p:txBody>
      </p:sp>
      <p:sp>
        <p:nvSpPr>
          <p:cNvPr id="4" name="Text Placeholder 12">
            <a:extLst>
              <a:ext uri="{FF2B5EF4-FFF2-40B4-BE49-F238E27FC236}">
                <a16:creationId xmlns:a16="http://schemas.microsoft.com/office/drawing/2014/main" id="{B3B3610A-026D-30BE-E76E-760F463FAF71}"/>
              </a:ext>
            </a:extLst>
          </p:cNvPr>
          <p:cNvSpPr txBox="1">
            <a:spLocks/>
          </p:cNvSpPr>
          <p:nvPr/>
        </p:nvSpPr>
        <p:spPr>
          <a:xfrm>
            <a:off x="968283" y="2072699"/>
            <a:ext cx="5983163" cy="2712602"/>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1D8773"/>
                </a:solidFill>
                <a:latin typeface="+mj-lt"/>
              </a:rPr>
              <a:t>Disability:</a:t>
            </a:r>
          </a:p>
          <a:p>
            <a:r>
              <a:rPr lang="en-US" sz="2400" dirty="0">
                <a:solidFill>
                  <a:schemeClr val="tx1">
                    <a:lumMod val="75000"/>
                    <a:lumOff val="25000"/>
                  </a:schemeClr>
                </a:solidFill>
              </a:rPr>
              <a:t>All levels of staff</a:t>
            </a:r>
          </a:p>
          <a:p>
            <a:r>
              <a:rPr lang="en-US" sz="2400" dirty="0">
                <a:solidFill>
                  <a:schemeClr val="tx1">
                    <a:lumMod val="75000"/>
                    <a:lumOff val="25000"/>
                  </a:schemeClr>
                </a:solidFill>
              </a:rPr>
              <a:t>Increasing awareness &amp; confidence</a:t>
            </a:r>
          </a:p>
          <a:p>
            <a:r>
              <a:rPr lang="en-US" sz="2400" dirty="0">
                <a:solidFill>
                  <a:schemeClr val="tx1">
                    <a:lumMod val="75000"/>
                    <a:lumOff val="25000"/>
                  </a:schemeClr>
                </a:solidFill>
              </a:rPr>
              <a:t>Various learning formats</a:t>
            </a:r>
          </a:p>
          <a:p>
            <a:r>
              <a:rPr lang="en-US" sz="2400" dirty="0">
                <a:solidFill>
                  <a:schemeClr val="tx1">
                    <a:lumMod val="75000"/>
                    <a:lumOff val="25000"/>
                  </a:schemeClr>
                </a:solidFill>
              </a:rPr>
              <a:t>Continuous improvement &amp; development: Case study workshops</a:t>
            </a:r>
          </a:p>
        </p:txBody>
      </p:sp>
      <p:pic>
        <p:nvPicPr>
          <p:cNvPr id="9" name="Graphic 8" descr="Teacher outline">
            <a:extLst>
              <a:ext uri="{FF2B5EF4-FFF2-40B4-BE49-F238E27FC236}">
                <a16:creationId xmlns:a16="http://schemas.microsoft.com/office/drawing/2014/main" id="{F32E6A4D-5515-3C1F-4089-FE9BA74CB5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7937" y="1391926"/>
            <a:ext cx="4197907" cy="4197907"/>
          </a:xfrm>
          <a:prstGeom prst="rect">
            <a:avLst/>
          </a:prstGeom>
        </p:spPr>
      </p:pic>
      <p:sp>
        <p:nvSpPr>
          <p:cNvPr id="5" name="TextBox 4">
            <a:extLst>
              <a:ext uri="{FF2B5EF4-FFF2-40B4-BE49-F238E27FC236}">
                <a16:creationId xmlns:a16="http://schemas.microsoft.com/office/drawing/2014/main" id="{DE32BAD2-BC51-00AC-9EE6-A785D9B342DA}"/>
              </a:ext>
            </a:extLst>
          </p:cNvPr>
          <p:cNvSpPr txBox="1"/>
          <p:nvPr/>
        </p:nvSpPr>
        <p:spPr>
          <a:xfrm>
            <a:off x="588831" y="5555305"/>
            <a:ext cx="10895246" cy="615553"/>
          </a:xfrm>
          <a:prstGeom prst="rect">
            <a:avLst/>
          </a:prstGeom>
          <a:noFill/>
        </p:spPr>
        <p:txBody>
          <a:bodyPr wrap="square" rtlCol="0">
            <a:spAutoFit/>
          </a:bodyPr>
          <a:lstStyle/>
          <a:p>
            <a:pPr lvl="1"/>
            <a:r>
              <a:rPr lang="en-AU" dirty="0"/>
              <a:t>   </a:t>
            </a:r>
            <a:r>
              <a:rPr lang="en-AU" sz="1600" dirty="0"/>
              <a:t>Embedding training not only supports staff in servicing students but also sets an expectation of how we</a:t>
            </a:r>
          </a:p>
          <a:p>
            <a:pPr lvl="1"/>
            <a:r>
              <a:rPr lang="en-AU" sz="1600" dirty="0"/>
              <a:t>   approach accessibility.</a:t>
            </a:r>
          </a:p>
        </p:txBody>
      </p:sp>
      <p:pic>
        <p:nvPicPr>
          <p:cNvPr id="10" name="Graphic 9">
            <a:extLst>
              <a:ext uri="{FF2B5EF4-FFF2-40B4-BE49-F238E27FC236}">
                <a16:creationId xmlns:a16="http://schemas.microsoft.com/office/drawing/2014/main" id="{D6280B5D-7F83-C450-01AC-C2E5BE9E6261}"/>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731" y="5552177"/>
            <a:ext cx="507104" cy="507104"/>
          </a:xfrm>
          <a:prstGeom prst="rect">
            <a:avLst/>
          </a:prstGeom>
        </p:spPr>
      </p:pic>
      <p:sp>
        <p:nvSpPr>
          <p:cNvPr id="3" name="Rectangle: Rounded Corners 2">
            <a:extLst>
              <a:ext uri="{FF2B5EF4-FFF2-40B4-BE49-F238E27FC236}">
                <a16:creationId xmlns:a16="http://schemas.microsoft.com/office/drawing/2014/main" id="{CF5D309D-D3B0-E4B1-1E0B-E777FC0D240F}"/>
              </a:ext>
              <a:ext uri="{C183D7F6-B498-43B3-948B-1728B52AA6E4}">
                <adec:decorative xmlns:adec="http://schemas.microsoft.com/office/drawing/2017/decorative" val="1"/>
              </a:ext>
            </a:extLst>
          </p:cNvPr>
          <p:cNvSpPr/>
          <p:nvPr/>
        </p:nvSpPr>
        <p:spPr>
          <a:xfrm>
            <a:off x="588831" y="5589833"/>
            <a:ext cx="11014338"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a:extLst>
              <a:ext uri="{FF2B5EF4-FFF2-40B4-BE49-F238E27FC236}">
                <a16:creationId xmlns:a16="http://schemas.microsoft.com/office/drawing/2014/main" id="{96A4C965-51BD-55A3-91E2-F81E5314B34B}"/>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23</a:t>
            </a:fld>
            <a:endParaRPr lang="en-AU" dirty="0"/>
          </a:p>
        </p:txBody>
      </p:sp>
    </p:spTree>
    <p:extLst>
      <p:ext uri="{BB962C8B-B14F-4D97-AF65-F5344CB8AC3E}">
        <p14:creationId xmlns:p14="http://schemas.microsoft.com/office/powerpoint/2010/main" val="2926465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57E48-DF55-409A-2798-62A9A84B3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B3DD5-0416-8E87-7F59-4A2A6031062E}"/>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ACT Training Program</a:t>
            </a:r>
          </a:p>
        </p:txBody>
      </p:sp>
      <p:pic>
        <p:nvPicPr>
          <p:cNvPr id="8" name="Graphic 7" descr="Remote learning language outline">
            <a:extLst>
              <a:ext uri="{FF2B5EF4-FFF2-40B4-BE49-F238E27FC236}">
                <a16:creationId xmlns:a16="http://schemas.microsoft.com/office/drawing/2014/main" id="{882916F7-5F1A-9C38-F6C1-ED3D8EA354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929" y="1471920"/>
            <a:ext cx="3760840" cy="3760840"/>
          </a:xfrm>
          <a:prstGeom prst="rect">
            <a:avLst/>
          </a:prstGeom>
        </p:spPr>
      </p:pic>
      <p:sp>
        <p:nvSpPr>
          <p:cNvPr id="5" name="Text Placeholder 12">
            <a:extLst>
              <a:ext uri="{FF2B5EF4-FFF2-40B4-BE49-F238E27FC236}">
                <a16:creationId xmlns:a16="http://schemas.microsoft.com/office/drawing/2014/main" id="{5717D79E-1A4E-3977-90EC-05B4E55912A4}"/>
              </a:ext>
            </a:extLst>
          </p:cNvPr>
          <p:cNvSpPr txBox="1">
            <a:spLocks/>
          </p:cNvSpPr>
          <p:nvPr/>
        </p:nvSpPr>
        <p:spPr>
          <a:xfrm>
            <a:off x="5068893" y="1842379"/>
            <a:ext cx="6655021" cy="3173241"/>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rgbClr val="1D8773"/>
                </a:solidFill>
                <a:latin typeface="+mj-lt"/>
              </a:rPr>
              <a:t>Extended Program </a:t>
            </a:r>
          </a:p>
          <a:p>
            <a:r>
              <a:rPr lang="en-US" sz="2400" dirty="0">
                <a:solidFill>
                  <a:schemeClr val="tx1">
                    <a:lumMod val="75000"/>
                    <a:lumOff val="25000"/>
                  </a:schemeClr>
                </a:solidFill>
              </a:rPr>
              <a:t>Induction</a:t>
            </a:r>
          </a:p>
          <a:p>
            <a:r>
              <a:rPr lang="en-US" sz="2400" dirty="0">
                <a:solidFill>
                  <a:schemeClr val="tx1">
                    <a:lumMod val="75000"/>
                    <a:lumOff val="25000"/>
                  </a:schemeClr>
                </a:solidFill>
              </a:rPr>
              <a:t>Self paced online </a:t>
            </a:r>
          </a:p>
          <a:p>
            <a:r>
              <a:rPr lang="en-US" sz="2400" dirty="0">
                <a:solidFill>
                  <a:schemeClr val="tx1">
                    <a:lumMod val="75000"/>
                    <a:lumOff val="25000"/>
                  </a:schemeClr>
                </a:solidFill>
              </a:rPr>
              <a:t>Ally Networks</a:t>
            </a:r>
          </a:p>
          <a:p>
            <a:r>
              <a:rPr lang="en-US" sz="2400" dirty="0">
                <a:solidFill>
                  <a:schemeClr val="tx1">
                    <a:lumMod val="75000"/>
                    <a:lumOff val="25000"/>
                  </a:schemeClr>
                </a:solidFill>
              </a:rPr>
              <a:t>Mental Health, Disability, LGBTIQIA+, Aboriginal Torres Strait Islander People.</a:t>
            </a:r>
          </a:p>
          <a:p>
            <a:r>
              <a:rPr lang="en-US" sz="2400" dirty="0">
                <a:solidFill>
                  <a:schemeClr val="tx1">
                    <a:lumMod val="75000"/>
                    <a:lumOff val="25000"/>
                  </a:schemeClr>
                </a:solidFill>
              </a:rPr>
              <a:t>Ongoing development opportunities </a:t>
            </a:r>
          </a:p>
        </p:txBody>
      </p:sp>
      <p:sp>
        <p:nvSpPr>
          <p:cNvPr id="9" name="TextBox 8">
            <a:extLst>
              <a:ext uri="{FF2B5EF4-FFF2-40B4-BE49-F238E27FC236}">
                <a16:creationId xmlns:a16="http://schemas.microsoft.com/office/drawing/2014/main" id="{92252B7A-271C-0F32-BAAD-4413722C5845}"/>
              </a:ext>
            </a:extLst>
          </p:cNvPr>
          <p:cNvSpPr txBox="1"/>
          <p:nvPr/>
        </p:nvSpPr>
        <p:spPr>
          <a:xfrm>
            <a:off x="588831" y="5508102"/>
            <a:ext cx="11135083" cy="584775"/>
          </a:xfrm>
          <a:prstGeom prst="rect">
            <a:avLst/>
          </a:prstGeom>
          <a:noFill/>
          <a:ln>
            <a:noFill/>
          </a:ln>
        </p:spPr>
        <p:txBody>
          <a:bodyPr wrap="square" rtlCol="0">
            <a:spAutoFit/>
          </a:bodyPr>
          <a:lstStyle/>
          <a:p>
            <a:pPr lvl="1"/>
            <a:r>
              <a:rPr lang="en-AU" sz="1600" dirty="0"/>
              <a:t>   When AC’s complete ECU Network training, they access quality learnings and become a Network ally.  This supports</a:t>
            </a:r>
          </a:p>
          <a:p>
            <a:pPr lvl="1"/>
            <a:r>
              <a:rPr lang="en-AU" sz="1600" dirty="0"/>
              <a:t>   network membership and offers an opportunity for AC’s to support network initiatives and resources through AIS</a:t>
            </a:r>
          </a:p>
        </p:txBody>
      </p:sp>
      <p:pic>
        <p:nvPicPr>
          <p:cNvPr id="10" name="Graphic 9">
            <a:extLst>
              <a:ext uri="{FF2B5EF4-FFF2-40B4-BE49-F238E27FC236}">
                <a16:creationId xmlns:a16="http://schemas.microsoft.com/office/drawing/2014/main" id="{4601884B-7E5B-FFFE-339B-1C9BFA6E54E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731" y="5552177"/>
            <a:ext cx="507104" cy="507104"/>
          </a:xfrm>
          <a:prstGeom prst="rect">
            <a:avLst/>
          </a:prstGeom>
        </p:spPr>
      </p:pic>
      <p:sp>
        <p:nvSpPr>
          <p:cNvPr id="3" name="Rectangle: Rounded Corners 2">
            <a:extLst>
              <a:ext uri="{FF2B5EF4-FFF2-40B4-BE49-F238E27FC236}">
                <a16:creationId xmlns:a16="http://schemas.microsoft.com/office/drawing/2014/main" id="{06D72B16-2B23-B47E-3C30-31A4CE3B17F1}"/>
              </a:ext>
              <a:ext uri="{C183D7F6-B498-43B3-948B-1728B52AA6E4}">
                <adec:decorative xmlns:adec="http://schemas.microsoft.com/office/drawing/2017/decorative" val="1"/>
              </a:ext>
            </a:extLst>
          </p:cNvPr>
          <p:cNvSpPr/>
          <p:nvPr/>
        </p:nvSpPr>
        <p:spPr>
          <a:xfrm>
            <a:off x="588831" y="5508102"/>
            <a:ext cx="11014338"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Slide Number Placeholder 6">
            <a:extLst>
              <a:ext uri="{FF2B5EF4-FFF2-40B4-BE49-F238E27FC236}">
                <a16:creationId xmlns:a16="http://schemas.microsoft.com/office/drawing/2014/main" id="{BC3645B0-261E-E156-B796-5DA3D115A21B}"/>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24</a:t>
            </a:fld>
            <a:endParaRPr lang="en-AU"/>
          </a:p>
        </p:txBody>
      </p:sp>
    </p:spTree>
    <p:extLst>
      <p:ext uri="{BB962C8B-B14F-4D97-AF65-F5344CB8AC3E}">
        <p14:creationId xmlns:p14="http://schemas.microsoft.com/office/powerpoint/2010/main" val="391511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AB86-C1C2-15BD-5B61-BB13095BFA6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83AC629-BFFA-0339-6044-A1DA8630C536}"/>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25</a:t>
            </a:fld>
            <a:endParaRPr lang="en-AU" dirty="0"/>
          </a:p>
        </p:txBody>
      </p:sp>
      <p:sp>
        <p:nvSpPr>
          <p:cNvPr id="2" name="Title 1">
            <a:extLst>
              <a:ext uri="{FF2B5EF4-FFF2-40B4-BE49-F238E27FC236}">
                <a16:creationId xmlns:a16="http://schemas.microsoft.com/office/drawing/2014/main" id="{F7F3513C-6239-B4DC-03D3-A4CFA13E2C32}"/>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200" dirty="0">
                <a:solidFill>
                  <a:schemeClr val="tx1">
                    <a:lumMod val="85000"/>
                    <a:lumOff val="15000"/>
                  </a:schemeClr>
                </a:solidFill>
              </a:rPr>
              <a:t>Casual Student Training Workshop</a:t>
            </a:r>
            <a:endPar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endParaRPr>
          </a:p>
        </p:txBody>
      </p:sp>
      <p:sp>
        <p:nvSpPr>
          <p:cNvPr id="5" name="Text Placeholder 12">
            <a:extLst>
              <a:ext uri="{FF2B5EF4-FFF2-40B4-BE49-F238E27FC236}">
                <a16:creationId xmlns:a16="http://schemas.microsoft.com/office/drawing/2014/main" id="{9C773071-ECFA-3719-430A-07B2093E818A}"/>
              </a:ext>
            </a:extLst>
          </p:cNvPr>
          <p:cNvSpPr txBox="1">
            <a:spLocks/>
          </p:cNvSpPr>
          <p:nvPr/>
        </p:nvSpPr>
        <p:spPr>
          <a:xfrm>
            <a:off x="968283" y="2057139"/>
            <a:ext cx="6501397" cy="2862387"/>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r>
              <a:rPr lang="en-US" sz="3200" dirty="0">
                <a:solidFill>
                  <a:srgbClr val="1D8773"/>
                </a:solidFill>
                <a:latin typeface="+mj-lt"/>
              </a:rPr>
              <a:t>Re-imagining training</a:t>
            </a:r>
          </a:p>
          <a:p>
            <a:pPr>
              <a:lnSpc>
                <a:spcPct val="150000"/>
              </a:lnSpc>
              <a:spcBef>
                <a:spcPts val="0"/>
              </a:spcBef>
            </a:pPr>
            <a:r>
              <a:rPr lang="en-US" sz="2400" dirty="0">
                <a:solidFill>
                  <a:schemeClr val="tx1">
                    <a:lumMod val="75000"/>
                    <a:lumOff val="25000"/>
                  </a:schemeClr>
                </a:solidFill>
              </a:rPr>
              <a:t>Group interview</a:t>
            </a:r>
          </a:p>
          <a:p>
            <a:pPr>
              <a:lnSpc>
                <a:spcPct val="150000"/>
              </a:lnSpc>
              <a:spcBef>
                <a:spcPts val="0"/>
              </a:spcBef>
            </a:pPr>
            <a:r>
              <a:rPr lang="en-US" sz="2400" dirty="0">
                <a:solidFill>
                  <a:schemeClr val="tx1">
                    <a:lumMod val="75000"/>
                    <a:lumOff val="25000"/>
                  </a:schemeClr>
                </a:solidFill>
              </a:rPr>
              <a:t>Setting expectations</a:t>
            </a:r>
          </a:p>
          <a:p>
            <a:r>
              <a:rPr lang="en-US" sz="2400" dirty="0">
                <a:solidFill>
                  <a:schemeClr val="tx1">
                    <a:lumMod val="75000"/>
                    <a:lumOff val="25000"/>
                  </a:schemeClr>
                </a:solidFill>
              </a:rPr>
              <a:t>Embedding AIS</a:t>
            </a:r>
          </a:p>
          <a:p>
            <a:r>
              <a:rPr lang="en-US" sz="2400" dirty="0">
                <a:solidFill>
                  <a:schemeClr val="tx1">
                    <a:lumMod val="75000"/>
                    <a:lumOff val="25000"/>
                  </a:schemeClr>
                </a:solidFill>
              </a:rPr>
              <a:t>Thinking about the bigger picture…</a:t>
            </a:r>
          </a:p>
        </p:txBody>
      </p:sp>
      <p:pic>
        <p:nvPicPr>
          <p:cNvPr id="3" name="Graphic 2" descr="Group brainstorm outline">
            <a:extLst>
              <a:ext uri="{FF2B5EF4-FFF2-40B4-BE49-F238E27FC236}">
                <a16:creationId xmlns:a16="http://schemas.microsoft.com/office/drawing/2014/main" id="{4423F398-22BA-EA2A-5653-B9519FC6B7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9765" y="1620068"/>
            <a:ext cx="3617864" cy="3617864"/>
          </a:xfrm>
          <a:prstGeom prst="rect">
            <a:avLst/>
          </a:prstGeom>
        </p:spPr>
      </p:pic>
      <p:sp>
        <p:nvSpPr>
          <p:cNvPr id="9" name="TextBox 8">
            <a:extLst>
              <a:ext uri="{FF2B5EF4-FFF2-40B4-BE49-F238E27FC236}">
                <a16:creationId xmlns:a16="http://schemas.microsoft.com/office/drawing/2014/main" id="{5B09735C-7ECB-3A84-451C-24FADF87C6F0}"/>
              </a:ext>
            </a:extLst>
          </p:cNvPr>
          <p:cNvSpPr txBox="1"/>
          <p:nvPr/>
        </p:nvSpPr>
        <p:spPr>
          <a:xfrm>
            <a:off x="588831" y="5555650"/>
            <a:ext cx="10983737" cy="584775"/>
          </a:xfrm>
          <a:prstGeom prst="rect">
            <a:avLst/>
          </a:prstGeom>
          <a:noFill/>
        </p:spPr>
        <p:txBody>
          <a:bodyPr wrap="square" rtlCol="0">
            <a:spAutoFit/>
          </a:bodyPr>
          <a:lstStyle/>
          <a:p>
            <a:pPr lvl="1"/>
            <a:r>
              <a:rPr lang="en-AU" sz="1600" b="1" dirty="0"/>
              <a:t>    </a:t>
            </a:r>
            <a:r>
              <a:rPr lang="en-AU" sz="1600" dirty="0"/>
              <a:t>As students pursue their professional careers, they carry inclusive practice with them – shaping their future working</a:t>
            </a:r>
          </a:p>
          <a:p>
            <a:pPr lvl="1"/>
            <a:r>
              <a:rPr lang="en-AU" sz="1600" dirty="0"/>
              <a:t>    environments.  </a:t>
            </a:r>
          </a:p>
        </p:txBody>
      </p:sp>
      <p:pic>
        <p:nvPicPr>
          <p:cNvPr id="4" name="Graphic 3">
            <a:extLst>
              <a:ext uri="{FF2B5EF4-FFF2-40B4-BE49-F238E27FC236}">
                <a16:creationId xmlns:a16="http://schemas.microsoft.com/office/drawing/2014/main" id="{597F4791-B068-894A-E7AC-CB7DEADC6A8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731" y="5576738"/>
            <a:ext cx="507104" cy="507104"/>
          </a:xfrm>
          <a:prstGeom prst="rect">
            <a:avLst/>
          </a:prstGeom>
        </p:spPr>
      </p:pic>
      <p:sp>
        <p:nvSpPr>
          <p:cNvPr id="6" name="Rectangle: Rounded Corners 5">
            <a:extLst>
              <a:ext uri="{FF2B5EF4-FFF2-40B4-BE49-F238E27FC236}">
                <a16:creationId xmlns:a16="http://schemas.microsoft.com/office/drawing/2014/main" id="{AFACA45C-62B8-9789-48C1-FDB1CCCAAC02}"/>
              </a:ext>
              <a:ext uri="{C183D7F6-B498-43B3-948B-1728B52AA6E4}">
                <adec:decorative xmlns:adec="http://schemas.microsoft.com/office/drawing/2017/decorative" val="1"/>
              </a:ext>
            </a:extLst>
          </p:cNvPr>
          <p:cNvSpPr/>
          <p:nvPr/>
        </p:nvSpPr>
        <p:spPr>
          <a:xfrm>
            <a:off x="588831" y="5555650"/>
            <a:ext cx="11014338" cy="581025"/>
          </a:xfrm>
          <a:prstGeom prst="roundRect">
            <a:avLst/>
          </a:prstGeom>
          <a:solidFill>
            <a:srgbClr val="B11D75">
              <a:alpha val="5000"/>
            </a:srgbClr>
          </a:solidFill>
          <a:ln>
            <a:solidFill>
              <a:srgbClr val="B11D75">
                <a:alpha val="2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5888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CFFEA-D177-B744-85FE-29467481B5C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E332A70-2C82-B2F8-325F-356EB0E1D6D2}"/>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26</a:t>
            </a:fld>
            <a:endParaRPr lang="en-AU" dirty="0"/>
          </a:p>
        </p:txBody>
      </p:sp>
      <p:sp>
        <p:nvSpPr>
          <p:cNvPr id="2" name="Title 1">
            <a:extLst>
              <a:ext uri="{FF2B5EF4-FFF2-40B4-BE49-F238E27FC236}">
                <a16:creationId xmlns:a16="http://schemas.microsoft.com/office/drawing/2014/main" id="{F0534903-AB70-1AA6-E593-B82C90534E39}"/>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Measuring &amp; evaluating success</a:t>
            </a:r>
          </a:p>
        </p:txBody>
      </p:sp>
      <p:graphicFrame>
        <p:nvGraphicFramePr>
          <p:cNvPr id="4" name="Text Placeholder 12" descr="Six pink boxes with text covering key elements of the AIS Framework.">
            <a:extLst>
              <a:ext uri="{FF2B5EF4-FFF2-40B4-BE49-F238E27FC236}">
                <a16:creationId xmlns:a16="http://schemas.microsoft.com/office/drawing/2014/main" id="{8B855CC6-4A18-F46B-B6C7-997C6F83379A}"/>
              </a:ext>
            </a:extLst>
          </p:cNvPr>
          <p:cNvGraphicFramePr/>
          <p:nvPr>
            <p:extLst>
              <p:ext uri="{D42A27DB-BD31-4B8C-83A1-F6EECF244321}">
                <p14:modId xmlns:p14="http://schemas.microsoft.com/office/powerpoint/2010/main" val="2459500679"/>
              </p:ext>
            </p:extLst>
          </p:nvPr>
        </p:nvGraphicFramePr>
        <p:xfrm>
          <a:off x="1837996" y="1666334"/>
          <a:ext cx="851600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72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B9D67-75C3-BFB4-EAA9-3FBE1B293F66}"/>
              </a:ext>
            </a:extLst>
          </p:cNvPr>
          <p:cNvSpPr txBox="1">
            <a:spLocks noGrp="1"/>
          </p:cNvSpPr>
          <p:nvPr>
            <p:ph type="title" idx="4294967295"/>
          </p:nvPr>
        </p:nvSpPr>
        <p:spPr>
          <a:xfrm>
            <a:off x="718958" y="429765"/>
            <a:ext cx="8535878" cy="848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Volunteer Voices AC’s </a:t>
            </a:r>
            <a:r>
              <a:rPr lang="en-US" sz="4200" dirty="0">
                <a:solidFill>
                  <a:schemeClr val="tx1">
                    <a:lumMod val="85000"/>
                    <a:lumOff val="15000"/>
                  </a:schemeClr>
                </a:solidFill>
              </a:rPr>
              <a:t>&amp;</a:t>
            </a: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 Staff feedback</a:t>
            </a:r>
          </a:p>
        </p:txBody>
      </p:sp>
      <p:sp>
        <p:nvSpPr>
          <p:cNvPr id="7" name="Slide Number Placeholder 6">
            <a:extLst>
              <a:ext uri="{FF2B5EF4-FFF2-40B4-BE49-F238E27FC236}">
                <a16:creationId xmlns:a16="http://schemas.microsoft.com/office/drawing/2014/main" id="{3A49DA5A-0A9B-F504-248B-111E9F5EDE72}"/>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27</a:t>
            </a:fld>
            <a:endParaRPr lang="en-AU" dirty="0"/>
          </a:p>
        </p:txBody>
      </p:sp>
      <p:sp>
        <p:nvSpPr>
          <p:cNvPr id="13" name="TextBox 12">
            <a:extLst>
              <a:ext uri="{FF2B5EF4-FFF2-40B4-BE49-F238E27FC236}">
                <a16:creationId xmlns:a16="http://schemas.microsoft.com/office/drawing/2014/main" id="{140A7C69-49D0-6F6B-7BC5-E3C1ACD59D03}"/>
              </a:ext>
            </a:extLst>
          </p:cNvPr>
          <p:cNvSpPr txBox="1"/>
          <p:nvPr/>
        </p:nvSpPr>
        <p:spPr>
          <a:xfrm>
            <a:off x="555370" y="1509547"/>
            <a:ext cx="5716117" cy="1077218"/>
          </a:xfrm>
          <a:prstGeom prst="rect">
            <a:avLst/>
          </a:prstGeom>
          <a:noFill/>
        </p:spPr>
        <p:txBody>
          <a:bodyPr wrap="square" rtlCol="0">
            <a:spAutoFit/>
          </a:bodyPr>
          <a:lstStyle/>
          <a:p>
            <a:r>
              <a:rPr lang="en-US" sz="1600" dirty="0">
                <a:solidFill>
                  <a:srgbClr val="1D8773"/>
                </a:solidFill>
              </a:rPr>
              <a:t>“</a:t>
            </a:r>
            <a:r>
              <a:rPr lang="en-US" sz="1600" i="1" dirty="0">
                <a:solidFill>
                  <a:srgbClr val="1D8773"/>
                </a:solidFill>
              </a:rPr>
              <a:t>This is an important piece of work you are doing and is something that means a lot to me, both personally and professionally.”  </a:t>
            </a:r>
          </a:p>
          <a:p>
            <a:pPr algn="r"/>
            <a:r>
              <a:rPr lang="en-US" sz="1600" i="1" dirty="0">
                <a:solidFill>
                  <a:srgbClr val="1D8773"/>
                </a:solidFill>
              </a:rPr>
              <a:t>		</a:t>
            </a:r>
            <a:r>
              <a:rPr lang="en-US" sz="1600" b="1" i="1" dirty="0">
                <a:solidFill>
                  <a:srgbClr val="1D8773"/>
                </a:solidFill>
              </a:rPr>
              <a:t>~ Sonia Karan, Student Adviser  &amp; AC</a:t>
            </a:r>
            <a:endParaRPr lang="en-AU" sz="1600" b="1" i="1" dirty="0">
              <a:solidFill>
                <a:srgbClr val="1D8773"/>
              </a:solidFill>
            </a:endParaRPr>
          </a:p>
        </p:txBody>
      </p:sp>
      <p:sp>
        <p:nvSpPr>
          <p:cNvPr id="16" name="TextBox 15">
            <a:extLst>
              <a:ext uri="{FF2B5EF4-FFF2-40B4-BE49-F238E27FC236}">
                <a16:creationId xmlns:a16="http://schemas.microsoft.com/office/drawing/2014/main" id="{C1D02789-65FF-6BF0-EB7D-659A36D36D86}"/>
              </a:ext>
            </a:extLst>
          </p:cNvPr>
          <p:cNvSpPr txBox="1"/>
          <p:nvPr/>
        </p:nvSpPr>
        <p:spPr>
          <a:xfrm>
            <a:off x="555370" y="2737164"/>
            <a:ext cx="5632991" cy="1569660"/>
          </a:xfrm>
          <a:prstGeom prst="rect">
            <a:avLst/>
          </a:prstGeom>
          <a:noFill/>
        </p:spPr>
        <p:txBody>
          <a:bodyPr wrap="square" rtlCol="0">
            <a:spAutoFit/>
          </a:bodyPr>
          <a:lstStyle/>
          <a:p>
            <a:r>
              <a:rPr lang="en-US" sz="1600" i="1" dirty="0"/>
              <a:t>“I’ve faced a lot of challenges due to ADHD and other processing differences, and those experiences have given me a real understanding of how tough it can be to thrive in spaces that aren’t always built with neurodiversity in mind.    I care deeply about creating a sense of belonging for everyone…”  </a:t>
            </a:r>
          </a:p>
          <a:p>
            <a:pPr algn="r"/>
            <a:r>
              <a:rPr lang="en-US" sz="1600" b="1" i="1" dirty="0"/>
              <a:t>~ Student Adviser &amp; AC</a:t>
            </a:r>
            <a:endParaRPr lang="en-AU" sz="1600" b="1" i="1" dirty="0"/>
          </a:p>
        </p:txBody>
      </p:sp>
      <p:sp>
        <p:nvSpPr>
          <p:cNvPr id="18" name="TextBox 17">
            <a:extLst>
              <a:ext uri="{FF2B5EF4-FFF2-40B4-BE49-F238E27FC236}">
                <a16:creationId xmlns:a16="http://schemas.microsoft.com/office/drawing/2014/main" id="{A0D42A28-48AA-6D25-FEB4-7890B8C76AFA}"/>
              </a:ext>
            </a:extLst>
          </p:cNvPr>
          <p:cNvSpPr txBox="1"/>
          <p:nvPr/>
        </p:nvSpPr>
        <p:spPr>
          <a:xfrm>
            <a:off x="6595359" y="1509547"/>
            <a:ext cx="5041270" cy="1815882"/>
          </a:xfrm>
          <a:prstGeom prst="rect">
            <a:avLst/>
          </a:prstGeom>
          <a:noFill/>
        </p:spPr>
        <p:txBody>
          <a:bodyPr wrap="square" rtlCol="0">
            <a:spAutoFit/>
          </a:bodyPr>
          <a:lstStyle/>
          <a:p>
            <a:r>
              <a:rPr lang="en-US" sz="1600" i="1" dirty="0"/>
              <a:t>“I believe that inclusivity is not only a responsibility but a vital part of the services we provide to students…. Every individual deserves equal access…  This role is a unique opportunity to help create systems that break down barriers rather than build them.   I am committed to contributing towards achieving that goal.” </a:t>
            </a:r>
          </a:p>
          <a:p>
            <a:pPr algn="r"/>
            <a:r>
              <a:rPr lang="en-US" sz="1600" b="1" i="1" dirty="0"/>
              <a:t>~ Destiny </a:t>
            </a:r>
            <a:r>
              <a:rPr lang="en-US" sz="1600" b="1" i="1" dirty="0" err="1"/>
              <a:t>Voerhuis</a:t>
            </a:r>
            <a:r>
              <a:rPr lang="en-US" sz="1600" b="1" i="1" dirty="0"/>
              <a:t>, Student Adviser &amp; AC</a:t>
            </a:r>
            <a:endParaRPr lang="en-AU" sz="1600" b="1" i="1" dirty="0"/>
          </a:p>
        </p:txBody>
      </p:sp>
      <p:sp>
        <p:nvSpPr>
          <p:cNvPr id="19" name="TextBox 18">
            <a:extLst>
              <a:ext uri="{FF2B5EF4-FFF2-40B4-BE49-F238E27FC236}">
                <a16:creationId xmlns:a16="http://schemas.microsoft.com/office/drawing/2014/main" id="{11BC8721-9E45-B255-9C82-30ECDD19BAEE}"/>
              </a:ext>
            </a:extLst>
          </p:cNvPr>
          <p:cNvSpPr txBox="1"/>
          <p:nvPr/>
        </p:nvSpPr>
        <p:spPr>
          <a:xfrm>
            <a:off x="555369" y="4356979"/>
            <a:ext cx="5716117" cy="1815882"/>
          </a:xfrm>
          <a:prstGeom prst="rect">
            <a:avLst/>
          </a:prstGeom>
          <a:noFill/>
        </p:spPr>
        <p:txBody>
          <a:bodyPr wrap="square" rtlCol="0">
            <a:spAutoFit/>
          </a:bodyPr>
          <a:lstStyle/>
          <a:p>
            <a:r>
              <a:rPr lang="en-US" sz="1600" i="1" dirty="0">
                <a:solidFill>
                  <a:srgbClr val="A11B6B"/>
                </a:solidFill>
                <a:latin typeface="Calibri" panose="020F0502020204030204" pitchFamily="34" charset="0"/>
                <a:cs typeface="Calibri" panose="020F0502020204030204" pitchFamily="34" charset="0"/>
              </a:rPr>
              <a:t>“After the recent new events and assisting a student who has connection with Israel and Iran conflict, I feel being part of the ACT would have greatly helped during our interaction.  Having the opportunities to access training, presentations and resources will enhance my skills benefiting my working environment, home environment and everyday life”</a:t>
            </a:r>
          </a:p>
          <a:p>
            <a:pPr algn="r"/>
            <a:r>
              <a:rPr lang="en-US" sz="1600" b="1" i="1" dirty="0">
                <a:solidFill>
                  <a:srgbClr val="A11B6B"/>
                </a:solidFill>
                <a:latin typeface="Calibri" panose="020F0502020204030204" pitchFamily="34" charset="0"/>
                <a:cs typeface="Calibri" panose="020F0502020204030204" pitchFamily="34" charset="0"/>
              </a:rPr>
              <a:t>~ Sarah Osborne, Student Adviser &amp; AC</a:t>
            </a:r>
            <a:endParaRPr lang="en-AU" sz="1600" b="1" i="1" dirty="0">
              <a:solidFill>
                <a:srgbClr val="A11B6B"/>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095B1909-FB0D-46AC-9C68-29EE50AAA890}"/>
              </a:ext>
            </a:extLst>
          </p:cNvPr>
          <p:cNvSpPr txBox="1"/>
          <p:nvPr/>
        </p:nvSpPr>
        <p:spPr>
          <a:xfrm>
            <a:off x="6595359" y="3618316"/>
            <a:ext cx="5041271" cy="2554545"/>
          </a:xfrm>
          <a:prstGeom prst="rect">
            <a:avLst/>
          </a:prstGeom>
          <a:noFill/>
        </p:spPr>
        <p:txBody>
          <a:bodyPr wrap="square" rtlCol="0">
            <a:spAutoFit/>
          </a:bodyPr>
          <a:lstStyle/>
          <a:p>
            <a:r>
              <a:rPr lang="en-US" sz="1600" i="1" dirty="0">
                <a:solidFill>
                  <a:srgbClr val="1D8773"/>
                </a:solidFill>
                <a:latin typeface="Calibri" panose="020F0502020204030204" pitchFamily="34" charset="0"/>
                <a:cs typeface="Calibri" panose="020F0502020204030204" pitchFamily="34" charset="0"/>
              </a:rPr>
              <a:t>“A couple of days after the training, I had a student come in wanting information about WIL.  He seemed quite anxious and needed me to repeat information to him multiple times. He also needed continual guidance with what to say in an email to the school.  With the training forefront of my mind, I feel I interacted with this student with a little more understanding.  I don’t have lived experience of disability or anything similar, so the extra awareness was appreciated.</a:t>
            </a:r>
          </a:p>
          <a:p>
            <a:pPr algn="r"/>
            <a:r>
              <a:rPr lang="en-US" sz="1600" b="1" i="1" dirty="0">
                <a:solidFill>
                  <a:srgbClr val="1D8773"/>
                </a:solidFill>
                <a:latin typeface="Calibri" panose="020F0502020204030204" pitchFamily="34" charset="0"/>
                <a:cs typeface="Calibri" panose="020F0502020204030204" pitchFamily="34" charset="0"/>
              </a:rPr>
              <a:t> Michelle Shuck ~ Senior Student Advisor </a:t>
            </a:r>
            <a:endParaRPr lang="en-AU" sz="1600" b="1" i="1" dirty="0">
              <a:solidFill>
                <a:srgbClr val="1D87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33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CA4C5-678A-8CBB-A3A8-F43FACFD7BB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35F894A-1298-22BC-B974-F58A90EA7A72}"/>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28</a:t>
            </a:fld>
            <a:endParaRPr lang="en-AU"/>
          </a:p>
        </p:txBody>
      </p:sp>
      <p:sp>
        <p:nvSpPr>
          <p:cNvPr id="2" name="Title 1">
            <a:extLst>
              <a:ext uri="{FF2B5EF4-FFF2-40B4-BE49-F238E27FC236}">
                <a16:creationId xmlns:a16="http://schemas.microsoft.com/office/drawing/2014/main" id="{FAEAED58-1BE2-FF61-C95D-C92D2A4778D3}"/>
              </a:ext>
            </a:extLst>
          </p:cNvPr>
          <p:cNvSpPr txBox="1">
            <a:spLocks noGrp="1"/>
          </p:cNvSpPr>
          <p:nvPr>
            <p:ph type="title" idx="4294967295"/>
          </p:nvPr>
        </p:nvSpPr>
        <p:spPr>
          <a:xfrm>
            <a:off x="588831" y="365416"/>
            <a:ext cx="8907866" cy="962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AIS Framework: Highlights</a:t>
            </a:r>
          </a:p>
        </p:txBody>
      </p:sp>
      <p:graphicFrame>
        <p:nvGraphicFramePr>
          <p:cNvPr id="4" name="Text Placeholder 12" descr="Six pink boxes with text covering key elements of the AIS Framework.">
            <a:extLst>
              <a:ext uri="{FF2B5EF4-FFF2-40B4-BE49-F238E27FC236}">
                <a16:creationId xmlns:a16="http://schemas.microsoft.com/office/drawing/2014/main" id="{44743D8E-14A7-74FA-DB21-F9D4D177B25B}"/>
              </a:ext>
            </a:extLst>
          </p:cNvPr>
          <p:cNvGraphicFramePr/>
          <p:nvPr>
            <p:extLst>
              <p:ext uri="{D42A27DB-BD31-4B8C-83A1-F6EECF244321}">
                <p14:modId xmlns:p14="http://schemas.microsoft.com/office/powerpoint/2010/main" val="355203762"/>
              </p:ext>
            </p:extLst>
          </p:nvPr>
        </p:nvGraphicFramePr>
        <p:xfrm>
          <a:off x="1837996" y="1666334"/>
          <a:ext cx="851600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600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92A24C0-B4F3-2974-EA33-5B84E921E7D6}"/>
              </a:ext>
            </a:extLst>
          </p:cNvPr>
          <p:cNvSpPr>
            <a:spLocks noGrp="1"/>
          </p:cNvSpPr>
          <p:nvPr>
            <p:ph type="ctrTitle"/>
          </p:nvPr>
        </p:nvSpPr>
        <p:spPr>
          <a:xfrm>
            <a:off x="784775" y="2466760"/>
            <a:ext cx="5128915" cy="962240"/>
          </a:xfrm>
        </p:spPr>
        <p:txBody>
          <a:bodyPr/>
          <a:lstStyle/>
          <a:p>
            <a:r>
              <a:rPr lang="en-US" dirty="0"/>
              <a:t>Thank you</a:t>
            </a:r>
          </a:p>
        </p:txBody>
      </p:sp>
    </p:spTree>
    <p:extLst>
      <p:ext uri="{BB962C8B-B14F-4D97-AF65-F5344CB8AC3E}">
        <p14:creationId xmlns:p14="http://schemas.microsoft.com/office/powerpoint/2010/main" val="350889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7B267-2D81-E25B-04FF-1B38581F490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1183AF-111D-8BF1-058C-1DBE3A81EB8A}"/>
              </a:ext>
              <a:ext uri="{C183D7F6-B498-43B3-948B-1728B52AA6E4}">
                <adec:decorative xmlns:adec="http://schemas.microsoft.com/office/drawing/2017/decorative" val="1"/>
              </a:ext>
            </a:extLst>
          </p:cNvPr>
          <p:cNvSpPr>
            <a:spLocks noGrp="1"/>
          </p:cNvSpPr>
          <p:nvPr>
            <p:ph type="sldNum" sz="quarter" idx="4294967295"/>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3</a:t>
            </a:fld>
            <a:endParaRPr lang="en-AU" dirty="0"/>
          </a:p>
        </p:txBody>
      </p:sp>
      <p:sp>
        <p:nvSpPr>
          <p:cNvPr id="3" name="Title 2">
            <a:extLst>
              <a:ext uri="{FF2B5EF4-FFF2-40B4-BE49-F238E27FC236}">
                <a16:creationId xmlns:a16="http://schemas.microsoft.com/office/drawing/2014/main" id="{15322CDF-A6C7-CD61-84A7-102F9766B8D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Introductory question</a:t>
            </a:r>
            <a:endParaRPr lang="en-AU" dirty="0"/>
          </a:p>
        </p:txBody>
      </p:sp>
      <p:sp>
        <p:nvSpPr>
          <p:cNvPr id="4" name="TextBox 3">
            <a:extLst>
              <a:ext uri="{FF2B5EF4-FFF2-40B4-BE49-F238E27FC236}">
                <a16:creationId xmlns:a16="http://schemas.microsoft.com/office/drawing/2014/main" id="{7C026F00-91D3-19C7-AFD5-80307CF4C52D}"/>
              </a:ext>
            </a:extLst>
          </p:cNvPr>
          <p:cNvSpPr txBox="1"/>
          <p:nvPr/>
        </p:nvSpPr>
        <p:spPr>
          <a:xfrm>
            <a:off x="1018674" y="2551837"/>
            <a:ext cx="10154651" cy="1754326"/>
          </a:xfrm>
          <a:prstGeom prst="rect">
            <a:avLst/>
          </a:prstGeom>
          <a:noFill/>
        </p:spPr>
        <p:txBody>
          <a:bodyPr wrap="square" rtlCol="0">
            <a:spAutoFit/>
          </a:bodyPr>
          <a:lstStyle/>
          <a:p>
            <a:pPr algn="ctr"/>
            <a:r>
              <a:rPr lang="en-US" sz="3600" dirty="0">
                <a:solidFill>
                  <a:srgbClr val="1D8773"/>
                </a:solidFill>
                <a:latin typeface="+mj-lt"/>
              </a:rPr>
              <a:t>Accessibility is often addressed within learning environments but how accessible are our student support services?</a:t>
            </a:r>
          </a:p>
        </p:txBody>
      </p:sp>
      <p:pic>
        <p:nvPicPr>
          <p:cNvPr id="6" name="Picture 5">
            <a:extLst>
              <a:ext uri="{FF2B5EF4-FFF2-40B4-BE49-F238E27FC236}">
                <a16:creationId xmlns:a16="http://schemas.microsoft.com/office/drawing/2014/main" id="{85606FD4-BF66-BBDA-A8E8-768F4B5DD9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40793" y="342439"/>
            <a:ext cx="1257300" cy="962025"/>
          </a:xfrm>
          <a:prstGeom prst="rect">
            <a:avLst/>
          </a:prstGeom>
        </p:spPr>
      </p:pic>
    </p:spTree>
    <p:extLst>
      <p:ext uri="{BB962C8B-B14F-4D97-AF65-F5344CB8AC3E}">
        <p14:creationId xmlns:p14="http://schemas.microsoft.com/office/powerpoint/2010/main" val="34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2D482BF-3F9D-6854-DA1A-54EE966405B0}"/>
              </a:ext>
              <a:ext uri="{C183D7F6-B498-43B3-948B-1728B52AA6E4}">
                <adec:decorative xmlns:adec="http://schemas.microsoft.com/office/drawing/2017/decorative" val="1"/>
              </a:ext>
            </a:extLst>
          </p:cNvPr>
          <p:cNvSpPr>
            <a:spLocks noGrp="1"/>
          </p:cNvSpPr>
          <p:nvPr>
            <p:ph type="sldNum" sz="quarter" idx="24"/>
          </p:nvPr>
        </p:nvSpPr>
        <p:spPr>
          <a:xfrm>
            <a:off x="784774" y="6356350"/>
            <a:ext cx="375811" cy="365125"/>
          </a:xfrm>
        </p:spPr>
        <p:txBody>
          <a:bodyPr/>
          <a:lstStyle/>
          <a:p>
            <a:fld id="{244D815C-8BF3-4ECF-A945-A2A7C2983AF9}" type="slidenum">
              <a:rPr lang="en-US" smtClean="0"/>
              <a:pPr/>
              <a:t>4</a:t>
            </a:fld>
            <a:endParaRPr lang="en-US" dirty="0"/>
          </a:p>
        </p:txBody>
      </p:sp>
      <p:sp>
        <p:nvSpPr>
          <p:cNvPr id="2" name="Title 1">
            <a:extLst>
              <a:ext uri="{FF2B5EF4-FFF2-40B4-BE49-F238E27FC236}">
                <a16:creationId xmlns:a16="http://schemas.microsoft.com/office/drawing/2014/main" id="{6278908E-A7F6-BBB2-1208-49F7358D844B}"/>
              </a:ext>
            </a:extLst>
          </p:cNvPr>
          <p:cNvSpPr>
            <a:spLocks noGrp="1"/>
          </p:cNvSpPr>
          <p:nvPr>
            <p:ph type="ctrTitle"/>
          </p:nvPr>
        </p:nvSpPr>
        <p:spPr>
          <a:xfrm>
            <a:off x="784773" y="508793"/>
            <a:ext cx="8213947" cy="821531"/>
          </a:xfrm>
        </p:spPr>
        <p:txBody>
          <a:bodyPr>
            <a:noAutofit/>
          </a:bodyPr>
          <a:lstStyle/>
          <a:p>
            <a:r>
              <a:rPr lang="en-US" sz="4400" dirty="0">
                <a:solidFill>
                  <a:schemeClr val="tx1">
                    <a:lumMod val="85000"/>
                    <a:lumOff val="15000"/>
                  </a:schemeClr>
                </a:solidFill>
              </a:rPr>
              <a:t>AIS Development</a:t>
            </a:r>
          </a:p>
        </p:txBody>
      </p:sp>
      <p:sp>
        <p:nvSpPr>
          <p:cNvPr id="8" name="Text Placeholder 7">
            <a:extLst>
              <a:ext uri="{FF2B5EF4-FFF2-40B4-BE49-F238E27FC236}">
                <a16:creationId xmlns:a16="http://schemas.microsoft.com/office/drawing/2014/main" id="{F3197097-4CD8-F037-F242-98F66AE3BAEC}"/>
              </a:ext>
            </a:extLst>
          </p:cNvPr>
          <p:cNvSpPr>
            <a:spLocks noGrp="1"/>
          </p:cNvSpPr>
          <p:nvPr>
            <p:ph type="body" sz="quarter" idx="22"/>
          </p:nvPr>
        </p:nvSpPr>
        <p:spPr>
          <a:xfrm>
            <a:off x="981136" y="1810865"/>
            <a:ext cx="5114864" cy="495788"/>
          </a:xfrm>
          <a:solidFill>
            <a:schemeClr val="bg1"/>
          </a:solidFill>
        </p:spPr>
        <p:txBody>
          <a:bodyPr>
            <a:noAutofit/>
          </a:bodyPr>
          <a:lstStyle/>
          <a:p>
            <a:r>
              <a:rPr lang="en-US" sz="3200" b="0" dirty="0">
                <a:solidFill>
                  <a:srgbClr val="1D8773"/>
                </a:solidFill>
                <a:latin typeface="+mn-lt"/>
              </a:rPr>
              <a:t>Key Objectives</a:t>
            </a:r>
          </a:p>
        </p:txBody>
      </p:sp>
      <p:sp>
        <p:nvSpPr>
          <p:cNvPr id="18" name="Rectangle: Top Corners Rounded 17">
            <a:extLst>
              <a:ext uri="{FF2B5EF4-FFF2-40B4-BE49-F238E27FC236}">
                <a16:creationId xmlns:a16="http://schemas.microsoft.com/office/drawing/2014/main" id="{D6703728-D28E-8B9A-ADB7-72AD5E977E0E}"/>
              </a:ext>
              <a:ext uri="{C183D7F6-B498-43B3-948B-1728B52AA6E4}">
                <adec:decorative xmlns:adec="http://schemas.microsoft.com/office/drawing/2017/decorative" val="1"/>
              </a:ext>
            </a:extLst>
          </p:cNvPr>
          <p:cNvSpPr/>
          <p:nvPr/>
        </p:nvSpPr>
        <p:spPr>
          <a:xfrm>
            <a:off x="1192636" y="2543150"/>
            <a:ext cx="3039985" cy="2008198"/>
          </a:xfrm>
          <a:prstGeom prst="round2SameRect">
            <a:avLst>
              <a:gd name="adj1" fmla="val 31845"/>
              <a:gd name="adj2" fmla="val 0"/>
            </a:avLst>
          </a:prstGeom>
          <a:solidFill>
            <a:srgbClr val="B11D75">
              <a:alpha val="6000"/>
            </a:srgbClr>
          </a:solidFill>
          <a:ln>
            <a:solidFill>
              <a:srgbClr val="B11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5">
            <a:extLst>
              <a:ext uri="{FF2B5EF4-FFF2-40B4-BE49-F238E27FC236}">
                <a16:creationId xmlns:a16="http://schemas.microsoft.com/office/drawing/2014/main" id="{CB48C77F-8453-57F4-771C-C20D1B77BEC4}"/>
              </a:ext>
            </a:extLst>
          </p:cNvPr>
          <p:cNvSpPr>
            <a:spLocks noGrp="1"/>
          </p:cNvSpPr>
          <p:nvPr>
            <p:ph type="body" sz="quarter" idx="20"/>
          </p:nvPr>
        </p:nvSpPr>
        <p:spPr>
          <a:xfrm>
            <a:off x="1323531" y="2893463"/>
            <a:ext cx="2742738" cy="1515698"/>
          </a:xfrm>
        </p:spPr>
        <p:txBody>
          <a:bodyPr>
            <a:noAutofit/>
          </a:bodyPr>
          <a:lstStyle/>
          <a:p>
            <a:pPr marL="0" indent="0" algn="ctr">
              <a:buNone/>
            </a:pPr>
            <a:r>
              <a:rPr lang="en-US" sz="2400">
                <a:solidFill>
                  <a:schemeClr val="tx1">
                    <a:lumMod val="75000"/>
                    <a:lumOff val="25000"/>
                  </a:schemeClr>
                </a:solidFill>
                <a:latin typeface="+mj-lt"/>
              </a:rPr>
              <a:t>Embed accessibility standards &amp; processes within the Student Experience</a:t>
            </a:r>
            <a:endParaRPr lang="en-US" sz="2400" dirty="0">
              <a:solidFill>
                <a:schemeClr val="tx1">
                  <a:lumMod val="75000"/>
                  <a:lumOff val="25000"/>
                </a:schemeClr>
              </a:solidFill>
              <a:latin typeface="+mj-lt"/>
            </a:endParaRPr>
          </a:p>
        </p:txBody>
      </p:sp>
      <p:sp>
        <p:nvSpPr>
          <p:cNvPr id="19" name="Rectangle: Top Corners Rounded 18">
            <a:extLst>
              <a:ext uri="{FF2B5EF4-FFF2-40B4-BE49-F238E27FC236}">
                <a16:creationId xmlns:a16="http://schemas.microsoft.com/office/drawing/2014/main" id="{7B548DA8-D5C2-89E7-BAC1-FE4DDE7335E4}"/>
              </a:ext>
              <a:ext uri="{C183D7F6-B498-43B3-948B-1728B52AA6E4}">
                <adec:decorative xmlns:adec="http://schemas.microsoft.com/office/drawing/2017/decorative" val="1"/>
              </a:ext>
            </a:extLst>
          </p:cNvPr>
          <p:cNvSpPr/>
          <p:nvPr/>
        </p:nvSpPr>
        <p:spPr>
          <a:xfrm>
            <a:off x="4577045" y="2519210"/>
            <a:ext cx="3039985" cy="2032138"/>
          </a:xfrm>
          <a:prstGeom prst="round2SameRect">
            <a:avLst>
              <a:gd name="adj1" fmla="val 31845"/>
              <a:gd name="adj2" fmla="val 0"/>
            </a:avLst>
          </a:prstGeom>
          <a:solidFill>
            <a:srgbClr val="B11D75">
              <a:alpha val="6000"/>
            </a:srgbClr>
          </a:solidFill>
          <a:ln>
            <a:solidFill>
              <a:srgbClr val="B11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 Placeholder 5" descr="Decorative feature surrounding the following text: Review &amp; benchmark accessibility practices&#10;&#10;">
            <a:extLst>
              <a:ext uri="{FF2B5EF4-FFF2-40B4-BE49-F238E27FC236}">
                <a16:creationId xmlns:a16="http://schemas.microsoft.com/office/drawing/2014/main" id="{66BF54B4-907E-7F7B-6972-46C1C85F6C16}"/>
              </a:ext>
            </a:extLst>
          </p:cNvPr>
          <p:cNvSpPr txBox="1">
            <a:spLocks/>
          </p:cNvSpPr>
          <p:nvPr/>
        </p:nvSpPr>
        <p:spPr>
          <a:xfrm>
            <a:off x="4697987" y="2995916"/>
            <a:ext cx="2779971" cy="1694842"/>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75000"/>
                    <a:lumOff val="25000"/>
                  </a:schemeClr>
                </a:solidFill>
                <a:latin typeface="+mj-lt"/>
              </a:rPr>
              <a:t>Review &amp; benchmark accessibility practices</a:t>
            </a:r>
          </a:p>
        </p:txBody>
      </p:sp>
      <p:sp>
        <p:nvSpPr>
          <p:cNvPr id="20" name="Rectangle: Top Corners Rounded 19">
            <a:extLst>
              <a:ext uri="{FF2B5EF4-FFF2-40B4-BE49-F238E27FC236}">
                <a16:creationId xmlns:a16="http://schemas.microsoft.com/office/drawing/2014/main" id="{C693F318-80A4-B452-1CF0-9DF78BBA2AA9}"/>
              </a:ext>
              <a:ext uri="{C183D7F6-B498-43B3-948B-1728B52AA6E4}">
                <adec:decorative xmlns:adec="http://schemas.microsoft.com/office/drawing/2017/decorative" val="1"/>
              </a:ext>
            </a:extLst>
          </p:cNvPr>
          <p:cNvSpPr/>
          <p:nvPr/>
        </p:nvSpPr>
        <p:spPr>
          <a:xfrm>
            <a:off x="7959379" y="2519211"/>
            <a:ext cx="3039985" cy="2008198"/>
          </a:xfrm>
          <a:prstGeom prst="round2SameRect">
            <a:avLst>
              <a:gd name="adj1" fmla="val 31845"/>
              <a:gd name="adj2" fmla="val 0"/>
            </a:avLst>
          </a:prstGeom>
          <a:solidFill>
            <a:srgbClr val="B11D75">
              <a:alpha val="6000"/>
            </a:srgbClr>
          </a:solidFill>
          <a:ln>
            <a:solidFill>
              <a:srgbClr val="B11D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3" name="Text Placeholder 5">
            <a:extLst>
              <a:ext uri="{FF2B5EF4-FFF2-40B4-BE49-F238E27FC236}">
                <a16:creationId xmlns:a16="http://schemas.microsoft.com/office/drawing/2014/main" id="{B740D5C4-F9C8-92DA-2FF1-8536DE70BD65}"/>
              </a:ext>
            </a:extLst>
          </p:cNvPr>
          <p:cNvSpPr txBox="1">
            <a:spLocks/>
          </p:cNvSpPr>
          <p:nvPr/>
        </p:nvSpPr>
        <p:spPr>
          <a:xfrm>
            <a:off x="8132604" y="2986522"/>
            <a:ext cx="2827601" cy="2475592"/>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solidFill>
                  <a:schemeClr val="tx1">
                    <a:lumMod val="75000"/>
                    <a:lumOff val="25000"/>
                  </a:schemeClr>
                </a:solidFill>
                <a:latin typeface="+mj-lt"/>
              </a:rPr>
              <a:t>Identify gaps and develop solutions</a:t>
            </a:r>
          </a:p>
        </p:txBody>
      </p:sp>
      <p:pic>
        <p:nvPicPr>
          <p:cNvPr id="11" name="Picture 10" descr="Woman with glasses looking up at the 'Key Objectives' text.">
            <a:extLst>
              <a:ext uri="{FF2B5EF4-FFF2-40B4-BE49-F238E27FC236}">
                <a16:creationId xmlns:a16="http://schemas.microsoft.com/office/drawing/2014/main" id="{C1BD00FE-A137-7852-9EBD-7C24E8E692AC}"/>
              </a:ext>
            </a:extLst>
          </p:cNvPr>
          <p:cNvPicPr>
            <a:picLocks noChangeAspect="1"/>
          </p:cNvPicPr>
          <p:nvPr/>
        </p:nvPicPr>
        <p:blipFill>
          <a:blip r:embed="rId3"/>
          <a:srcRect l="-355" t="-1314" r="355" b="9910"/>
          <a:stretch/>
        </p:blipFill>
        <p:spPr>
          <a:xfrm>
            <a:off x="4043341" y="4527409"/>
            <a:ext cx="4089264" cy="2330591"/>
          </a:xfrm>
          <a:prstGeom prst="rect">
            <a:avLst/>
          </a:prstGeom>
        </p:spPr>
      </p:pic>
    </p:spTree>
    <p:extLst>
      <p:ext uri="{BB962C8B-B14F-4D97-AF65-F5344CB8AC3E}">
        <p14:creationId xmlns:p14="http://schemas.microsoft.com/office/powerpoint/2010/main" val="26911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38731E-89CA-7F08-4DC7-D1AD3B54BA3A}"/>
              </a:ext>
              <a:ext uri="{C183D7F6-B498-43B3-948B-1728B52AA6E4}">
                <adec:decorative xmlns:adec="http://schemas.microsoft.com/office/drawing/2017/decorative" val="1"/>
              </a:ext>
            </a:extLst>
          </p:cNvPr>
          <p:cNvSpPr>
            <a:spLocks noGrp="1"/>
          </p:cNvSpPr>
          <p:nvPr>
            <p:ph type="sldNum" sz="quarter" idx="13"/>
          </p:nvPr>
        </p:nvSpPr>
        <p:spPr>
          <a:xfrm>
            <a:off x="507690" y="6239639"/>
            <a:ext cx="293914" cy="365125"/>
          </a:xfrm>
        </p:spPr>
        <p:txBody>
          <a:bodyPr/>
          <a:lstStyle/>
          <a:p>
            <a:fld id="{A4F64288-DB08-144D-ABF4-BD40C5961FED}" type="slidenum">
              <a:rPr lang="en-AU" smtClean="0"/>
              <a:pPr/>
              <a:t>5</a:t>
            </a:fld>
            <a:endParaRPr lang="en-AU" dirty="0"/>
          </a:p>
        </p:txBody>
      </p:sp>
      <p:sp>
        <p:nvSpPr>
          <p:cNvPr id="2" name="Title 1">
            <a:extLst>
              <a:ext uri="{FF2B5EF4-FFF2-40B4-BE49-F238E27FC236}">
                <a16:creationId xmlns:a16="http://schemas.microsoft.com/office/drawing/2014/main" id="{B5099579-F3E1-829B-4CD6-97A6E35D999D}"/>
              </a:ext>
            </a:extLst>
          </p:cNvPr>
          <p:cNvSpPr>
            <a:spLocks noGrp="1"/>
          </p:cNvSpPr>
          <p:nvPr>
            <p:ph type="ctrTitle"/>
          </p:nvPr>
        </p:nvSpPr>
        <p:spPr>
          <a:xfrm>
            <a:off x="797216" y="353493"/>
            <a:ext cx="8914692" cy="1047559"/>
          </a:xfrm>
        </p:spPr>
        <p:txBody>
          <a:bodyPr>
            <a:noAutofit/>
          </a:bodyPr>
          <a:lstStyle/>
          <a:p>
            <a:r>
              <a:rPr lang="en-US" sz="4800" dirty="0"/>
              <a:t>AIS Framework Influences</a:t>
            </a:r>
            <a:endParaRPr lang="en-AU" sz="4800" dirty="0"/>
          </a:p>
        </p:txBody>
      </p:sp>
      <p:sp>
        <p:nvSpPr>
          <p:cNvPr id="14" name="Rectangle: Rounded Corners 13">
            <a:extLst>
              <a:ext uri="{FF2B5EF4-FFF2-40B4-BE49-F238E27FC236}">
                <a16:creationId xmlns:a16="http://schemas.microsoft.com/office/drawing/2014/main" id="{F4B54953-3016-5137-2560-986C1BDEFCB3}"/>
              </a:ext>
            </a:extLst>
          </p:cNvPr>
          <p:cNvSpPr/>
          <p:nvPr/>
        </p:nvSpPr>
        <p:spPr>
          <a:xfrm rot="5400000">
            <a:off x="5350629" y="2410492"/>
            <a:ext cx="1490733" cy="2978207"/>
          </a:xfrm>
          <a:prstGeom prst="roundRect">
            <a:avLst/>
          </a:prstGeom>
          <a:solidFill>
            <a:srgbClr val="1D8773">
              <a:alpha val="14000"/>
            </a:srgbClr>
          </a:solidFill>
          <a:ln w="38100">
            <a:solidFill>
              <a:srgbClr val="1D8773"/>
            </a:solidFill>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400" dirty="0">
                <a:solidFill>
                  <a:srgbClr val="1D8773"/>
                </a:solidFill>
                <a:latin typeface="Aptos Display" panose="020B0004020202020204" pitchFamily="34" charset="0"/>
              </a:rPr>
              <a:t>ACCESSIBILITY IN SERVICE  FRAMEWORK</a:t>
            </a:r>
            <a:endParaRPr lang="en-AU" sz="2400" dirty="0">
              <a:solidFill>
                <a:srgbClr val="1D8773"/>
              </a:solidFill>
              <a:latin typeface="Aptos Display" panose="020B0004020202020204" pitchFamily="34" charset="0"/>
            </a:endParaRPr>
          </a:p>
        </p:txBody>
      </p:sp>
      <p:sp>
        <p:nvSpPr>
          <p:cNvPr id="9" name="Rectangle: Rounded Corners 8">
            <a:extLst>
              <a:ext uri="{FF2B5EF4-FFF2-40B4-BE49-F238E27FC236}">
                <a16:creationId xmlns:a16="http://schemas.microsoft.com/office/drawing/2014/main" id="{9614BBF5-2B96-38D1-DD6C-117EBE39ECE2}"/>
              </a:ext>
            </a:extLst>
          </p:cNvPr>
          <p:cNvSpPr/>
          <p:nvPr/>
        </p:nvSpPr>
        <p:spPr>
          <a:xfrm rot="5400000">
            <a:off x="5645978" y="798859"/>
            <a:ext cx="894619" cy="2416003"/>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rgbClr val="B11D75"/>
                </a:solidFill>
                <a:latin typeface="Aptos Display" panose="020B0004020202020204" pitchFamily="34" charset="0"/>
              </a:rPr>
              <a:t> STRATEGIC GOALS</a:t>
            </a:r>
            <a:endParaRPr lang="en-AU" sz="2000" dirty="0">
              <a:solidFill>
                <a:srgbClr val="B11D75"/>
              </a:solidFill>
              <a:latin typeface="Aptos Display" panose="020B0004020202020204" pitchFamily="34" charset="0"/>
            </a:endParaRPr>
          </a:p>
        </p:txBody>
      </p:sp>
      <p:sp>
        <p:nvSpPr>
          <p:cNvPr id="11" name="Rectangle: Rounded Corners 10">
            <a:extLst>
              <a:ext uri="{FF2B5EF4-FFF2-40B4-BE49-F238E27FC236}">
                <a16:creationId xmlns:a16="http://schemas.microsoft.com/office/drawing/2014/main" id="{DED0A17D-6E25-CFFF-748C-BDFA502D68C7}"/>
              </a:ext>
            </a:extLst>
          </p:cNvPr>
          <p:cNvSpPr/>
          <p:nvPr/>
        </p:nvSpPr>
        <p:spPr>
          <a:xfrm rot="5400000">
            <a:off x="1820293" y="1144572"/>
            <a:ext cx="894619" cy="2416003"/>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rgbClr val="B11D75"/>
                </a:solidFill>
                <a:latin typeface="Aptos Display" panose="020B0004020202020204" pitchFamily="34" charset="0"/>
              </a:rPr>
              <a:t>ALLY NETWORKS</a:t>
            </a:r>
            <a:endParaRPr lang="en-AU" sz="2000" dirty="0">
              <a:solidFill>
                <a:srgbClr val="B11D75"/>
              </a:solidFill>
              <a:latin typeface="Aptos Display" panose="020B0004020202020204" pitchFamily="34" charset="0"/>
            </a:endParaRPr>
          </a:p>
        </p:txBody>
      </p:sp>
      <p:sp>
        <p:nvSpPr>
          <p:cNvPr id="27" name="Rectangle: Rounded Corners 26">
            <a:extLst>
              <a:ext uri="{FF2B5EF4-FFF2-40B4-BE49-F238E27FC236}">
                <a16:creationId xmlns:a16="http://schemas.microsoft.com/office/drawing/2014/main" id="{4D99D1A0-73E1-A569-A146-17A61ABAF1CC}"/>
              </a:ext>
            </a:extLst>
          </p:cNvPr>
          <p:cNvSpPr/>
          <p:nvPr/>
        </p:nvSpPr>
        <p:spPr>
          <a:xfrm rot="5400000">
            <a:off x="1755672" y="2925870"/>
            <a:ext cx="894619" cy="2416003"/>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rgbClr val="B11D75"/>
                </a:solidFill>
                <a:latin typeface="Aptos Display" panose="020B0004020202020204" pitchFamily="34" charset="0"/>
              </a:rPr>
              <a:t>STUDENT INSIGHTS</a:t>
            </a:r>
            <a:endParaRPr lang="en-AU" sz="2000" dirty="0">
              <a:solidFill>
                <a:srgbClr val="B11D75"/>
              </a:solidFill>
              <a:latin typeface="Aptos Display" panose="020B0004020202020204" pitchFamily="34" charset="0"/>
            </a:endParaRPr>
          </a:p>
        </p:txBody>
      </p:sp>
      <p:sp>
        <p:nvSpPr>
          <p:cNvPr id="5" name="Rectangle: Rounded Corners 4">
            <a:extLst>
              <a:ext uri="{FF2B5EF4-FFF2-40B4-BE49-F238E27FC236}">
                <a16:creationId xmlns:a16="http://schemas.microsoft.com/office/drawing/2014/main" id="{DC059F3E-B86E-9E85-3E2F-2181A89B584C}"/>
              </a:ext>
            </a:extLst>
          </p:cNvPr>
          <p:cNvSpPr/>
          <p:nvPr/>
        </p:nvSpPr>
        <p:spPr>
          <a:xfrm rot="5400000">
            <a:off x="3979827" y="4584329"/>
            <a:ext cx="894617" cy="2416002"/>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600" dirty="0">
                <a:solidFill>
                  <a:srgbClr val="B11D75"/>
                </a:solidFill>
                <a:latin typeface="Aptos Display" panose="020B0004020202020204" pitchFamily="34" charset="0"/>
              </a:rPr>
              <a:t>PROFESSIONAL &amp; LIVED EXPERIENCE</a:t>
            </a:r>
          </a:p>
        </p:txBody>
      </p:sp>
      <p:sp>
        <p:nvSpPr>
          <p:cNvPr id="8" name="Rectangle: Rounded Corners 7">
            <a:extLst>
              <a:ext uri="{FF2B5EF4-FFF2-40B4-BE49-F238E27FC236}">
                <a16:creationId xmlns:a16="http://schemas.microsoft.com/office/drawing/2014/main" id="{C210D590-E3FD-9F64-BBFD-E94EA0507176}"/>
              </a:ext>
            </a:extLst>
          </p:cNvPr>
          <p:cNvSpPr/>
          <p:nvPr/>
        </p:nvSpPr>
        <p:spPr>
          <a:xfrm rot="5400000">
            <a:off x="7339328" y="4584330"/>
            <a:ext cx="894617" cy="2416002"/>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rgbClr val="B11D75"/>
                </a:solidFill>
                <a:latin typeface="Aptos Display" panose="020B0004020202020204" pitchFamily="34" charset="0"/>
              </a:rPr>
              <a:t>STAFF INSIGHTS</a:t>
            </a:r>
          </a:p>
        </p:txBody>
      </p:sp>
      <p:sp>
        <p:nvSpPr>
          <p:cNvPr id="12" name="Rectangle: Rounded Corners 11">
            <a:extLst>
              <a:ext uri="{FF2B5EF4-FFF2-40B4-BE49-F238E27FC236}">
                <a16:creationId xmlns:a16="http://schemas.microsoft.com/office/drawing/2014/main" id="{D3DEB26C-40CF-7C29-B0B9-43E6940AEE2C}"/>
              </a:ext>
            </a:extLst>
          </p:cNvPr>
          <p:cNvSpPr/>
          <p:nvPr/>
        </p:nvSpPr>
        <p:spPr>
          <a:xfrm rot="5400000">
            <a:off x="9554106" y="2989651"/>
            <a:ext cx="894619" cy="2416003"/>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rgbClr val="B11D75"/>
                </a:solidFill>
                <a:latin typeface="Aptos Display" panose="020B0004020202020204" pitchFamily="34" charset="0"/>
              </a:rPr>
              <a:t>EQUITY PROJECT INITIATIVES</a:t>
            </a:r>
            <a:endParaRPr lang="en-AU" sz="2000" dirty="0">
              <a:solidFill>
                <a:srgbClr val="B11D75"/>
              </a:solidFill>
              <a:latin typeface="Aptos Display" panose="020B0004020202020204" pitchFamily="34" charset="0"/>
            </a:endParaRPr>
          </a:p>
        </p:txBody>
      </p:sp>
      <p:sp>
        <p:nvSpPr>
          <p:cNvPr id="3" name="Rectangle: Rounded Corners 2">
            <a:extLst>
              <a:ext uri="{FF2B5EF4-FFF2-40B4-BE49-F238E27FC236}">
                <a16:creationId xmlns:a16="http://schemas.microsoft.com/office/drawing/2014/main" id="{9B39AF30-5316-2480-68EE-B3981F72477A}"/>
              </a:ext>
            </a:extLst>
          </p:cNvPr>
          <p:cNvSpPr/>
          <p:nvPr/>
        </p:nvSpPr>
        <p:spPr>
          <a:xfrm rot="5400000">
            <a:off x="9533614" y="1084234"/>
            <a:ext cx="894617" cy="2416002"/>
          </a:xfrm>
          <a:prstGeom prst="roundRect">
            <a:avLst/>
          </a:prstGeom>
          <a:solidFill>
            <a:srgbClr val="B11D75">
              <a:alpha val="13000"/>
            </a:srgbClr>
          </a:solidFill>
          <a:ln w="28575">
            <a:solidFill>
              <a:srgbClr val="B11D75"/>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rgbClr val="B11D75"/>
                </a:solidFill>
                <a:latin typeface="Aptos Display" panose="020B0004020202020204" pitchFamily="34" charset="0"/>
              </a:rPr>
              <a:t>THE EQUITY INITIATIVES FRAMEWORK: </a:t>
            </a:r>
          </a:p>
          <a:p>
            <a:pPr algn="ctr"/>
            <a:r>
              <a:rPr lang="en-US" sz="1200" dirty="0">
                <a:solidFill>
                  <a:srgbClr val="B11D75"/>
                </a:solidFill>
                <a:latin typeface="Aptos Display" panose="020B0004020202020204" pitchFamily="34" charset="0"/>
              </a:rPr>
              <a:t>Access and Equity in Australian Higher Education</a:t>
            </a:r>
            <a:endParaRPr lang="en-AU" sz="1200" dirty="0">
              <a:solidFill>
                <a:srgbClr val="B11D75"/>
              </a:solidFill>
              <a:latin typeface="Aptos Display" panose="020B0004020202020204" pitchFamily="34" charset="0"/>
            </a:endParaRPr>
          </a:p>
        </p:txBody>
      </p:sp>
      <p:sp>
        <p:nvSpPr>
          <p:cNvPr id="19" name="Arrow: Right 18">
            <a:extLst>
              <a:ext uri="{FF2B5EF4-FFF2-40B4-BE49-F238E27FC236}">
                <a16:creationId xmlns:a16="http://schemas.microsoft.com/office/drawing/2014/main" id="{CF5C9AA6-2B6D-8DA3-F649-7FDCD451FC9C}"/>
              </a:ext>
              <a:ext uri="{C183D7F6-B498-43B3-948B-1728B52AA6E4}">
                <adec:decorative xmlns:adec="http://schemas.microsoft.com/office/drawing/2017/decorative" val="1"/>
              </a:ext>
            </a:extLst>
          </p:cNvPr>
          <p:cNvSpPr/>
          <p:nvPr/>
        </p:nvSpPr>
        <p:spPr>
          <a:xfrm rot="8767948">
            <a:off x="7436432" y="2873600"/>
            <a:ext cx="1462476" cy="516847"/>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Arrow: Right 19">
            <a:extLst>
              <a:ext uri="{FF2B5EF4-FFF2-40B4-BE49-F238E27FC236}">
                <a16:creationId xmlns:a16="http://schemas.microsoft.com/office/drawing/2014/main" id="{EB060343-A9A3-7885-1599-393C65692D6E}"/>
              </a:ext>
              <a:ext uri="{C183D7F6-B498-43B3-948B-1728B52AA6E4}">
                <adec:decorative xmlns:adec="http://schemas.microsoft.com/office/drawing/2017/decorative" val="1"/>
              </a:ext>
            </a:extLst>
          </p:cNvPr>
          <p:cNvSpPr/>
          <p:nvPr/>
        </p:nvSpPr>
        <p:spPr>
          <a:xfrm>
            <a:off x="3406535" y="3877398"/>
            <a:ext cx="1181535" cy="514830"/>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Arrow: Right 20">
            <a:extLst>
              <a:ext uri="{FF2B5EF4-FFF2-40B4-BE49-F238E27FC236}">
                <a16:creationId xmlns:a16="http://schemas.microsoft.com/office/drawing/2014/main" id="{CAD562D8-CE93-BC0C-7003-87E2E3551B0A}"/>
              </a:ext>
              <a:ext uri="{C183D7F6-B498-43B3-948B-1728B52AA6E4}">
                <adec:decorative xmlns:adec="http://schemas.microsoft.com/office/drawing/2017/decorative" val="1"/>
              </a:ext>
            </a:extLst>
          </p:cNvPr>
          <p:cNvSpPr/>
          <p:nvPr/>
        </p:nvSpPr>
        <p:spPr>
          <a:xfrm rot="1875786">
            <a:off x="3364857" y="2853657"/>
            <a:ext cx="1362633" cy="516847"/>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Arrow: Right 23">
            <a:extLst>
              <a:ext uri="{FF2B5EF4-FFF2-40B4-BE49-F238E27FC236}">
                <a16:creationId xmlns:a16="http://schemas.microsoft.com/office/drawing/2014/main" id="{8F07966E-0180-0ADF-9221-DD2820EF92E7}"/>
              </a:ext>
              <a:ext uri="{C183D7F6-B498-43B3-948B-1728B52AA6E4}">
                <adec:decorative xmlns:adec="http://schemas.microsoft.com/office/drawing/2017/decorative" val="1"/>
              </a:ext>
            </a:extLst>
          </p:cNvPr>
          <p:cNvSpPr/>
          <p:nvPr/>
        </p:nvSpPr>
        <p:spPr>
          <a:xfrm rot="10800000">
            <a:off x="7577602" y="3899519"/>
            <a:ext cx="1180136" cy="499387"/>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Arrow: Right 28">
            <a:extLst>
              <a:ext uri="{FF2B5EF4-FFF2-40B4-BE49-F238E27FC236}">
                <a16:creationId xmlns:a16="http://schemas.microsoft.com/office/drawing/2014/main" id="{29352342-5877-1ED6-7FD8-5C81CDD453C5}"/>
              </a:ext>
              <a:ext uri="{C183D7F6-B498-43B3-948B-1728B52AA6E4}">
                <adec:decorative xmlns:adec="http://schemas.microsoft.com/office/drawing/2017/decorative" val="1"/>
              </a:ext>
            </a:extLst>
          </p:cNvPr>
          <p:cNvSpPr/>
          <p:nvPr/>
        </p:nvSpPr>
        <p:spPr>
          <a:xfrm rot="5400000">
            <a:off x="5779428" y="2541460"/>
            <a:ext cx="633131" cy="516847"/>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Right 6">
            <a:extLst>
              <a:ext uri="{FF2B5EF4-FFF2-40B4-BE49-F238E27FC236}">
                <a16:creationId xmlns:a16="http://schemas.microsoft.com/office/drawing/2014/main" id="{FDE86B2A-D89D-FAE9-A89C-907419831914}"/>
              </a:ext>
              <a:ext uri="{C183D7F6-B498-43B3-948B-1728B52AA6E4}">
                <adec:decorative xmlns:adec="http://schemas.microsoft.com/office/drawing/2017/decorative" val="1"/>
              </a:ext>
            </a:extLst>
          </p:cNvPr>
          <p:cNvSpPr/>
          <p:nvPr/>
        </p:nvSpPr>
        <p:spPr>
          <a:xfrm rot="18962128">
            <a:off x="4377776" y="4743703"/>
            <a:ext cx="894616" cy="516847"/>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Arrow: Right 9">
            <a:extLst>
              <a:ext uri="{FF2B5EF4-FFF2-40B4-BE49-F238E27FC236}">
                <a16:creationId xmlns:a16="http://schemas.microsoft.com/office/drawing/2014/main" id="{8D55B00A-0203-715B-FAFC-532F859B185C}"/>
              </a:ext>
              <a:ext uri="{C183D7F6-B498-43B3-948B-1728B52AA6E4}">
                <adec:decorative xmlns:adec="http://schemas.microsoft.com/office/drawing/2017/decorative" val="1"/>
              </a:ext>
            </a:extLst>
          </p:cNvPr>
          <p:cNvSpPr/>
          <p:nvPr/>
        </p:nvSpPr>
        <p:spPr>
          <a:xfrm rot="13232243">
            <a:off x="6968286" y="4720884"/>
            <a:ext cx="894616" cy="516847"/>
          </a:xfrm>
          <a:prstGeom prst="rightArrow">
            <a:avLst>
              <a:gd name="adj1" fmla="val 23773"/>
              <a:gd name="adj2" fmla="val 46721"/>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descr="Central block with the text Accessibility in Service Framework surrounded by the other blocks pointing to it.">
            <a:extLst>
              <a:ext uri="{FF2B5EF4-FFF2-40B4-BE49-F238E27FC236}">
                <a16:creationId xmlns:a16="http://schemas.microsoft.com/office/drawing/2014/main" id="{54E3E84E-43FD-6D45-DC6C-33FAE5B32CB2}"/>
              </a:ext>
              <a:ext uri="{C183D7F6-B498-43B3-948B-1728B52AA6E4}">
                <adec:decorative xmlns:adec="http://schemas.microsoft.com/office/drawing/2017/decorative" val="0"/>
              </a:ext>
            </a:extLst>
          </p:cNvPr>
          <p:cNvSpPr txBox="1"/>
          <p:nvPr/>
        </p:nvSpPr>
        <p:spPr>
          <a:xfrm>
            <a:off x="9496425" y="5897885"/>
            <a:ext cx="1933575" cy="400110"/>
          </a:xfrm>
          <a:prstGeom prst="rect">
            <a:avLst/>
          </a:prstGeom>
          <a:noFill/>
        </p:spPr>
        <p:txBody>
          <a:bodyPr wrap="square" rtlCol="0">
            <a:spAutoFit/>
          </a:bodyPr>
          <a:lstStyle/>
          <a:p>
            <a:r>
              <a:rPr lang="en-US" sz="1000" dirty="0"/>
              <a:t>Diagram of how the Framework was informed.</a:t>
            </a:r>
            <a:endParaRPr lang="en-AU" sz="1000" dirty="0"/>
          </a:p>
        </p:txBody>
      </p:sp>
    </p:spTree>
    <p:extLst>
      <p:ext uri="{BB962C8B-B14F-4D97-AF65-F5344CB8AC3E}">
        <p14:creationId xmlns:p14="http://schemas.microsoft.com/office/powerpoint/2010/main" val="191175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AD68-B473-93E8-C8FB-C0E4633CD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36AC5-0747-5406-26A4-8D1F2A9B0A68}"/>
              </a:ext>
            </a:extLst>
          </p:cNvPr>
          <p:cNvSpPr>
            <a:spLocks noGrp="1"/>
          </p:cNvSpPr>
          <p:nvPr>
            <p:ph type="ctrTitle"/>
          </p:nvPr>
        </p:nvSpPr>
        <p:spPr>
          <a:xfrm>
            <a:off x="838199" y="358928"/>
            <a:ext cx="8914692" cy="1047559"/>
          </a:xfrm>
        </p:spPr>
        <p:txBody>
          <a:bodyPr>
            <a:noAutofit/>
          </a:bodyPr>
          <a:lstStyle/>
          <a:p>
            <a:r>
              <a:rPr lang="en-US" sz="4400" dirty="0"/>
              <a:t>Designing for maximum impact</a:t>
            </a:r>
            <a:endParaRPr lang="en-AU" sz="4400" dirty="0"/>
          </a:p>
        </p:txBody>
      </p:sp>
      <p:pic>
        <p:nvPicPr>
          <p:cNvPr id="15" name="Graphic 14" descr="Ripple outline">
            <a:extLst>
              <a:ext uri="{FF2B5EF4-FFF2-40B4-BE49-F238E27FC236}">
                <a16:creationId xmlns:a16="http://schemas.microsoft.com/office/drawing/2014/main" id="{9F2FAE1C-F903-30AE-88DB-AF1807153F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53613" y="-174172"/>
            <a:ext cx="8284773" cy="8177348"/>
          </a:xfrm>
          <a:prstGeom prst="rect">
            <a:avLst/>
          </a:prstGeom>
        </p:spPr>
      </p:pic>
      <p:sp>
        <p:nvSpPr>
          <p:cNvPr id="17" name="TextBox 16">
            <a:extLst>
              <a:ext uri="{FF2B5EF4-FFF2-40B4-BE49-F238E27FC236}">
                <a16:creationId xmlns:a16="http://schemas.microsoft.com/office/drawing/2014/main" id="{96E9945C-5954-1FAA-B60C-ECB30CF5369E}"/>
              </a:ext>
            </a:extLst>
          </p:cNvPr>
          <p:cNvSpPr txBox="1"/>
          <p:nvPr/>
        </p:nvSpPr>
        <p:spPr>
          <a:xfrm>
            <a:off x="5714232" y="1780545"/>
            <a:ext cx="763527" cy="584775"/>
          </a:xfrm>
          <a:prstGeom prst="rect">
            <a:avLst/>
          </a:prstGeom>
          <a:noFill/>
        </p:spPr>
        <p:txBody>
          <a:bodyPr wrap="square" rtlCol="0">
            <a:spAutoFit/>
          </a:bodyPr>
          <a:lstStyle/>
          <a:p>
            <a:r>
              <a:rPr lang="en-US" sz="3200" dirty="0">
                <a:solidFill>
                  <a:srgbClr val="B11D75"/>
                </a:solidFill>
                <a:latin typeface="+mj-lt"/>
              </a:rPr>
              <a:t>AIS</a:t>
            </a:r>
            <a:endParaRPr lang="en-AU" sz="3200" dirty="0">
              <a:solidFill>
                <a:srgbClr val="B11D75"/>
              </a:solidFill>
              <a:latin typeface="+mj-lt"/>
            </a:endParaRPr>
          </a:p>
        </p:txBody>
      </p:sp>
      <p:sp>
        <p:nvSpPr>
          <p:cNvPr id="16" name="TextBox 15">
            <a:extLst>
              <a:ext uri="{FF2B5EF4-FFF2-40B4-BE49-F238E27FC236}">
                <a16:creationId xmlns:a16="http://schemas.microsoft.com/office/drawing/2014/main" id="{E7924C9D-37BD-23D5-AA1D-0A3F11052163}"/>
              </a:ext>
            </a:extLst>
          </p:cNvPr>
          <p:cNvSpPr txBox="1"/>
          <p:nvPr/>
        </p:nvSpPr>
        <p:spPr>
          <a:xfrm>
            <a:off x="5338218" y="4221694"/>
            <a:ext cx="1515556" cy="523220"/>
          </a:xfrm>
          <a:prstGeom prst="rect">
            <a:avLst/>
          </a:prstGeom>
          <a:noFill/>
        </p:spPr>
        <p:txBody>
          <a:bodyPr wrap="square" rtlCol="0">
            <a:spAutoFit/>
          </a:bodyPr>
          <a:lstStyle/>
          <a:p>
            <a:r>
              <a:rPr lang="en-US" sz="2800" dirty="0">
                <a:solidFill>
                  <a:srgbClr val="1D8773"/>
                </a:solidFill>
                <a:latin typeface="+mj-lt"/>
              </a:rPr>
              <a:t>Students</a:t>
            </a:r>
            <a:endParaRPr lang="en-AU" sz="2800" dirty="0">
              <a:solidFill>
                <a:srgbClr val="1D8773"/>
              </a:solidFill>
              <a:latin typeface="+mj-lt"/>
            </a:endParaRPr>
          </a:p>
        </p:txBody>
      </p:sp>
      <p:sp>
        <p:nvSpPr>
          <p:cNvPr id="18" name="TextBox 17">
            <a:extLst>
              <a:ext uri="{FF2B5EF4-FFF2-40B4-BE49-F238E27FC236}">
                <a16:creationId xmlns:a16="http://schemas.microsoft.com/office/drawing/2014/main" id="{8EDC69FE-4598-6CCA-8A5F-88FD8978A3ED}"/>
              </a:ext>
            </a:extLst>
          </p:cNvPr>
          <p:cNvSpPr txBox="1"/>
          <p:nvPr/>
        </p:nvSpPr>
        <p:spPr>
          <a:xfrm>
            <a:off x="7313821" y="4744914"/>
            <a:ext cx="2005721" cy="523220"/>
          </a:xfrm>
          <a:prstGeom prst="rect">
            <a:avLst/>
          </a:prstGeom>
          <a:solidFill>
            <a:schemeClr val="bg1"/>
          </a:solidFill>
        </p:spPr>
        <p:txBody>
          <a:bodyPr wrap="square" rtlCol="0">
            <a:spAutoFit/>
          </a:bodyPr>
          <a:lstStyle/>
          <a:p>
            <a:r>
              <a:rPr lang="en-US" sz="2800" dirty="0">
                <a:solidFill>
                  <a:srgbClr val="1D8773"/>
                </a:solidFill>
                <a:latin typeface="+mj-lt"/>
              </a:rPr>
              <a:t>Organisation</a:t>
            </a:r>
            <a:endParaRPr lang="en-AU" sz="2800" dirty="0">
              <a:solidFill>
                <a:srgbClr val="1D8773"/>
              </a:solidFill>
              <a:latin typeface="+mj-lt"/>
            </a:endParaRPr>
          </a:p>
        </p:txBody>
      </p:sp>
      <p:sp>
        <p:nvSpPr>
          <p:cNvPr id="22" name="TextBox 21">
            <a:extLst>
              <a:ext uri="{FF2B5EF4-FFF2-40B4-BE49-F238E27FC236}">
                <a16:creationId xmlns:a16="http://schemas.microsoft.com/office/drawing/2014/main" id="{F66E4F43-5BCB-013A-D9F8-90EB75D6C6F8}"/>
              </a:ext>
            </a:extLst>
          </p:cNvPr>
          <p:cNvSpPr txBox="1"/>
          <p:nvPr/>
        </p:nvSpPr>
        <p:spPr>
          <a:xfrm>
            <a:off x="3594623" y="5736460"/>
            <a:ext cx="2005722" cy="523220"/>
          </a:xfrm>
          <a:prstGeom prst="rect">
            <a:avLst/>
          </a:prstGeom>
          <a:solidFill>
            <a:schemeClr val="bg1"/>
          </a:solidFill>
        </p:spPr>
        <p:txBody>
          <a:bodyPr wrap="square" rtlCol="0">
            <a:spAutoFit/>
          </a:bodyPr>
          <a:lstStyle/>
          <a:p>
            <a:r>
              <a:rPr lang="en-US" sz="2800" dirty="0">
                <a:solidFill>
                  <a:srgbClr val="1D8773"/>
                </a:solidFill>
                <a:latin typeface="+mj-lt"/>
              </a:rPr>
              <a:t>Community</a:t>
            </a:r>
            <a:endParaRPr lang="en-AU" sz="2800" dirty="0">
              <a:solidFill>
                <a:srgbClr val="1D8773"/>
              </a:solidFill>
              <a:latin typeface="+mj-lt"/>
            </a:endParaRPr>
          </a:p>
        </p:txBody>
      </p:sp>
    </p:spTree>
    <p:extLst>
      <p:ext uri="{BB962C8B-B14F-4D97-AF65-F5344CB8AC3E}">
        <p14:creationId xmlns:p14="http://schemas.microsoft.com/office/powerpoint/2010/main" val="140169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B9D67-75C3-BFB4-EAA9-3FBE1B293F66}"/>
              </a:ext>
            </a:extLst>
          </p:cNvPr>
          <p:cNvSpPr txBox="1">
            <a:spLocks noGrp="1"/>
          </p:cNvSpPr>
          <p:nvPr>
            <p:ph type="title" idx="4294967295"/>
          </p:nvPr>
        </p:nvSpPr>
        <p:spPr>
          <a:xfrm>
            <a:off x="718958" y="429764"/>
            <a:ext cx="6815446" cy="10373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AIS Framework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Identifying needs</a:t>
            </a:r>
          </a:p>
        </p:txBody>
      </p:sp>
      <p:sp>
        <p:nvSpPr>
          <p:cNvPr id="9" name="Rectangle: Rounded Corners 8">
            <a:extLst>
              <a:ext uri="{FF2B5EF4-FFF2-40B4-BE49-F238E27FC236}">
                <a16:creationId xmlns:a16="http://schemas.microsoft.com/office/drawing/2014/main" id="{BDD76F17-69AC-0DFF-BB5C-38AD67E133E1}"/>
              </a:ext>
            </a:extLst>
          </p:cNvPr>
          <p:cNvSpPr/>
          <p:nvPr/>
        </p:nvSpPr>
        <p:spPr>
          <a:xfrm>
            <a:off x="868448" y="1650607"/>
            <a:ext cx="10455097" cy="1081819"/>
          </a:xfrm>
          <a:prstGeom prst="roundRect">
            <a:avLst/>
          </a:prstGeom>
          <a:solidFill>
            <a:schemeClr val="tx1">
              <a:lumMod val="75000"/>
              <a:lumOff val="25000"/>
            </a:schemeClr>
          </a:solidFill>
          <a:ln>
            <a:noFill/>
          </a:ln>
          <a:effectLst>
            <a:outerShdw blurRad="149987" dist="250190" dir="8460000" algn="ctr">
              <a:srgbClr val="000000">
                <a:alpha val="2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latin typeface="+mj-lt"/>
              </a:rPr>
              <a:t>Service design and operating procedures to support accessibility</a:t>
            </a:r>
            <a:endParaRPr lang="en-AU" sz="2600" dirty="0">
              <a:latin typeface="+mj-lt"/>
            </a:endParaRPr>
          </a:p>
        </p:txBody>
      </p:sp>
      <p:sp>
        <p:nvSpPr>
          <p:cNvPr id="14" name="Rectangle: Rounded Corners 13">
            <a:extLst>
              <a:ext uri="{FF2B5EF4-FFF2-40B4-BE49-F238E27FC236}">
                <a16:creationId xmlns:a16="http://schemas.microsoft.com/office/drawing/2014/main" id="{796F4F82-4B99-DE99-22FD-9AAA5B748C26}"/>
              </a:ext>
            </a:extLst>
          </p:cNvPr>
          <p:cNvSpPr/>
          <p:nvPr/>
        </p:nvSpPr>
        <p:spPr>
          <a:xfrm>
            <a:off x="868449" y="2836125"/>
            <a:ext cx="10455097" cy="1037390"/>
          </a:xfrm>
          <a:prstGeom prst="roundRect">
            <a:avLst/>
          </a:prstGeom>
          <a:solidFill>
            <a:schemeClr val="tx1">
              <a:lumMod val="75000"/>
              <a:lumOff val="25000"/>
            </a:schemeClr>
          </a:solidFill>
          <a:ln>
            <a:noFill/>
          </a:ln>
          <a:effectLst>
            <a:outerShdw blurRad="149987" dist="250190" dir="8460000" algn="ctr">
              <a:srgbClr val="000000">
                <a:alpha val="2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t>Increase staff awareness and confidence</a:t>
            </a:r>
            <a:endParaRPr lang="en-AU" sz="2600" dirty="0"/>
          </a:p>
        </p:txBody>
      </p:sp>
      <p:sp>
        <p:nvSpPr>
          <p:cNvPr id="15" name="Rectangle: Rounded Corners 14">
            <a:extLst>
              <a:ext uri="{FF2B5EF4-FFF2-40B4-BE49-F238E27FC236}">
                <a16:creationId xmlns:a16="http://schemas.microsoft.com/office/drawing/2014/main" id="{FC2E0067-D915-5D0F-03B1-7B36680A5983}"/>
              </a:ext>
            </a:extLst>
          </p:cNvPr>
          <p:cNvSpPr/>
          <p:nvPr/>
        </p:nvSpPr>
        <p:spPr>
          <a:xfrm>
            <a:off x="868449" y="3955210"/>
            <a:ext cx="10455097" cy="1037390"/>
          </a:xfrm>
          <a:prstGeom prst="roundRect">
            <a:avLst/>
          </a:prstGeom>
          <a:solidFill>
            <a:schemeClr val="tx1">
              <a:lumMod val="75000"/>
              <a:lumOff val="25000"/>
            </a:schemeClr>
          </a:solidFill>
          <a:ln>
            <a:noFill/>
          </a:ln>
          <a:effectLst>
            <a:outerShdw blurRad="149987" dist="250190" dir="8460000" algn="ctr">
              <a:srgbClr val="000000">
                <a:alpha val="2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t>Empower staff, embed practices and provide ongoing support</a:t>
            </a:r>
            <a:endParaRPr lang="en-AU" sz="2600" dirty="0"/>
          </a:p>
        </p:txBody>
      </p:sp>
      <p:sp>
        <p:nvSpPr>
          <p:cNvPr id="16" name="Rectangle: Rounded Corners 15">
            <a:extLst>
              <a:ext uri="{FF2B5EF4-FFF2-40B4-BE49-F238E27FC236}">
                <a16:creationId xmlns:a16="http://schemas.microsoft.com/office/drawing/2014/main" id="{F171D5F3-77AF-060E-CE40-D685E6E978D3}"/>
              </a:ext>
            </a:extLst>
          </p:cNvPr>
          <p:cNvSpPr/>
          <p:nvPr/>
        </p:nvSpPr>
        <p:spPr>
          <a:xfrm>
            <a:off x="868449" y="5066711"/>
            <a:ext cx="10455097" cy="1037390"/>
          </a:xfrm>
          <a:prstGeom prst="roundRect">
            <a:avLst/>
          </a:prstGeom>
          <a:solidFill>
            <a:schemeClr val="tx1">
              <a:lumMod val="75000"/>
              <a:lumOff val="25000"/>
            </a:schemeClr>
          </a:solidFill>
          <a:ln>
            <a:noFill/>
          </a:ln>
          <a:effectLst>
            <a:outerShdw blurRad="149987" dist="250190" dir="8460000" algn="ctr">
              <a:srgbClr val="000000">
                <a:alpha val="2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dirty="0"/>
              <a:t>Collaboration and consistency between support services </a:t>
            </a:r>
          </a:p>
          <a:p>
            <a:pPr algn="ctr"/>
            <a:r>
              <a:rPr lang="en-US" sz="2600" dirty="0"/>
              <a:t>&amp; access to information</a:t>
            </a:r>
            <a:endParaRPr lang="en-AU" sz="2600" dirty="0"/>
          </a:p>
        </p:txBody>
      </p:sp>
      <p:sp>
        <p:nvSpPr>
          <p:cNvPr id="7" name="Slide Number Placeholder 6">
            <a:extLst>
              <a:ext uri="{FF2B5EF4-FFF2-40B4-BE49-F238E27FC236}">
                <a16:creationId xmlns:a16="http://schemas.microsoft.com/office/drawing/2014/main" id="{3A49DA5A-0A9B-F504-248B-111E9F5EDE72}"/>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7</a:t>
            </a:fld>
            <a:endParaRPr lang="en-AU" dirty="0"/>
          </a:p>
        </p:txBody>
      </p:sp>
    </p:spTree>
    <p:extLst>
      <p:ext uri="{BB962C8B-B14F-4D97-AF65-F5344CB8AC3E}">
        <p14:creationId xmlns:p14="http://schemas.microsoft.com/office/powerpoint/2010/main" val="155100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D0EF-A1EA-8506-69DB-C5BCA048E50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D9C63D1-0D2F-1E70-AEA3-0031F4CDF74C}"/>
              </a:ext>
            </a:extLst>
          </p:cNvPr>
          <p:cNvSpPr txBox="1">
            <a:spLocks noGrp="1"/>
          </p:cNvSpPr>
          <p:nvPr>
            <p:ph type="title" idx="4294967295"/>
          </p:nvPr>
        </p:nvSpPr>
        <p:spPr>
          <a:xfrm>
            <a:off x="718958" y="429764"/>
            <a:ext cx="6815446" cy="10373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500" kern="1200" spc="-2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AIS Framework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0" i="0" u="none" strike="noStrike" kern="1200" cap="none" spc="-20" normalizeH="0" baseline="0" noProof="0" dirty="0">
                <a:ln>
                  <a:noFill/>
                </a:ln>
                <a:solidFill>
                  <a:schemeClr val="tx1">
                    <a:lumMod val="85000"/>
                    <a:lumOff val="15000"/>
                  </a:schemeClr>
                </a:solidFill>
                <a:effectLst/>
                <a:uLnTx/>
                <a:uFillTx/>
                <a:latin typeface="+mj-lt"/>
                <a:ea typeface="+mj-ea"/>
                <a:cs typeface="+mj-cs"/>
              </a:rPr>
              <a:t>Developing solutions</a:t>
            </a:r>
          </a:p>
        </p:txBody>
      </p:sp>
      <p:pic>
        <p:nvPicPr>
          <p:cNvPr id="8" name="Picture 7" descr="A group of dark grey boxes with text highlighting the needs. Under the grey boxes are green boxes with text showing the developed solutions.&#10;">
            <a:extLst>
              <a:ext uri="{FF2B5EF4-FFF2-40B4-BE49-F238E27FC236}">
                <a16:creationId xmlns:a16="http://schemas.microsoft.com/office/drawing/2014/main" id="{43195E81-E5F0-5650-9F65-5A3782D3A7CC}"/>
              </a:ext>
            </a:extLst>
          </p:cNvPr>
          <p:cNvPicPr>
            <a:picLocks noChangeAspect="1"/>
          </p:cNvPicPr>
          <p:nvPr/>
        </p:nvPicPr>
        <p:blipFill>
          <a:blip r:embed="rId3"/>
          <a:stretch>
            <a:fillRect/>
          </a:stretch>
        </p:blipFill>
        <p:spPr>
          <a:xfrm>
            <a:off x="868448" y="1612900"/>
            <a:ext cx="10528214" cy="4743450"/>
          </a:xfrm>
          <a:prstGeom prst="rect">
            <a:avLst/>
          </a:prstGeom>
        </p:spPr>
      </p:pic>
      <p:sp>
        <p:nvSpPr>
          <p:cNvPr id="7" name="Slide Number Placeholder 6">
            <a:extLst>
              <a:ext uri="{FF2B5EF4-FFF2-40B4-BE49-F238E27FC236}">
                <a16:creationId xmlns:a16="http://schemas.microsoft.com/office/drawing/2014/main" id="{84FE75B7-7E48-BF0B-AA09-C2A229B82173}"/>
              </a:ext>
              <a:ext uri="{C183D7F6-B498-43B3-948B-1728B52AA6E4}">
                <adec:decorative xmlns:adec="http://schemas.microsoft.com/office/drawing/2017/decorative" val="1"/>
              </a:ext>
            </a:extLst>
          </p:cNvPr>
          <p:cNvSpPr>
            <a:spLocks noGrp="1"/>
          </p:cNvSpPr>
          <p:nvPr>
            <p:ph type="sldNum" sz="quarter" idx="13"/>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8</a:t>
            </a:fld>
            <a:endParaRPr lang="en-AU" dirty="0"/>
          </a:p>
        </p:txBody>
      </p:sp>
    </p:spTree>
    <p:extLst>
      <p:ext uri="{BB962C8B-B14F-4D97-AF65-F5344CB8AC3E}">
        <p14:creationId xmlns:p14="http://schemas.microsoft.com/office/powerpoint/2010/main" val="424230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7C86-C705-2E1A-35EE-EB85807338B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4F1C1A0-D086-1F5C-59E5-C7A041F8A50D}"/>
              </a:ext>
              <a:ext uri="{C183D7F6-B498-43B3-948B-1728B52AA6E4}">
                <adec:decorative xmlns:adec="http://schemas.microsoft.com/office/drawing/2017/decorative" val="1"/>
              </a:ext>
            </a:extLst>
          </p:cNvPr>
          <p:cNvSpPr>
            <a:spLocks noGrp="1"/>
          </p:cNvSpPr>
          <p:nvPr>
            <p:ph type="sldNum" sz="quarter" idx="4294967295"/>
          </p:nvPr>
        </p:nvSpPr>
        <p:spPr>
          <a:xfrm>
            <a:off x="784774" y="6356350"/>
            <a:ext cx="367018" cy="365125"/>
          </a:xfrm>
        </p:spPr>
        <p:txBody>
          <a:bodyPr vert="horz" lIns="91440" tIns="45720" rIns="91440" bIns="45720" rtlCol="0" anchor="ctr">
            <a:normAutofit/>
          </a:bodyPr>
          <a:lstStyle/>
          <a:p>
            <a:pPr>
              <a:spcAft>
                <a:spcPts val="600"/>
              </a:spcAft>
            </a:pPr>
            <a:fld id="{244D815C-8BF3-4ECF-A945-A2A7C2983AF9}" type="slidenum">
              <a:rPr lang="en-AU" smtClean="0"/>
              <a:pPr>
                <a:spcAft>
                  <a:spcPts val="600"/>
                </a:spcAft>
              </a:pPr>
              <a:t>9</a:t>
            </a:fld>
            <a:endParaRPr lang="en-AU" dirty="0"/>
          </a:p>
        </p:txBody>
      </p:sp>
      <p:sp>
        <p:nvSpPr>
          <p:cNvPr id="5" name="Title 4">
            <a:extLst>
              <a:ext uri="{FF2B5EF4-FFF2-40B4-BE49-F238E27FC236}">
                <a16:creationId xmlns:a16="http://schemas.microsoft.com/office/drawing/2014/main" id="{1D6726AF-6733-986B-9E4F-8F4AD051A296}"/>
              </a:ext>
            </a:extLst>
          </p:cNvPr>
          <p:cNvSpPr>
            <a:spLocks noGrp="1"/>
          </p:cNvSpPr>
          <p:nvPr>
            <p:ph type="title"/>
          </p:nvPr>
        </p:nvSpPr>
        <p:spPr>
          <a:xfrm>
            <a:off x="838199" y="-1325563"/>
            <a:ext cx="11080807" cy="1325563"/>
          </a:xfrm>
        </p:spPr>
        <p:txBody>
          <a:bodyPr vert="horz" lIns="91440" tIns="45720" rIns="91440" bIns="45720" rtlCol="0" anchor="b">
            <a:normAutofit/>
          </a:bodyPr>
          <a:lstStyle/>
          <a:p>
            <a:r>
              <a:rPr lang="en-US" dirty="0"/>
              <a:t>Section: Accessibility in Service Resource Hub</a:t>
            </a:r>
            <a:endParaRPr lang="en-AU" dirty="0"/>
          </a:p>
        </p:txBody>
      </p:sp>
      <p:pic>
        <p:nvPicPr>
          <p:cNvPr id="3" name="Graphic 2" descr="Universal access icon">
            <a:extLst>
              <a:ext uri="{FF2B5EF4-FFF2-40B4-BE49-F238E27FC236}">
                <a16:creationId xmlns:a16="http://schemas.microsoft.com/office/drawing/2014/main" id="{6D9109A0-F36A-3685-46A2-1934C0ABB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7166" y="2334513"/>
            <a:ext cx="2046516" cy="2046516"/>
          </a:xfrm>
          <a:prstGeom prst="rect">
            <a:avLst/>
          </a:prstGeom>
        </p:spPr>
      </p:pic>
      <p:sp>
        <p:nvSpPr>
          <p:cNvPr id="4" name="TextBox 3">
            <a:extLst>
              <a:ext uri="{FF2B5EF4-FFF2-40B4-BE49-F238E27FC236}">
                <a16:creationId xmlns:a16="http://schemas.microsoft.com/office/drawing/2014/main" id="{274B6629-1723-67ED-EB91-F3CFFE57DA71}"/>
              </a:ext>
            </a:extLst>
          </p:cNvPr>
          <p:cNvSpPr txBox="1"/>
          <p:nvPr/>
        </p:nvSpPr>
        <p:spPr>
          <a:xfrm>
            <a:off x="3793682" y="2480608"/>
            <a:ext cx="8125325" cy="1754326"/>
          </a:xfrm>
          <a:prstGeom prst="rect">
            <a:avLst/>
          </a:prstGeom>
          <a:noFill/>
        </p:spPr>
        <p:txBody>
          <a:bodyPr wrap="square" rtlCol="0">
            <a:spAutoFit/>
          </a:bodyPr>
          <a:lstStyle/>
          <a:p>
            <a:r>
              <a:rPr lang="en-US" sz="5400" dirty="0">
                <a:solidFill>
                  <a:srgbClr val="1D8773"/>
                </a:solidFill>
                <a:latin typeface="+mj-lt"/>
              </a:rPr>
              <a:t>Accessibility focused service design</a:t>
            </a:r>
          </a:p>
        </p:txBody>
      </p:sp>
      <p:pic>
        <p:nvPicPr>
          <p:cNvPr id="6" name="Picture 5">
            <a:extLst>
              <a:ext uri="{FF2B5EF4-FFF2-40B4-BE49-F238E27FC236}">
                <a16:creationId xmlns:a16="http://schemas.microsoft.com/office/drawing/2014/main" id="{77FBA939-BBE7-A19E-F79B-AC88C2D8BED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40793" y="342439"/>
            <a:ext cx="1257300" cy="962025"/>
          </a:xfrm>
          <a:prstGeom prst="rect">
            <a:avLst/>
          </a:prstGeom>
        </p:spPr>
      </p:pic>
    </p:spTree>
    <p:extLst>
      <p:ext uri="{BB962C8B-B14F-4D97-AF65-F5344CB8AC3E}">
        <p14:creationId xmlns:p14="http://schemas.microsoft.com/office/powerpoint/2010/main" val="1646373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39020</TotalTime>
  <Words>1256</Words>
  <Application>Microsoft Office PowerPoint</Application>
  <PresentationFormat>Widescreen</PresentationFormat>
  <Paragraphs>270</Paragraphs>
  <Slides>29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Calibri</vt:lpstr>
      <vt:lpstr>Office Theme</vt:lpstr>
      <vt:lpstr>Accessibility in Service (AIS) Framework</vt:lpstr>
      <vt:lpstr>AIS Framework</vt:lpstr>
      <vt:lpstr>Introductory question</vt:lpstr>
      <vt:lpstr>AIS Development</vt:lpstr>
      <vt:lpstr>AIS Framework Influences</vt:lpstr>
      <vt:lpstr>Designing for maximum impact</vt:lpstr>
      <vt:lpstr>AIS Framework  Identifying needs</vt:lpstr>
      <vt:lpstr>AIS Framework  Developing solutions</vt:lpstr>
      <vt:lpstr>Section: Accessibility in Service Resource Hub</vt:lpstr>
      <vt:lpstr>Accessible Service Design</vt:lpstr>
      <vt:lpstr>Section: Accessibility Service Resource Hub</vt:lpstr>
      <vt:lpstr>Resources &amp; Information</vt:lpstr>
      <vt:lpstr>AIS Resource Hub &amp; Communications</vt:lpstr>
      <vt:lpstr>Section: Accessibility Champions Team</vt:lpstr>
      <vt:lpstr>Accessibility Champions</vt:lpstr>
      <vt:lpstr>Accessibility Champions cont.</vt:lpstr>
      <vt:lpstr>Accessibility Champion Team (ACT)</vt:lpstr>
      <vt:lpstr>ACT Operating Structure</vt:lpstr>
      <vt:lpstr>Section: Accessibility focused training</vt:lpstr>
      <vt:lpstr>Training</vt:lpstr>
      <vt:lpstr>Training solutions</vt:lpstr>
      <vt:lpstr>AIS Induction</vt:lpstr>
      <vt:lpstr>Student Hub Training Program</vt:lpstr>
      <vt:lpstr>ACT Training Program</vt:lpstr>
      <vt:lpstr>Casual Student Training Workshop</vt:lpstr>
      <vt:lpstr>Measuring &amp; evaluating success</vt:lpstr>
      <vt:lpstr>Volunteer Voices AC’s &amp; Staff feedback</vt:lpstr>
      <vt:lpstr>AIS Framework: Highlights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CONWAY</dc:creator>
  <cp:lastModifiedBy>Kylie Geard</cp:lastModifiedBy>
  <cp:revision>12</cp:revision>
  <dcterms:created xsi:type="dcterms:W3CDTF">2025-05-23T06:49:00Z</dcterms:created>
  <dcterms:modified xsi:type="dcterms:W3CDTF">2025-10-06T04:50:06Z</dcterms:modified>
</cp:coreProperties>
</file>