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4"/>
    <p:sldMasterId id="2147483705" r:id="rId5"/>
    <p:sldMasterId id="2147483703" r:id="rId6"/>
  </p:sldMasterIdLst>
  <p:notesMasterIdLst>
    <p:notesMasterId r:id="rId31"/>
  </p:notesMasterIdLst>
  <p:sldIdLst>
    <p:sldId id="256" r:id="rId7"/>
    <p:sldId id="257" r:id="rId8"/>
    <p:sldId id="280" r:id="rId9"/>
    <p:sldId id="288" r:id="rId10"/>
    <p:sldId id="276" r:id="rId11"/>
    <p:sldId id="258" r:id="rId12"/>
    <p:sldId id="262" r:id="rId13"/>
    <p:sldId id="289" r:id="rId14"/>
    <p:sldId id="263" r:id="rId15"/>
    <p:sldId id="261" r:id="rId16"/>
    <p:sldId id="287" r:id="rId17"/>
    <p:sldId id="298" r:id="rId18"/>
    <p:sldId id="277" r:id="rId19"/>
    <p:sldId id="296" r:id="rId20"/>
    <p:sldId id="290" r:id="rId21"/>
    <p:sldId id="293" r:id="rId22"/>
    <p:sldId id="282" r:id="rId23"/>
    <p:sldId id="292" r:id="rId24"/>
    <p:sldId id="291" r:id="rId25"/>
    <p:sldId id="283" r:id="rId26"/>
    <p:sldId id="294" r:id="rId27"/>
    <p:sldId id="285" r:id="rId28"/>
    <p:sldId id="259" r:id="rId29"/>
    <p:sldId id="26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4198"/>
    <a:srgbClr val="1B37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9AE8CA-02D7-4426-B865-94E50194BD01}" v="9" dt="2025-09-14T23:33:14.4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608" autoAdjust="0"/>
    <p:restoredTop sz="86432" autoAdjust="0"/>
  </p:normalViewPr>
  <p:slideViewPr>
    <p:cSldViewPr snapToGrid="0">
      <p:cViewPr varScale="1">
        <p:scale>
          <a:sx n="73" d="100"/>
          <a:sy n="73" d="100"/>
        </p:scale>
        <p:origin x="78" y="49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ableStyles" Target="tableStyles.xml"/><Relationship Id="rId8" Type="http://schemas.openxmlformats.org/officeDocument/2006/relationships/slide" Target="slides/slide2.xml"/></Relationships>
</file>

<file path=ppt/diagrams/_rels/data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diagrams/_rels/data7.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diagrams/_rels/drawing7.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3470AB-038B-4D3C-96F5-65C8C64D0D49}" type="doc">
      <dgm:prSet loTypeId="urn:microsoft.com/office/officeart/2005/8/layout/list1" loCatId="list" qsTypeId="urn:microsoft.com/office/officeart/2005/8/quickstyle/simple5" qsCatId="simple" csTypeId="urn:microsoft.com/office/officeart/2005/8/colors/accent0_3" csCatId="mainScheme" phldr="1"/>
      <dgm:spPr/>
      <dgm:t>
        <a:bodyPr/>
        <a:lstStyle/>
        <a:p>
          <a:endParaRPr lang="en-AU"/>
        </a:p>
      </dgm:t>
    </dgm:pt>
    <dgm:pt modelId="{C8DD2224-718A-4B26-B3F3-1B43FEE4E6D0}">
      <dgm:prSet/>
      <dgm:spPr/>
      <dgm:t>
        <a:bodyPr/>
        <a:lstStyle/>
        <a:p>
          <a:r>
            <a:rPr lang="en-AU" dirty="0"/>
            <a:t>Me</a:t>
          </a:r>
        </a:p>
      </dgm:t>
      <dgm:extLst>
        <a:ext uri="{E40237B7-FDA0-4F09-8148-C483321AD2D9}">
          <dgm14:cNvPr xmlns:dgm14="http://schemas.microsoft.com/office/drawing/2010/diagram" id="0" name="" descr="Me&#10; As individuals, we have a personal practice (our life’s work)&#10;We&#10; Our personal practice occurs in relation to those in our teams…&#10;Us&#10; …and in relation to the conditions of possibility in our institution and the sector. &#10;"/>
        </a:ext>
      </dgm:extLst>
    </dgm:pt>
    <dgm:pt modelId="{7F4A3B20-197C-487F-B68B-B9D4CF7FEE9A}" type="parTrans" cxnId="{D7C09341-C610-47C6-A5D5-29CCA6DC661F}">
      <dgm:prSet/>
      <dgm:spPr/>
      <dgm:t>
        <a:bodyPr/>
        <a:lstStyle/>
        <a:p>
          <a:endParaRPr lang="en-AU"/>
        </a:p>
      </dgm:t>
    </dgm:pt>
    <dgm:pt modelId="{2AF70B08-B905-42C1-9F2A-C57ADE98FA2B}" type="sibTrans" cxnId="{D7C09341-C610-47C6-A5D5-29CCA6DC661F}">
      <dgm:prSet/>
      <dgm:spPr/>
      <dgm:t>
        <a:bodyPr/>
        <a:lstStyle/>
        <a:p>
          <a:endParaRPr lang="en-AU"/>
        </a:p>
      </dgm:t>
    </dgm:pt>
    <dgm:pt modelId="{5C07062E-78D9-47FB-AA06-96074063FE95}">
      <dgm:prSet/>
      <dgm:spPr/>
      <dgm:t>
        <a:bodyPr/>
        <a:lstStyle/>
        <a:p>
          <a:r>
            <a:rPr lang="en-AU" dirty="0"/>
            <a:t>We</a:t>
          </a:r>
        </a:p>
      </dgm:t>
      <dgm:extLst>
        <a:ext uri="{E40237B7-FDA0-4F09-8148-C483321AD2D9}">
          <dgm14:cNvPr xmlns:dgm14="http://schemas.microsoft.com/office/drawing/2010/diagram" id="0" name="" descr="Me&#10; As individuals, we have a personal practice (our life’s work)&#10;We&#10; Our personal practice occurs in relation to those in our teams…&#10;Us&#10; …and in relation to the conditions of possibility in our institution and the sector. &#10;"/>
        </a:ext>
      </dgm:extLst>
    </dgm:pt>
    <dgm:pt modelId="{D9099A90-EA00-40FD-90EC-C514CD5B34AC}" type="parTrans" cxnId="{1CA7EF21-A711-4C38-A0C6-991B3C8D2F54}">
      <dgm:prSet/>
      <dgm:spPr/>
      <dgm:t>
        <a:bodyPr/>
        <a:lstStyle/>
        <a:p>
          <a:endParaRPr lang="en-AU"/>
        </a:p>
      </dgm:t>
    </dgm:pt>
    <dgm:pt modelId="{E8609F52-C073-4E69-B122-D8892ECFDDB0}" type="sibTrans" cxnId="{1CA7EF21-A711-4C38-A0C6-991B3C8D2F54}">
      <dgm:prSet/>
      <dgm:spPr/>
      <dgm:t>
        <a:bodyPr/>
        <a:lstStyle/>
        <a:p>
          <a:endParaRPr lang="en-AU"/>
        </a:p>
      </dgm:t>
    </dgm:pt>
    <dgm:pt modelId="{E7B68736-111A-4E7C-9BAF-E7F95F72B324}">
      <dgm:prSet/>
      <dgm:spPr/>
      <dgm:t>
        <a:bodyPr/>
        <a:lstStyle/>
        <a:p>
          <a:r>
            <a:rPr lang="en-AU" dirty="0"/>
            <a:t>Us</a:t>
          </a:r>
        </a:p>
      </dgm:t>
      <dgm:extLst>
        <a:ext uri="{E40237B7-FDA0-4F09-8148-C483321AD2D9}">
          <dgm14:cNvPr xmlns:dgm14="http://schemas.microsoft.com/office/drawing/2010/diagram" id="0" name="" descr="Me&#10; As individuals, we have a personal practice (our life’s work)&#10;We&#10; Our personal practice occurs in relation to those in our teams…&#10;Us&#10; …and in relation to the conditions of possibility in our institution and the sector. &#10;"/>
        </a:ext>
      </dgm:extLst>
    </dgm:pt>
    <dgm:pt modelId="{D3834DC8-E1B8-417A-AC61-D27CCC74A613}" type="parTrans" cxnId="{E5042F54-8F0A-454C-A5AD-63D4A28E3476}">
      <dgm:prSet/>
      <dgm:spPr/>
      <dgm:t>
        <a:bodyPr/>
        <a:lstStyle/>
        <a:p>
          <a:endParaRPr lang="en-AU"/>
        </a:p>
      </dgm:t>
    </dgm:pt>
    <dgm:pt modelId="{7972162B-0EE6-46D4-98B8-D1BDA04475F6}" type="sibTrans" cxnId="{E5042F54-8F0A-454C-A5AD-63D4A28E3476}">
      <dgm:prSet/>
      <dgm:spPr/>
      <dgm:t>
        <a:bodyPr/>
        <a:lstStyle/>
        <a:p>
          <a:endParaRPr lang="en-AU"/>
        </a:p>
      </dgm:t>
    </dgm:pt>
    <dgm:pt modelId="{4C4CA85A-BE5E-473B-B06E-588DBCCED841}">
      <dgm:prSet/>
      <dgm:spPr/>
      <dgm:t>
        <a:bodyPr/>
        <a:lstStyle/>
        <a:p>
          <a:pPr marL="0" indent="0">
            <a:buNone/>
          </a:pPr>
          <a:r>
            <a:rPr lang="en-AU" dirty="0"/>
            <a:t>As individuals, we have a personal practice (our life’s work)</a:t>
          </a:r>
        </a:p>
      </dgm:t>
      <dgm:extLst>
        <a:ext uri="{E40237B7-FDA0-4F09-8148-C483321AD2D9}">
          <dgm14:cNvPr xmlns:dgm14="http://schemas.microsoft.com/office/drawing/2010/diagram" id="0" name="" descr="Me&#10; As individuals, we have a personal practice (our life’s work)&#10;We&#10; Our personal practice occurs in relation to those in our teams…&#10;Us&#10; …and in relation to the conditions of possibility in our institution and the sector. &#10;"/>
        </a:ext>
      </dgm:extLst>
    </dgm:pt>
    <dgm:pt modelId="{8230DC15-3659-4C28-975B-7F0B8611DEBF}" type="parTrans" cxnId="{1F83FB78-F9AA-417B-8A60-BE55BA318B1E}">
      <dgm:prSet/>
      <dgm:spPr/>
      <dgm:t>
        <a:bodyPr/>
        <a:lstStyle/>
        <a:p>
          <a:endParaRPr lang="en-AU"/>
        </a:p>
      </dgm:t>
    </dgm:pt>
    <dgm:pt modelId="{E63B9E61-43F6-4F97-B499-E71D1A0CCB4A}" type="sibTrans" cxnId="{1F83FB78-F9AA-417B-8A60-BE55BA318B1E}">
      <dgm:prSet/>
      <dgm:spPr/>
      <dgm:t>
        <a:bodyPr/>
        <a:lstStyle/>
        <a:p>
          <a:endParaRPr lang="en-AU"/>
        </a:p>
      </dgm:t>
    </dgm:pt>
    <dgm:pt modelId="{04B1764F-C542-40CF-A66E-B766C34379BC}">
      <dgm:prSet/>
      <dgm:spPr/>
      <dgm:t>
        <a:bodyPr/>
        <a:lstStyle/>
        <a:p>
          <a:pPr marL="0" indent="0">
            <a:buNone/>
          </a:pPr>
          <a:r>
            <a:rPr lang="en-AU" dirty="0"/>
            <a:t>Our personal practice occurs in relation to those in our teams…</a:t>
          </a:r>
        </a:p>
      </dgm:t>
      <dgm:extLst>
        <a:ext uri="{E40237B7-FDA0-4F09-8148-C483321AD2D9}">
          <dgm14:cNvPr xmlns:dgm14="http://schemas.microsoft.com/office/drawing/2010/diagram" id="0" name="" descr="Me&#10; As individuals, we have a personal practice (our life’s work)&#10;We&#10; Our personal practice occurs in relation to those in our teams…&#10;Us&#10; …and in relation to the conditions of possibility in our institution and the sector. &#10;"/>
        </a:ext>
      </dgm:extLst>
    </dgm:pt>
    <dgm:pt modelId="{4174F4FD-82F5-41DA-B4B7-16BE0C35474D}" type="parTrans" cxnId="{F110935C-4466-4E69-AC32-30BA0B89426A}">
      <dgm:prSet/>
      <dgm:spPr/>
      <dgm:t>
        <a:bodyPr/>
        <a:lstStyle/>
        <a:p>
          <a:endParaRPr lang="en-AU"/>
        </a:p>
      </dgm:t>
    </dgm:pt>
    <dgm:pt modelId="{78710B97-BA71-4D78-82A0-8877B25304FD}" type="sibTrans" cxnId="{F110935C-4466-4E69-AC32-30BA0B89426A}">
      <dgm:prSet/>
      <dgm:spPr/>
      <dgm:t>
        <a:bodyPr/>
        <a:lstStyle/>
        <a:p>
          <a:endParaRPr lang="en-AU"/>
        </a:p>
      </dgm:t>
    </dgm:pt>
    <dgm:pt modelId="{C1B83492-C278-46C1-BB9A-8FAC481638F7}">
      <dgm:prSet/>
      <dgm:spPr/>
      <dgm:t>
        <a:bodyPr/>
        <a:lstStyle/>
        <a:p>
          <a:pPr marL="0" indent="0">
            <a:buNone/>
          </a:pPr>
          <a:r>
            <a:rPr lang="en-AU" dirty="0"/>
            <a:t>…and in relation to the conditions of possibility in our institution and the sector. </a:t>
          </a:r>
        </a:p>
      </dgm:t>
      <dgm:extLst>
        <a:ext uri="{E40237B7-FDA0-4F09-8148-C483321AD2D9}">
          <dgm14:cNvPr xmlns:dgm14="http://schemas.microsoft.com/office/drawing/2010/diagram" id="0" name="" descr="Me&#10; As individuals, we have a personal practice (our life’s work)&#10;We&#10; Our personal practice occurs in relation to those in our teams…&#10;Us&#10; …and in relation to the conditions of possibility in our institution and the sector. &#10;"/>
        </a:ext>
      </dgm:extLst>
    </dgm:pt>
    <dgm:pt modelId="{9A665A3D-6F4A-4F2E-9A57-3F7DB876BEE5}" type="parTrans" cxnId="{EEF52CDE-CC04-4977-B01E-12B91C249B65}">
      <dgm:prSet/>
      <dgm:spPr/>
      <dgm:t>
        <a:bodyPr/>
        <a:lstStyle/>
        <a:p>
          <a:endParaRPr lang="en-AU"/>
        </a:p>
      </dgm:t>
    </dgm:pt>
    <dgm:pt modelId="{7DC82319-0117-46C7-99B7-34269A9FA04E}" type="sibTrans" cxnId="{EEF52CDE-CC04-4977-B01E-12B91C249B65}">
      <dgm:prSet/>
      <dgm:spPr/>
      <dgm:t>
        <a:bodyPr/>
        <a:lstStyle/>
        <a:p>
          <a:endParaRPr lang="en-AU"/>
        </a:p>
      </dgm:t>
    </dgm:pt>
    <dgm:pt modelId="{9B679E60-E317-4B4B-9861-5C771388CFEF}" type="pres">
      <dgm:prSet presAssocID="{E73470AB-038B-4D3C-96F5-65C8C64D0D49}" presName="linear" presStyleCnt="0">
        <dgm:presLayoutVars>
          <dgm:dir/>
          <dgm:animLvl val="lvl"/>
          <dgm:resizeHandles val="exact"/>
        </dgm:presLayoutVars>
      </dgm:prSet>
      <dgm:spPr/>
    </dgm:pt>
    <dgm:pt modelId="{B55546C3-786D-4916-AD8C-F96878FF932C}" type="pres">
      <dgm:prSet presAssocID="{C8DD2224-718A-4B26-B3F3-1B43FEE4E6D0}" presName="parentLin" presStyleCnt="0"/>
      <dgm:spPr/>
    </dgm:pt>
    <dgm:pt modelId="{A7566683-A942-4A0A-9553-9EBD87A25B9A}" type="pres">
      <dgm:prSet presAssocID="{C8DD2224-718A-4B26-B3F3-1B43FEE4E6D0}" presName="parentLeftMargin" presStyleLbl="node1" presStyleIdx="0" presStyleCnt="3"/>
      <dgm:spPr/>
    </dgm:pt>
    <dgm:pt modelId="{9A7A7F37-9C1E-482C-82CB-FA4C6F9D4A20}" type="pres">
      <dgm:prSet presAssocID="{C8DD2224-718A-4B26-B3F3-1B43FEE4E6D0}" presName="parentText" presStyleLbl="node1" presStyleIdx="0" presStyleCnt="3">
        <dgm:presLayoutVars>
          <dgm:chMax val="0"/>
          <dgm:bulletEnabled val="1"/>
        </dgm:presLayoutVars>
      </dgm:prSet>
      <dgm:spPr/>
    </dgm:pt>
    <dgm:pt modelId="{DD04B82D-82D1-4512-81AE-6CF7B165CA3D}" type="pres">
      <dgm:prSet presAssocID="{C8DD2224-718A-4B26-B3F3-1B43FEE4E6D0}" presName="negativeSpace" presStyleCnt="0"/>
      <dgm:spPr/>
    </dgm:pt>
    <dgm:pt modelId="{AEB0480C-1153-47FF-977B-18DD657BC9F2}" type="pres">
      <dgm:prSet presAssocID="{C8DD2224-718A-4B26-B3F3-1B43FEE4E6D0}" presName="childText" presStyleLbl="conFgAcc1" presStyleIdx="0" presStyleCnt="3">
        <dgm:presLayoutVars>
          <dgm:bulletEnabled val="1"/>
        </dgm:presLayoutVars>
      </dgm:prSet>
      <dgm:spPr/>
    </dgm:pt>
    <dgm:pt modelId="{C3254BCA-86B1-4149-9A75-D1038DF3686D}" type="pres">
      <dgm:prSet presAssocID="{2AF70B08-B905-42C1-9F2A-C57ADE98FA2B}" presName="spaceBetweenRectangles" presStyleCnt="0"/>
      <dgm:spPr/>
    </dgm:pt>
    <dgm:pt modelId="{87FDE5A8-5C10-4048-9E09-9304AF211A04}" type="pres">
      <dgm:prSet presAssocID="{5C07062E-78D9-47FB-AA06-96074063FE95}" presName="parentLin" presStyleCnt="0"/>
      <dgm:spPr/>
    </dgm:pt>
    <dgm:pt modelId="{8216BD01-A419-413A-B1AB-78A51BCA9850}" type="pres">
      <dgm:prSet presAssocID="{5C07062E-78D9-47FB-AA06-96074063FE95}" presName="parentLeftMargin" presStyleLbl="node1" presStyleIdx="0" presStyleCnt="3"/>
      <dgm:spPr/>
    </dgm:pt>
    <dgm:pt modelId="{26BAA603-A75B-4755-AB35-36C8AD120C77}" type="pres">
      <dgm:prSet presAssocID="{5C07062E-78D9-47FB-AA06-96074063FE95}" presName="parentText" presStyleLbl="node1" presStyleIdx="1" presStyleCnt="3">
        <dgm:presLayoutVars>
          <dgm:chMax val="0"/>
          <dgm:bulletEnabled val="1"/>
        </dgm:presLayoutVars>
      </dgm:prSet>
      <dgm:spPr/>
    </dgm:pt>
    <dgm:pt modelId="{8C15F937-CE01-4DC0-B189-F41D6785E6FB}" type="pres">
      <dgm:prSet presAssocID="{5C07062E-78D9-47FB-AA06-96074063FE95}" presName="negativeSpace" presStyleCnt="0"/>
      <dgm:spPr/>
    </dgm:pt>
    <dgm:pt modelId="{9C2C4FD7-C029-4C48-A518-CCD9929571E9}" type="pres">
      <dgm:prSet presAssocID="{5C07062E-78D9-47FB-AA06-96074063FE95}" presName="childText" presStyleLbl="conFgAcc1" presStyleIdx="1" presStyleCnt="3">
        <dgm:presLayoutVars>
          <dgm:bulletEnabled val="1"/>
        </dgm:presLayoutVars>
      </dgm:prSet>
      <dgm:spPr/>
    </dgm:pt>
    <dgm:pt modelId="{4A5022BC-4018-44DB-B0DF-B740B3A43B45}" type="pres">
      <dgm:prSet presAssocID="{E8609F52-C073-4E69-B122-D8892ECFDDB0}" presName="spaceBetweenRectangles" presStyleCnt="0"/>
      <dgm:spPr/>
    </dgm:pt>
    <dgm:pt modelId="{60C4AD45-9135-4520-9A90-CDEA31739CC0}" type="pres">
      <dgm:prSet presAssocID="{E7B68736-111A-4E7C-9BAF-E7F95F72B324}" presName="parentLin" presStyleCnt="0"/>
      <dgm:spPr/>
    </dgm:pt>
    <dgm:pt modelId="{170F9366-144A-4339-A789-9A792A26545D}" type="pres">
      <dgm:prSet presAssocID="{E7B68736-111A-4E7C-9BAF-E7F95F72B324}" presName="parentLeftMargin" presStyleLbl="node1" presStyleIdx="1" presStyleCnt="3"/>
      <dgm:spPr/>
    </dgm:pt>
    <dgm:pt modelId="{30958B2F-2674-4D4C-BADD-6027FBE4073D}" type="pres">
      <dgm:prSet presAssocID="{E7B68736-111A-4E7C-9BAF-E7F95F72B324}" presName="parentText" presStyleLbl="node1" presStyleIdx="2" presStyleCnt="3">
        <dgm:presLayoutVars>
          <dgm:chMax val="0"/>
          <dgm:bulletEnabled val="1"/>
        </dgm:presLayoutVars>
      </dgm:prSet>
      <dgm:spPr/>
    </dgm:pt>
    <dgm:pt modelId="{BCDEB72B-AB10-4CB9-AA7F-737259CC284A}" type="pres">
      <dgm:prSet presAssocID="{E7B68736-111A-4E7C-9BAF-E7F95F72B324}" presName="negativeSpace" presStyleCnt="0"/>
      <dgm:spPr/>
    </dgm:pt>
    <dgm:pt modelId="{51D717FD-1E26-43CB-968B-5E3D36E4E5DC}" type="pres">
      <dgm:prSet presAssocID="{E7B68736-111A-4E7C-9BAF-E7F95F72B324}" presName="childText" presStyleLbl="conFgAcc1" presStyleIdx="2" presStyleCnt="3">
        <dgm:presLayoutVars>
          <dgm:bulletEnabled val="1"/>
        </dgm:presLayoutVars>
      </dgm:prSet>
      <dgm:spPr/>
    </dgm:pt>
  </dgm:ptLst>
  <dgm:cxnLst>
    <dgm:cxn modelId="{EF4F3300-7552-4DB7-BF91-F76F9431229C}" type="presOf" srcId="{C8DD2224-718A-4B26-B3F3-1B43FEE4E6D0}" destId="{9A7A7F37-9C1E-482C-82CB-FA4C6F9D4A20}" srcOrd="1" destOrd="0" presId="urn:microsoft.com/office/officeart/2005/8/layout/list1"/>
    <dgm:cxn modelId="{0717741E-F92C-4911-9366-6E5BE535644A}" type="presOf" srcId="{4C4CA85A-BE5E-473B-B06E-588DBCCED841}" destId="{AEB0480C-1153-47FF-977B-18DD657BC9F2}" srcOrd="0" destOrd="0" presId="urn:microsoft.com/office/officeart/2005/8/layout/list1"/>
    <dgm:cxn modelId="{1CA7EF21-A711-4C38-A0C6-991B3C8D2F54}" srcId="{E73470AB-038B-4D3C-96F5-65C8C64D0D49}" destId="{5C07062E-78D9-47FB-AA06-96074063FE95}" srcOrd="1" destOrd="0" parTransId="{D9099A90-EA00-40FD-90EC-C514CD5B34AC}" sibTransId="{E8609F52-C073-4E69-B122-D8892ECFDDB0}"/>
    <dgm:cxn modelId="{F110935C-4466-4E69-AC32-30BA0B89426A}" srcId="{5C07062E-78D9-47FB-AA06-96074063FE95}" destId="{04B1764F-C542-40CF-A66E-B766C34379BC}" srcOrd="0" destOrd="0" parTransId="{4174F4FD-82F5-41DA-B4B7-16BE0C35474D}" sibTransId="{78710B97-BA71-4D78-82A0-8877B25304FD}"/>
    <dgm:cxn modelId="{D7C09341-C610-47C6-A5D5-29CCA6DC661F}" srcId="{E73470AB-038B-4D3C-96F5-65C8C64D0D49}" destId="{C8DD2224-718A-4B26-B3F3-1B43FEE4E6D0}" srcOrd="0" destOrd="0" parTransId="{7F4A3B20-197C-487F-B68B-B9D4CF7FEE9A}" sibTransId="{2AF70B08-B905-42C1-9F2A-C57ADE98FA2B}"/>
    <dgm:cxn modelId="{F6A2C771-9F0D-4371-9EB9-375B2B4C5010}" type="presOf" srcId="{E73470AB-038B-4D3C-96F5-65C8C64D0D49}" destId="{9B679E60-E317-4B4B-9861-5C771388CFEF}" srcOrd="0" destOrd="0" presId="urn:microsoft.com/office/officeart/2005/8/layout/list1"/>
    <dgm:cxn modelId="{E5042F54-8F0A-454C-A5AD-63D4A28E3476}" srcId="{E73470AB-038B-4D3C-96F5-65C8C64D0D49}" destId="{E7B68736-111A-4E7C-9BAF-E7F95F72B324}" srcOrd="2" destOrd="0" parTransId="{D3834DC8-E1B8-417A-AC61-D27CCC74A613}" sibTransId="{7972162B-0EE6-46D4-98B8-D1BDA04475F6}"/>
    <dgm:cxn modelId="{1F83FB78-F9AA-417B-8A60-BE55BA318B1E}" srcId="{C8DD2224-718A-4B26-B3F3-1B43FEE4E6D0}" destId="{4C4CA85A-BE5E-473B-B06E-588DBCCED841}" srcOrd="0" destOrd="0" parTransId="{8230DC15-3659-4C28-975B-7F0B8611DEBF}" sibTransId="{E63B9E61-43F6-4F97-B499-E71D1A0CCB4A}"/>
    <dgm:cxn modelId="{0DBAC588-C216-4A55-8331-F97CF402A27E}" type="presOf" srcId="{04B1764F-C542-40CF-A66E-B766C34379BC}" destId="{9C2C4FD7-C029-4C48-A518-CCD9929571E9}" srcOrd="0" destOrd="0" presId="urn:microsoft.com/office/officeart/2005/8/layout/list1"/>
    <dgm:cxn modelId="{B4F1C2C0-CED8-4C02-BC1E-363D51E60252}" type="presOf" srcId="{5C07062E-78D9-47FB-AA06-96074063FE95}" destId="{8216BD01-A419-413A-B1AB-78A51BCA9850}" srcOrd="0" destOrd="0" presId="urn:microsoft.com/office/officeart/2005/8/layout/list1"/>
    <dgm:cxn modelId="{BC82D9CB-367A-43F4-BCAB-7450BB87041E}" type="presOf" srcId="{E7B68736-111A-4E7C-9BAF-E7F95F72B324}" destId="{30958B2F-2674-4D4C-BADD-6027FBE4073D}" srcOrd="1" destOrd="0" presId="urn:microsoft.com/office/officeart/2005/8/layout/list1"/>
    <dgm:cxn modelId="{61A2E1D0-9BC7-4B56-A164-B83DEA826A94}" type="presOf" srcId="{5C07062E-78D9-47FB-AA06-96074063FE95}" destId="{26BAA603-A75B-4755-AB35-36C8AD120C77}" srcOrd="1" destOrd="0" presId="urn:microsoft.com/office/officeart/2005/8/layout/list1"/>
    <dgm:cxn modelId="{FA43E4D1-4A81-4FB5-A6F1-721E4B904B2D}" type="presOf" srcId="{C1B83492-C278-46C1-BB9A-8FAC481638F7}" destId="{51D717FD-1E26-43CB-968B-5E3D36E4E5DC}" srcOrd="0" destOrd="0" presId="urn:microsoft.com/office/officeart/2005/8/layout/list1"/>
    <dgm:cxn modelId="{EEF52CDE-CC04-4977-B01E-12B91C249B65}" srcId="{E7B68736-111A-4E7C-9BAF-E7F95F72B324}" destId="{C1B83492-C278-46C1-BB9A-8FAC481638F7}" srcOrd="0" destOrd="0" parTransId="{9A665A3D-6F4A-4F2E-9A57-3F7DB876BEE5}" sibTransId="{7DC82319-0117-46C7-99B7-34269A9FA04E}"/>
    <dgm:cxn modelId="{BD5FB9F8-999B-4EAC-B3A6-405AF56ED022}" type="presOf" srcId="{E7B68736-111A-4E7C-9BAF-E7F95F72B324}" destId="{170F9366-144A-4339-A789-9A792A26545D}" srcOrd="0" destOrd="0" presId="urn:microsoft.com/office/officeart/2005/8/layout/list1"/>
    <dgm:cxn modelId="{BAF55CFF-83B3-4F0B-B5EB-637AA1F05C57}" type="presOf" srcId="{C8DD2224-718A-4B26-B3F3-1B43FEE4E6D0}" destId="{A7566683-A942-4A0A-9553-9EBD87A25B9A}" srcOrd="0" destOrd="0" presId="urn:microsoft.com/office/officeart/2005/8/layout/list1"/>
    <dgm:cxn modelId="{44F91562-69E4-4F4F-BA65-0AEC3D71B0BD}" type="presParOf" srcId="{9B679E60-E317-4B4B-9861-5C771388CFEF}" destId="{B55546C3-786D-4916-AD8C-F96878FF932C}" srcOrd="0" destOrd="0" presId="urn:microsoft.com/office/officeart/2005/8/layout/list1"/>
    <dgm:cxn modelId="{C380E2DC-B671-4018-BCB9-6EFCE7CE4D68}" type="presParOf" srcId="{B55546C3-786D-4916-AD8C-F96878FF932C}" destId="{A7566683-A942-4A0A-9553-9EBD87A25B9A}" srcOrd="0" destOrd="0" presId="urn:microsoft.com/office/officeart/2005/8/layout/list1"/>
    <dgm:cxn modelId="{6A730F93-DC20-4F3A-9DEA-7D4C3BE4FCB3}" type="presParOf" srcId="{B55546C3-786D-4916-AD8C-F96878FF932C}" destId="{9A7A7F37-9C1E-482C-82CB-FA4C6F9D4A20}" srcOrd="1" destOrd="0" presId="urn:microsoft.com/office/officeart/2005/8/layout/list1"/>
    <dgm:cxn modelId="{D365DE89-56ED-4FD2-9A8A-75146ED522C4}" type="presParOf" srcId="{9B679E60-E317-4B4B-9861-5C771388CFEF}" destId="{DD04B82D-82D1-4512-81AE-6CF7B165CA3D}" srcOrd="1" destOrd="0" presId="urn:microsoft.com/office/officeart/2005/8/layout/list1"/>
    <dgm:cxn modelId="{25400EC4-A3C1-484A-986B-22E14016E7CE}" type="presParOf" srcId="{9B679E60-E317-4B4B-9861-5C771388CFEF}" destId="{AEB0480C-1153-47FF-977B-18DD657BC9F2}" srcOrd="2" destOrd="0" presId="urn:microsoft.com/office/officeart/2005/8/layout/list1"/>
    <dgm:cxn modelId="{7ED5E3C7-3857-456B-B0A3-A14369E8F712}" type="presParOf" srcId="{9B679E60-E317-4B4B-9861-5C771388CFEF}" destId="{C3254BCA-86B1-4149-9A75-D1038DF3686D}" srcOrd="3" destOrd="0" presId="urn:microsoft.com/office/officeart/2005/8/layout/list1"/>
    <dgm:cxn modelId="{5E710056-23D0-4EEE-BCD7-008737C3D2D4}" type="presParOf" srcId="{9B679E60-E317-4B4B-9861-5C771388CFEF}" destId="{87FDE5A8-5C10-4048-9E09-9304AF211A04}" srcOrd="4" destOrd="0" presId="urn:microsoft.com/office/officeart/2005/8/layout/list1"/>
    <dgm:cxn modelId="{E4A4BFE4-AFDD-47BF-8841-8383E1D8F031}" type="presParOf" srcId="{87FDE5A8-5C10-4048-9E09-9304AF211A04}" destId="{8216BD01-A419-413A-B1AB-78A51BCA9850}" srcOrd="0" destOrd="0" presId="urn:microsoft.com/office/officeart/2005/8/layout/list1"/>
    <dgm:cxn modelId="{DD1DE349-444A-4FDB-B90E-CCBBEF29851F}" type="presParOf" srcId="{87FDE5A8-5C10-4048-9E09-9304AF211A04}" destId="{26BAA603-A75B-4755-AB35-36C8AD120C77}" srcOrd="1" destOrd="0" presId="urn:microsoft.com/office/officeart/2005/8/layout/list1"/>
    <dgm:cxn modelId="{BB4CE236-65ED-4CB7-9416-2F17F24FFA93}" type="presParOf" srcId="{9B679E60-E317-4B4B-9861-5C771388CFEF}" destId="{8C15F937-CE01-4DC0-B189-F41D6785E6FB}" srcOrd="5" destOrd="0" presId="urn:microsoft.com/office/officeart/2005/8/layout/list1"/>
    <dgm:cxn modelId="{72C671A8-40C2-49BB-8C58-8905DE770633}" type="presParOf" srcId="{9B679E60-E317-4B4B-9861-5C771388CFEF}" destId="{9C2C4FD7-C029-4C48-A518-CCD9929571E9}" srcOrd="6" destOrd="0" presId="urn:microsoft.com/office/officeart/2005/8/layout/list1"/>
    <dgm:cxn modelId="{58A32945-C3DE-4D44-8B6A-EC30BB938ACA}" type="presParOf" srcId="{9B679E60-E317-4B4B-9861-5C771388CFEF}" destId="{4A5022BC-4018-44DB-B0DF-B740B3A43B45}" srcOrd="7" destOrd="0" presId="urn:microsoft.com/office/officeart/2005/8/layout/list1"/>
    <dgm:cxn modelId="{D125B161-4310-4C8D-AEC7-33380DA6DEB7}" type="presParOf" srcId="{9B679E60-E317-4B4B-9861-5C771388CFEF}" destId="{60C4AD45-9135-4520-9A90-CDEA31739CC0}" srcOrd="8" destOrd="0" presId="urn:microsoft.com/office/officeart/2005/8/layout/list1"/>
    <dgm:cxn modelId="{4DFBA2E4-F6FE-418D-A4F4-75401C28CE11}" type="presParOf" srcId="{60C4AD45-9135-4520-9A90-CDEA31739CC0}" destId="{170F9366-144A-4339-A789-9A792A26545D}" srcOrd="0" destOrd="0" presId="urn:microsoft.com/office/officeart/2005/8/layout/list1"/>
    <dgm:cxn modelId="{88664F5D-A2E5-4A62-9ACB-013D54832B89}" type="presParOf" srcId="{60C4AD45-9135-4520-9A90-CDEA31739CC0}" destId="{30958B2F-2674-4D4C-BADD-6027FBE4073D}" srcOrd="1" destOrd="0" presId="urn:microsoft.com/office/officeart/2005/8/layout/list1"/>
    <dgm:cxn modelId="{D0385046-98B3-42BF-930B-C84ADB6D24C2}" type="presParOf" srcId="{9B679E60-E317-4B4B-9861-5C771388CFEF}" destId="{BCDEB72B-AB10-4CB9-AA7F-737259CC284A}" srcOrd="9" destOrd="0" presId="urn:microsoft.com/office/officeart/2005/8/layout/list1"/>
    <dgm:cxn modelId="{2422E728-ABD4-4398-9540-ACDF1150D41A}" type="presParOf" srcId="{9B679E60-E317-4B4B-9861-5C771388CFEF}" destId="{51D717FD-1E26-43CB-968B-5E3D36E4E5DC}"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B2900ED-6A86-465C-97A8-7BA09200DEE4}" type="doc">
      <dgm:prSet loTypeId="urn:microsoft.com/office/officeart/2008/layout/PictureStrips" loCatId="picture" qsTypeId="urn:microsoft.com/office/officeart/2005/8/quickstyle/simple5" qsCatId="simple" csTypeId="urn:microsoft.com/office/officeart/2005/8/colors/colorful4" csCatId="colorful" phldr="1"/>
      <dgm:spPr/>
      <dgm:t>
        <a:bodyPr/>
        <a:lstStyle/>
        <a:p>
          <a:endParaRPr lang="en-AU"/>
        </a:p>
      </dgm:t>
    </dgm:pt>
    <dgm:pt modelId="{F60801B3-6271-4EF1-83CE-5BD7BA9AF9D9}">
      <dgm:prSet phldrT="[Text]"/>
      <dgm:spPr/>
      <dgm:t>
        <a:bodyPr/>
        <a:lstStyle/>
        <a:p>
          <a:r>
            <a:rPr lang="en-US" dirty="0"/>
            <a:t>Shared vision</a:t>
          </a:r>
          <a:endParaRPr lang="en-AU" dirty="0"/>
        </a:p>
      </dgm:t>
      <dgm:extLst>
        <a:ext uri="{E40237B7-FDA0-4F09-8148-C483321AD2D9}">
          <dgm14:cNvPr xmlns:dgm14="http://schemas.microsoft.com/office/drawing/2010/diagram" id="0" name="" descr="Shared vision&#10; What, why and how?&#10;Governance&#10; Authority, roles and responsibilities, project scope and boundaries&#10;Affordances&#10; What do we have to work with? What do others have?&#10;Communication&#10; Clear key messaging, who speaks and when&#10;Accountability&#10; Do the work, own mistakes, make amends&#10;Capability&#10; Do we have the expertise? Where can we find it and learn from it?&#10;"/>
        </a:ext>
      </dgm:extLst>
    </dgm:pt>
    <dgm:pt modelId="{89437A19-5D6E-4EA0-97F5-700B61FDE677}" type="parTrans" cxnId="{7119A879-3CA7-454C-AA11-B922431A5CF3}">
      <dgm:prSet/>
      <dgm:spPr/>
      <dgm:t>
        <a:bodyPr/>
        <a:lstStyle/>
        <a:p>
          <a:endParaRPr lang="en-AU"/>
        </a:p>
      </dgm:t>
    </dgm:pt>
    <dgm:pt modelId="{C080E005-E272-4B5C-8113-C229C2BE5201}" type="sibTrans" cxnId="{7119A879-3CA7-454C-AA11-B922431A5CF3}">
      <dgm:prSet/>
      <dgm:spPr/>
      <dgm:t>
        <a:bodyPr/>
        <a:lstStyle/>
        <a:p>
          <a:endParaRPr lang="en-AU"/>
        </a:p>
      </dgm:t>
    </dgm:pt>
    <dgm:pt modelId="{0FC9FEB4-4041-438D-A951-149A845696B5}">
      <dgm:prSet phldrT="[Text]"/>
      <dgm:spPr/>
      <dgm:t>
        <a:bodyPr/>
        <a:lstStyle/>
        <a:p>
          <a:r>
            <a:rPr lang="en-US"/>
            <a:t>Governance</a:t>
          </a:r>
          <a:endParaRPr lang="en-AU"/>
        </a:p>
      </dgm:t>
      <dgm:extLst>
        <a:ext uri="{E40237B7-FDA0-4F09-8148-C483321AD2D9}">
          <dgm14:cNvPr xmlns:dgm14="http://schemas.microsoft.com/office/drawing/2010/diagram" id="0" name="" descr="Shared vision&#10; What, why and how?&#10;Governance&#10; Authority, roles and responsibilities, project scope and boundaries&#10;Affordances&#10; What do we have to work with? What do others have?&#10;Communication&#10; Clear key messaging, who speaks and when&#10;Accountability&#10; Do the work, own mistakes, make amends&#10;Capability&#10; Do we have the expertise? Where can we find it and learn from it?&#10;"/>
        </a:ext>
      </dgm:extLst>
    </dgm:pt>
    <dgm:pt modelId="{1C9A1C37-2228-4959-A93A-9B65B68E914E}" type="parTrans" cxnId="{E2FAD2E8-7DAE-481D-82E3-ACF53F45747D}">
      <dgm:prSet/>
      <dgm:spPr/>
      <dgm:t>
        <a:bodyPr/>
        <a:lstStyle/>
        <a:p>
          <a:endParaRPr lang="en-AU"/>
        </a:p>
      </dgm:t>
    </dgm:pt>
    <dgm:pt modelId="{A22E07E1-4730-4BF9-BBCC-1D315594BB9D}" type="sibTrans" cxnId="{E2FAD2E8-7DAE-481D-82E3-ACF53F45747D}">
      <dgm:prSet/>
      <dgm:spPr/>
      <dgm:t>
        <a:bodyPr/>
        <a:lstStyle/>
        <a:p>
          <a:endParaRPr lang="en-AU"/>
        </a:p>
      </dgm:t>
    </dgm:pt>
    <dgm:pt modelId="{DC53FED2-3A4F-45DB-B4FA-92C932DCC21E}">
      <dgm:prSet phldrT="[Text]"/>
      <dgm:spPr/>
      <dgm:t>
        <a:bodyPr/>
        <a:lstStyle/>
        <a:p>
          <a:r>
            <a:rPr lang="en-US" dirty="0"/>
            <a:t>Affordances</a:t>
          </a:r>
          <a:endParaRPr lang="en-AU" dirty="0"/>
        </a:p>
      </dgm:t>
      <dgm:extLst>
        <a:ext uri="{E40237B7-FDA0-4F09-8148-C483321AD2D9}">
          <dgm14:cNvPr xmlns:dgm14="http://schemas.microsoft.com/office/drawing/2010/diagram" id="0" name="" descr="Shared vision&#10; What, why and how?&#10;Governance&#10; Authority, roles and responsibilities, project scope and boundaries&#10;Affordances&#10; What do we have to work with? What do others have?&#10;Communication&#10; Clear key messaging, who speaks and when&#10;Accountability&#10; Do the work, own mistakes, make amends&#10;Capability&#10; Do we have the expertise? Where can we find it and learn from it?&#10;"/>
        </a:ext>
      </dgm:extLst>
    </dgm:pt>
    <dgm:pt modelId="{3CB76604-56B5-441D-8D4A-4443A904DD6E}" type="parTrans" cxnId="{5C07486A-F646-4893-A3DD-F87ECE0657CA}">
      <dgm:prSet/>
      <dgm:spPr/>
      <dgm:t>
        <a:bodyPr/>
        <a:lstStyle/>
        <a:p>
          <a:endParaRPr lang="en-AU"/>
        </a:p>
      </dgm:t>
    </dgm:pt>
    <dgm:pt modelId="{85E29833-DDBB-4583-8180-5366A49329B2}" type="sibTrans" cxnId="{5C07486A-F646-4893-A3DD-F87ECE0657CA}">
      <dgm:prSet/>
      <dgm:spPr/>
      <dgm:t>
        <a:bodyPr/>
        <a:lstStyle/>
        <a:p>
          <a:endParaRPr lang="en-AU"/>
        </a:p>
      </dgm:t>
    </dgm:pt>
    <dgm:pt modelId="{3FD05FB2-EB9A-445B-BC38-1C0221EE081A}">
      <dgm:prSet phldrT="[Text]"/>
      <dgm:spPr/>
      <dgm:t>
        <a:bodyPr/>
        <a:lstStyle/>
        <a:p>
          <a:r>
            <a:rPr lang="en-US" dirty="0"/>
            <a:t>Communication</a:t>
          </a:r>
          <a:endParaRPr lang="en-AU" dirty="0"/>
        </a:p>
      </dgm:t>
      <dgm:extLst>
        <a:ext uri="{E40237B7-FDA0-4F09-8148-C483321AD2D9}">
          <dgm14:cNvPr xmlns:dgm14="http://schemas.microsoft.com/office/drawing/2010/diagram" id="0" name="" descr="Shared vision&#10; What, why and how?&#10;Governance&#10; Authority, roles and responsibilities, project scope and boundaries&#10;Affordances&#10; What do we have to work with? What do others have?&#10;Communication&#10; Clear key messaging, who speaks and when&#10;Accountability&#10; Do the work, own mistakes, make amends&#10;Capability&#10; Do we have the expertise? Where can we find it and learn from it?&#10;"/>
        </a:ext>
      </dgm:extLst>
    </dgm:pt>
    <dgm:pt modelId="{F59AF7AA-167B-4331-9A1C-BEED7F62E185}" type="parTrans" cxnId="{85F9CF4E-1CF3-459F-A39C-1C49F13F8D02}">
      <dgm:prSet/>
      <dgm:spPr/>
      <dgm:t>
        <a:bodyPr/>
        <a:lstStyle/>
        <a:p>
          <a:endParaRPr lang="en-AU"/>
        </a:p>
      </dgm:t>
    </dgm:pt>
    <dgm:pt modelId="{964BC5E6-6134-427C-9A6A-9A52D53527F5}" type="sibTrans" cxnId="{85F9CF4E-1CF3-459F-A39C-1C49F13F8D02}">
      <dgm:prSet/>
      <dgm:spPr/>
      <dgm:t>
        <a:bodyPr/>
        <a:lstStyle/>
        <a:p>
          <a:endParaRPr lang="en-AU"/>
        </a:p>
      </dgm:t>
    </dgm:pt>
    <dgm:pt modelId="{89A5BDD3-0454-4780-A387-79016830C3E5}">
      <dgm:prSet phldrT="[Text]"/>
      <dgm:spPr/>
      <dgm:t>
        <a:bodyPr/>
        <a:lstStyle/>
        <a:p>
          <a:r>
            <a:rPr lang="en-US" dirty="0"/>
            <a:t>Accountability</a:t>
          </a:r>
          <a:endParaRPr lang="en-AU" dirty="0"/>
        </a:p>
      </dgm:t>
      <dgm:extLst>
        <a:ext uri="{E40237B7-FDA0-4F09-8148-C483321AD2D9}">
          <dgm14:cNvPr xmlns:dgm14="http://schemas.microsoft.com/office/drawing/2010/diagram" id="0" name="" descr="Shared vision&#10; What, why and how?&#10;Governance&#10; Authority, roles and responsibilities, project scope and boundaries&#10;Affordances&#10; What do we have to work with? What do others have?&#10;Communication&#10; Clear key messaging, who speaks and when&#10;Accountability&#10; Do the work, own mistakes, make amends&#10;Capability&#10; Do we have the expertise? Where can we find it and learn from it?&#10;"/>
        </a:ext>
      </dgm:extLst>
    </dgm:pt>
    <dgm:pt modelId="{5B3BE954-38E5-4C46-A266-B35283982A53}" type="parTrans" cxnId="{1CDED733-FFC8-4512-88A7-3A2E7DBAB073}">
      <dgm:prSet/>
      <dgm:spPr/>
      <dgm:t>
        <a:bodyPr/>
        <a:lstStyle/>
        <a:p>
          <a:endParaRPr lang="en-AU"/>
        </a:p>
      </dgm:t>
    </dgm:pt>
    <dgm:pt modelId="{0234EFF4-C576-4C6D-AF4D-4E2E66302DB1}" type="sibTrans" cxnId="{1CDED733-FFC8-4512-88A7-3A2E7DBAB073}">
      <dgm:prSet/>
      <dgm:spPr/>
      <dgm:t>
        <a:bodyPr/>
        <a:lstStyle/>
        <a:p>
          <a:endParaRPr lang="en-AU"/>
        </a:p>
      </dgm:t>
    </dgm:pt>
    <dgm:pt modelId="{A56F9DA2-2691-4F40-AF91-B8D322075E55}">
      <dgm:prSet phldrT="[Text]"/>
      <dgm:spPr/>
      <dgm:t>
        <a:bodyPr/>
        <a:lstStyle/>
        <a:p>
          <a:r>
            <a:rPr lang="en-US"/>
            <a:t>Capability</a:t>
          </a:r>
          <a:endParaRPr lang="en-AU"/>
        </a:p>
      </dgm:t>
      <dgm:extLst>
        <a:ext uri="{E40237B7-FDA0-4F09-8148-C483321AD2D9}">
          <dgm14:cNvPr xmlns:dgm14="http://schemas.microsoft.com/office/drawing/2010/diagram" id="0" name="" descr="Shared vision&#10; What, why and how?&#10;Governance&#10; Authority, roles and responsibilities, project scope and boundaries&#10;Affordances&#10; What do we have to work with? What do others have?&#10;Communication&#10; Clear key messaging, who speaks and when&#10;Accountability&#10; Do the work, own mistakes, make amends&#10;Capability&#10; Do we have the expertise? Where can we find it and learn from it?&#10;"/>
        </a:ext>
      </dgm:extLst>
    </dgm:pt>
    <dgm:pt modelId="{33B54BB1-27E9-4256-9288-16AF16F04D0C}" type="parTrans" cxnId="{E4980E6B-8334-47A3-9F10-FD7EABCB12D0}">
      <dgm:prSet/>
      <dgm:spPr/>
      <dgm:t>
        <a:bodyPr/>
        <a:lstStyle/>
        <a:p>
          <a:endParaRPr lang="en-AU"/>
        </a:p>
      </dgm:t>
    </dgm:pt>
    <dgm:pt modelId="{E9BD9C4E-F996-464C-825C-BF6CB9F2AE87}" type="sibTrans" cxnId="{E4980E6B-8334-47A3-9F10-FD7EABCB12D0}">
      <dgm:prSet/>
      <dgm:spPr/>
      <dgm:t>
        <a:bodyPr/>
        <a:lstStyle/>
        <a:p>
          <a:endParaRPr lang="en-AU"/>
        </a:p>
      </dgm:t>
    </dgm:pt>
    <dgm:pt modelId="{F9303016-C357-4BDA-AEAF-C42B71938803}">
      <dgm:prSet phldrT="[Text]"/>
      <dgm:spPr/>
      <dgm:t>
        <a:bodyPr/>
        <a:lstStyle/>
        <a:p>
          <a:pPr marL="0" indent="0">
            <a:buNone/>
          </a:pPr>
          <a:r>
            <a:rPr lang="en-US" dirty="0"/>
            <a:t>What, why and how?</a:t>
          </a:r>
          <a:endParaRPr lang="en-AU" dirty="0"/>
        </a:p>
      </dgm:t>
    </dgm:pt>
    <dgm:pt modelId="{A369E06D-AC93-428C-BA9E-3418EB995ED9}" type="parTrans" cxnId="{6B35ED3A-5525-43E2-8545-1F7D38C50A39}">
      <dgm:prSet/>
      <dgm:spPr/>
      <dgm:t>
        <a:bodyPr/>
        <a:lstStyle/>
        <a:p>
          <a:endParaRPr lang="en-AU"/>
        </a:p>
      </dgm:t>
    </dgm:pt>
    <dgm:pt modelId="{31AFF440-06B3-4D62-A2E5-71CB110347A3}" type="sibTrans" cxnId="{6B35ED3A-5525-43E2-8545-1F7D38C50A39}">
      <dgm:prSet/>
      <dgm:spPr/>
      <dgm:t>
        <a:bodyPr/>
        <a:lstStyle/>
        <a:p>
          <a:endParaRPr lang="en-AU"/>
        </a:p>
      </dgm:t>
    </dgm:pt>
    <dgm:pt modelId="{7FF7C050-000A-4866-A112-3C7B469C11FC}">
      <dgm:prSet phldrT="[Text]"/>
      <dgm:spPr/>
      <dgm:t>
        <a:bodyPr/>
        <a:lstStyle/>
        <a:p>
          <a:pPr marL="0" indent="0">
            <a:buNone/>
          </a:pPr>
          <a:r>
            <a:rPr lang="en-US" dirty="0"/>
            <a:t>Authority, roles and responsibilities, project scope and boundaries</a:t>
          </a:r>
          <a:endParaRPr lang="en-AU" dirty="0"/>
        </a:p>
      </dgm:t>
    </dgm:pt>
    <dgm:pt modelId="{60E73084-8AA1-4E7F-A5C7-306FD68DBE3C}" type="parTrans" cxnId="{52AB4D54-63AE-47F5-83D3-B14B415C97C9}">
      <dgm:prSet/>
      <dgm:spPr/>
      <dgm:t>
        <a:bodyPr/>
        <a:lstStyle/>
        <a:p>
          <a:endParaRPr lang="en-AU"/>
        </a:p>
      </dgm:t>
    </dgm:pt>
    <dgm:pt modelId="{F321B96B-FB3D-443A-867F-45318AFA7F14}" type="sibTrans" cxnId="{52AB4D54-63AE-47F5-83D3-B14B415C97C9}">
      <dgm:prSet/>
      <dgm:spPr/>
      <dgm:t>
        <a:bodyPr/>
        <a:lstStyle/>
        <a:p>
          <a:endParaRPr lang="en-AU"/>
        </a:p>
      </dgm:t>
    </dgm:pt>
    <dgm:pt modelId="{2244125C-E4F7-45AC-8E6A-58BE2361648E}">
      <dgm:prSet phldrT="[Text]"/>
      <dgm:spPr/>
      <dgm:t>
        <a:bodyPr/>
        <a:lstStyle/>
        <a:p>
          <a:pPr marL="0" indent="0">
            <a:buFont typeface="Arial" panose="020B0604020202020204" pitchFamily="34" charset="0"/>
            <a:buNone/>
          </a:pPr>
          <a:r>
            <a:rPr lang="en-US" dirty="0"/>
            <a:t>What do we have to work with? What do others have?</a:t>
          </a:r>
          <a:endParaRPr lang="en-AU" dirty="0"/>
        </a:p>
      </dgm:t>
    </dgm:pt>
    <dgm:pt modelId="{A89C9003-5008-4BCA-BE44-0DFF34C19453}" type="parTrans" cxnId="{7BC61EA6-6F55-4772-A64E-AB910878ACA1}">
      <dgm:prSet/>
      <dgm:spPr/>
      <dgm:t>
        <a:bodyPr/>
        <a:lstStyle/>
        <a:p>
          <a:endParaRPr lang="en-AU"/>
        </a:p>
      </dgm:t>
    </dgm:pt>
    <dgm:pt modelId="{9CBBFE09-722E-4BCD-861B-BEEE8BF86C9D}" type="sibTrans" cxnId="{7BC61EA6-6F55-4772-A64E-AB910878ACA1}">
      <dgm:prSet/>
      <dgm:spPr/>
      <dgm:t>
        <a:bodyPr/>
        <a:lstStyle/>
        <a:p>
          <a:endParaRPr lang="en-AU"/>
        </a:p>
      </dgm:t>
    </dgm:pt>
    <dgm:pt modelId="{A50219BF-F16D-4D82-8386-D4AEA6F2DC2F}">
      <dgm:prSet phldrT="[Text]"/>
      <dgm:spPr/>
      <dgm:t>
        <a:bodyPr/>
        <a:lstStyle/>
        <a:p>
          <a:pPr marL="0" indent="0">
            <a:buNone/>
          </a:pPr>
          <a:r>
            <a:rPr lang="en-US" dirty="0"/>
            <a:t>Clear key messaging, who speaks and when</a:t>
          </a:r>
          <a:endParaRPr lang="en-AU" dirty="0"/>
        </a:p>
      </dgm:t>
    </dgm:pt>
    <dgm:pt modelId="{6B6F60B1-5771-430A-AF29-182201A7734E}" type="parTrans" cxnId="{59F57969-45E2-48BE-8E70-57DD29C13AB2}">
      <dgm:prSet/>
      <dgm:spPr/>
      <dgm:t>
        <a:bodyPr/>
        <a:lstStyle/>
        <a:p>
          <a:endParaRPr lang="en-AU"/>
        </a:p>
      </dgm:t>
    </dgm:pt>
    <dgm:pt modelId="{5F46F96F-859C-483C-8213-AACD79B2FA1E}" type="sibTrans" cxnId="{59F57969-45E2-48BE-8E70-57DD29C13AB2}">
      <dgm:prSet/>
      <dgm:spPr/>
      <dgm:t>
        <a:bodyPr/>
        <a:lstStyle/>
        <a:p>
          <a:endParaRPr lang="en-AU"/>
        </a:p>
      </dgm:t>
    </dgm:pt>
    <dgm:pt modelId="{1B2357A2-F726-493D-96A6-7332FC90F247}">
      <dgm:prSet phldrT="[Text]"/>
      <dgm:spPr/>
      <dgm:t>
        <a:bodyPr/>
        <a:lstStyle/>
        <a:p>
          <a:pPr marL="0" indent="0">
            <a:buNone/>
          </a:pPr>
          <a:r>
            <a:rPr lang="en-US" dirty="0"/>
            <a:t>Do the work, own mistakes, make amends</a:t>
          </a:r>
          <a:endParaRPr lang="en-AU" dirty="0"/>
        </a:p>
      </dgm:t>
    </dgm:pt>
    <dgm:pt modelId="{04C842B6-089F-461D-B08C-0F3B62BFE6F2}" type="parTrans" cxnId="{BF91772C-9FC5-4C2F-B4E2-657EBD214C61}">
      <dgm:prSet/>
      <dgm:spPr/>
      <dgm:t>
        <a:bodyPr/>
        <a:lstStyle/>
        <a:p>
          <a:endParaRPr lang="en-AU"/>
        </a:p>
      </dgm:t>
    </dgm:pt>
    <dgm:pt modelId="{3404FB28-A408-4A96-B330-5957856EDD58}" type="sibTrans" cxnId="{BF91772C-9FC5-4C2F-B4E2-657EBD214C61}">
      <dgm:prSet/>
      <dgm:spPr/>
      <dgm:t>
        <a:bodyPr/>
        <a:lstStyle/>
        <a:p>
          <a:endParaRPr lang="en-AU"/>
        </a:p>
      </dgm:t>
    </dgm:pt>
    <dgm:pt modelId="{4F0225A5-C0AA-4EBD-ABCF-420025A123A7}">
      <dgm:prSet phldrT="[Text]"/>
      <dgm:spPr/>
      <dgm:t>
        <a:bodyPr/>
        <a:lstStyle/>
        <a:p>
          <a:pPr marL="0" indent="0">
            <a:buNone/>
          </a:pPr>
          <a:r>
            <a:rPr lang="en-US" dirty="0"/>
            <a:t>Do we have the expertise? Where can we find it and learn from it?</a:t>
          </a:r>
          <a:endParaRPr lang="en-AU" dirty="0"/>
        </a:p>
      </dgm:t>
    </dgm:pt>
    <dgm:pt modelId="{A25C3022-86B6-4C87-8E83-16C3DD6D2D89}" type="parTrans" cxnId="{C362364D-2C2F-4FEF-9C2D-F8A0137C2DDE}">
      <dgm:prSet/>
      <dgm:spPr/>
      <dgm:t>
        <a:bodyPr/>
        <a:lstStyle/>
        <a:p>
          <a:endParaRPr lang="en-AU"/>
        </a:p>
      </dgm:t>
    </dgm:pt>
    <dgm:pt modelId="{41F6F084-DC22-4842-B0ED-29C3A14D7FC2}" type="sibTrans" cxnId="{C362364D-2C2F-4FEF-9C2D-F8A0137C2DDE}">
      <dgm:prSet/>
      <dgm:spPr/>
      <dgm:t>
        <a:bodyPr/>
        <a:lstStyle/>
        <a:p>
          <a:endParaRPr lang="en-AU"/>
        </a:p>
      </dgm:t>
    </dgm:pt>
    <dgm:pt modelId="{7EF62963-2F64-4634-96D6-25C3F99F7101}" type="pres">
      <dgm:prSet presAssocID="{0B2900ED-6A86-465C-97A8-7BA09200DEE4}" presName="Name0" presStyleCnt="0">
        <dgm:presLayoutVars>
          <dgm:dir/>
          <dgm:resizeHandles val="exact"/>
        </dgm:presLayoutVars>
      </dgm:prSet>
      <dgm:spPr/>
    </dgm:pt>
    <dgm:pt modelId="{5B31D03F-5136-4A80-BC42-B15F9AB10BCF}" type="pres">
      <dgm:prSet presAssocID="{F60801B3-6271-4EF1-83CE-5BD7BA9AF9D9}" presName="composite" presStyleCnt="0"/>
      <dgm:spPr/>
    </dgm:pt>
    <dgm:pt modelId="{ACCD7F18-6205-4908-83BC-9D451AF3E90E}" type="pres">
      <dgm:prSet presAssocID="{F60801B3-6271-4EF1-83CE-5BD7BA9AF9D9}" presName="rect1" presStyleLbl="trAlignAcc1" presStyleIdx="0" presStyleCnt="6">
        <dgm:presLayoutVars>
          <dgm:bulletEnabled val="1"/>
        </dgm:presLayoutVars>
      </dgm:prSet>
      <dgm:spPr/>
    </dgm:pt>
    <dgm:pt modelId="{02F51C57-B4C0-4B96-92C5-18846C2BD9E3}" type="pres">
      <dgm:prSet presAssocID="{F60801B3-6271-4EF1-83CE-5BD7BA9AF9D9}" presName="rect2" presStyleLbl="fgImgPlace1" presStyleIdx="0" presStyleCnt="6"/>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extLst>
        <a:ext uri="{E40237B7-FDA0-4F09-8148-C483321AD2D9}">
          <dgm14:cNvPr xmlns:dgm14="http://schemas.microsoft.com/office/drawing/2010/diagram" id="0" name="" descr="Smaller arrows pointing towards a bigger arrow"/>
        </a:ext>
      </dgm:extLst>
    </dgm:pt>
    <dgm:pt modelId="{2A800265-45AC-4A5B-A302-1BC9E58C8C4B}" type="pres">
      <dgm:prSet presAssocID="{C080E005-E272-4B5C-8113-C229C2BE5201}" presName="sibTrans" presStyleCnt="0"/>
      <dgm:spPr/>
    </dgm:pt>
    <dgm:pt modelId="{5FCE5D51-0A6B-4171-81B0-3C74BD733EC7}" type="pres">
      <dgm:prSet presAssocID="{0FC9FEB4-4041-438D-A951-149A845696B5}" presName="composite" presStyleCnt="0"/>
      <dgm:spPr/>
    </dgm:pt>
    <dgm:pt modelId="{78E1E628-4D4C-48AB-9AF3-1D2C57AABF4A}" type="pres">
      <dgm:prSet presAssocID="{0FC9FEB4-4041-438D-A951-149A845696B5}" presName="rect1" presStyleLbl="trAlignAcc1" presStyleIdx="1" presStyleCnt="6">
        <dgm:presLayoutVars>
          <dgm:bulletEnabled val="1"/>
        </dgm:presLayoutVars>
      </dgm:prSet>
      <dgm:spPr/>
    </dgm:pt>
    <dgm:pt modelId="{7741C230-D71A-4981-A95E-56A90A017A63}" type="pres">
      <dgm:prSet presAssocID="{0FC9FEB4-4041-438D-A951-149A845696B5}" presName="rect2" presStyleLbl="fgImgPlace1" presStyleIdx="1" presStyleCnt="6"/>
      <dgm:spPr>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extLst>
        <a:ext uri="{E40237B7-FDA0-4F09-8148-C483321AD2D9}">
          <dgm14:cNvPr xmlns:dgm14="http://schemas.microsoft.com/office/drawing/2010/diagram" id="0" name="" descr="Drawings on colorful paper"/>
        </a:ext>
      </dgm:extLst>
    </dgm:pt>
    <dgm:pt modelId="{A3E5C626-17CF-469B-884B-8AA72C30FF4A}" type="pres">
      <dgm:prSet presAssocID="{A22E07E1-4730-4BF9-BBCC-1D315594BB9D}" presName="sibTrans" presStyleCnt="0"/>
      <dgm:spPr/>
    </dgm:pt>
    <dgm:pt modelId="{408484B6-388B-43EF-B9E0-FD6F1AC5BC1F}" type="pres">
      <dgm:prSet presAssocID="{DC53FED2-3A4F-45DB-B4FA-92C932DCC21E}" presName="composite" presStyleCnt="0"/>
      <dgm:spPr/>
    </dgm:pt>
    <dgm:pt modelId="{7DA36AE4-ED53-43AD-9581-8DC97ABAD102}" type="pres">
      <dgm:prSet presAssocID="{DC53FED2-3A4F-45DB-B4FA-92C932DCC21E}" presName="rect1" presStyleLbl="trAlignAcc1" presStyleIdx="2" presStyleCnt="6">
        <dgm:presLayoutVars>
          <dgm:bulletEnabled val="1"/>
        </dgm:presLayoutVars>
      </dgm:prSet>
      <dgm:spPr/>
    </dgm:pt>
    <dgm:pt modelId="{02474C93-4C5C-48E6-ACA3-59481276BA32}" type="pres">
      <dgm:prSet presAssocID="{DC53FED2-3A4F-45DB-B4FA-92C932DCC21E}" presName="rect2" presStyleLbl="fgImgPlace1" presStyleIdx="2" presStyleCnt="6"/>
      <dgm:spPr>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extLst>
        <a:ext uri="{E40237B7-FDA0-4F09-8148-C483321AD2D9}">
          <dgm14:cNvPr xmlns:dgm14="http://schemas.microsoft.com/office/drawing/2010/diagram" id="0" name="" descr="Rock ledge at the sea"/>
        </a:ext>
      </dgm:extLst>
    </dgm:pt>
    <dgm:pt modelId="{92216E2B-8C86-40E0-832F-A307716C69BF}" type="pres">
      <dgm:prSet presAssocID="{85E29833-DDBB-4583-8180-5366A49329B2}" presName="sibTrans" presStyleCnt="0"/>
      <dgm:spPr/>
    </dgm:pt>
    <dgm:pt modelId="{FD9644C3-4CF1-44F2-9C4F-9A85028E9FEF}" type="pres">
      <dgm:prSet presAssocID="{3FD05FB2-EB9A-445B-BC38-1C0221EE081A}" presName="composite" presStyleCnt="0"/>
      <dgm:spPr/>
    </dgm:pt>
    <dgm:pt modelId="{0ED8220A-B7D5-488B-B356-4D63B791456A}" type="pres">
      <dgm:prSet presAssocID="{3FD05FB2-EB9A-445B-BC38-1C0221EE081A}" presName="rect1" presStyleLbl="trAlignAcc1" presStyleIdx="3" presStyleCnt="6">
        <dgm:presLayoutVars>
          <dgm:bulletEnabled val="1"/>
        </dgm:presLayoutVars>
      </dgm:prSet>
      <dgm:spPr/>
    </dgm:pt>
    <dgm:pt modelId="{88B11CE4-D937-4BE9-9D7D-35254A0D410C}" type="pres">
      <dgm:prSet presAssocID="{3FD05FB2-EB9A-445B-BC38-1C0221EE081A}" presName="rect2" presStyleLbl="fgImgPlace1" presStyleIdx="3" presStyleCnt="6" custLinFactNeighborX="2078"/>
      <dgm:spPr>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t="1386"/>
          </a:stretch>
        </a:blipFill>
      </dgm:spPr>
      <dgm:extLst>
        <a:ext uri="{E40237B7-FDA0-4F09-8148-C483321AD2D9}">
          <dgm14:cNvPr xmlns:dgm14="http://schemas.microsoft.com/office/drawing/2010/diagram" id="0" name="" descr="Blue megaphone with sound wave ribbons"/>
        </a:ext>
      </dgm:extLst>
    </dgm:pt>
    <dgm:pt modelId="{0F39A83E-B9B9-4B27-851D-D327CC9E555D}" type="pres">
      <dgm:prSet presAssocID="{964BC5E6-6134-427C-9A6A-9A52D53527F5}" presName="sibTrans" presStyleCnt="0"/>
      <dgm:spPr/>
    </dgm:pt>
    <dgm:pt modelId="{BD5DC14B-4035-43EA-BE26-2220B5FFD161}" type="pres">
      <dgm:prSet presAssocID="{89A5BDD3-0454-4780-A387-79016830C3E5}" presName="composite" presStyleCnt="0"/>
      <dgm:spPr/>
    </dgm:pt>
    <dgm:pt modelId="{C26C6121-1E59-45B4-80E5-4B6430F41B5A}" type="pres">
      <dgm:prSet presAssocID="{89A5BDD3-0454-4780-A387-79016830C3E5}" presName="rect1" presStyleLbl="trAlignAcc1" presStyleIdx="4" presStyleCnt="6">
        <dgm:presLayoutVars>
          <dgm:bulletEnabled val="1"/>
        </dgm:presLayoutVars>
      </dgm:prSet>
      <dgm:spPr/>
    </dgm:pt>
    <dgm:pt modelId="{64C843D0-F724-4910-A161-D3F4B6A4263C}" type="pres">
      <dgm:prSet presAssocID="{89A5BDD3-0454-4780-A387-79016830C3E5}" presName="rect2" presStyleLbl="fgImgPlace1" presStyleIdx="4" presStyleCnt="6"/>
      <dgm:spPr>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extLst>
        <a:ext uri="{E40237B7-FDA0-4F09-8148-C483321AD2D9}">
          <dgm14:cNvPr xmlns:dgm14="http://schemas.microsoft.com/office/drawing/2010/diagram" id="0" name="" descr="Person using laptop"/>
        </a:ext>
      </dgm:extLst>
    </dgm:pt>
    <dgm:pt modelId="{9759AC50-C2B9-41F8-A600-3C226E066AD0}" type="pres">
      <dgm:prSet presAssocID="{0234EFF4-C576-4C6D-AF4D-4E2E66302DB1}" presName="sibTrans" presStyleCnt="0"/>
      <dgm:spPr/>
    </dgm:pt>
    <dgm:pt modelId="{04B278D5-D256-4C07-809B-2EEE7C9FA1C5}" type="pres">
      <dgm:prSet presAssocID="{A56F9DA2-2691-4F40-AF91-B8D322075E55}" presName="composite" presStyleCnt="0"/>
      <dgm:spPr/>
    </dgm:pt>
    <dgm:pt modelId="{F532BAE8-CC43-4085-B165-F5402FFF8423}" type="pres">
      <dgm:prSet presAssocID="{A56F9DA2-2691-4F40-AF91-B8D322075E55}" presName="rect1" presStyleLbl="trAlignAcc1" presStyleIdx="5" presStyleCnt="6">
        <dgm:presLayoutVars>
          <dgm:bulletEnabled val="1"/>
        </dgm:presLayoutVars>
      </dgm:prSet>
      <dgm:spPr/>
    </dgm:pt>
    <dgm:pt modelId="{67D653E4-1382-44C2-B0A1-4A9E553A7D45}" type="pres">
      <dgm:prSet presAssocID="{A56F9DA2-2691-4F40-AF91-B8D322075E55}" presName="rect2" presStyleLbl="fgImgPlace1" presStyleIdx="5" presStyleCnt="6"/>
      <dgm:spPr>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extLst>
        <a:ext uri="{E40237B7-FDA0-4F09-8148-C483321AD2D9}">
          <dgm14:cNvPr xmlns:dgm14="http://schemas.microsoft.com/office/drawing/2010/diagram" id="0" name="" descr="Different colored pieces"/>
        </a:ext>
      </dgm:extLst>
    </dgm:pt>
  </dgm:ptLst>
  <dgm:cxnLst>
    <dgm:cxn modelId="{4DB8A00D-96DF-40E6-AB90-E04753852CBE}" type="presOf" srcId="{0B2900ED-6A86-465C-97A8-7BA09200DEE4}" destId="{7EF62963-2F64-4634-96D6-25C3F99F7101}" srcOrd="0" destOrd="0" presId="urn:microsoft.com/office/officeart/2008/layout/PictureStrips"/>
    <dgm:cxn modelId="{9C86C511-A1A0-4524-9B3B-335712603FAC}" type="presOf" srcId="{3FD05FB2-EB9A-445B-BC38-1C0221EE081A}" destId="{0ED8220A-B7D5-488B-B356-4D63B791456A}" srcOrd="0" destOrd="0" presId="urn:microsoft.com/office/officeart/2008/layout/PictureStrips"/>
    <dgm:cxn modelId="{E596811B-CF20-4FB0-B8F8-DDD44BAEBCD2}" type="presOf" srcId="{89A5BDD3-0454-4780-A387-79016830C3E5}" destId="{C26C6121-1E59-45B4-80E5-4B6430F41B5A}" srcOrd="0" destOrd="0" presId="urn:microsoft.com/office/officeart/2008/layout/PictureStrips"/>
    <dgm:cxn modelId="{BAC0C222-CB98-4F8E-94FF-7AAA9F83D35F}" type="presOf" srcId="{F9303016-C357-4BDA-AEAF-C42B71938803}" destId="{ACCD7F18-6205-4908-83BC-9D451AF3E90E}" srcOrd="0" destOrd="1" presId="urn:microsoft.com/office/officeart/2008/layout/PictureStrips"/>
    <dgm:cxn modelId="{BF91772C-9FC5-4C2F-B4E2-657EBD214C61}" srcId="{89A5BDD3-0454-4780-A387-79016830C3E5}" destId="{1B2357A2-F726-493D-96A6-7332FC90F247}" srcOrd="0" destOrd="0" parTransId="{04C842B6-089F-461D-B08C-0F3B62BFE6F2}" sibTransId="{3404FB28-A408-4A96-B330-5957856EDD58}"/>
    <dgm:cxn modelId="{1CDED733-FFC8-4512-88A7-3A2E7DBAB073}" srcId="{0B2900ED-6A86-465C-97A8-7BA09200DEE4}" destId="{89A5BDD3-0454-4780-A387-79016830C3E5}" srcOrd="4" destOrd="0" parTransId="{5B3BE954-38E5-4C46-A266-B35283982A53}" sibTransId="{0234EFF4-C576-4C6D-AF4D-4E2E66302DB1}"/>
    <dgm:cxn modelId="{E977833A-9D81-4FDE-AF38-76AB754E805F}" type="presOf" srcId="{4F0225A5-C0AA-4EBD-ABCF-420025A123A7}" destId="{F532BAE8-CC43-4085-B165-F5402FFF8423}" srcOrd="0" destOrd="1" presId="urn:microsoft.com/office/officeart/2008/layout/PictureStrips"/>
    <dgm:cxn modelId="{6B35ED3A-5525-43E2-8545-1F7D38C50A39}" srcId="{F60801B3-6271-4EF1-83CE-5BD7BA9AF9D9}" destId="{F9303016-C357-4BDA-AEAF-C42B71938803}" srcOrd="0" destOrd="0" parTransId="{A369E06D-AC93-428C-BA9E-3418EB995ED9}" sibTransId="{31AFF440-06B3-4D62-A2E5-71CB110347A3}"/>
    <dgm:cxn modelId="{59F57969-45E2-48BE-8E70-57DD29C13AB2}" srcId="{3FD05FB2-EB9A-445B-BC38-1C0221EE081A}" destId="{A50219BF-F16D-4D82-8386-D4AEA6F2DC2F}" srcOrd="0" destOrd="0" parTransId="{6B6F60B1-5771-430A-AF29-182201A7734E}" sibTransId="{5F46F96F-859C-483C-8213-AACD79B2FA1E}"/>
    <dgm:cxn modelId="{5C07486A-F646-4893-A3DD-F87ECE0657CA}" srcId="{0B2900ED-6A86-465C-97A8-7BA09200DEE4}" destId="{DC53FED2-3A4F-45DB-B4FA-92C932DCC21E}" srcOrd="2" destOrd="0" parTransId="{3CB76604-56B5-441D-8D4A-4443A904DD6E}" sibTransId="{85E29833-DDBB-4583-8180-5366A49329B2}"/>
    <dgm:cxn modelId="{E4980E6B-8334-47A3-9F10-FD7EABCB12D0}" srcId="{0B2900ED-6A86-465C-97A8-7BA09200DEE4}" destId="{A56F9DA2-2691-4F40-AF91-B8D322075E55}" srcOrd="5" destOrd="0" parTransId="{33B54BB1-27E9-4256-9288-16AF16F04D0C}" sibTransId="{E9BD9C4E-F996-464C-825C-BF6CB9F2AE87}"/>
    <dgm:cxn modelId="{C362364D-2C2F-4FEF-9C2D-F8A0137C2DDE}" srcId="{A56F9DA2-2691-4F40-AF91-B8D322075E55}" destId="{4F0225A5-C0AA-4EBD-ABCF-420025A123A7}" srcOrd="0" destOrd="0" parTransId="{A25C3022-86B6-4C87-8E83-16C3DD6D2D89}" sibTransId="{41F6F084-DC22-4842-B0ED-29C3A14D7FC2}"/>
    <dgm:cxn modelId="{85F9CF4E-1CF3-459F-A39C-1C49F13F8D02}" srcId="{0B2900ED-6A86-465C-97A8-7BA09200DEE4}" destId="{3FD05FB2-EB9A-445B-BC38-1C0221EE081A}" srcOrd="3" destOrd="0" parTransId="{F59AF7AA-167B-4331-9A1C-BEED7F62E185}" sibTransId="{964BC5E6-6134-427C-9A6A-9A52D53527F5}"/>
    <dgm:cxn modelId="{92162153-6D58-457A-B02A-2FABCCC87733}" type="presOf" srcId="{7FF7C050-000A-4866-A112-3C7B469C11FC}" destId="{78E1E628-4D4C-48AB-9AF3-1D2C57AABF4A}" srcOrd="0" destOrd="1" presId="urn:microsoft.com/office/officeart/2008/layout/PictureStrips"/>
    <dgm:cxn modelId="{52AB4D54-63AE-47F5-83D3-B14B415C97C9}" srcId="{0FC9FEB4-4041-438D-A951-149A845696B5}" destId="{7FF7C050-000A-4866-A112-3C7B469C11FC}" srcOrd="0" destOrd="0" parTransId="{60E73084-8AA1-4E7F-A5C7-306FD68DBE3C}" sibTransId="{F321B96B-FB3D-443A-867F-45318AFA7F14}"/>
    <dgm:cxn modelId="{7119A879-3CA7-454C-AA11-B922431A5CF3}" srcId="{0B2900ED-6A86-465C-97A8-7BA09200DEE4}" destId="{F60801B3-6271-4EF1-83CE-5BD7BA9AF9D9}" srcOrd="0" destOrd="0" parTransId="{89437A19-5D6E-4EA0-97F5-700B61FDE677}" sibTransId="{C080E005-E272-4B5C-8113-C229C2BE5201}"/>
    <dgm:cxn modelId="{40503A5A-D685-4C07-BE60-5DF5BD33B6A7}" type="presOf" srcId="{A56F9DA2-2691-4F40-AF91-B8D322075E55}" destId="{F532BAE8-CC43-4085-B165-F5402FFF8423}" srcOrd="0" destOrd="0" presId="urn:microsoft.com/office/officeart/2008/layout/PictureStrips"/>
    <dgm:cxn modelId="{AF60E382-E7B0-4B7F-8F5E-E2F058A123C3}" type="presOf" srcId="{A50219BF-F16D-4D82-8386-D4AEA6F2DC2F}" destId="{0ED8220A-B7D5-488B-B356-4D63B791456A}" srcOrd="0" destOrd="1" presId="urn:microsoft.com/office/officeart/2008/layout/PictureStrips"/>
    <dgm:cxn modelId="{7BC61EA6-6F55-4772-A64E-AB910878ACA1}" srcId="{DC53FED2-3A4F-45DB-B4FA-92C932DCC21E}" destId="{2244125C-E4F7-45AC-8E6A-58BE2361648E}" srcOrd="0" destOrd="0" parTransId="{A89C9003-5008-4BCA-BE44-0DFF34C19453}" sibTransId="{9CBBFE09-722E-4BCD-861B-BEEE8BF86C9D}"/>
    <dgm:cxn modelId="{6ED6EDAE-B952-4003-927E-73C3B99F3B76}" type="presOf" srcId="{1B2357A2-F726-493D-96A6-7332FC90F247}" destId="{C26C6121-1E59-45B4-80E5-4B6430F41B5A}" srcOrd="0" destOrd="1" presId="urn:microsoft.com/office/officeart/2008/layout/PictureStrips"/>
    <dgm:cxn modelId="{47CA9ABB-A481-4B85-90A7-B76460460593}" type="presOf" srcId="{F60801B3-6271-4EF1-83CE-5BD7BA9AF9D9}" destId="{ACCD7F18-6205-4908-83BC-9D451AF3E90E}" srcOrd="0" destOrd="0" presId="urn:microsoft.com/office/officeart/2008/layout/PictureStrips"/>
    <dgm:cxn modelId="{B52273CB-E807-491D-B96E-57BEDA684FCB}" type="presOf" srcId="{DC53FED2-3A4F-45DB-B4FA-92C932DCC21E}" destId="{7DA36AE4-ED53-43AD-9581-8DC97ABAD102}" srcOrd="0" destOrd="0" presId="urn:microsoft.com/office/officeart/2008/layout/PictureStrips"/>
    <dgm:cxn modelId="{BEA08AE5-5C7C-40E9-87B1-F050D56135A9}" type="presOf" srcId="{0FC9FEB4-4041-438D-A951-149A845696B5}" destId="{78E1E628-4D4C-48AB-9AF3-1D2C57AABF4A}" srcOrd="0" destOrd="0" presId="urn:microsoft.com/office/officeart/2008/layout/PictureStrips"/>
    <dgm:cxn modelId="{E2FAD2E8-7DAE-481D-82E3-ACF53F45747D}" srcId="{0B2900ED-6A86-465C-97A8-7BA09200DEE4}" destId="{0FC9FEB4-4041-438D-A951-149A845696B5}" srcOrd="1" destOrd="0" parTransId="{1C9A1C37-2228-4959-A93A-9B65B68E914E}" sibTransId="{A22E07E1-4730-4BF9-BBCC-1D315594BB9D}"/>
    <dgm:cxn modelId="{E9D595EF-8587-4AA7-A0CE-E5671247BBDA}" type="presOf" srcId="{2244125C-E4F7-45AC-8E6A-58BE2361648E}" destId="{7DA36AE4-ED53-43AD-9581-8DC97ABAD102}" srcOrd="0" destOrd="1" presId="urn:microsoft.com/office/officeart/2008/layout/PictureStrips"/>
    <dgm:cxn modelId="{F5E24468-8A3B-4335-98F1-77FD4A3469CD}" type="presParOf" srcId="{7EF62963-2F64-4634-96D6-25C3F99F7101}" destId="{5B31D03F-5136-4A80-BC42-B15F9AB10BCF}" srcOrd="0" destOrd="0" presId="urn:microsoft.com/office/officeart/2008/layout/PictureStrips"/>
    <dgm:cxn modelId="{49257BCD-9A75-49A0-A409-BD7F472E6D44}" type="presParOf" srcId="{5B31D03F-5136-4A80-BC42-B15F9AB10BCF}" destId="{ACCD7F18-6205-4908-83BC-9D451AF3E90E}" srcOrd="0" destOrd="0" presId="urn:microsoft.com/office/officeart/2008/layout/PictureStrips"/>
    <dgm:cxn modelId="{11CE3861-05A7-4222-B4AF-C120AF3CB556}" type="presParOf" srcId="{5B31D03F-5136-4A80-BC42-B15F9AB10BCF}" destId="{02F51C57-B4C0-4B96-92C5-18846C2BD9E3}" srcOrd="1" destOrd="0" presId="urn:microsoft.com/office/officeart/2008/layout/PictureStrips"/>
    <dgm:cxn modelId="{E5139AFB-429F-4D27-AB1F-6217B6DFA3C7}" type="presParOf" srcId="{7EF62963-2F64-4634-96D6-25C3F99F7101}" destId="{2A800265-45AC-4A5B-A302-1BC9E58C8C4B}" srcOrd="1" destOrd="0" presId="urn:microsoft.com/office/officeart/2008/layout/PictureStrips"/>
    <dgm:cxn modelId="{671B7A41-B63C-4310-A213-7B1E5DBB2A33}" type="presParOf" srcId="{7EF62963-2F64-4634-96D6-25C3F99F7101}" destId="{5FCE5D51-0A6B-4171-81B0-3C74BD733EC7}" srcOrd="2" destOrd="0" presId="urn:microsoft.com/office/officeart/2008/layout/PictureStrips"/>
    <dgm:cxn modelId="{C6D92B2F-00B3-41BE-87E1-C95D4F068A70}" type="presParOf" srcId="{5FCE5D51-0A6B-4171-81B0-3C74BD733EC7}" destId="{78E1E628-4D4C-48AB-9AF3-1D2C57AABF4A}" srcOrd="0" destOrd="0" presId="urn:microsoft.com/office/officeart/2008/layout/PictureStrips"/>
    <dgm:cxn modelId="{B27EE5FF-B57C-4D8C-ADDF-B5B119AECDDA}" type="presParOf" srcId="{5FCE5D51-0A6B-4171-81B0-3C74BD733EC7}" destId="{7741C230-D71A-4981-A95E-56A90A017A63}" srcOrd="1" destOrd="0" presId="urn:microsoft.com/office/officeart/2008/layout/PictureStrips"/>
    <dgm:cxn modelId="{8CB4C4C2-F77D-48B3-BD03-1ED30460D888}" type="presParOf" srcId="{7EF62963-2F64-4634-96D6-25C3F99F7101}" destId="{A3E5C626-17CF-469B-884B-8AA72C30FF4A}" srcOrd="3" destOrd="0" presId="urn:microsoft.com/office/officeart/2008/layout/PictureStrips"/>
    <dgm:cxn modelId="{91B04DA2-74B8-4D1F-BAFA-D431F7FFBC2F}" type="presParOf" srcId="{7EF62963-2F64-4634-96D6-25C3F99F7101}" destId="{408484B6-388B-43EF-B9E0-FD6F1AC5BC1F}" srcOrd="4" destOrd="0" presId="urn:microsoft.com/office/officeart/2008/layout/PictureStrips"/>
    <dgm:cxn modelId="{25F82BE0-9257-491C-806D-3195A60BF5E6}" type="presParOf" srcId="{408484B6-388B-43EF-B9E0-FD6F1AC5BC1F}" destId="{7DA36AE4-ED53-43AD-9581-8DC97ABAD102}" srcOrd="0" destOrd="0" presId="urn:microsoft.com/office/officeart/2008/layout/PictureStrips"/>
    <dgm:cxn modelId="{1C8E78A5-E743-4CF4-8811-E4390347B7B4}" type="presParOf" srcId="{408484B6-388B-43EF-B9E0-FD6F1AC5BC1F}" destId="{02474C93-4C5C-48E6-ACA3-59481276BA32}" srcOrd="1" destOrd="0" presId="urn:microsoft.com/office/officeart/2008/layout/PictureStrips"/>
    <dgm:cxn modelId="{6ACD7AFC-C185-4C24-ADD2-7567D22A4C1C}" type="presParOf" srcId="{7EF62963-2F64-4634-96D6-25C3F99F7101}" destId="{92216E2B-8C86-40E0-832F-A307716C69BF}" srcOrd="5" destOrd="0" presId="urn:microsoft.com/office/officeart/2008/layout/PictureStrips"/>
    <dgm:cxn modelId="{B195A03E-3376-4353-BF8D-CA011B46BBBE}" type="presParOf" srcId="{7EF62963-2F64-4634-96D6-25C3F99F7101}" destId="{FD9644C3-4CF1-44F2-9C4F-9A85028E9FEF}" srcOrd="6" destOrd="0" presId="urn:microsoft.com/office/officeart/2008/layout/PictureStrips"/>
    <dgm:cxn modelId="{A436CAFF-A0DC-4C95-8374-973BFDBA2D77}" type="presParOf" srcId="{FD9644C3-4CF1-44F2-9C4F-9A85028E9FEF}" destId="{0ED8220A-B7D5-488B-B356-4D63B791456A}" srcOrd="0" destOrd="0" presId="urn:microsoft.com/office/officeart/2008/layout/PictureStrips"/>
    <dgm:cxn modelId="{3579DBAF-83BB-4427-94A3-B23B31A4B2BD}" type="presParOf" srcId="{FD9644C3-4CF1-44F2-9C4F-9A85028E9FEF}" destId="{88B11CE4-D937-4BE9-9D7D-35254A0D410C}" srcOrd="1" destOrd="0" presId="urn:microsoft.com/office/officeart/2008/layout/PictureStrips"/>
    <dgm:cxn modelId="{921173DA-A94B-405A-89D0-53221A7C86CF}" type="presParOf" srcId="{7EF62963-2F64-4634-96D6-25C3F99F7101}" destId="{0F39A83E-B9B9-4B27-851D-D327CC9E555D}" srcOrd="7" destOrd="0" presId="urn:microsoft.com/office/officeart/2008/layout/PictureStrips"/>
    <dgm:cxn modelId="{539EBDFD-189E-4B19-87D7-9568248AFCB5}" type="presParOf" srcId="{7EF62963-2F64-4634-96D6-25C3F99F7101}" destId="{BD5DC14B-4035-43EA-BE26-2220B5FFD161}" srcOrd="8" destOrd="0" presId="urn:microsoft.com/office/officeart/2008/layout/PictureStrips"/>
    <dgm:cxn modelId="{051C4B91-AB63-4DD0-8B16-EDBAD2370B82}" type="presParOf" srcId="{BD5DC14B-4035-43EA-BE26-2220B5FFD161}" destId="{C26C6121-1E59-45B4-80E5-4B6430F41B5A}" srcOrd="0" destOrd="0" presId="urn:microsoft.com/office/officeart/2008/layout/PictureStrips"/>
    <dgm:cxn modelId="{A1334E07-80A1-4CFC-A52C-282AD7270422}" type="presParOf" srcId="{BD5DC14B-4035-43EA-BE26-2220B5FFD161}" destId="{64C843D0-F724-4910-A161-D3F4B6A4263C}" srcOrd="1" destOrd="0" presId="urn:microsoft.com/office/officeart/2008/layout/PictureStrips"/>
    <dgm:cxn modelId="{C971787C-E1CD-4911-B3B8-219FA9085524}" type="presParOf" srcId="{7EF62963-2F64-4634-96D6-25C3F99F7101}" destId="{9759AC50-C2B9-41F8-A600-3C226E066AD0}" srcOrd="9" destOrd="0" presId="urn:microsoft.com/office/officeart/2008/layout/PictureStrips"/>
    <dgm:cxn modelId="{FBFBCECF-565E-4013-AB2A-E3AE4670A61C}" type="presParOf" srcId="{7EF62963-2F64-4634-96D6-25C3F99F7101}" destId="{04B278D5-D256-4C07-809B-2EEE7C9FA1C5}" srcOrd="10" destOrd="0" presId="urn:microsoft.com/office/officeart/2008/layout/PictureStrips"/>
    <dgm:cxn modelId="{ED61CE23-A011-4739-A4DD-DEB22552E833}" type="presParOf" srcId="{04B278D5-D256-4C07-809B-2EEE7C9FA1C5}" destId="{F532BAE8-CC43-4085-B165-F5402FFF8423}" srcOrd="0" destOrd="0" presId="urn:microsoft.com/office/officeart/2008/layout/PictureStrips"/>
    <dgm:cxn modelId="{7382B91C-17FF-48A7-ADBB-5CA6D25DCDE7}" type="presParOf" srcId="{04B278D5-D256-4C07-809B-2EEE7C9FA1C5}" destId="{67D653E4-1382-44C2-B0A1-4A9E553A7D45}"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90E1238-2286-496F-B64D-638937211F00}" type="doc">
      <dgm:prSet loTypeId="urn:microsoft.com/office/officeart/2008/layout/LinedList" loCatId="list" qsTypeId="urn:microsoft.com/office/officeart/2005/8/quickstyle/simple1" qsCatId="simple" csTypeId="urn:microsoft.com/office/officeart/2005/8/colors/accent0_2" csCatId="mainScheme" phldr="1"/>
      <dgm:spPr/>
      <dgm:t>
        <a:bodyPr/>
        <a:lstStyle/>
        <a:p>
          <a:endParaRPr lang="en-AU"/>
        </a:p>
      </dgm:t>
    </dgm:pt>
    <dgm:pt modelId="{4CF12C17-67FC-4250-B338-14615B8D05F8}">
      <dgm:prSet phldrT="[Text]" custT="1"/>
      <dgm:spPr/>
      <dgm:t>
        <a:bodyPr/>
        <a:lstStyle/>
        <a:p>
          <a:pPr marL="265113" indent="0">
            <a:buNone/>
          </a:pPr>
          <a:r>
            <a:rPr lang="en-US" sz="1500" b="1" dirty="0"/>
            <a:t>PARALLEL COLLABORATION</a:t>
          </a:r>
          <a:endParaRPr lang="en-AU" sz="1500" dirty="0"/>
        </a:p>
      </dgm:t>
    </dgm:pt>
    <dgm:pt modelId="{59345967-D872-4BAF-B23F-F061C7F4D9D9}" type="parTrans" cxnId="{95439748-C01C-48E6-A87F-250F76D3C72E}">
      <dgm:prSet/>
      <dgm:spPr/>
      <dgm:t>
        <a:bodyPr/>
        <a:lstStyle/>
        <a:p>
          <a:endParaRPr lang="en-AU" sz="1500"/>
        </a:p>
      </dgm:t>
    </dgm:pt>
    <dgm:pt modelId="{94BF0BFE-5E93-4C15-A429-EC194E495AF2}" type="sibTrans" cxnId="{95439748-C01C-48E6-A87F-250F76D3C72E}">
      <dgm:prSet/>
      <dgm:spPr/>
      <dgm:t>
        <a:bodyPr/>
        <a:lstStyle/>
        <a:p>
          <a:endParaRPr lang="en-AU" sz="1500"/>
        </a:p>
      </dgm:t>
    </dgm:pt>
    <dgm:pt modelId="{F2931092-5150-494C-8265-A4065411917D}">
      <dgm:prSet phldrT="[Text]" custT="1"/>
      <dgm:spPr/>
      <dgm:t>
        <a:bodyPr/>
        <a:lstStyle/>
        <a:p>
          <a:pPr marL="265113" indent="0">
            <a:buNone/>
          </a:pPr>
          <a:r>
            <a:rPr lang="en-US" sz="1500" b="1" i="0"/>
            <a:t>DIALOGUE</a:t>
          </a:r>
          <a:endParaRPr lang="en-AU" sz="1500"/>
        </a:p>
      </dgm:t>
    </dgm:pt>
    <dgm:pt modelId="{9F2B1AB6-CDDA-444D-B78A-C00EE5594C8D}" type="parTrans" cxnId="{EE073402-D269-4D48-843E-E79619D7E1A6}">
      <dgm:prSet/>
      <dgm:spPr/>
      <dgm:t>
        <a:bodyPr/>
        <a:lstStyle/>
        <a:p>
          <a:endParaRPr lang="en-AU" sz="1500"/>
        </a:p>
      </dgm:t>
    </dgm:pt>
    <dgm:pt modelId="{2AB6F368-16E9-428C-B587-49BC9DD20A09}" type="sibTrans" cxnId="{EE073402-D269-4D48-843E-E79619D7E1A6}">
      <dgm:prSet/>
      <dgm:spPr/>
      <dgm:t>
        <a:bodyPr/>
        <a:lstStyle/>
        <a:p>
          <a:endParaRPr lang="en-AU" sz="1500"/>
        </a:p>
      </dgm:t>
    </dgm:pt>
    <dgm:pt modelId="{13030F22-ED91-4E65-8E1B-E141A92FA70B}">
      <dgm:prSet phldrT="[Text]" custT="1"/>
      <dgm:spPr/>
      <dgm:t>
        <a:bodyPr/>
        <a:lstStyle/>
        <a:p>
          <a:pPr marL="265113" indent="0">
            <a:buNone/>
          </a:pPr>
          <a:r>
            <a:rPr lang="en-US" sz="1500" b="1" i="0"/>
            <a:t>REFLECTION</a:t>
          </a:r>
          <a:endParaRPr lang="en-AU" sz="1500"/>
        </a:p>
      </dgm:t>
    </dgm:pt>
    <dgm:pt modelId="{0175337E-7736-4721-882E-A82478EAF074}" type="parTrans" cxnId="{6C63A7FE-60AE-494F-B72C-5BA176A8F31C}">
      <dgm:prSet/>
      <dgm:spPr/>
      <dgm:t>
        <a:bodyPr/>
        <a:lstStyle/>
        <a:p>
          <a:endParaRPr lang="en-AU" sz="1500"/>
        </a:p>
      </dgm:t>
    </dgm:pt>
    <dgm:pt modelId="{C248D161-7E49-4A5D-9976-362A360C62CF}" type="sibTrans" cxnId="{6C63A7FE-60AE-494F-B72C-5BA176A8F31C}">
      <dgm:prSet/>
      <dgm:spPr/>
      <dgm:t>
        <a:bodyPr/>
        <a:lstStyle/>
        <a:p>
          <a:endParaRPr lang="en-AU" sz="1500"/>
        </a:p>
      </dgm:t>
    </dgm:pt>
    <dgm:pt modelId="{37D3DE1B-AC73-48A2-A4B4-B26A609F3597}">
      <dgm:prSet custT="1"/>
      <dgm:spPr/>
      <dgm:t>
        <a:bodyPr/>
        <a:lstStyle/>
        <a:p>
          <a:pPr marL="265113" indent="0">
            <a:buNone/>
          </a:pPr>
          <a:r>
            <a:rPr lang="en-US" sz="1500" b="1" i="0"/>
            <a:t>REVIEW</a:t>
          </a:r>
          <a:endParaRPr lang="en-US" sz="1500"/>
        </a:p>
      </dgm:t>
    </dgm:pt>
    <dgm:pt modelId="{460BF94F-8D39-4859-9BD0-AC608C4CD0DD}" type="parTrans" cxnId="{DB3266D9-F4B5-4A33-866E-BA2039ED379D}">
      <dgm:prSet/>
      <dgm:spPr/>
      <dgm:t>
        <a:bodyPr/>
        <a:lstStyle/>
        <a:p>
          <a:endParaRPr lang="en-AU" sz="1500"/>
        </a:p>
      </dgm:t>
    </dgm:pt>
    <dgm:pt modelId="{B205B6A8-3874-4E30-8EA3-7EB992262C70}" type="sibTrans" cxnId="{DB3266D9-F4B5-4A33-866E-BA2039ED379D}">
      <dgm:prSet/>
      <dgm:spPr/>
      <dgm:t>
        <a:bodyPr/>
        <a:lstStyle/>
        <a:p>
          <a:endParaRPr lang="en-AU" sz="1500"/>
        </a:p>
      </dgm:t>
    </dgm:pt>
    <dgm:pt modelId="{8FCDDC1F-C57C-41D8-9746-AB86EC9E1F8E}">
      <dgm:prSet phldrT="[Text]" custT="1"/>
      <dgm:spPr/>
      <dgm:t>
        <a:bodyPr/>
        <a:lstStyle/>
        <a:p>
          <a:pPr marL="265113" indent="0">
            <a:buNone/>
          </a:pPr>
          <a:r>
            <a:rPr lang="en-US" sz="1500" b="1" i="0" dirty="0"/>
            <a:t>SEQUENTIAL COLLABORATION</a:t>
          </a:r>
          <a:endParaRPr lang="en-AU" sz="1500" dirty="0"/>
        </a:p>
      </dgm:t>
    </dgm:pt>
    <dgm:pt modelId="{29DB2F62-6987-49E0-9697-557B7316E65F}" type="parTrans" cxnId="{E664E8C5-38E6-4DF4-ACCD-079AC00DB918}">
      <dgm:prSet/>
      <dgm:spPr/>
      <dgm:t>
        <a:bodyPr/>
        <a:lstStyle/>
        <a:p>
          <a:endParaRPr lang="en-AU" sz="1500"/>
        </a:p>
      </dgm:t>
    </dgm:pt>
    <dgm:pt modelId="{9263B2D3-A550-4BFA-8AD3-5C359CB170DE}" type="sibTrans" cxnId="{E664E8C5-38E6-4DF4-ACCD-079AC00DB918}">
      <dgm:prSet/>
      <dgm:spPr/>
      <dgm:t>
        <a:bodyPr/>
        <a:lstStyle/>
        <a:p>
          <a:endParaRPr lang="en-AU" sz="1500"/>
        </a:p>
      </dgm:t>
    </dgm:pt>
    <dgm:pt modelId="{7F33C620-CD8F-427D-B677-873935E177F5}">
      <dgm:prSet phldrT="[Text]" custT="1"/>
      <dgm:spPr/>
      <dgm:t>
        <a:bodyPr/>
        <a:lstStyle/>
        <a:p>
          <a:pPr marL="265113" indent="0">
            <a:buNone/>
          </a:pPr>
          <a:r>
            <a:rPr lang="en-US" sz="1500" b="1" i="0" dirty="0"/>
            <a:t>SYNERGISTIC COLLABORATION</a:t>
          </a:r>
          <a:endParaRPr lang="en-AU" sz="1500" dirty="0"/>
        </a:p>
      </dgm:t>
    </dgm:pt>
    <dgm:pt modelId="{0FC3311C-9DA1-40F4-87A0-490F7D761211}" type="parTrans" cxnId="{D8D0862F-961B-49F4-9D09-4F7EBE113E3D}">
      <dgm:prSet/>
      <dgm:spPr/>
      <dgm:t>
        <a:bodyPr/>
        <a:lstStyle/>
        <a:p>
          <a:endParaRPr lang="en-AU" sz="1500"/>
        </a:p>
      </dgm:t>
    </dgm:pt>
    <dgm:pt modelId="{CA77F832-F5AC-418F-BBDD-FDC781C75A7A}" type="sibTrans" cxnId="{D8D0862F-961B-49F4-9D09-4F7EBE113E3D}">
      <dgm:prSet/>
      <dgm:spPr/>
      <dgm:t>
        <a:bodyPr/>
        <a:lstStyle/>
        <a:p>
          <a:endParaRPr lang="en-AU" sz="1500"/>
        </a:p>
      </dgm:t>
    </dgm:pt>
    <dgm:pt modelId="{2826CF6F-D150-4615-8E14-A8059DDA3CEF}">
      <dgm:prSet phldrT="[Text]" custT="1"/>
      <dgm:spPr/>
      <dgm:t>
        <a:bodyPr/>
        <a:lstStyle/>
        <a:p>
          <a:pPr marL="265113" indent="0">
            <a:buNone/>
          </a:pPr>
          <a:r>
            <a:rPr lang="en-US" sz="1500" b="0" i="0" dirty="0"/>
            <a:t>Participants </a:t>
          </a:r>
          <a:r>
            <a:rPr lang="en-US" sz="1500" b="0" i="0" dirty="0" err="1"/>
            <a:t>synthesise</a:t>
          </a:r>
          <a:r>
            <a:rPr lang="en-US" sz="1500" b="0" i="0" dirty="0"/>
            <a:t> their ideas to plan, organize, and complete the creation of a product that melds all contributions into a collective final product.</a:t>
          </a:r>
          <a:endParaRPr lang="en-AU" sz="1500" dirty="0"/>
        </a:p>
      </dgm:t>
    </dgm:pt>
    <dgm:pt modelId="{C4A0A5FD-0624-494D-AAF3-8CA6D876B1DA}" type="parTrans" cxnId="{3F90A89A-4FD5-4D1E-9AB6-E3F45DAE8CBC}">
      <dgm:prSet/>
      <dgm:spPr/>
      <dgm:t>
        <a:bodyPr/>
        <a:lstStyle/>
        <a:p>
          <a:endParaRPr lang="en-AU" sz="1500"/>
        </a:p>
      </dgm:t>
    </dgm:pt>
    <dgm:pt modelId="{F71F0419-F643-4D1B-8A78-07A183559489}" type="sibTrans" cxnId="{3F90A89A-4FD5-4D1E-9AB6-E3F45DAE8CBC}">
      <dgm:prSet/>
      <dgm:spPr/>
      <dgm:t>
        <a:bodyPr/>
        <a:lstStyle/>
        <a:p>
          <a:endParaRPr lang="en-AU" sz="1500"/>
        </a:p>
      </dgm:t>
    </dgm:pt>
    <dgm:pt modelId="{A20AF5A5-1129-4F2A-820C-7F567FB57E64}">
      <dgm:prSet phldrT="[Text]" custT="1"/>
      <dgm:spPr/>
      <dgm:t>
        <a:bodyPr/>
        <a:lstStyle/>
        <a:p>
          <a:pPr marL="265113" indent="0">
            <a:buNone/>
          </a:pPr>
          <a:r>
            <a:rPr lang="en-US" sz="1500" b="0" i="0" dirty="0"/>
            <a:t>Participants complete stages of the work, building on each other’s contributions through a series of progressive steps. All are combined into a collective final product, or the process moves to another level of collaboration.</a:t>
          </a:r>
          <a:endParaRPr lang="en-AU" sz="1500" dirty="0"/>
        </a:p>
      </dgm:t>
    </dgm:pt>
    <dgm:pt modelId="{A13C9219-0476-4E27-A807-2E45D3C3F0EE}" type="parTrans" cxnId="{F69303A1-1030-4679-ADA6-0C4FB0275E21}">
      <dgm:prSet/>
      <dgm:spPr/>
      <dgm:t>
        <a:bodyPr/>
        <a:lstStyle/>
        <a:p>
          <a:endParaRPr lang="en-AU" sz="1500"/>
        </a:p>
      </dgm:t>
    </dgm:pt>
    <dgm:pt modelId="{77B607A3-A787-4F1F-861E-47410D8FB120}" type="sibTrans" cxnId="{F69303A1-1030-4679-ADA6-0C4FB0275E21}">
      <dgm:prSet/>
      <dgm:spPr/>
      <dgm:t>
        <a:bodyPr/>
        <a:lstStyle/>
        <a:p>
          <a:endParaRPr lang="en-AU" sz="1500"/>
        </a:p>
      </dgm:t>
    </dgm:pt>
    <dgm:pt modelId="{30F96A6F-AD41-4922-9ED6-0119115C30BB}">
      <dgm:prSet phldrT="[Text]" custT="1"/>
      <dgm:spPr/>
      <dgm:t>
        <a:bodyPr/>
        <a:lstStyle/>
        <a:p>
          <a:pPr marL="265113" indent="0">
            <a:buNone/>
          </a:pPr>
          <a:r>
            <a:rPr lang="en-US" sz="1500" dirty="0"/>
            <a:t>Participants work to each complete a component of the project. Elements are combined into a collective final product, or the process moves to another level of collaboration.</a:t>
          </a:r>
          <a:endParaRPr lang="en-AU" sz="1500" dirty="0"/>
        </a:p>
      </dgm:t>
    </dgm:pt>
    <dgm:pt modelId="{77329D50-FD9A-4882-949C-88D16221CEC2}" type="parTrans" cxnId="{432B2796-025F-4C31-B840-8494085466D8}">
      <dgm:prSet/>
      <dgm:spPr/>
      <dgm:t>
        <a:bodyPr/>
        <a:lstStyle/>
        <a:p>
          <a:endParaRPr lang="en-AU" sz="1500"/>
        </a:p>
      </dgm:t>
    </dgm:pt>
    <dgm:pt modelId="{6265E5EA-5216-440D-997F-D530FF58D7B9}" type="sibTrans" cxnId="{432B2796-025F-4C31-B840-8494085466D8}">
      <dgm:prSet/>
      <dgm:spPr/>
      <dgm:t>
        <a:bodyPr/>
        <a:lstStyle/>
        <a:p>
          <a:endParaRPr lang="en-AU" sz="1500"/>
        </a:p>
      </dgm:t>
    </dgm:pt>
    <dgm:pt modelId="{DF946BDC-0DDC-4428-8E4D-2D620B247B1F}">
      <dgm:prSet custT="1"/>
      <dgm:spPr/>
      <dgm:t>
        <a:bodyPr/>
        <a:lstStyle/>
        <a:p>
          <a:pPr marL="265113" indent="0">
            <a:buNone/>
          </a:pPr>
          <a:r>
            <a:rPr lang="en-US" sz="1500" b="0" i="0" dirty="0"/>
            <a:t>Participants exchange work for constructive mutual critique and to incorporate others’ perspectives. Participants evaluate which elements of each partner’s work should be included in the deliverables, and how they will be integrated into the whole.</a:t>
          </a:r>
          <a:endParaRPr lang="en-US" sz="1500" dirty="0"/>
        </a:p>
      </dgm:t>
    </dgm:pt>
    <dgm:pt modelId="{4228D0FC-7630-4AE4-9822-2A845EE582C0}" type="parTrans" cxnId="{ECD01B3A-D2C2-4AEE-951B-6BE13571E07C}">
      <dgm:prSet/>
      <dgm:spPr/>
      <dgm:t>
        <a:bodyPr/>
        <a:lstStyle/>
        <a:p>
          <a:endParaRPr lang="en-AU" sz="1500"/>
        </a:p>
      </dgm:t>
    </dgm:pt>
    <dgm:pt modelId="{08E5730F-061C-42C5-B171-66F72D769A14}" type="sibTrans" cxnId="{ECD01B3A-D2C2-4AEE-951B-6BE13571E07C}">
      <dgm:prSet/>
      <dgm:spPr/>
      <dgm:t>
        <a:bodyPr/>
        <a:lstStyle/>
        <a:p>
          <a:endParaRPr lang="en-AU" sz="1500"/>
        </a:p>
      </dgm:t>
    </dgm:pt>
    <dgm:pt modelId="{E3D21B47-A5DE-40AB-ABE0-385629F477A6}">
      <dgm:prSet phldrT="[Text]" custT="1"/>
      <dgm:spPr/>
      <dgm:t>
        <a:bodyPr/>
        <a:lstStyle/>
        <a:p>
          <a:pPr marL="265113" indent="0">
            <a:buNone/>
          </a:pPr>
          <a:r>
            <a:rPr lang="en-US" sz="1500" b="0" i="0" dirty="0"/>
            <a:t>Participants in the collaborative process agree on and work with the group’s communication expectations, timelines, processes, and tools. They exchange ideas to find shared purpose and coherence with the plans and/or tactics needed to coordinate their efforts.</a:t>
          </a:r>
          <a:endParaRPr lang="en-AU" sz="1500" dirty="0"/>
        </a:p>
      </dgm:t>
    </dgm:pt>
    <dgm:pt modelId="{2C5BB640-DDF5-4E81-A55E-EE6F9314395B}" type="parTrans" cxnId="{936DF25E-6B96-428B-BF92-165F712E7B50}">
      <dgm:prSet/>
      <dgm:spPr/>
      <dgm:t>
        <a:bodyPr/>
        <a:lstStyle/>
        <a:p>
          <a:endParaRPr lang="en-AU" sz="1500"/>
        </a:p>
      </dgm:t>
    </dgm:pt>
    <dgm:pt modelId="{8E676935-5106-47F5-A003-99C7E813825C}" type="sibTrans" cxnId="{936DF25E-6B96-428B-BF92-165F712E7B50}">
      <dgm:prSet/>
      <dgm:spPr/>
      <dgm:t>
        <a:bodyPr/>
        <a:lstStyle/>
        <a:p>
          <a:endParaRPr lang="en-AU" sz="1500"/>
        </a:p>
      </dgm:t>
    </dgm:pt>
    <dgm:pt modelId="{CF4F3285-30E7-41C3-8BDF-B537CD39DD5D}">
      <dgm:prSet phldrT="[Text]" custT="1"/>
      <dgm:spPr/>
      <dgm:t>
        <a:bodyPr/>
        <a:lstStyle/>
        <a:p>
          <a:pPr marL="265113" indent="0">
            <a:buNone/>
          </a:pPr>
          <a:r>
            <a:rPr lang="en-US" sz="1500" b="0" i="0" dirty="0"/>
            <a:t>Individuals align their own knowledge, attitudes, and skills with group efforts. Individuals make sense of and prepare their roles in collaborative efforts.</a:t>
          </a:r>
          <a:endParaRPr lang="en-AU" sz="1500" dirty="0"/>
        </a:p>
      </dgm:t>
    </dgm:pt>
    <dgm:pt modelId="{2AF19A3E-A240-4120-B7BC-D71CFC0BC2E7}" type="parTrans" cxnId="{E073103B-1DE0-4392-BDEB-C11C92F1C36E}">
      <dgm:prSet/>
      <dgm:spPr/>
      <dgm:t>
        <a:bodyPr/>
        <a:lstStyle/>
        <a:p>
          <a:endParaRPr lang="en-AU" sz="1500"/>
        </a:p>
      </dgm:t>
    </dgm:pt>
    <dgm:pt modelId="{969A087C-B1CC-4289-BC35-047F4F093E87}" type="sibTrans" cxnId="{E073103B-1DE0-4392-BDEB-C11C92F1C36E}">
      <dgm:prSet/>
      <dgm:spPr/>
      <dgm:t>
        <a:bodyPr/>
        <a:lstStyle/>
        <a:p>
          <a:endParaRPr lang="en-AU" sz="1500"/>
        </a:p>
      </dgm:t>
    </dgm:pt>
    <dgm:pt modelId="{E185A392-AB6C-408E-A476-FC9F1561B09A}" type="pres">
      <dgm:prSet presAssocID="{990E1238-2286-496F-B64D-638937211F00}" presName="vert0" presStyleCnt="0">
        <dgm:presLayoutVars>
          <dgm:dir/>
          <dgm:animOne val="branch"/>
          <dgm:animLvl val="lvl"/>
        </dgm:presLayoutVars>
      </dgm:prSet>
      <dgm:spPr/>
    </dgm:pt>
    <dgm:pt modelId="{F1DEECE6-5320-41ED-8265-059F4730FC18}" type="pres">
      <dgm:prSet presAssocID="{7F33C620-CD8F-427D-B677-873935E177F5}" presName="thickLine" presStyleLbl="alignNode1" presStyleIdx="0" presStyleCnt="6"/>
      <dgm:spPr/>
    </dgm:pt>
    <dgm:pt modelId="{182BBC79-EC6E-4411-9A64-C459028E2056}" type="pres">
      <dgm:prSet presAssocID="{7F33C620-CD8F-427D-B677-873935E177F5}" presName="horz1" presStyleCnt="0"/>
      <dgm:spPr/>
    </dgm:pt>
    <dgm:pt modelId="{75BD99CF-94A5-492B-9BDD-79F379235ECF}" type="pres">
      <dgm:prSet presAssocID="{7F33C620-CD8F-427D-B677-873935E177F5}" presName="tx1" presStyleLbl="revTx" presStyleIdx="0" presStyleCnt="12"/>
      <dgm:spPr/>
    </dgm:pt>
    <dgm:pt modelId="{9227F9D2-5C8B-46A2-BC21-43F3F3E819F0}" type="pres">
      <dgm:prSet presAssocID="{7F33C620-CD8F-427D-B677-873935E177F5}" presName="vert1" presStyleCnt="0"/>
      <dgm:spPr/>
    </dgm:pt>
    <dgm:pt modelId="{7658B788-8AC7-42AF-91ED-CDFBB91F417B}" type="pres">
      <dgm:prSet presAssocID="{2826CF6F-D150-4615-8E14-A8059DDA3CEF}" presName="vertSpace2a" presStyleCnt="0"/>
      <dgm:spPr/>
    </dgm:pt>
    <dgm:pt modelId="{52D160F8-B0A5-419B-A6CE-1FA38B883DC7}" type="pres">
      <dgm:prSet presAssocID="{2826CF6F-D150-4615-8E14-A8059DDA3CEF}" presName="horz2" presStyleCnt="0"/>
      <dgm:spPr/>
    </dgm:pt>
    <dgm:pt modelId="{A30B3247-9081-42BB-8392-8B0D66CCC187}" type="pres">
      <dgm:prSet presAssocID="{2826CF6F-D150-4615-8E14-A8059DDA3CEF}" presName="horzSpace2" presStyleCnt="0"/>
      <dgm:spPr/>
    </dgm:pt>
    <dgm:pt modelId="{542866A0-353F-4DF8-A487-F768717FE7C4}" type="pres">
      <dgm:prSet presAssocID="{2826CF6F-D150-4615-8E14-A8059DDA3CEF}" presName="tx2" presStyleLbl="revTx" presStyleIdx="1" presStyleCnt="12"/>
      <dgm:spPr/>
    </dgm:pt>
    <dgm:pt modelId="{1C352B43-FC83-4868-A282-1CCC25E255AB}" type="pres">
      <dgm:prSet presAssocID="{2826CF6F-D150-4615-8E14-A8059DDA3CEF}" presName="vert2" presStyleCnt="0"/>
      <dgm:spPr/>
    </dgm:pt>
    <dgm:pt modelId="{F840C910-1EAB-4E40-8A06-9585133AD322}" type="pres">
      <dgm:prSet presAssocID="{2826CF6F-D150-4615-8E14-A8059DDA3CEF}" presName="thinLine2b" presStyleLbl="callout" presStyleIdx="0" presStyleCnt="6"/>
      <dgm:spPr/>
    </dgm:pt>
    <dgm:pt modelId="{21DDC37E-AAF6-4C3C-BB21-F952039F99BC}" type="pres">
      <dgm:prSet presAssocID="{2826CF6F-D150-4615-8E14-A8059DDA3CEF}" presName="vertSpace2b" presStyleCnt="0"/>
      <dgm:spPr/>
    </dgm:pt>
    <dgm:pt modelId="{F8EA4532-EB4E-47CD-A527-75D09001FD2E}" type="pres">
      <dgm:prSet presAssocID="{8FCDDC1F-C57C-41D8-9746-AB86EC9E1F8E}" presName="thickLine" presStyleLbl="alignNode1" presStyleIdx="1" presStyleCnt="6"/>
      <dgm:spPr/>
    </dgm:pt>
    <dgm:pt modelId="{14D33BC0-351E-4889-872D-18E339CE886E}" type="pres">
      <dgm:prSet presAssocID="{8FCDDC1F-C57C-41D8-9746-AB86EC9E1F8E}" presName="horz1" presStyleCnt="0"/>
      <dgm:spPr/>
    </dgm:pt>
    <dgm:pt modelId="{942C1482-5FC8-4F37-82C0-919FF0E86BE6}" type="pres">
      <dgm:prSet presAssocID="{8FCDDC1F-C57C-41D8-9746-AB86EC9E1F8E}" presName="tx1" presStyleLbl="revTx" presStyleIdx="2" presStyleCnt="12"/>
      <dgm:spPr/>
    </dgm:pt>
    <dgm:pt modelId="{ED3C08AC-D7D0-4D21-A289-AD9D12DFA7AE}" type="pres">
      <dgm:prSet presAssocID="{8FCDDC1F-C57C-41D8-9746-AB86EC9E1F8E}" presName="vert1" presStyleCnt="0"/>
      <dgm:spPr/>
    </dgm:pt>
    <dgm:pt modelId="{D0F24594-05C3-40E1-811E-B504D22ED9D6}" type="pres">
      <dgm:prSet presAssocID="{A20AF5A5-1129-4F2A-820C-7F567FB57E64}" presName="vertSpace2a" presStyleCnt="0"/>
      <dgm:spPr/>
    </dgm:pt>
    <dgm:pt modelId="{453CB494-C62B-4B1B-8826-F2E0D6924E9F}" type="pres">
      <dgm:prSet presAssocID="{A20AF5A5-1129-4F2A-820C-7F567FB57E64}" presName="horz2" presStyleCnt="0"/>
      <dgm:spPr/>
    </dgm:pt>
    <dgm:pt modelId="{D7ABDF1C-1275-4E72-B91A-D2AE09298EEB}" type="pres">
      <dgm:prSet presAssocID="{A20AF5A5-1129-4F2A-820C-7F567FB57E64}" presName="horzSpace2" presStyleCnt="0"/>
      <dgm:spPr/>
    </dgm:pt>
    <dgm:pt modelId="{D2B9A09F-E9F1-4671-8602-053D33C033AC}" type="pres">
      <dgm:prSet presAssocID="{A20AF5A5-1129-4F2A-820C-7F567FB57E64}" presName="tx2" presStyleLbl="revTx" presStyleIdx="3" presStyleCnt="12"/>
      <dgm:spPr/>
    </dgm:pt>
    <dgm:pt modelId="{A45885C7-A866-4542-8BC3-BCBE122294D7}" type="pres">
      <dgm:prSet presAssocID="{A20AF5A5-1129-4F2A-820C-7F567FB57E64}" presName="vert2" presStyleCnt="0"/>
      <dgm:spPr/>
    </dgm:pt>
    <dgm:pt modelId="{BD4B3028-DE5D-4ADB-B6A9-12FF399FE062}" type="pres">
      <dgm:prSet presAssocID="{A20AF5A5-1129-4F2A-820C-7F567FB57E64}" presName="thinLine2b" presStyleLbl="callout" presStyleIdx="1" presStyleCnt="6"/>
      <dgm:spPr/>
    </dgm:pt>
    <dgm:pt modelId="{3EDD1C9E-4D7F-4CF5-BAFC-29C7D33F5ED3}" type="pres">
      <dgm:prSet presAssocID="{A20AF5A5-1129-4F2A-820C-7F567FB57E64}" presName="vertSpace2b" presStyleCnt="0"/>
      <dgm:spPr/>
    </dgm:pt>
    <dgm:pt modelId="{18902CBC-9556-4C60-A8B0-C37583E7FBCD}" type="pres">
      <dgm:prSet presAssocID="{4CF12C17-67FC-4250-B338-14615B8D05F8}" presName="thickLine" presStyleLbl="alignNode1" presStyleIdx="2" presStyleCnt="6"/>
      <dgm:spPr/>
    </dgm:pt>
    <dgm:pt modelId="{B75543D8-6D8C-44CB-916F-D2C44346EE61}" type="pres">
      <dgm:prSet presAssocID="{4CF12C17-67FC-4250-B338-14615B8D05F8}" presName="horz1" presStyleCnt="0"/>
      <dgm:spPr/>
    </dgm:pt>
    <dgm:pt modelId="{D56E9286-B859-46C2-A7B0-CFC53FDB35E4}" type="pres">
      <dgm:prSet presAssocID="{4CF12C17-67FC-4250-B338-14615B8D05F8}" presName="tx1" presStyleLbl="revTx" presStyleIdx="4" presStyleCnt="12"/>
      <dgm:spPr/>
    </dgm:pt>
    <dgm:pt modelId="{08825C2F-1743-43A9-A6F0-D5D47A7F7C98}" type="pres">
      <dgm:prSet presAssocID="{4CF12C17-67FC-4250-B338-14615B8D05F8}" presName="vert1" presStyleCnt="0"/>
      <dgm:spPr/>
    </dgm:pt>
    <dgm:pt modelId="{15BD074F-9CCC-447E-A7F1-685501D741D3}" type="pres">
      <dgm:prSet presAssocID="{30F96A6F-AD41-4922-9ED6-0119115C30BB}" presName="vertSpace2a" presStyleCnt="0"/>
      <dgm:spPr/>
    </dgm:pt>
    <dgm:pt modelId="{B911EEA5-BC17-4477-8C7C-0ACFDAE0536D}" type="pres">
      <dgm:prSet presAssocID="{30F96A6F-AD41-4922-9ED6-0119115C30BB}" presName="horz2" presStyleCnt="0"/>
      <dgm:spPr/>
    </dgm:pt>
    <dgm:pt modelId="{770ADA2C-EB40-4FDE-8182-FFCB61910082}" type="pres">
      <dgm:prSet presAssocID="{30F96A6F-AD41-4922-9ED6-0119115C30BB}" presName="horzSpace2" presStyleCnt="0"/>
      <dgm:spPr/>
    </dgm:pt>
    <dgm:pt modelId="{C822EBB7-1F86-45AA-83CA-0B63FB440A09}" type="pres">
      <dgm:prSet presAssocID="{30F96A6F-AD41-4922-9ED6-0119115C30BB}" presName="tx2" presStyleLbl="revTx" presStyleIdx="5" presStyleCnt="12"/>
      <dgm:spPr/>
    </dgm:pt>
    <dgm:pt modelId="{68022B40-854D-431E-A7C4-1E3C079E2223}" type="pres">
      <dgm:prSet presAssocID="{30F96A6F-AD41-4922-9ED6-0119115C30BB}" presName="vert2" presStyleCnt="0"/>
      <dgm:spPr/>
    </dgm:pt>
    <dgm:pt modelId="{5DA982D6-5174-4077-BEEF-E41E4D983D93}" type="pres">
      <dgm:prSet presAssocID="{30F96A6F-AD41-4922-9ED6-0119115C30BB}" presName="thinLine2b" presStyleLbl="callout" presStyleIdx="2" presStyleCnt="6"/>
      <dgm:spPr/>
    </dgm:pt>
    <dgm:pt modelId="{4943E94A-9639-43BE-9A95-22F64815C15B}" type="pres">
      <dgm:prSet presAssocID="{30F96A6F-AD41-4922-9ED6-0119115C30BB}" presName="vertSpace2b" presStyleCnt="0"/>
      <dgm:spPr/>
    </dgm:pt>
    <dgm:pt modelId="{4020DA3C-C25B-4EC9-B2E3-D74799835E4D}" type="pres">
      <dgm:prSet presAssocID="{37D3DE1B-AC73-48A2-A4B4-B26A609F3597}" presName="thickLine" presStyleLbl="alignNode1" presStyleIdx="3" presStyleCnt="6"/>
      <dgm:spPr/>
    </dgm:pt>
    <dgm:pt modelId="{DE650FEA-2D4D-4A78-86F3-00537D1551D0}" type="pres">
      <dgm:prSet presAssocID="{37D3DE1B-AC73-48A2-A4B4-B26A609F3597}" presName="horz1" presStyleCnt="0"/>
      <dgm:spPr/>
    </dgm:pt>
    <dgm:pt modelId="{B9675A4D-5DED-4CC1-8F5D-E63D6C278131}" type="pres">
      <dgm:prSet presAssocID="{37D3DE1B-AC73-48A2-A4B4-B26A609F3597}" presName="tx1" presStyleLbl="revTx" presStyleIdx="6" presStyleCnt="12"/>
      <dgm:spPr/>
    </dgm:pt>
    <dgm:pt modelId="{4BB49D2D-C98F-4F2E-83D8-DC7905FD3AC5}" type="pres">
      <dgm:prSet presAssocID="{37D3DE1B-AC73-48A2-A4B4-B26A609F3597}" presName="vert1" presStyleCnt="0"/>
      <dgm:spPr/>
    </dgm:pt>
    <dgm:pt modelId="{9856B138-B1E7-4EE0-B6C6-323B8CECEF10}" type="pres">
      <dgm:prSet presAssocID="{DF946BDC-0DDC-4428-8E4D-2D620B247B1F}" presName="vertSpace2a" presStyleCnt="0"/>
      <dgm:spPr/>
    </dgm:pt>
    <dgm:pt modelId="{48B268D1-480F-4B8D-AD48-892FC2136CA4}" type="pres">
      <dgm:prSet presAssocID="{DF946BDC-0DDC-4428-8E4D-2D620B247B1F}" presName="horz2" presStyleCnt="0"/>
      <dgm:spPr/>
    </dgm:pt>
    <dgm:pt modelId="{844B3282-52D3-4E4E-9894-F85C46464B3F}" type="pres">
      <dgm:prSet presAssocID="{DF946BDC-0DDC-4428-8E4D-2D620B247B1F}" presName="horzSpace2" presStyleCnt="0"/>
      <dgm:spPr/>
    </dgm:pt>
    <dgm:pt modelId="{94275FCD-5278-45E2-9F95-C118A7558E6F}" type="pres">
      <dgm:prSet presAssocID="{DF946BDC-0DDC-4428-8E4D-2D620B247B1F}" presName="tx2" presStyleLbl="revTx" presStyleIdx="7" presStyleCnt="12"/>
      <dgm:spPr/>
    </dgm:pt>
    <dgm:pt modelId="{5EC49ABC-9E58-4896-8345-569619E35AC9}" type="pres">
      <dgm:prSet presAssocID="{DF946BDC-0DDC-4428-8E4D-2D620B247B1F}" presName="vert2" presStyleCnt="0"/>
      <dgm:spPr/>
    </dgm:pt>
    <dgm:pt modelId="{21E8548F-BF11-4354-8715-2D4BF5CEBF4E}" type="pres">
      <dgm:prSet presAssocID="{DF946BDC-0DDC-4428-8E4D-2D620B247B1F}" presName="thinLine2b" presStyleLbl="callout" presStyleIdx="3" presStyleCnt="6"/>
      <dgm:spPr/>
    </dgm:pt>
    <dgm:pt modelId="{E769B247-76C5-4C9D-A8C1-E1D3C64FBFA9}" type="pres">
      <dgm:prSet presAssocID="{DF946BDC-0DDC-4428-8E4D-2D620B247B1F}" presName="vertSpace2b" presStyleCnt="0"/>
      <dgm:spPr/>
    </dgm:pt>
    <dgm:pt modelId="{E055EA67-C173-4D83-921D-37EAFA4BF3C8}" type="pres">
      <dgm:prSet presAssocID="{F2931092-5150-494C-8265-A4065411917D}" presName="thickLine" presStyleLbl="alignNode1" presStyleIdx="4" presStyleCnt="6"/>
      <dgm:spPr/>
    </dgm:pt>
    <dgm:pt modelId="{3D05FCD5-E320-46AC-A81E-0D2DF8C150DA}" type="pres">
      <dgm:prSet presAssocID="{F2931092-5150-494C-8265-A4065411917D}" presName="horz1" presStyleCnt="0"/>
      <dgm:spPr/>
    </dgm:pt>
    <dgm:pt modelId="{FBFB11A6-83FC-4A95-BB53-96F4B1B6ADEB}" type="pres">
      <dgm:prSet presAssocID="{F2931092-5150-494C-8265-A4065411917D}" presName="tx1" presStyleLbl="revTx" presStyleIdx="8" presStyleCnt="12"/>
      <dgm:spPr/>
    </dgm:pt>
    <dgm:pt modelId="{5749C4CE-35D4-4A61-B8D9-87AFA41ABB79}" type="pres">
      <dgm:prSet presAssocID="{F2931092-5150-494C-8265-A4065411917D}" presName="vert1" presStyleCnt="0"/>
      <dgm:spPr/>
    </dgm:pt>
    <dgm:pt modelId="{4920CA1F-A70B-41AE-8B2A-FA1F60305C9F}" type="pres">
      <dgm:prSet presAssocID="{E3D21B47-A5DE-40AB-ABE0-385629F477A6}" presName="vertSpace2a" presStyleCnt="0"/>
      <dgm:spPr/>
    </dgm:pt>
    <dgm:pt modelId="{2F12EA46-11D4-457C-B711-46BD3DBD0C41}" type="pres">
      <dgm:prSet presAssocID="{E3D21B47-A5DE-40AB-ABE0-385629F477A6}" presName="horz2" presStyleCnt="0"/>
      <dgm:spPr/>
    </dgm:pt>
    <dgm:pt modelId="{8F3CFB4A-349B-42FF-AD65-3E826FED16EC}" type="pres">
      <dgm:prSet presAssocID="{E3D21B47-A5DE-40AB-ABE0-385629F477A6}" presName="horzSpace2" presStyleCnt="0"/>
      <dgm:spPr/>
    </dgm:pt>
    <dgm:pt modelId="{CE768D0E-A205-4F18-ACCB-9C57115B8DED}" type="pres">
      <dgm:prSet presAssocID="{E3D21B47-A5DE-40AB-ABE0-385629F477A6}" presName="tx2" presStyleLbl="revTx" presStyleIdx="9" presStyleCnt="12"/>
      <dgm:spPr/>
    </dgm:pt>
    <dgm:pt modelId="{61F76C4E-83AA-4580-B2BA-1A3694BF9003}" type="pres">
      <dgm:prSet presAssocID="{E3D21B47-A5DE-40AB-ABE0-385629F477A6}" presName="vert2" presStyleCnt="0"/>
      <dgm:spPr/>
    </dgm:pt>
    <dgm:pt modelId="{2A83BA3F-6CA3-4946-87C1-3E222B882E34}" type="pres">
      <dgm:prSet presAssocID="{E3D21B47-A5DE-40AB-ABE0-385629F477A6}" presName="thinLine2b" presStyleLbl="callout" presStyleIdx="4" presStyleCnt="6"/>
      <dgm:spPr/>
    </dgm:pt>
    <dgm:pt modelId="{7B828935-D48F-4D01-B9A2-00BBE2F6DAB8}" type="pres">
      <dgm:prSet presAssocID="{E3D21B47-A5DE-40AB-ABE0-385629F477A6}" presName="vertSpace2b" presStyleCnt="0"/>
      <dgm:spPr/>
    </dgm:pt>
    <dgm:pt modelId="{B165DE8D-CA62-4248-B77E-0EFB4BF92296}" type="pres">
      <dgm:prSet presAssocID="{13030F22-ED91-4E65-8E1B-E141A92FA70B}" presName="thickLine" presStyleLbl="alignNode1" presStyleIdx="5" presStyleCnt="6"/>
      <dgm:spPr/>
    </dgm:pt>
    <dgm:pt modelId="{AD6BB1B7-0248-4EB2-8B3C-332C6B449457}" type="pres">
      <dgm:prSet presAssocID="{13030F22-ED91-4E65-8E1B-E141A92FA70B}" presName="horz1" presStyleCnt="0"/>
      <dgm:spPr/>
    </dgm:pt>
    <dgm:pt modelId="{63FF91B1-2FF1-4347-964D-743EFAC19E9A}" type="pres">
      <dgm:prSet presAssocID="{13030F22-ED91-4E65-8E1B-E141A92FA70B}" presName="tx1" presStyleLbl="revTx" presStyleIdx="10" presStyleCnt="12"/>
      <dgm:spPr/>
    </dgm:pt>
    <dgm:pt modelId="{92EB6899-E9FA-4908-918D-2FEFC97AC656}" type="pres">
      <dgm:prSet presAssocID="{13030F22-ED91-4E65-8E1B-E141A92FA70B}" presName="vert1" presStyleCnt="0"/>
      <dgm:spPr/>
    </dgm:pt>
    <dgm:pt modelId="{F8430B27-896D-430F-93E5-0A477489B1A0}" type="pres">
      <dgm:prSet presAssocID="{CF4F3285-30E7-41C3-8BDF-B537CD39DD5D}" presName="vertSpace2a" presStyleCnt="0"/>
      <dgm:spPr/>
    </dgm:pt>
    <dgm:pt modelId="{5207D679-C570-4502-86C0-7C1027699869}" type="pres">
      <dgm:prSet presAssocID="{CF4F3285-30E7-41C3-8BDF-B537CD39DD5D}" presName="horz2" presStyleCnt="0"/>
      <dgm:spPr/>
    </dgm:pt>
    <dgm:pt modelId="{B272FD22-3821-46D9-80F1-9DFB6E0ADFE0}" type="pres">
      <dgm:prSet presAssocID="{CF4F3285-30E7-41C3-8BDF-B537CD39DD5D}" presName="horzSpace2" presStyleCnt="0"/>
      <dgm:spPr/>
    </dgm:pt>
    <dgm:pt modelId="{81E6C9C6-7FF7-471B-B01D-015F7DD8CEA9}" type="pres">
      <dgm:prSet presAssocID="{CF4F3285-30E7-41C3-8BDF-B537CD39DD5D}" presName="tx2" presStyleLbl="revTx" presStyleIdx="11" presStyleCnt="12"/>
      <dgm:spPr/>
    </dgm:pt>
    <dgm:pt modelId="{81BCE014-56C8-40B3-B1C8-F3A96259D6DD}" type="pres">
      <dgm:prSet presAssocID="{CF4F3285-30E7-41C3-8BDF-B537CD39DD5D}" presName="vert2" presStyleCnt="0"/>
      <dgm:spPr/>
    </dgm:pt>
    <dgm:pt modelId="{A7B8152E-9CD1-45D6-8D3D-AF90046B9A9F}" type="pres">
      <dgm:prSet presAssocID="{CF4F3285-30E7-41C3-8BDF-B537CD39DD5D}" presName="thinLine2b" presStyleLbl="callout" presStyleIdx="5" presStyleCnt="6"/>
      <dgm:spPr/>
    </dgm:pt>
    <dgm:pt modelId="{2A98F133-8794-4EFA-AFCB-906663631165}" type="pres">
      <dgm:prSet presAssocID="{CF4F3285-30E7-41C3-8BDF-B537CD39DD5D}" presName="vertSpace2b" presStyleCnt="0"/>
      <dgm:spPr/>
    </dgm:pt>
  </dgm:ptLst>
  <dgm:cxnLst>
    <dgm:cxn modelId="{EE073402-D269-4D48-843E-E79619D7E1A6}" srcId="{990E1238-2286-496F-B64D-638937211F00}" destId="{F2931092-5150-494C-8265-A4065411917D}" srcOrd="4" destOrd="0" parTransId="{9F2B1AB6-CDDA-444D-B78A-C00EE5594C8D}" sibTransId="{2AB6F368-16E9-428C-B587-49BC9DD20A09}"/>
    <dgm:cxn modelId="{8D2DFC03-BBBF-434C-95D6-E39CA6C74F0C}" type="presOf" srcId="{8FCDDC1F-C57C-41D8-9746-AB86EC9E1F8E}" destId="{942C1482-5FC8-4F37-82C0-919FF0E86BE6}" srcOrd="0" destOrd="0" presId="urn:microsoft.com/office/officeart/2008/layout/LinedList"/>
    <dgm:cxn modelId="{ECBA0606-4C1D-4A6E-93F6-D6560DBF5F22}" type="presOf" srcId="{37D3DE1B-AC73-48A2-A4B4-B26A609F3597}" destId="{B9675A4D-5DED-4CC1-8F5D-E63D6C278131}" srcOrd="0" destOrd="0" presId="urn:microsoft.com/office/officeart/2008/layout/LinedList"/>
    <dgm:cxn modelId="{EF5AA311-A051-49F0-89AE-C0E333FD5A13}" type="presOf" srcId="{13030F22-ED91-4E65-8E1B-E141A92FA70B}" destId="{63FF91B1-2FF1-4347-964D-743EFAC19E9A}" srcOrd="0" destOrd="0" presId="urn:microsoft.com/office/officeart/2008/layout/LinedList"/>
    <dgm:cxn modelId="{CE1DBA1F-8E05-4B90-9C38-AF7D8FB4A7CE}" type="presOf" srcId="{DF946BDC-0DDC-4428-8E4D-2D620B247B1F}" destId="{94275FCD-5278-45E2-9F95-C118A7558E6F}" srcOrd="0" destOrd="0" presId="urn:microsoft.com/office/officeart/2008/layout/LinedList"/>
    <dgm:cxn modelId="{D8D0862F-961B-49F4-9D09-4F7EBE113E3D}" srcId="{990E1238-2286-496F-B64D-638937211F00}" destId="{7F33C620-CD8F-427D-B677-873935E177F5}" srcOrd="0" destOrd="0" parTransId="{0FC3311C-9DA1-40F4-87A0-490F7D761211}" sibTransId="{CA77F832-F5AC-418F-BBDD-FDC781C75A7A}"/>
    <dgm:cxn modelId="{ECD01B3A-D2C2-4AEE-951B-6BE13571E07C}" srcId="{37D3DE1B-AC73-48A2-A4B4-B26A609F3597}" destId="{DF946BDC-0DDC-4428-8E4D-2D620B247B1F}" srcOrd="0" destOrd="0" parTransId="{4228D0FC-7630-4AE4-9822-2A845EE582C0}" sibTransId="{08E5730F-061C-42C5-B171-66F72D769A14}"/>
    <dgm:cxn modelId="{E073103B-1DE0-4392-BDEB-C11C92F1C36E}" srcId="{13030F22-ED91-4E65-8E1B-E141A92FA70B}" destId="{CF4F3285-30E7-41C3-8BDF-B537CD39DD5D}" srcOrd="0" destOrd="0" parTransId="{2AF19A3E-A240-4120-B7BC-D71CFC0BC2E7}" sibTransId="{969A087C-B1CC-4289-BC35-047F4F093E87}"/>
    <dgm:cxn modelId="{936DF25E-6B96-428B-BF92-165F712E7B50}" srcId="{F2931092-5150-494C-8265-A4065411917D}" destId="{E3D21B47-A5DE-40AB-ABE0-385629F477A6}" srcOrd="0" destOrd="0" parTransId="{2C5BB640-DDF5-4E81-A55E-EE6F9314395B}" sibTransId="{8E676935-5106-47F5-A003-99C7E813825C}"/>
    <dgm:cxn modelId="{7AC3D766-0422-41E4-AC7D-EA1B3288AECF}" type="presOf" srcId="{30F96A6F-AD41-4922-9ED6-0119115C30BB}" destId="{C822EBB7-1F86-45AA-83CA-0B63FB440A09}" srcOrd="0" destOrd="0" presId="urn:microsoft.com/office/officeart/2008/layout/LinedList"/>
    <dgm:cxn modelId="{95439748-C01C-48E6-A87F-250F76D3C72E}" srcId="{990E1238-2286-496F-B64D-638937211F00}" destId="{4CF12C17-67FC-4250-B338-14615B8D05F8}" srcOrd="2" destOrd="0" parTransId="{59345967-D872-4BAF-B23F-F061C7F4D9D9}" sibTransId="{94BF0BFE-5E93-4C15-A429-EC194E495AF2}"/>
    <dgm:cxn modelId="{267DEA4E-6E81-4892-8037-3A5A63E995F8}" type="presOf" srcId="{E3D21B47-A5DE-40AB-ABE0-385629F477A6}" destId="{CE768D0E-A205-4F18-ACCB-9C57115B8DED}" srcOrd="0" destOrd="0" presId="urn:microsoft.com/office/officeart/2008/layout/LinedList"/>
    <dgm:cxn modelId="{D7980672-8A6D-4C5A-9CE9-2C9C6E6230D6}" type="presOf" srcId="{4CF12C17-67FC-4250-B338-14615B8D05F8}" destId="{D56E9286-B859-46C2-A7B0-CFC53FDB35E4}" srcOrd="0" destOrd="0" presId="urn:microsoft.com/office/officeart/2008/layout/LinedList"/>
    <dgm:cxn modelId="{78E05192-0A0E-440D-BCA6-2D33622ACF3C}" type="presOf" srcId="{2826CF6F-D150-4615-8E14-A8059DDA3CEF}" destId="{542866A0-353F-4DF8-A487-F768717FE7C4}" srcOrd="0" destOrd="0" presId="urn:microsoft.com/office/officeart/2008/layout/LinedList"/>
    <dgm:cxn modelId="{432B2796-025F-4C31-B840-8494085466D8}" srcId="{4CF12C17-67FC-4250-B338-14615B8D05F8}" destId="{30F96A6F-AD41-4922-9ED6-0119115C30BB}" srcOrd="0" destOrd="0" parTransId="{77329D50-FD9A-4882-949C-88D16221CEC2}" sibTransId="{6265E5EA-5216-440D-997F-D530FF58D7B9}"/>
    <dgm:cxn modelId="{3F90A89A-4FD5-4D1E-9AB6-E3F45DAE8CBC}" srcId="{7F33C620-CD8F-427D-B677-873935E177F5}" destId="{2826CF6F-D150-4615-8E14-A8059DDA3CEF}" srcOrd="0" destOrd="0" parTransId="{C4A0A5FD-0624-494D-AAF3-8CA6D876B1DA}" sibTransId="{F71F0419-F643-4D1B-8A78-07A183559489}"/>
    <dgm:cxn modelId="{F69303A1-1030-4679-ADA6-0C4FB0275E21}" srcId="{8FCDDC1F-C57C-41D8-9746-AB86EC9E1F8E}" destId="{A20AF5A5-1129-4F2A-820C-7F567FB57E64}" srcOrd="0" destOrd="0" parTransId="{A13C9219-0476-4E27-A807-2E45D3C3F0EE}" sibTransId="{77B607A3-A787-4F1F-861E-47410D8FB120}"/>
    <dgm:cxn modelId="{F2AF0EBF-54FC-48E6-8204-3E24504AA7F2}" type="presOf" srcId="{F2931092-5150-494C-8265-A4065411917D}" destId="{FBFB11A6-83FC-4A95-BB53-96F4B1B6ADEB}" srcOrd="0" destOrd="0" presId="urn:microsoft.com/office/officeart/2008/layout/LinedList"/>
    <dgm:cxn modelId="{E664E8C5-38E6-4DF4-ACCD-079AC00DB918}" srcId="{990E1238-2286-496F-B64D-638937211F00}" destId="{8FCDDC1F-C57C-41D8-9746-AB86EC9E1F8E}" srcOrd="1" destOrd="0" parTransId="{29DB2F62-6987-49E0-9697-557B7316E65F}" sibTransId="{9263B2D3-A550-4BFA-8AD3-5C359CB170DE}"/>
    <dgm:cxn modelId="{74D994CE-01B7-4C67-8E8B-CD68A2670E81}" type="presOf" srcId="{CF4F3285-30E7-41C3-8BDF-B537CD39DD5D}" destId="{81E6C9C6-7FF7-471B-B01D-015F7DD8CEA9}" srcOrd="0" destOrd="0" presId="urn:microsoft.com/office/officeart/2008/layout/LinedList"/>
    <dgm:cxn modelId="{2BC57DD8-1218-453B-9BD2-BC1C83789800}" type="presOf" srcId="{7F33C620-CD8F-427D-B677-873935E177F5}" destId="{75BD99CF-94A5-492B-9BDD-79F379235ECF}" srcOrd="0" destOrd="0" presId="urn:microsoft.com/office/officeart/2008/layout/LinedList"/>
    <dgm:cxn modelId="{DB3266D9-F4B5-4A33-866E-BA2039ED379D}" srcId="{990E1238-2286-496F-B64D-638937211F00}" destId="{37D3DE1B-AC73-48A2-A4B4-B26A609F3597}" srcOrd="3" destOrd="0" parTransId="{460BF94F-8D39-4859-9BD0-AC608C4CD0DD}" sibTransId="{B205B6A8-3874-4E30-8EA3-7EB992262C70}"/>
    <dgm:cxn modelId="{17D6F8F1-DE9F-491E-8DDF-B56AEAF17718}" type="presOf" srcId="{A20AF5A5-1129-4F2A-820C-7F567FB57E64}" destId="{D2B9A09F-E9F1-4671-8602-053D33C033AC}" srcOrd="0" destOrd="0" presId="urn:microsoft.com/office/officeart/2008/layout/LinedList"/>
    <dgm:cxn modelId="{6074CAFC-9719-4E4F-ABF2-F05B88F9F060}" type="presOf" srcId="{990E1238-2286-496F-B64D-638937211F00}" destId="{E185A392-AB6C-408E-A476-FC9F1561B09A}" srcOrd="0" destOrd="0" presId="urn:microsoft.com/office/officeart/2008/layout/LinedList"/>
    <dgm:cxn modelId="{6C63A7FE-60AE-494F-B72C-5BA176A8F31C}" srcId="{990E1238-2286-496F-B64D-638937211F00}" destId="{13030F22-ED91-4E65-8E1B-E141A92FA70B}" srcOrd="5" destOrd="0" parTransId="{0175337E-7736-4721-882E-A82478EAF074}" sibTransId="{C248D161-7E49-4A5D-9976-362A360C62CF}"/>
    <dgm:cxn modelId="{8A61860E-0967-4E6D-BBCF-FA0DFF0B38E2}" type="presParOf" srcId="{E185A392-AB6C-408E-A476-FC9F1561B09A}" destId="{F1DEECE6-5320-41ED-8265-059F4730FC18}" srcOrd="0" destOrd="0" presId="urn:microsoft.com/office/officeart/2008/layout/LinedList"/>
    <dgm:cxn modelId="{66477793-F055-4385-BD5F-4311EA4170A0}" type="presParOf" srcId="{E185A392-AB6C-408E-A476-FC9F1561B09A}" destId="{182BBC79-EC6E-4411-9A64-C459028E2056}" srcOrd="1" destOrd="0" presId="urn:microsoft.com/office/officeart/2008/layout/LinedList"/>
    <dgm:cxn modelId="{954D38F7-1E89-4BD1-BECE-198B04B3AFFC}" type="presParOf" srcId="{182BBC79-EC6E-4411-9A64-C459028E2056}" destId="{75BD99CF-94A5-492B-9BDD-79F379235ECF}" srcOrd="0" destOrd="0" presId="urn:microsoft.com/office/officeart/2008/layout/LinedList"/>
    <dgm:cxn modelId="{D4BF6B50-7259-4783-89B3-5D5D30127CA0}" type="presParOf" srcId="{182BBC79-EC6E-4411-9A64-C459028E2056}" destId="{9227F9D2-5C8B-46A2-BC21-43F3F3E819F0}" srcOrd="1" destOrd="0" presId="urn:microsoft.com/office/officeart/2008/layout/LinedList"/>
    <dgm:cxn modelId="{0769F5A7-DB9B-4295-BB3C-8E367ADCC2E9}" type="presParOf" srcId="{9227F9D2-5C8B-46A2-BC21-43F3F3E819F0}" destId="{7658B788-8AC7-42AF-91ED-CDFBB91F417B}" srcOrd="0" destOrd="0" presId="urn:microsoft.com/office/officeart/2008/layout/LinedList"/>
    <dgm:cxn modelId="{B36DEC0A-28BD-44D2-B560-BD352EFDB3A4}" type="presParOf" srcId="{9227F9D2-5C8B-46A2-BC21-43F3F3E819F0}" destId="{52D160F8-B0A5-419B-A6CE-1FA38B883DC7}" srcOrd="1" destOrd="0" presId="urn:microsoft.com/office/officeart/2008/layout/LinedList"/>
    <dgm:cxn modelId="{2CC494E1-5BE5-4305-A526-68732E5114DE}" type="presParOf" srcId="{52D160F8-B0A5-419B-A6CE-1FA38B883DC7}" destId="{A30B3247-9081-42BB-8392-8B0D66CCC187}" srcOrd="0" destOrd="0" presId="urn:microsoft.com/office/officeart/2008/layout/LinedList"/>
    <dgm:cxn modelId="{2D17AF2B-8C88-4F6C-9746-0AB39425A1B4}" type="presParOf" srcId="{52D160F8-B0A5-419B-A6CE-1FA38B883DC7}" destId="{542866A0-353F-4DF8-A487-F768717FE7C4}" srcOrd="1" destOrd="0" presId="urn:microsoft.com/office/officeart/2008/layout/LinedList"/>
    <dgm:cxn modelId="{0361A85D-94B7-4ABF-B195-4972CDFD5961}" type="presParOf" srcId="{52D160F8-B0A5-419B-A6CE-1FA38B883DC7}" destId="{1C352B43-FC83-4868-A282-1CCC25E255AB}" srcOrd="2" destOrd="0" presId="urn:microsoft.com/office/officeart/2008/layout/LinedList"/>
    <dgm:cxn modelId="{5FB0EE5D-41D9-4E29-8F0C-430E9CAAFE41}" type="presParOf" srcId="{9227F9D2-5C8B-46A2-BC21-43F3F3E819F0}" destId="{F840C910-1EAB-4E40-8A06-9585133AD322}" srcOrd="2" destOrd="0" presId="urn:microsoft.com/office/officeart/2008/layout/LinedList"/>
    <dgm:cxn modelId="{B9A33860-CFF9-4A2D-9424-88F254ACCB94}" type="presParOf" srcId="{9227F9D2-5C8B-46A2-BC21-43F3F3E819F0}" destId="{21DDC37E-AAF6-4C3C-BB21-F952039F99BC}" srcOrd="3" destOrd="0" presId="urn:microsoft.com/office/officeart/2008/layout/LinedList"/>
    <dgm:cxn modelId="{D59C2610-51A8-4BE6-BD28-7CF3F67CFF82}" type="presParOf" srcId="{E185A392-AB6C-408E-A476-FC9F1561B09A}" destId="{F8EA4532-EB4E-47CD-A527-75D09001FD2E}" srcOrd="2" destOrd="0" presId="urn:microsoft.com/office/officeart/2008/layout/LinedList"/>
    <dgm:cxn modelId="{11BF2B81-1EBD-4AE6-89AD-5AFC1DD676EB}" type="presParOf" srcId="{E185A392-AB6C-408E-A476-FC9F1561B09A}" destId="{14D33BC0-351E-4889-872D-18E339CE886E}" srcOrd="3" destOrd="0" presId="urn:microsoft.com/office/officeart/2008/layout/LinedList"/>
    <dgm:cxn modelId="{22FFBC16-1942-4A2E-975A-FE9EDE1FAAE8}" type="presParOf" srcId="{14D33BC0-351E-4889-872D-18E339CE886E}" destId="{942C1482-5FC8-4F37-82C0-919FF0E86BE6}" srcOrd="0" destOrd="0" presId="urn:microsoft.com/office/officeart/2008/layout/LinedList"/>
    <dgm:cxn modelId="{01ECB0C2-EF5B-4646-927A-F8AF8BA5E9CB}" type="presParOf" srcId="{14D33BC0-351E-4889-872D-18E339CE886E}" destId="{ED3C08AC-D7D0-4D21-A289-AD9D12DFA7AE}" srcOrd="1" destOrd="0" presId="urn:microsoft.com/office/officeart/2008/layout/LinedList"/>
    <dgm:cxn modelId="{2E1A0129-2D84-426A-8D7D-FB7470FACBD0}" type="presParOf" srcId="{ED3C08AC-D7D0-4D21-A289-AD9D12DFA7AE}" destId="{D0F24594-05C3-40E1-811E-B504D22ED9D6}" srcOrd="0" destOrd="0" presId="urn:microsoft.com/office/officeart/2008/layout/LinedList"/>
    <dgm:cxn modelId="{FEC417DC-9BD6-41AD-AA1B-2008633B9D32}" type="presParOf" srcId="{ED3C08AC-D7D0-4D21-A289-AD9D12DFA7AE}" destId="{453CB494-C62B-4B1B-8826-F2E0D6924E9F}" srcOrd="1" destOrd="0" presId="urn:microsoft.com/office/officeart/2008/layout/LinedList"/>
    <dgm:cxn modelId="{3602DE93-9FE9-4A22-BB4F-E5AD7002F742}" type="presParOf" srcId="{453CB494-C62B-4B1B-8826-F2E0D6924E9F}" destId="{D7ABDF1C-1275-4E72-B91A-D2AE09298EEB}" srcOrd="0" destOrd="0" presId="urn:microsoft.com/office/officeart/2008/layout/LinedList"/>
    <dgm:cxn modelId="{B71C2663-6638-4937-B858-88FEAB967ADA}" type="presParOf" srcId="{453CB494-C62B-4B1B-8826-F2E0D6924E9F}" destId="{D2B9A09F-E9F1-4671-8602-053D33C033AC}" srcOrd="1" destOrd="0" presId="urn:microsoft.com/office/officeart/2008/layout/LinedList"/>
    <dgm:cxn modelId="{8074C4EE-D739-45D2-838A-B696ED2E289A}" type="presParOf" srcId="{453CB494-C62B-4B1B-8826-F2E0D6924E9F}" destId="{A45885C7-A866-4542-8BC3-BCBE122294D7}" srcOrd="2" destOrd="0" presId="urn:microsoft.com/office/officeart/2008/layout/LinedList"/>
    <dgm:cxn modelId="{B7FB99DF-15C4-4431-8872-BE2087BF6E2C}" type="presParOf" srcId="{ED3C08AC-D7D0-4D21-A289-AD9D12DFA7AE}" destId="{BD4B3028-DE5D-4ADB-B6A9-12FF399FE062}" srcOrd="2" destOrd="0" presId="urn:microsoft.com/office/officeart/2008/layout/LinedList"/>
    <dgm:cxn modelId="{AB0A7B2F-B064-4B57-8D89-DC6F65FB922F}" type="presParOf" srcId="{ED3C08AC-D7D0-4D21-A289-AD9D12DFA7AE}" destId="{3EDD1C9E-4D7F-4CF5-BAFC-29C7D33F5ED3}" srcOrd="3" destOrd="0" presId="urn:microsoft.com/office/officeart/2008/layout/LinedList"/>
    <dgm:cxn modelId="{C744A73C-899B-4BFA-9D26-F57A2C468460}" type="presParOf" srcId="{E185A392-AB6C-408E-A476-FC9F1561B09A}" destId="{18902CBC-9556-4C60-A8B0-C37583E7FBCD}" srcOrd="4" destOrd="0" presId="urn:microsoft.com/office/officeart/2008/layout/LinedList"/>
    <dgm:cxn modelId="{2940B498-076B-4A08-9866-9828BA9F6ADA}" type="presParOf" srcId="{E185A392-AB6C-408E-A476-FC9F1561B09A}" destId="{B75543D8-6D8C-44CB-916F-D2C44346EE61}" srcOrd="5" destOrd="0" presId="urn:microsoft.com/office/officeart/2008/layout/LinedList"/>
    <dgm:cxn modelId="{AD7F70D0-D500-4EAC-8369-0A7440E87FFE}" type="presParOf" srcId="{B75543D8-6D8C-44CB-916F-D2C44346EE61}" destId="{D56E9286-B859-46C2-A7B0-CFC53FDB35E4}" srcOrd="0" destOrd="0" presId="urn:microsoft.com/office/officeart/2008/layout/LinedList"/>
    <dgm:cxn modelId="{B3334FB6-DA32-49AA-AE7F-E156C05AACC1}" type="presParOf" srcId="{B75543D8-6D8C-44CB-916F-D2C44346EE61}" destId="{08825C2F-1743-43A9-A6F0-D5D47A7F7C98}" srcOrd="1" destOrd="0" presId="urn:microsoft.com/office/officeart/2008/layout/LinedList"/>
    <dgm:cxn modelId="{1B350FB0-BAFB-41A6-83B9-EF3C51AF20DE}" type="presParOf" srcId="{08825C2F-1743-43A9-A6F0-D5D47A7F7C98}" destId="{15BD074F-9CCC-447E-A7F1-685501D741D3}" srcOrd="0" destOrd="0" presId="urn:microsoft.com/office/officeart/2008/layout/LinedList"/>
    <dgm:cxn modelId="{E67E9E45-2613-4935-9DFB-86F94165C4FD}" type="presParOf" srcId="{08825C2F-1743-43A9-A6F0-D5D47A7F7C98}" destId="{B911EEA5-BC17-4477-8C7C-0ACFDAE0536D}" srcOrd="1" destOrd="0" presId="urn:microsoft.com/office/officeart/2008/layout/LinedList"/>
    <dgm:cxn modelId="{DF6F3157-8B24-4270-A772-A88FEDCCCF8A}" type="presParOf" srcId="{B911EEA5-BC17-4477-8C7C-0ACFDAE0536D}" destId="{770ADA2C-EB40-4FDE-8182-FFCB61910082}" srcOrd="0" destOrd="0" presId="urn:microsoft.com/office/officeart/2008/layout/LinedList"/>
    <dgm:cxn modelId="{A927FCD9-97D6-4ADF-825B-58FBCB3B39CB}" type="presParOf" srcId="{B911EEA5-BC17-4477-8C7C-0ACFDAE0536D}" destId="{C822EBB7-1F86-45AA-83CA-0B63FB440A09}" srcOrd="1" destOrd="0" presId="urn:microsoft.com/office/officeart/2008/layout/LinedList"/>
    <dgm:cxn modelId="{1A3639E5-7056-483F-9494-9E27ECC409E2}" type="presParOf" srcId="{B911EEA5-BC17-4477-8C7C-0ACFDAE0536D}" destId="{68022B40-854D-431E-A7C4-1E3C079E2223}" srcOrd="2" destOrd="0" presId="urn:microsoft.com/office/officeart/2008/layout/LinedList"/>
    <dgm:cxn modelId="{2F216327-CC61-4B5D-AB62-C07E4DA661C7}" type="presParOf" srcId="{08825C2F-1743-43A9-A6F0-D5D47A7F7C98}" destId="{5DA982D6-5174-4077-BEEF-E41E4D983D93}" srcOrd="2" destOrd="0" presId="urn:microsoft.com/office/officeart/2008/layout/LinedList"/>
    <dgm:cxn modelId="{2C692DE5-D49E-4FC2-831B-30C283245278}" type="presParOf" srcId="{08825C2F-1743-43A9-A6F0-D5D47A7F7C98}" destId="{4943E94A-9639-43BE-9A95-22F64815C15B}" srcOrd="3" destOrd="0" presId="urn:microsoft.com/office/officeart/2008/layout/LinedList"/>
    <dgm:cxn modelId="{9AED795F-A974-46B2-8604-BC2E5FED5EEA}" type="presParOf" srcId="{E185A392-AB6C-408E-A476-FC9F1561B09A}" destId="{4020DA3C-C25B-4EC9-B2E3-D74799835E4D}" srcOrd="6" destOrd="0" presId="urn:microsoft.com/office/officeart/2008/layout/LinedList"/>
    <dgm:cxn modelId="{77113D30-6440-41DF-AB26-4ACD928AE881}" type="presParOf" srcId="{E185A392-AB6C-408E-A476-FC9F1561B09A}" destId="{DE650FEA-2D4D-4A78-86F3-00537D1551D0}" srcOrd="7" destOrd="0" presId="urn:microsoft.com/office/officeart/2008/layout/LinedList"/>
    <dgm:cxn modelId="{E1A49455-2D2B-4197-88A9-00310DCAD055}" type="presParOf" srcId="{DE650FEA-2D4D-4A78-86F3-00537D1551D0}" destId="{B9675A4D-5DED-4CC1-8F5D-E63D6C278131}" srcOrd="0" destOrd="0" presId="urn:microsoft.com/office/officeart/2008/layout/LinedList"/>
    <dgm:cxn modelId="{6D208E52-BD1F-46AD-AEE0-CF3132CB49A7}" type="presParOf" srcId="{DE650FEA-2D4D-4A78-86F3-00537D1551D0}" destId="{4BB49D2D-C98F-4F2E-83D8-DC7905FD3AC5}" srcOrd="1" destOrd="0" presId="urn:microsoft.com/office/officeart/2008/layout/LinedList"/>
    <dgm:cxn modelId="{3E9010A8-56A4-43A0-8EF2-414EEC16E729}" type="presParOf" srcId="{4BB49D2D-C98F-4F2E-83D8-DC7905FD3AC5}" destId="{9856B138-B1E7-4EE0-B6C6-323B8CECEF10}" srcOrd="0" destOrd="0" presId="urn:microsoft.com/office/officeart/2008/layout/LinedList"/>
    <dgm:cxn modelId="{0FEE0B81-056E-4452-92DC-D1373A088E1C}" type="presParOf" srcId="{4BB49D2D-C98F-4F2E-83D8-DC7905FD3AC5}" destId="{48B268D1-480F-4B8D-AD48-892FC2136CA4}" srcOrd="1" destOrd="0" presId="urn:microsoft.com/office/officeart/2008/layout/LinedList"/>
    <dgm:cxn modelId="{B7A8F047-EEED-4F85-AD24-C850ED187474}" type="presParOf" srcId="{48B268D1-480F-4B8D-AD48-892FC2136CA4}" destId="{844B3282-52D3-4E4E-9894-F85C46464B3F}" srcOrd="0" destOrd="0" presId="urn:microsoft.com/office/officeart/2008/layout/LinedList"/>
    <dgm:cxn modelId="{600156C6-F616-4EEC-842A-5D6D430C6521}" type="presParOf" srcId="{48B268D1-480F-4B8D-AD48-892FC2136CA4}" destId="{94275FCD-5278-45E2-9F95-C118A7558E6F}" srcOrd="1" destOrd="0" presId="urn:microsoft.com/office/officeart/2008/layout/LinedList"/>
    <dgm:cxn modelId="{968DBBFE-AF3A-45E1-A372-69DC00465E6F}" type="presParOf" srcId="{48B268D1-480F-4B8D-AD48-892FC2136CA4}" destId="{5EC49ABC-9E58-4896-8345-569619E35AC9}" srcOrd="2" destOrd="0" presId="urn:microsoft.com/office/officeart/2008/layout/LinedList"/>
    <dgm:cxn modelId="{1BD9E6BE-D3C5-49A1-9EA8-E3F752DCD3FC}" type="presParOf" srcId="{4BB49D2D-C98F-4F2E-83D8-DC7905FD3AC5}" destId="{21E8548F-BF11-4354-8715-2D4BF5CEBF4E}" srcOrd="2" destOrd="0" presId="urn:microsoft.com/office/officeart/2008/layout/LinedList"/>
    <dgm:cxn modelId="{B5156888-AD14-40C7-AAB2-788240DBDC0C}" type="presParOf" srcId="{4BB49D2D-C98F-4F2E-83D8-DC7905FD3AC5}" destId="{E769B247-76C5-4C9D-A8C1-E1D3C64FBFA9}" srcOrd="3" destOrd="0" presId="urn:microsoft.com/office/officeart/2008/layout/LinedList"/>
    <dgm:cxn modelId="{92B772B4-F75E-4CCA-A015-45F68C3464C4}" type="presParOf" srcId="{E185A392-AB6C-408E-A476-FC9F1561B09A}" destId="{E055EA67-C173-4D83-921D-37EAFA4BF3C8}" srcOrd="8" destOrd="0" presId="urn:microsoft.com/office/officeart/2008/layout/LinedList"/>
    <dgm:cxn modelId="{A107BC76-B57F-4028-BE06-DEB3E1B02729}" type="presParOf" srcId="{E185A392-AB6C-408E-A476-FC9F1561B09A}" destId="{3D05FCD5-E320-46AC-A81E-0D2DF8C150DA}" srcOrd="9" destOrd="0" presId="urn:microsoft.com/office/officeart/2008/layout/LinedList"/>
    <dgm:cxn modelId="{748C1A0F-8F03-42A0-847B-2B02AC60939C}" type="presParOf" srcId="{3D05FCD5-E320-46AC-A81E-0D2DF8C150DA}" destId="{FBFB11A6-83FC-4A95-BB53-96F4B1B6ADEB}" srcOrd="0" destOrd="0" presId="urn:microsoft.com/office/officeart/2008/layout/LinedList"/>
    <dgm:cxn modelId="{5A124B23-0C7C-4316-8000-43195EF4FCDB}" type="presParOf" srcId="{3D05FCD5-E320-46AC-A81E-0D2DF8C150DA}" destId="{5749C4CE-35D4-4A61-B8D9-87AFA41ABB79}" srcOrd="1" destOrd="0" presId="urn:microsoft.com/office/officeart/2008/layout/LinedList"/>
    <dgm:cxn modelId="{B166148C-BF0D-4CDC-886B-C99FB2409577}" type="presParOf" srcId="{5749C4CE-35D4-4A61-B8D9-87AFA41ABB79}" destId="{4920CA1F-A70B-41AE-8B2A-FA1F60305C9F}" srcOrd="0" destOrd="0" presId="urn:microsoft.com/office/officeart/2008/layout/LinedList"/>
    <dgm:cxn modelId="{D6718FB0-1D29-441F-AAF5-4C7BCEDEDCA4}" type="presParOf" srcId="{5749C4CE-35D4-4A61-B8D9-87AFA41ABB79}" destId="{2F12EA46-11D4-457C-B711-46BD3DBD0C41}" srcOrd="1" destOrd="0" presId="urn:microsoft.com/office/officeart/2008/layout/LinedList"/>
    <dgm:cxn modelId="{B6170B90-EF80-4DAD-8E5C-CAAA785B90F0}" type="presParOf" srcId="{2F12EA46-11D4-457C-B711-46BD3DBD0C41}" destId="{8F3CFB4A-349B-42FF-AD65-3E826FED16EC}" srcOrd="0" destOrd="0" presId="urn:microsoft.com/office/officeart/2008/layout/LinedList"/>
    <dgm:cxn modelId="{FB08C1C2-FC80-4C36-A2A0-181674D41AEA}" type="presParOf" srcId="{2F12EA46-11D4-457C-B711-46BD3DBD0C41}" destId="{CE768D0E-A205-4F18-ACCB-9C57115B8DED}" srcOrd="1" destOrd="0" presId="urn:microsoft.com/office/officeart/2008/layout/LinedList"/>
    <dgm:cxn modelId="{900C006E-4325-46E3-848F-A67D6571AE29}" type="presParOf" srcId="{2F12EA46-11D4-457C-B711-46BD3DBD0C41}" destId="{61F76C4E-83AA-4580-B2BA-1A3694BF9003}" srcOrd="2" destOrd="0" presId="urn:microsoft.com/office/officeart/2008/layout/LinedList"/>
    <dgm:cxn modelId="{FA95EA72-DEC8-4DA1-9364-A1A1F8CB9C9C}" type="presParOf" srcId="{5749C4CE-35D4-4A61-B8D9-87AFA41ABB79}" destId="{2A83BA3F-6CA3-4946-87C1-3E222B882E34}" srcOrd="2" destOrd="0" presId="urn:microsoft.com/office/officeart/2008/layout/LinedList"/>
    <dgm:cxn modelId="{BB92A3F1-3C0C-4215-874D-637D3E723C3C}" type="presParOf" srcId="{5749C4CE-35D4-4A61-B8D9-87AFA41ABB79}" destId="{7B828935-D48F-4D01-B9A2-00BBE2F6DAB8}" srcOrd="3" destOrd="0" presId="urn:microsoft.com/office/officeart/2008/layout/LinedList"/>
    <dgm:cxn modelId="{C8212081-5308-43B4-9CEA-0EDC18F71AC0}" type="presParOf" srcId="{E185A392-AB6C-408E-A476-FC9F1561B09A}" destId="{B165DE8D-CA62-4248-B77E-0EFB4BF92296}" srcOrd="10" destOrd="0" presId="urn:microsoft.com/office/officeart/2008/layout/LinedList"/>
    <dgm:cxn modelId="{96387635-D6B8-4927-9EEE-14C0BE96CB8A}" type="presParOf" srcId="{E185A392-AB6C-408E-A476-FC9F1561B09A}" destId="{AD6BB1B7-0248-4EB2-8B3C-332C6B449457}" srcOrd="11" destOrd="0" presId="urn:microsoft.com/office/officeart/2008/layout/LinedList"/>
    <dgm:cxn modelId="{96DA68F3-125B-44C5-84FA-777DB288B3DD}" type="presParOf" srcId="{AD6BB1B7-0248-4EB2-8B3C-332C6B449457}" destId="{63FF91B1-2FF1-4347-964D-743EFAC19E9A}" srcOrd="0" destOrd="0" presId="urn:microsoft.com/office/officeart/2008/layout/LinedList"/>
    <dgm:cxn modelId="{ED3BAA01-428C-4628-8FC5-4F8F85C72033}" type="presParOf" srcId="{AD6BB1B7-0248-4EB2-8B3C-332C6B449457}" destId="{92EB6899-E9FA-4908-918D-2FEFC97AC656}" srcOrd="1" destOrd="0" presId="urn:microsoft.com/office/officeart/2008/layout/LinedList"/>
    <dgm:cxn modelId="{FEFB9937-23F1-4AB3-B90D-432238F51C2D}" type="presParOf" srcId="{92EB6899-E9FA-4908-918D-2FEFC97AC656}" destId="{F8430B27-896D-430F-93E5-0A477489B1A0}" srcOrd="0" destOrd="0" presId="urn:microsoft.com/office/officeart/2008/layout/LinedList"/>
    <dgm:cxn modelId="{4F001596-C064-41B9-B4A4-F725DCC7F039}" type="presParOf" srcId="{92EB6899-E9FA-4908-918D-2FEFC97AC656}" destId="{5207D679-C570-4502-86C0-7C1027699869}" srcOrd="1" destOrd="0" presId="urn:microsoft.com/office/officeart/2008/layout/LinedList"/>
    <dgm:cxn modelId="{78A7C548-11CA-4705-B05C-7A3BEF886979}" type="presParOf" srcId="{5207D679-C570-4502-86C0-7C1027699869}" destId="{B272FD22-3821-46D9-80F1-9DFB6E0ADFE0}" srcOrd="0" destOrd="0" presId="urn:microsoft.com/office/officeart/2008/layout/LinedList"/>
    <dgm:cxn modelId="{1C8ADE83-6CC3-4FDA-B8DD-0E54C9F0BBB1}" type="presParOf" srcId="{5207D679-C570-4502-86C0-7C1027699869}" destId="{81E6C9C6-7FF7-471B-B01D-015F7DD8CEA9}" srcOrd="1" destOrd="0" presId="urn:microsoft.com/office/officeart/2008/layout/LinedList"/>
    <dgm:cxn modelId="{5BBB871F-4BE2-4AEB-86C5-2C8AB50AAAF1}" type="presParOf" srcId="{5207D679-C570-4502-86C0-7C1027699869}" destId="{81BCE014-56C8-40B3-B1C8-F3A96259D6DD}" srcOrd="2" destOrd="0" presId="urn:microsoft.com/office/officeart/2008/layout/LinedList"/>
    <dgm:cxn modelId="{263FAA94-567F-44D4-8B56-CF69B7EDDDCB}" type="presParOf" srcId="{92EB6899-E9FA-4908-918D-2FEFC97AC656}" destId="{A7B8152E-9CD1-45D6-8D3D-AF90046B9A9F}" srcOrd="2" destOrd="0" presId="urn:microsoft.com/office/officeart/2008/layout/LinedList"/>
    <dgm:cxn modelId="{2FF310AA-2BD3-4BC0-AE07-CC4F697B5D70}" type="presParOf" srcId="{92EB6899-E9FA-4908-918D-2FEFC97AC656}" destId="{2A98F133-8794-4EFA-AFCB-906663631165}" srcOrd="3"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6A788AF-002F-4A57-9B0E-2A6DB0369734}" type="doc">
      <dgm:prSet loTypeId="urn:microsoft.com/office/officeart/2005/8/layout/radial6" loCatId="relationship" qsTypeId="urn:microsoft.com/office/officeart/2005/8/quickstyle/simple5" qsCatId="simple" csTypeId="urn:microsoft.com/office/officeart/2005/8/colors/accent4_1" csCatId="accent4" phldr="1"/>
      <dgm:spPr/>
      <dgm:t>
        <a:bodyPr/>
        <a:lstStyle/>
        <a:p>
          <a:endParaRPr lang="en-AU"/>
        </a:p>
      </dgm:t>
    </dgm:pt>
    <dgm:pt modelId="{569B766C-0F56-4817-9C2A-0B16BD072337}">
      <dgm:prSet phldrT="[Text]"/>
      <dgm:spPr/>
      <dgm:t>
        <a:bodyPr/>
        <a:lstStyle/>
        <a:p>
          <a:r>
            <a:rPr lang="en-US" dirty="0"/>
            <a:t>Connectivity: community of support</a:t>
          </a:r>
          <a:endParaRPr lang="en-AU" dirty="0"/>
        </a:p>
      </dgm:t>
    </dgm:pt>
    <dgm:pt modelId="{15C1DFE2-0682-497B-9405-5CA188559165}" type="parTrans" cxnId="{BC148AF6-B871-4D35-A768-AF532F15F9CC}">
      <dgm:prSet/>
      <dgm:spPr/>
      <dgm:t>
        <a:bodyPr/>
        <a:lstStyle/>
        <a:p>
          <a:endParaRPr lang="en-AU"/>
        </a:p>
      </dgm:t>
    </dgm:pt>
    <dgm:pt modelId="{6DD651BB-F7D4-4398-B2D7-1376F5D53B00}" type="sibTrans" cxnId="{BC148AF6-B871-4D35-A768-AF532F15F9CC}">
      <dgm:prSet/>
      <dgm:spPr/>
      <dgm:t>
        <a:bodyPr/>
        <a:lstStyle/>
        <a:p>
          <a:endParaRPr lang="en-AU"/>
        </a:p>
      </dgm:t>
    </dgm:pt>
    <dgm:pt modelId="{5E6C72E8-A32C-4328-AF58-615E1E92CBEE}">
      <dgm:prSet phldrT="[Text]"/>
      <dgm:spPr/>
      <dgm:t>
        <a:bodyPr/>
        <a:lstStyle/>
        <a:p>
          <a:r>
            <a:rPr lang="en-US" dirty="0"/>
            <a:t>Accessibility: look and feel</a:t>
          </a:r>
          <a:endParaRPr lang="en-AU" dirty="0"/>
        </a:p>
      </dgm:t>
    </dgm:pt>
    <dgm:pt modelId="{E46DC0BC-E0EA-4073-8413-F2C7E353FB26}" type="parTrans" cxnId="{4C892947-1BDD-4C34-8B4F-40C7FB524D07}">
      <dgm:prSet/>
      <dgm:spPr/>
      <dgm:t>
        <a:bodyPr/>
        <a:lstStyle/>
        <a:p>
          <a:endParaRPr lang="en-AU"/>
        </a:p>
      </dgm:t>
    </dgm:pt>
    <dgm:pt modelId="{F093DC7F-32CF-4965-B01C-EE66BA1791A0}" type="sibTrans" cxnId="{4C892947-1BDD-4C34-8B4F-40C7FB524D07}">
      <dgm:prSet/>
      <dgm:spPr/>
      <dgm:t>
        <a:bodyPr/>
        <a:lstStyle/>
        <a:p>
          <a:endParaRPr lang="en-AU"/>
        </a:p>
      </dgm:t>
    </dgm:pt>
    <dgm:pt modelId="{F7B01010-E5C9-4C6B-B9CB-111699699E4E}">
      <dgm:prSet phldrT="[Text]"/>
      <dgm:spPr/>
      <dgm:t>
        <a:bodyPr/>
        <a:lstStyle/>
        <a:p>
          <a:r>
            <a:rPr lang="en-US" dirty="0"/>
            <a:t>Engagement: give me life</a:t>
          </a:r>
          <a:endParaRPr lang="en-AU" dirty="0"/>
        </a:p>
      </dgm:t>
    </dgm:pt>
    <dgm:pt modelId="{F6A6BFB3-A317-479F-B6A9-0837A111C46A}" type="parTrans" cxnId="{451606E4-BE1F-437D-A063-61C4602A9E3B}">
      <dgm:prSet/>
      <dgm:spPr/>
      <dgm:t>
        <a:bodyPr/>
        <a:lstStyle/>
        <a:p>
          <a:endParaRPr lang="en-AU"/>
        </a:p>
      </dgm:t>
    </dgm:pt>
    <dgm:pt modelId="{22796729-5B8F-420F-B50D-DDFCF8DD4BA3}" type="sibTrans" cxnId="{451606E4-BE1F-437D-A063-61C4602A9E3B}">
      <dgm:prSet/>
      <dgm:spPr/>
      <dgm:t>
        <a:bodyPr/>
        <a:lstStyle/>
        <a:p>
          <a:endParaRPr lang="en-AU"/>
        </a:p>
      </dgm:t>
    </dgm:pt>
    <dgm:pt modelId="{DF965A7C-6B39-4426-82A1-D9799545A2A8}">
      <dgm:prSet phldrT="[Text]"/>
      <dgm:spPr/>
      <dgm:t>
        <a:bodyPr/>
        <a:lstStyle/>
        <a:p>
          <a:r>
            <a:rPr lang="en-US" dirty="0"/>
            <a:t>Simplicity: less is more</a:t>
          </a:r>
          <a:endParaRPr lang="en-AU" dirty="0"/>
        </a:p>
      </dgm:t>
    </dgm:pt>
    <dgm:pt modelId="{9BC07AA8-96C2-4FFD-94E1-8E6E15121CC2}" type="parTrans" cxnId="{2E872CCF-412D-4035-AF00-41DC3A5B6361}">
      <dgm:prSet/>
      <dgm:spPr/>
      <dgm:t>
        <a:bodyPr/>
        <a:lstStyle/>
        <a:p>
          <a:endParaRPr lang="en-AU"/>
        </a:p>
      </dgm:t>
    </dgm:pt>
    <dgm:pt modelId="{DE5785F5-7442-406C-A94D-FB2D840EF8B5}" type="sibTrans" cxnId="{2E872CCF-412D-4035-AF00-41DC3A5B6361}">
      <dgm:prSet/>
      <dgm:spPr/>
      <dgm:t>
        <a:bodyPr/>
        <a:lstStyle/>
        <a:p>
          <a:endParaRPr lang="en-AU"/>
        </a:p>
      </dgm:t>
    </dgm:pt>
    <dgm:pt modelId="{617D61C6-C022-44D0-B598-12F13986B69B}">
      <dgm:prSet phldrT="[Text]"/>
      <dgm:spPr/>
      <dgm:t>
        <a:bodyPr/>
        <a:lstStyle/>
        <a:p>
          <a:r>
            <a:rPr lang="en-US" dirty="0"/>
            <a:t>Credibility: fluid and dynamic</a:t>
          </a:r>
          <a:endParaRPr lang="en-AU" dirty="0"/>
        </a:p>
      </dgm:t>
    </dgm:pt>
    <dgm:pt modelId="{68249152-00F4-484D-818D-19AF33520E7A}" type="parTrans" cxnId="{620E2844-32A0-4CE3-B24A-A9A87F45458D}">
      <dgm:prSet/>
      <dgm:spPr/>
      <dgm:t>
        <a:bodyPr/>
        <a:lstStyle/>
        <a:p>
          <a:endParaRPr lang="en-AU"/>
        </a:p>
      </dgm:t>
    </dgm:pt>
    <dgm:pt modelId="{DE1285A6-D118-4BCB-BB71-952992D939A6}" type="sibTrans" cxnId="{620E2844-32A0-4CE3-B24A-A9A87F45458D}">
      <dgm:prSet/>
      <dgm:spPr/>
      <dgm:t>
        <a:bodyPr/>
        <a:lstStyle/>
        <a:p>
          <a:endParaRPr lang="en-AU"/>
        </a:p>
      </dgm:t>
    </dgm:pt>
    <dgm:pt modelId="{29E7F52B-ED8D-49DA-AAA9-D8682FC77A84}">
      <dgm:prSet phldrT="[Text]"/>
      <dgm:spPr/>
      <dgm:t>
        <a:bodyPr/>
        <a:lstStyle/>
        <a:p>
          <a:r>
            <a:rPr lang="en-US" dirty="0"/>
            <a:t>Multimodality: show don’t tell</a:t>
          </a:r>
          <a:endParaRPr lang="en-AU" dirty="0"/>
        </a:p>
      </dgm:t>
    </dgm:pt>
    <dgm:pt modelId="{21E938EC-CE9B-46E4-AEB7-78CE6F09E251}" type="parTrans" cxnId="{43F77B00-15D2-4C41-8CBE-214B75654F9F}">
      <dgm:prSet/>
      <dgm:spPr/>
      <dgm:t>
        <a:bodyPr/>
        <a:lstStyle/>
        <a:p>
          <a:endParaRPr lang="en-AU"/>
        </a:p>
      </dgm:t>
    </dgm:pt>
    <dgm:pt modelId="{4CCBA9CA-9364-4B5E-BE53-5FAC1DA49B9B}" type="sibTrans" cxnId="{43F77B00-15D2-4C41-8CBE-214B75654F9F}">
      <dgm:prSet/>
      <dgm:spPr/>
      <dgm:t>
        <a:bodyPr/>
        <a:lstStyle/>
        <a:p>
          <a:endParaRPr lang="en-AU"/>
        </a:p>
      </dgm:t>
    </dgm:pt>
    <dgm:pt modelId="{06D9AA71-B233-425C-994E-5B56D2E32B3A}" type="pres">
      <dgm:prSet presAssocID="{C6A788AF-002F-4A57-9B0E-2A6DB0369734}" presName="Name0" presStyleCnt="0">
        <dgm:presLayoutVars>
          <dgm:chMax val="1"/>
          <dgm:dir/>
          <dgm:animLvl val="ctr"/>
          <dgm:resizeHandles val="exact"/>
        </dgm:presLayoutVars>
      </dgm:prSet>
      <dgm:spPr/>
    </dgm:pt>
    <dgm:pt modelId="{6770725E-4A0C-4056-B2F3-88131625D2D0}" type="pres">
      <dgm:prSet presAssocID="{569B766C-0F56-4817-9C2A-0B16BD072337}" presName="centerShape" presStyleLbl="node0" presStyleIdx="0" presStyleCnt="1"/>
      <dgm:spPr/>
    </dgm:pt>
    <dgm:pt modelId="{1D016EF4-08B2-4E50-BCF3-B6116BCA8629}" type="pres">
      <dgm:prSet presAssocID="{5E6C72E8-A32C-4328-AF58-615E1E92CBEE}" presName="node" presStyleLbl="node1" presStyleIdx="0" presStyleCnt="5">
        <dgm:presLayoutVars>
          <dgm:bulletEnabled val="1"/>
        </dgm:presLayoutVars>
      </dgm:prSet>
      <dgm:spPr/>
    </dgm:pt>
    <dgm:pt modelId="{01A0306E-E0E3-4AEC-843B-1F99DABEA316}" type="pres">
      <dgm:prSet presAssocID="{5E6C72E8-A32C-4328-AF58-615E1E92CBEE}" presName="dummy" presStyleCnt="0"/>
      <dgm:spPr/>
    </dgm:pt>
    <dgm:pt modelId="{79179402-9971-4A82-83B4-3230F2DFF2C4}" type="pres">
      <dgm:prSet presAssocID="{F093DC7F-32CF-4965-B01C-EE66BA1791A0}" presName="sibTrans" presStyleLbl="sibTrans2D1" presStyleIdx="0" presStyleCnt="5"/>
      <dgm:spPr/>
    </dgm:pt>
    <dgm:pt modelId="{42D87FBF-DD9F-4554-9971-EE2386EB06F5}" type="pres">
      <dgm:prSet presAssocID="{F7B01010-E5C9-4C6B-B9CB-111699699E4E}" presName="node" presStyleLbl="node1" presStyleIdx="1" presStyleCnt="5">
        <dgm:presLayoutVars>
          <dgm:bulletEnabled val="1"/>
        </dgm:presLayoutVars>
      </dgm:prSet>
      <dgm:spPr/>
    </dgm:pt>
    <dgm:pt modelId="{1B71E460-5321-41D7-A239-57AD45A26ADA}" type="pres">
      <dgm:prSet presAssocID="{F7B01010-E5C9-4C6B-B9CB-111699699E4E}" presName="dummy" presStyleCnt="0"/>
      <dgm:spPr/>
    </dgm:pt>
    <dgm:pt modelId="{EE622683-CE0D-4B63-B021-2321C38BEAF2}" type="pres">
      <dgm:prSet presAssocID="{22796729-5B8F-420F-B50D-DDFCF8DD4BA3}" presName="sibTrans" presStyleLbl="sibTrans2D1" presStyleIdx="1" presStyleCnt="5"/>
      <dgm:spPr/>
    </dgm:pt>
    <dgm:pt modelId="{5C618557-9D2A-41F5-95AC-C68FCB2E527A}" type="pres">
      <dgm:prSet presAssocID="{DF965A7C-6B39-4426-82A1-D9799545A2A8}" presName="node" presStyleLbl="node1" presStyleIdx="2" presStyleCnt="5">
        <dgm:presLayoutVars>
          <dgm:bulletEnabled val="1"/>
        </dgm:presLayoutVars>
      </dgm:prSet>
      <dgm:spPr/>
    </dgm:pt>
    <dgm:pt modelId="{40CE2DE8-F467-47A7-B616-DEFBFDBE8142}" type="pres">
      <dgm:prSet presAssocID="{DF965A7C-6B39-4426-82A1-D9799545A2A8}" presName="dummy" presStyleCnt="0"/>
      <dgm:spPr/>
    </dgm:pt>
    <dgm:pt modelId="{D9461B10-DA2D-43B3-9BCA-E5A26D433895}" type="pres">
      <dgm:prSet presAssocID="{DE5785F5-7442-406C-A94D-FB2D840EF8B5}" presName="sibTrans" presStyleLbl="sibTrans2D1" presStyleIdx="2" presStyleCnt="5"/>
      <dgm:spPr/>
    </dgm:pt>
    <dgm:pt modelId="{2F4538E7-F2C6-41D4-8849-660D3456E841}" type="pres">
      <dgm:prSet presAssocID="{617D61C6-C022-44D0-B598-12F13986B69B}" presName="node" presStyleLbl="node1" presStyleIdx="3" presStyleCnt="5">
        <dgm:presLayoutVars>
          <dgm:bulletEnabled val="1"/>
        </dgm:presLayoutVars>
      </dgm:prSet>
      <dgm:spPr/>
    </dgm:pt>
    <dgm:pt modelId="{CEFDA9C5-A40E-41C3-9CFB-0B3D08B9AEF9}" type="pres">
      <dgm:prSet presAssocID="{617D61C6-C022-44D0-B598-12F13986B69B}" presName="dummy" presStyleCnt="0"/>
      <dgm:spPr/>
    </dgm:pt>
    <dgm:pt modelId="{ACDF4A8D-33F6-44DB-82D0-74282540CD72}" type="pres">
      <dgm:prSet presAssocID="{DE1285A6-D118-4BCB-BB71-952992D939A6}" presName="sibTrans" presStyleLbl="sibTrans2D1" presStyleIdx="3" presStyleCnt="5"/>
      <dgm:spPr/>
    </dgm:pt>
    <dgm:pt modelId="{E55DE04A-A786-466E-AD92-DCC3AB9CB5D0}" type="pres">
      <dgm:prSet presAssocID="{29E7F52B-ED8D-49DA-AAA9-D8682FC77A84}" presName="node" presStyleLbl="node1" presStyleIdx="4" presStyleCnt="5">
        <dgm:presLayoutVars>
          <dgm:bulletEnabled val="1"/>
        </dgm:presLayoutVars>
      </dgm:prSet>
      <dgm:spPr/>
    </dgm:pt>
    <dgm:pt modelId="{59B85672-88C6-4528-A228-D33045C7A2A5}" type="pres">
      <dgm:prSet presAssocID="{29E7F52B-ED8D-49DA-AAA9-D8682FC77A84}" presName="dummy" presStyleCnt="0"/>
      <dgm:spPr/>
    </dgm:pt>
    <dgm:pt modelId="{29EA9B72-0B33-47CF-8271-F43E777FCE57}" type="pres">
      <dgm:prSet presAssocID="{4CCBA9CA-9364-4B5E-BE53-5FAC1DA49B9B}" presName="sibTrans" presStyleLbl="sibTrans2D1" presStyleIdx="4" presStyleCnt="5"/>
      <dgm:spPr/>
    </dgm:pt>
  </dgm:ptLst>
  <dgm:cxnLst>
    <dgm:cxn modelId="{43F77B00-15D2-4C41-8CBE-214B75654F9F}" srcId="{569B766C-0F56-4817-9C2A-0B16BD072337}" destId="{29E7F52B-ED8D-49DA-AAA9-D8682FC77A84}" srcOrd="4" destOrd="0" parTransId="{21E938EC-CE9B-46E4-AEB7-78CE6F09E251}" sibTransId="{4CCBA9CA-9364-4B5E-BE53-5FAC1DA49B9B}"/>
    <dgm:cxn modelId="{F8461304-36AE-4BBA-AA5B-9ED5330C0249}" type="presOf" srcId="{C6A788AF-002F-4A57-9B0E-2A6DB0369734}" destId="{06D9AA71-B233-425C-994E-5B56D2E32B3A}" srcOrd="0" destOrd="0" presId="urn:microsoft.com/office/officeart/2005/8/layout/radial6"/>
    <dgm:cxn modelId="{72D36A11-F117-4736-AE9C-745FFB37E390}" type="presOf" srcId="{4CCBA9CA-9364-4B5E-BE53-5FAC1DA49B9B}" destId="{29EA9B72-0B33-47CF-8271-F43E777FCE57}" srcOrd="0" destOrd="0" presId="urn:microsoft.com/office/officeart/2005/8/layout/radial6"/>
    <dgm:cxn modelId="{1B8D402D-350E-467C-AF0B-8B6960419547}" type="presOf" srcId="{F093DC7F-32CF-4965-B01C-EE66BA1791A0}" destId="{79179402-9971-4A82-83B4-3230F2DFF2C4}" srcOrd="0" destOrd="0" presId="urn:microsoft.com/office/officeart/2005/8/layout/radial6"/>
    <dgm:cxn modelId="{3151662E-F3BC-42A0-8A5F-30C306000061}" type="presOf" srcId="{F7B01010-E5C9-4C6B-B9CB-111699699E4E}" destId="{42D87FBF-DD9F-4554-9971-EE2386EB06F5}" srcOrd="0" destOrd="0" presId="urn:microsoft.com/office/officeart/2005/8/layout/radial6"/>
    <dgm:cxn modelId="{27C9D032-921E-4FF1-888E-BE7707F1DC52}" type="presOf" srcId="{DE1285A6-D118-4BCB-BB71-952992D939A6}" destId="{ACDF4A8D-33F6-44DB-82D0-74282540CD72}" srcOrd="0" destOrd="0" presId="urn:microsoft.com/office/officeart/2005/8/layout/radial6"/>
    <dgm:cxn modelId="{ECA9E33B-5454-41F3-B695-F7530607B3E8}" type="presOf" srcId="{569B766C-0F56-4817-9C2A-0B16BD072337}" destId="{6770725E-4A0C-4056-B2F3-88131625D2D0}" srcOrd="0" destOrd="0" presId="urn:microsoft.com/office/officeart/2005/8/layout/radial6"/>
    <dgm:cxn modelId="{AB4EDB5E-9077-4516-A3C9-7918F1534952}" type="presOf" srcId="{29E7F52B-ED8D-49DA-AAA9-D8682FC77A84}" destId="{E55DE04A-A786-466E-AD92-DCC3AB9CB5D0}" srcOrd="0" destOrd="0" presId="urn:microsoft.com/office/officeart/2005/8/layout/radial6"/>
    <dgm:cxn modelId="{79058661-6C6A-4368-A575-3BC8876D2288}" type="presOf" srcId="{22796729-5B8F-420F-B50D-DDFCF8DD4BA3}" destId="{EE622683-CE0D-4B63-B021-2321C38BEAF2}" srcOrd="0" destOrd="0" presId="urn:microsoft.com/office/officeart/2005/8/layout/radial6"/>
    <dgm:cxn modelId="{620E2844-32A0-4CE3-B24A-A9A87F45458D}" srcId="{569B766C-0F56-4817-9C2A-0B16BD072337}" destId="{617D61C6-C022-44D0-B598-12F13986B69B}" srcOrd="3" destOrd="0" parTransId="{68249152-00F4-484D-818D-19AF33520E7A}" sibTransId="{DE1285A6-D118-4BCB-BB71-952992D939A6}"/>
    <dgm:cxn modelId="{4C892947-1BDD-4C34-8B4F-40C7FB524D07}" srcId="{569B766C-0F56-4817-9C2A-0B16BD072337}" destId="{5E6C72E8-A32C-4328-AF58-615E1E92CBEE}" srcOrd="0" destOrd="0" parTransId="{E46DC0BC-E0EA-4073-8413-F2C7E353FB26}" sibTransId="{F093DC7F-32CF-4965-B01C-EE66BA1791A0}"/>
    <dgm:cxn modelId="{17EA187D-7063-4698-BA76-4A1A3EA99CE4}" type="presOf" srcId="{617D61C6-C022-44D0-B598-12F13986B69B}" destId="{2F4538E7-F2C6-41D4-8849-660D3456E841}" srcOrd="0" destOrd="0" presId="urn:microsoft.com/office/officeart/2005/8/layout/radial6"/>
    <dgm:cxn modelId="{0A0DF983-4C9E-45CD-8366-9778B6965E82}" type="presOf" srcId="{5E6C72E8-A32C-4328-AF58-615E1E92CBEE}" destId="{1D016EF4-08B2-4E50-BCF3-B6116BCA8629}" srcOrd="0" destOrd="0" presId="urn:microsoft.com/office/officeart/2005/8/layout/radial6"/>
    <dgm:cxn modelId="{0FACB797-79D7-4F54-99D8-7025275A79AE}" type="presOf" srcId="{DE5785F5-7442-406C-A94D-FB2D840EF8B5}" destId="{D9461B10-DA2D-43B3-9BCA-E5A26D433895}" srcOrd="0" destOrd="0" presId="urn:microsoft.com/office/officeart/2005/8/layout/radial6"/>
    <dgm:cxn modelId="{5D66FCB2-2982-40C9-8E6C-03F20583FC4D}" type="presOf" srcId="{DF965A7C-6B39-4426-82A1-D9799545A2A8}" destId="{5C618557-9D2A-41F5-95AC-C68FCB2E527A}" srcOrd="0" destOrd="0" presId="urn:microsoft.com/office/officeart/2005/8/layout/radial6"/>
    <dgm:cxn modelId="{2E872CCF-412D-4035-AF00-41DC3A5B6361}" srcId="{569B766C-0F56-4817-9C2A-0B16BD072337}" destId="{DF965A7C-6B39-4426-82A1-D9799545A2A8}" srcOrd="2" destOrd="0" parTransId="{9BC07AA8-96C2-4FFD-94E1-8E6E15121CC2}" sibTransId="{DE5785F5-7442-406C-A94D-FB2D840EF8B5}"/>
    <dgm:cxn modelId="{451606E4-BE1F-437D-A063-61C4602A9E3B}" srcId="{569B766C-0F56-4817-9C2A-0B16BD072337}" destId="{F7B01010-E5C9-4C6B-B9CB-111699699E4E}" srcOrd="1" destOrd="0" parTransId="{F6A6BFB3-A317-479F-B6A9-0837A111C46A}" sibTransId="{22796729-5B8F-420F-B50D-DDFCF8DD4BA3}"/>
    <dgm:cxn modelId="{BC148AF6-B871-4D35-A768-AF532F15F9CC}" srcId="{C6A788AF-002F-4A57-9B0E-2A6DB0369734}" destId="{569B766C-0F56-4817-9C2A-0B16BD072337}" srcOrd="0" destOrd="0" parTransId="{15C1DFE2-0682-497B-9405-5CA188559165}" sibTransId="{6DD651BB-F7D4-4398-B2D7-1376F5D53B00}"/>
    <dgm:cxn modelId="{05556234-A05B-41A4-A96A-A299AE14E305}" type="presParOf" srcId="{06D9AA71-B233-425C-994E-5B56D2E32B3A}" destId="{6770725E-4A0C-4056-B2F3-88131625D2D0}" srcOrd="0" destOrd="0" presId="urn:microsoft.com/office/officeart/2005/8/layout/radial6"/>
    <dgm:cxn modelId="{D633B8F5-A0E9-4FB0-8962-72AB88D6176B}" type="presParOf" srcId="{06D9AA71-B233-425C-994E-5B56D2E32B3A}" destId="{1D016EF4-08B2-4E50-BCF3-B6116BCA8629}" srcOrd="1" destOrd="0" presId="urn:microsoft.com/office/officeart/2005/8/layout/radial6"/>
    <dgm:cxn modelId="{701E1F48-945F-43CC-A2CC-6FDDFBFBC709}" type="presParOf" srcId="{06D9AA71-B233-425C-994E-5B56D2E32B3A}" destId="{01A0306E-E0E3-4AEC-843B-1F99DABEA316}" srcOrd="2" destOrd="0" presId="urn:microsoft.com/office/officeart/2005/8/layout/radial6"/>
    <dgm:cxn modelId="{F288C400-43CD-4CE2-BF20-9E99654C8901}" type="presParOf" srcId="{06D9AA71-B233-425C-994E-5B56D2E32B3A}" destId="{79179402-9971-4A82-83B4-3230F2DFF2C4}" srcOrd="3" destOrd="0" presId="urn:microsoft.com/office/officeart/2005/8/layout/radial6"/>
    <dgm:cxn modelId="{DD377E8C-7537-4148-8FD8-A4CE8CE07690}" type="presParOf" srcId="{06D9AA71-B233-425C-994E-5B56D2E32B3A}" destId="{42D87FBF-DD9F-4554-9971-EE2386EB06F5}" srcOrd="4" destOrd="0" presId="urn:microsoft.com/office/officeart/2005/8/layout/radial6"/>
    <dgm:cxn modelId="{80FE8100-9701-4ED6-B683-B3301F7AB377}" type="presParOf" srcId="{06D9AA71-B233-425C-994E-5B56D2E32B3A}" destId="{1B71E460-5321-41D7-A239-57AD45A26ADA}" srcOrd="5" destOrd="0" presId="urn:microsoft.com/office/officeart/2005/8/layout/radial6"/>
    <dgm:cxn modelId="{6209C5D9-5183-4CAA-A584-3DB060F7004E}" type="presParOf" srcId="{06D9AA71-B233-425C-994E-5B56D2E32B3A}" destId="{EE622683-CE0D-4B63-B021-2321C38BEAF2}" srcOrd="6" destOrd="0" presId="urn:microsoft.com/office/officeart/2005/8/layout/radial6"/>
    <dgm:cxn modelId="{3F92B8F9-718A-416A-BE8A-4AAFFB8D37D7}" type="presParOf" srcId="{06D9AA71-B233-425C-994E-5B56D2E32B3A}" destId="{5C618557-9D2A-41F5-95AC-C68FCB2E527A}" srcOrd="7" destOrd="0" presId="urn:microsoft.com/office/officeart/2005/8/layout/radial6"/>
    <dgm:cxn modelId="{6F722400-8C29-48B5-B068-093FB09CD324}" type="presParOf" srcId="{06D9AA71-B233-425C-994E-5B56D2E32B3A}" destId="{40CE2DE8-F467-47A7-B616-DEFBFDBE8142}" srcOrd="8" destOrd="0" presId="urn:microsoft.com/office/officeart/2005/8/layout/radial6"/>
    <dgm:cxn modelId="{7316A71B-8B24-421F-BD89-9B728B3A6DA7}" type="presParOf" srcId="{06D9AA71-B233-425C-994E-5B56D2E32B3A}" destId="{D9461B10-DA2D-43B3-9BCA-E5A26D433895}" srcOrd="9" destOrd="0" presId="urn:microsoft.com/office/officeart/2005/8/layout/radial6"/>
    <dgm:cxn modelId="{DEF23456-3639-4793-9349-DF4D5E63D3EC}" type="presParOf" srcId="{06D9AA71-B233-425C-994E-5B56D2E32B3A}" destId="{2F4538E7-F2C6-41D4-8849-660D3456E841}" srcOrd="10" destOrd="0" presId="urn:microsoft.com/office/officeart/2005/8/layout/radial6"/>
    <dgm:cxn modelId="{0B4C43A9-822C-474D-8A92-C3136C445191}" type="presParOf" srcId="{06D9AA71-B233-425C-994E-5B56D2E32B3A}" destId="{CEFDA9C5-A40E-41C3-9CFB-0B3D08B9AEF9}" srcOrd="11" destOrd="0" presId="urn:microsoft.com/office/officeart/2005/8/layout/radial6"/>
    <dgm:cxn modelId="{A430FE21-1F68-49A4-B6DC-9CF73C49ED92}" type="presParOf" srcId="{06D9AA71-B233-425C-994E-5B56D2E32B3A}" destId="{ACDF4A8D-33F6-44DB-82D0-74282540CD72}" srcOrd="12" destOrd="0" presId="urn:microsoft.com/office/officeart/2005/8/layout/radial6"/>
    <dgm:cxn modelId="{48CF2E50-8043-4F12-8E3F-B547B3D575A1}" type="presParOf" srcId="{06D9AA71-B233-425C-994E-5B56D2E32B3A}" destId="{E55DE04A-A786-466E-AD92-DCC3AB9CB5D0}" srcOrd="13" destOrd="0" presId="urn:microsoft.com/office/officeart/2005/8/layout/radial6"/>
    <dgm:cxn modelId="{5EE56CFF-5DAC-4FD8-A99E-F8021A79596F}" type="presParOf" srcId="{06D9AA71-B233-425C-994E-5B56D2E32B3A}" destId="{59B85672-88C6-4528-A228-D33045C7A2A5}" srcOrd="14" destOrd="0" presId="urn:microsoft.com/office/officeart/2005/8/layout/radial6"/>
    <dgm:cxn modelId="{F956039B-BB90-4512-AEC6-C106FFAFC3EB}" type="presParOf" srcId="{06D9AA71-B233-425C-994E-5B56D2E32B3A}" destId="{29EA9B72-0B33-47CF-8271-F43E777FCE57}" srcOrd="15" destOrd="0" presId="urn:microsoft.com/office/officeart/2005/8/layout/radial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E733EA0-974C-478A-96D1-78554179DEFD}" type="doc">
      <dgm:prSet loTypeId="urn:microsoft.com/office/officeart/2005/8/layout/list1" loCatId="list" qsTypeId="urn:microsoft.com/office/officeart/2005/8/quickstyle/simple5" qsCatId="simple" csTypeId="urn:microsoft.com/office/officeart/2005/8/colors/accent4_2" csCatId="accent4" phldr="1"/>
      <dgm:spPr/>
      <dgm:t>
        <a:bodyPr/>
        <a:lstStyle/>
        <a:p>
          <a:endParaRPr lang="en-AU"/>
        </a:p>
      </dgm:t>
    </dgm:pt>
    <dgm:pt modelId="{2FCF105A-83E8-41B6-A622-B50FCC320C71}">
      <dgm:prSet/>
      <dgm:spPr/>
      <dgm:t>
        <a:bodyPr/>
        <a:lstStyle/>
        <a:p>
          <a:r>
            <a:rPr lang="en-AU" b="0" dirty="0"/>
            <a:t>Mutually Beneficial </a:t>
          </a:r>
        </a:p>
      </dgm:t>
    </dgm:pt>
    <dgm:pt modelId="{1B4FC9A7-3869-42C4-A0E4-351E2D9E0FBA}" type="parTrans" cxnId="{2AFDF5BE-63B2-4348-B123-0C3182A89D6E}">
      <dgm:prSet/>
      <dgm:spPr/>
      <dgm:t>
        <a:bodyPr/>
        <a:lstStyle/>
        <a:p>
          <a:endParaRPr lang="en-AU" b="0"/>
        </a:p>
      </dgm:t>
    </dgm:pt>
    <dgm:pt modelId="{E990373F-B449-4AEB-AE85-5C645037758C}" type="sibTrans" cxnId="{2AFDF5BE-63B2-4348-B123-0C3182A89D6E}">
      <dgm:prSet/>
      <dgm:spPr/>
      <dgm:t>
        <a:bodyPr/>
        <a:lstStyle/>
        <a:p>
          <a:endParaRPr lang="en-AU" b="0"/>
        </a:p>
      </dgm:t>
    </dgm:pt>
    <dgm:pt modelId="{AAFBD575-A28D-4294-AEF1-6086827A0132}">
      <dgm:prSet/>
      <dgm:spPr/>
      <dgm:t>
        <a:bodyPr/>
        <a:lstStyle/>
        <a:p>
          <a:r>
            <a:rPr lang="en-AU" b="0" dirty="0"/>
            <a:t>Meets the strategic needs of all parties</a:t>
          </a:r>
        </a:p>
      </dgm:t>
    </dgm:pt>
    <dgm:pt modelId="{D37093B4-F9C9-4E88-934C-890E65871B45}" type="parTrans" cxnId="{8915610A-94E1-4BC9-9E54-D79D4C8532FC}">
      <dgm:prSet/>
      <dgm:spPr/>
      <dgm:t>
        <a:bodyPr/>
        <a:lstStyle/>
        <a:p>
          <a:endParaRPr lang="en-AU" b="0"/>
        </a:p>
      </dgm:t>
    </dgm:pt>
    <dgm:pt modelId="{480506E7-2019-48C6-A5EB-F5B9FC26CF12}" type="sibTrans" cxnId="{8915610A-94E1-4BC9-9E54-D79D4C8532FC}">
      <dgm:prSet/>
      <dgm:spPr/>
      <dgm:t>
        <a:bodyPr/>
        <a:lstStyle/>
        <a:p>
          <a:endParaRPr lang="en-AU" b="0"/>
        </a:p>
      </dgm:t>
    </dgm:pt>
    <dgm:pt modelId="{B86A0C46-63EF-48AE-BD3A-00427DC63EC6}">
      <dgm:prSet/>
      <dgm:spPr/>
      <dgm:t>
        <a:bodyPr/>
        <a:lstStyle/>
        <a:p>
          <a:r>
            <a:rPr lang="en-AU" b="0" dirty="0"/>
            <a:t>Ethical </a:t>
          </a:r>
        </a:p>
      </dgm:t>
    </dgm:pt>
    <dgm:pt modelId="{A5A08FDD-B386-4F84-8D73-887B8AA57F25}" type="parTrans" cxnId="{E9AB1144-B983-4CBF-98CB-D20D9914C59D}">
      <dgm:prSet/>
      <dgm:spPr/>
      <dgm:t>
        <a:bodyPr/>
        <a:lstStyle/>
        <a:p>
          <a:endParaRPr lang="en-AU" b="0"/>
        </a:p>
      </dgm:t>
    </dgm:pt>
    <dgm:pt modelId="{D2DCDEE0-A155-4A12-9D5C-48BC99E4D935}" type="sibTrans" cxnId="{E9AB1144-B983-4CBF-98CB-D20D9914C59D}">
      <dgm:prSet/>
      <dgm:spPr/>
      <dgm:t>
        <a:bodyPr/>
        <a:lstStyle/>
        <a:p>
          <a:endParaRPr lang="en-AU" b="0"/>
        </a:p>
      </dgm:t>
    </dgm:pt>
    <dgm:pt modelId="{323FA293-28E9-4E5C-B6FE-2DE19E824EB7}">
      <dgm:prSet/>
      <dgm:spPr/>
      <dgm:t>
        <a:bodyPr/>
        <a:lstStyle/>
        <a:p>
          <a:r>
            <a:rPr lang="en-AU" b="0" dirty="0"/>
            <a:t>An ethics of care and indebtedness</a:t>
          </a:r>
        </a:p>
      </dgm:t>
    </dgm:pt>
    <dgm:pt modelId="{0E1A83E3-919C-4027-9F6E-85E7FD7DEEF3}" type="parTrans" cxnId="{79B0DD5E-E6A8-4BA3-AE09-6F0A09D821BB}">
      <dgm:prSet/>
      <dgm:spPr/>
      <dgm:t>
        <a:bodyPr/>
        <a:lstStyle/>
        <a:p>
          <a:endParaRPr lang="en-AU" b="0"/>
        </a:p>
      </dgm:t>
    </dgm:pt>
    <dgm:pt modelId="{CBCC3EB9-3222-44EE-A327-84A157C5D4AC}" type="sibTrans" cxnId="{79B0DD5E-E6A8-4BA3-AE09-6F0A09D821BB}">
      <dgm:prSet/>
      <dgm:spPr/>
      <dgm:t>
        <a:bodyPr/>
        <a:lstStyle/>
        <a:p>
          <a:endParaRPr lang="en-AU" b="0"/>
        </a:p>
      </dgm:t>
    </dgm:pt>
    <dgm:pt modelId="{E52306A4-8EFE-4FD8-AFDD-64F693CE0DB9}">
      <dgm:prSet/>
      <dgm:spPr/>
      <dgm:t>
        <a:bodyPr/>
        <a:lstStyle/>
        <a:p>
          <a:r>
            <a:rPr lang="en-AU" b="0" dirty="0"/>
            <a:t>Action-oriented </a:t>
          </a:r>
        </a:p>
      </dgm:t>
    </dgm:pt>
    <dgm:pt modelId="{0F68A8F8-6C71-4B90-A62B-F91693B1E719}" type="parTrans" cxnId="{AE974E51-B5E8-40CB-8BB5-F4D337B4B7E5}">
      <dgm:prSet/>
      <dgm:spPr/>
      <dgm:t>
        <a:bodyPr/>
        <a:lstStyle/>
        <a:p>
          <a:endParaRPr lang="en-AU" b="0"/>
        </a:p>
      </dgm:t>
    </dgm:pt>
    <dgm:pt modelId="{40D67BDE-E4AC-4E58-BCF7-476850DB1854}" type="sibTrans" cxnId="{AE974E51-B5E8-40CB-8BB5-F4D337B4B7E5}">
      <dgm:prSet/>
      <dgm:spPr/>
      <dgm:t>
        <a:bodyPr/>
        <a:lstStyle/>
        <a:p>
          <a:endParaRPr lang="en-AU" b="0"/>
        </a:p>
      </dgm:t>
    </dgm:pt>
    <dgm:pt modelId="{8FE8C814-5516-492C-AE87-2A933EE6D9DB}">
      <dgm:prSet/>
      <dgm:spPr/>
      <dgm:t>
        <a:bodyPr/>
        <a:lstStyle/>
        <a:p>
          <a:r>
            <a:rPr lang="en-AU" b="0" dirty="0"/>
            <a:t>Putting our money where our mouths are</a:t>
          </a:r>
        </a:p>
      </dgm:t>
    </dgm:pt>
    <dgm:pt modelId="{7D5A0A86-29A4-4E94-9050-83BE9CF7ADBB}" type="parTrans" cxnId="{D39FE8F9-0EC4-4C68-9028-0E5EA71F966E}">
      <dgm:prSet/>
      <dgm:spPr/>
      <dgm:t>
        <a:bodyPr/>
        <a:lstStyle/>
        <a:p>
          <a:endParaRPr lang="en-AU" b="0"/>
        </a:p>
      </dgm:t>
    </dgm:pt>
    <dgm:pt modelId="{809533B3-12C7-45B2-8120-89FF47D32A65}" type="sibTrans" cxnId="{D39FE8F9-0EC4-4C68-9028-0E5EA71F966E}">
      <dgm:prSet/>
      <dgm:spPr/>
      <dgm:t>
        <a:bodyPr/>
        <a:lstStyle/>
        <a:p>
          <a:endParaRPr lang="en-AU" b="0"/>
        </a:p>
      </dgm:t>
    </dgm:pt>
    <dgm:pt modelId="{8D4F21F6-C314-440B-91ED-A30920B81D09}" type="pres">
      <dgm:prSet presAssocID="{7E733EA0-974C-478A-96D1-78554179DEFD}" presName="linear" presStyleCnt="0">
        <dgm:presLayoutVars>
          <dgm:dir/>
          <dgm:animLvl val="lvl"/>
          <dgm:resizeHandles val="exact"/>
        </dgm:presLayoutVars>
      </dgm:prSet>
      <dgm:spPr/>
    </dgm:pt>
    <dgm:pt modelId="{834E32E3-54C0-4CFB-8F60-FEFBB965015C}" type="pres">
      <dgm:prSet presAssocID="{2FCF105A-83E8-41B6-A622-B50FCC320C71}" presName="parentLin" presStyleCnt="0"/>
      <dgm:spPr/>
    </dgm:pt>
    <dgm:pt modelId="{5C8719DF-F555-4270-BB99-562B86A4BD1B}" type="pres">
      <dgm:prSet presAssocID="{2FCF105A-83E8-41B6-A622-B50FCC320C71}" presName="parentLeftMargin" presStyleLbl="node1" presStyleIdx="0" presStyleCnt="3"/>
      <dgm:spPr/>
    </dgm:pt>
    <dgm:pt modelId="{95800590-9157-4DCA-9542-7755A29A89D5}" type="pres">
      <dgm:prSet presAssocID="{2FCF105A-83E8-41B6-A622-B50FCC320C71}" presName="parentText" presStyleLbl="node1" presStyleIdx="0" presStyleCnt="3">
        <dgm:presLayoutVars>
          <dgm:chMax val="0"/>
          <dgm:bulletEnabled val="1"/>
        </dgm:presLayoutVars>
      </dgm:prSet>
      <dgm:spPr/>
    </dgm:pt>
    <dgm:pt modelId="{70E3DF56-DDE9-43A9-A14F-4E23B1CE2CE8}" type="pres">
      <dgm:prSet presAssocID="{2FCF105A-83E8-41B6-A622-B50FCC320C71}" presName="negativeSpace" presStyleCnt="0"/>
      <dgm:spPr/>
    </dgm:pt>
    <dgm:pt modelId="{A2AD1AFC-1063-46B7-9CC4-2F88ACA3F67D}" type="pres">
      <dgm:prSet presAssocID="{2FCF105A-83E8-41B6-A622-B50FCC320C71}" presName="childText" presStyleLbl="conFgAcc1" presStyleIdx="0" presStyleCnt="3">
        <dgm:presLayoutVars>
          <dgm:bulletEnabled val="1"/>
        </dgm:presLayoutVars>
      </dgm:prSet>
      <dgm:spPr/>
    </dgm:pt>
    <dgm:pt modelId="{516364F7-C238-490A-8A3A-069C17CE728E}" type="pres">
      <dgm:prSet presAssocID="{E990373F-B449-4AEB-AE85-5C645037758C}" presName="spaceBetweenRectangles" presStyleCnt="0"/>
      <dgm:spPr/>
    </dgm:pt>
    <dgm:pt modelId="{4CD18F88-1CCB-4A57-83FF-9587D68AB487}" type="pres">
      <dgm:prSet presAssocID="{B86A0C46-63EF-48AE-BD3A-00427DC63EC6}" presName="parentLin" presStyleCnt="0"/>
      <dgm:spPr/>
    </dgm:pt>
    <dgm:pt modelId="{873F4812-9968-4E8E-81FA-31F99EEC855D}" type="pres">
      <dgm:prSet presAssocID="{B86A0C46-63EF-48AE-BD3A-00427DC63EC6}" presName="parentLeftMargin" presStyleLbl="node1" presStyleIdx="0" presStyleCnt="3"/>
      <dgm:spPr/>
    </dgm:pt>
    <dgm:pt modelId="{44DEF5ED-04F9-41B4-8A50-80A4913C0B1C}" type="pres">
      <dgm:prSet presAssocID="{B86A0C46-63EF-48AE-BD3A-00427DC63EC6}" presName="parentText" presStyleLbl="node1" presStyleIdx="1" presStyleCnt="3">
        <dgm:presLayoutVars>
          <dgm:chMax val="0"/>
          <dgm:bulletEnabled val="1"/>
        </dgm:presLayoutVars>
      </dgm:prSet>
      <dgm:spPr/>
    </dgm:pt>
    <dgm:pt modelId="{EAF49B76-E11A-4A6A-9427-C8941355DFCE}" type="pres">
      <dgm:prSet presAssocID="{B86A0C46-63EF-48AE-BD3A-00427DC63EC6}" presName="negativeSpace" presStyleCnt="0"/>
      <dgm:spPr/>
    </dgm:pt>
    <dgm:pt modelId="{64432EB1-963D-4D73-B9A3-7E120C717191}" type="pres">
      <dgm:prSet presAssocID="{B86A0C46-63EF-48AE-BD3A-00427DC63EC6}" presName="childText" presStyleLbl="conFgAcc1" presStyleIdx="1" presStyleCnt="3">
        <dgm:presLayoutVars>
          <dgm:bulletEnabled val="1"/>
        </dgm:presLayoutVars>
      </dgm:prSet>
      <dgm:spPr/>
    </dgm:pt>
    <dgm:pt modelId="{F7C620CC-44B0-46DB-933D-F892D8DE0319}" type="pres">
      <dgm:prSet presAssocID="{D2DCDEE0-A155-4A12-9D5C-48BC99E4D935}" presName="spaceBetweenRectangles" presStyleCnt="0"/>
      <dgm:spPr/>
    </dgm:pt>
    <dgm:pt modelId="{E7917D1F-B704-467B-B198-176301AD549F}" type="pres">
      <dgm:prSet presAssocID="{E52306A4-8EFE-4FD8-AFDD-64F693CE0DB9}" presName="parentLin" presStyleCnt="0"/>
      <dgm:spPr/>
    </dgm:pt>
    <dgm:pt modelId="{C0E0999A-289B-407C-8EDC-2200C2CD2ECF}" type="pres">
      <dgm:prSet presAssocID="{E52306A4-8EFE-4FD8-AFDD-64F693CE0DB9}" presName="parentLeftMargin" presStyleLbl="node1" presStyleIdx="1" presStyleCnt="3"/>
      <dgm:spPr/>
    </dgm:pt>
    <dgm:pt modelId="{D31564D5-7134-465B-9996-29A4A666A011}" type="pres">
      <dgm:prSet presAssocID="{E52306A4-8EFE-4FD8-AFDD-64F693CE0DB9}" presName="parentText" presStyleLbl="node1" presStyleIdx="2" presStyleCnt="3">
        <dgm:presLayoutVars>
          <dgm:chMax val="0"/>
          <dgm:bulletEnabled val="1"/>
        </dgm:presLayoutVars>
      </dgm:prSet>
      <dgm:spPr/>
    </dgm:pt>
    <dgm:pt modelId="{B1F69F5F-B695-4405-82BD-A448ACAB8062}" type="pres">
      <dgm:prSet presAssocID="{E52306A4-8EFE-4FD8-AFDD-64F693CE0DB9}" presName="negativeSpace" presStyleCnt="0"/>
      <dgm:spPr/>
    </dgm:pt>
    <dgm:pt modelId="{FB6BA120-F0E9-4507-BD0F-8AA6ED0C3CD4}" type="pres">
      <dgm:prSet presAssocID="{E52306A4-8EFE-4FD8-AFDD-64F693CE0DB9}" presName="childText" presStyleLbl="conFgAcc1" presStyleIdx="2" presStyleCnt="3">
        <dgm:presLayoutVars>
          <dgm:bulletEnabled val="1"/>
        </dgm:presLayoutVars>
      </dgm:prSet>
      <dgm:spPr/>
    </dgm:pt>
  </dgm:ptLst>
  <dgm:cxnLst>
    <dgm:cxn modelId="{8915610A-94E1-4BC9-9E54-D79D4C8532FC}" srcId="{2FCF105A-83E8-41B6-A622-B50FCC320C71}" destId="{AAFBD575-A28D-4294-AEF1-6086827A0132}" srcOrd="0" destOrd="0" parTransId="{D37093B4-F9C9-4E88-934C-890E65871B45}" sibTransId="{480506E7-2019-48C6-A5EB-F5B9FC26CF12}"/>
    <dgm:cxn modelId="{7AF3C41F-5F35-495B-AC96-EFBAC1623E29}" type="presOf" srcId="{323FA293-28E9-4E5C-B6FE-2DE19E824EB7}" destId="{64432EB1-963D-4D73-B9A3-7E120C717191}" srcOrd="0" destOrd="0" presId="urn:microsoft.com/office/officeart/2005/8/layout/list1"/>
    <dgm:cxn modelId="{79B0DD5E-E6A8-4BA3-AE09-6F0A09D821BB}" srcId="{B86A0C46-63EF-48AE-BD3A-00427DC63EC6}" destId="{323FA293-28E9-4E5C-B6FE-2DE19E824EB7}" srcOrd="0" destOrd="0" parTransId="{0E1A83E3-919C-4027-9F6E-85E7FD7DEEF3}" sibTransId="{CBCC3EB9-3222-44EE-A327-84A157C5D4AC}"/>
    <dgm:cxn modelId="{E9AB1144-B983-4CBF-98CB-D20D9914C59D}" srcId="{7E733EA0-974C-478A-96D1-78554179DEFD}" destId="{B86A0C46-63EF-48AE-BD3A-00427DC63EC6}" srcOrd="1" destOrd="0" parTransId="{A5A08FDD-B386-4F84-8D73-887B8AA57F25}" sibTransId="{D2DCDEE0-A155-4A12-9D5C-48BC99E4D935}"/>
    <dgm:cxn modelId="{AE974E51-B5E8-40CB-8BB5-F4D337B4B7E5}" srcId="{7E733EA0-974C-478A-96D1-78554179DEFD}" destId="{E52306A4-8EFE-4FD8-AFDD-64F693CE0DB9}" srcOrd="2" destOrd="0" parTransId="{0F68A8F8-6C71-4B90-A62B-F91693B1E719}" sibTransId="{40D67BDE-E4AC-4E58-BCF7-476850DB1854}"/>
    <dgm:cxn modelId="{3C105477-9700-4C8D-AA38-3BF253AF9A02}" type="presOf" srcId="{E52306A4-8EFE-4FD8-AFDD-64F693CE0DB9}" destId="{D31564D5-7134-465B-9996-29A4A666A011}" srcOrd="1" destOrd="0" presId="urn:microsoft.com/office/officeart/2005/8/layout/list1"/>
    <dgm:cxn modelId="{B320028E-956A-49CE-ADD1-4F4C6C41D807}" type="presOf" srcId="{2FCF105A-83E8-41B6-A622-B50FCC320C71}" destId="{95800590-9157-4DCA-9542-7755A29A89D5}" srcOrd="1" destOrd="0" presId="urn:microsoft.com/office/officeart/2005/8/layout/list1"/>
    <dgm:cxn modelId="{F742BD8F-7AD6-4B27-9CA3-0119D714C7C2}" type="presOf" srcId="{B86A0C46-63EF-48AE-BD3A-00427DC63EC6}" destId="{44DEF5ED-04F9-41B4-8A50-80A4913C0B1C}" srcOrd="1" destOrd="0" presId="urn:microsoft.com/office/officeart/2005/8/layout/list1"/>
    <dgm:cxn modelId="{A9E1F59C-00D7-4880-9B98-B2987D8D23B0}" type="presOf" srcId="{E52306A4-8EFE-4FD8-AFDD-64F693CE0DB9}" destId="{C0E0999A-289B-407C-8EDC-2200C2CD2ECF}" srcOrd="0" destOrd="0" presId="urn:microsoft.com/office/officeart/2005/8/layout/list1"/>
    <dgm:cxn modelId="{A6F2F2A4-9796-49D7-8ABC-B3BA357372B5}" type="presOf" srcId="{7E733EA0-974C-478A-96D1-78554179DEFD}" destId="{8D4F21F6-C314-440B-91ED-A30920B81D09}" srcOrd="0" destOrd="0" presId="urn:microsoft.com/office/officeart/2005/8/layout/list1"/>
    <dgm:cxn modelId="{B08334AA-9A24-458E-9A81-540CF91323CE}" type="presOf" srcId="{2FCF105A-83E8-41B6-A622-B50FCC320C71}" destId="{5C8719DF-F555-4270-BB99-562B86A4BD1B}" srcOrd="0" destOrd="0" presId="urn:microsoft.com/office/officeart/2005/8/layout/list1"/>
    <dgm:cxn modelId="{2AFDF5BE-63B2-4348-B123-0C3182A89D6E}" srcId="{7E733EA0-974C-478A-96D1-78554179DEFD}" destId="{2FCF105A-83E8-41B6-A622-B50FCC320C71}" srcOrd="0" destOrd="0" parTransId="{1B4FC9A7-3869-42C4-A0E4-351E2D9E0FBA}" sibTransId="{E990373F-B449-4AEB-AE85-5C645037758C}"/>
    <dgm:cxn modelId="{3FFA61C5-2F85-4628-9139-F308170A4DA4}" type="presOf" srcId="{8FE8C814-5516-492C-AE87-2A933EE6D9DB}" destId="{FB6BA120-F0E9-4507-BD0F-8AA6ED0C3CD4}" srcOrd="0" destOrd="0" presId="urn:microsoft.com/office/officeart/2005/8/layout/list1"/>
    <dgm:cxn modelId="{5EB87DCA-D984-475E-877C-788F0ED848BB}" type="presOf" srcId="{B86A0C46-63EF-48AE-BD3A-00427DC63EC6}" destId="{873F4812-9968-4E8E-81FA-31F99EEC855D}" srcOrd="0" destOrd="0" presId="urn:microsoft.com/office/officeart/2005/8/layout/list1"/>
    <dgm:cxn modelId="{0E2157D9-BC15-4074-B1CB-E9A94897EC1C}" type="presOf" srcId="{AAFBD575-A28D-4294-AEF1-6086827A0132}" destId="{A2AD1AFC-1063-46B7-9CC4-2F88ACA3F67D}" srcOrd="0" destOrd="0" presId="urn:microsoft.com/office/officeart/2005/8/layout/list1"/>
    <dgm:cxn modelId="{D39FE8F9-0EC4-4C68-9028-0E5EA71F966E}" srcId="{E52306A4-8EFE-4FD8-AFDD-64F693CE0DB9}" destId="{8FE8C814-5516-492C-AE87-2A933EE6D9DB}" srcOrd="0" destOrd="0" parTransId="{7D5A0A86-29A4-4E94-9050-83BE9CF7ADBB}" sibTransId="{809533B3-12C7-45B2-8120-89FF47D32A65}"/>
    <dgm:cxn modelId="{137546AF-F514-41D6-BA5E-DA2166156F67}" type="presParOf" srcId="{8D4F21F6-C314-440B-91ED-A30920B81D09}" destId="{834E32E3-54C0-4CFB-8F60-FEFBB965015C}" srcOrd="0" destOrd="0" presId="urn:microsoft.com/office/officeart/2005/8/layout/list1"/>
    <dgm:cxn modelId="{6337E40D-4D11-4607-9205-62329A342D9A}" type="presParOf" srcId="{834E32E3-54C0-4CFB-8F60-FEFBB965015C}" destId="{5C8719DF-F555-4270-BB99-562B86A4BD1B}" srcOrd="0" destOrd="0" presId="urn:microsoft.com/office/officeart/2005/8/layout/list1"/>
    <dgm:cxn modelId="{73609AAC-0C65-497D-989F-D188E7D6A4BD}" type="presParOf" srcId="{834E32E3-54C0-4CFB-8F60-FEFBB965015C}" destId="{95800590-9157-4DCA-9542-7755A29A89D5}" srcOrd="1" destOrd="0" presId="urn:microsoft.com/office/officeart/2005/8/layout/list1"/>
    <dgm:cxn modelId="{5777E74E-1106-4FC3-A6DF-885545E2C4C7}" type="presParOf" srcId="{8D4F21F6-C314-440B-91ED-A30920B81D09}" destId="{70E3DF56-DDE9-43A9-A14F-4E23B1CE2CE8}" srcOrd="1" destOrd="0" presId="urn:microsoft.com/office/officeart/2005/8/layout/list1"/>
    <dgm:cxn modelId="{2ABA0D89-014E-4DA4-A037-7E045BD8D7A7}" type="presParOf" srcId="{8D4F21F6-C314-440B-91ED-A30920B81D09}" destId="{A2AD1AFC-1063-46B7-9CC4-2F88ACA3F67D}" srcOrd="2" destOrd="0" presId="urn:microsoft.com/office/officeart/2005/8/layout/list1"/>
    <dgm:cxn modelId="{BB85E037-80F7-42BE-9793-529586D189B6}" type="presParOf" srcId="{8D4F21F6-C314-440B-91ED-A30920B81D09}" destId="{516364F7-C238-490A-8A3A-069C17CE728E}" srcOrd="3" destOrd="0" presId="urn:microsoft.com/office/officeart/2005/8/layout/list1"/>
    <dgm:cxn modelId="{C4109B31-5763-41DE-98D9-1484770A4F04}" type="presParOf" srcId="{8D4F21F6-C314-440B-91ED-A30920B81D09}" destId="{4CD18F88-1CCB-4A57-83FF-9587D68AB487}" srcOrd="4" destOrd="0" presId="urn:microsoft.com/office/officeart/2005/8/layout/list1"/>
    <dgm:cxn modelId="{E725A77E-A093-4F7A-854A-93FF8F719CC4}" type="presParOf" srcId="{4CD18F88-1CCB-4A57-83FF-9587D68AB487}" destId="{873F4812-9968-4E8E-81FA-31F99EEC855D}" srcOrd="0" destOrd="0" presId="urn:microsoft.com/office/officeart/2005/8/layout/list1"/>
    <dgm:cxn modelId="{4EAF77B0-B60B-423A-A864-EC4302B6E8E7}" type="presParOf" srcId="{4CD18F88-1CCB-4A57-83FF-9587D68AB487}" destId="{44DEF5ED-04F9-41B4-8A50-80A4913C0B1C}" srcOrd="1" destOrd="0" presId="urn:microsoft.com/office/officeart/2005/8/layout/list1"/>
    <dgm:cxn modelId="{D238616D-1CA4-48E9-A20B-734F2D05AA2E}" type="presParOf" srcId="{8D4F21F6-C314-440B-91ED-A30920B81D09}" destId="{EAF49B76-E11A-4A6A-9427-C8941355DFCE}" srcOrd="5" destOrd="0" presId="urn:microsoft.com/office/officeart/2005/8/layout/list1"/>
    <dgm:cxn modelId="{B447971A-6D65-4AB7-A16A-A2D1838144C8}" type="presParOf" srcId="{8D4F21F6-C314-440B-91ED-A30920B81D09}" destId="{64432EB1-963D-4D73-B9A3-7E120C717191}" srcOrd="6" destOrd="0" presId="urn:microsoft.com/office/officeart/2005/8/layout/list1"/>
    <dgm:cxn modelId="{B125810C-3176-4D7C-8D9F-6E57CD677799}" type="presParOf" srcId="{8D4F21F6-C314-440B-91ED-A30920B81D09}" destId="{F7C620CC-44B0-46DB-933D-F892D8DE0319}" srcOrd="7" destOrd="0" presId="urn:microsoft.com/office/officeart/2005/8/layout/list1"/>
    <dgm:cxn modelId="{6FB493E5-88F0-41A8-A04D-899217BADD10}" type="presParOf" srcId="{8D4F21F6-C314-440B-91ED-A30920B81D09}" destId="{E7917D1F-B704-467B-B198-176301AD549F}" srcOrd="8" destOrd="0" presId="urn:microsoft.com/office/officeart/2005/8/layout/list1"/>
    <dgm:cxn modelId="{548817E4-5027-4DA6-82C3-0F5899DE56E4}" type="presParOf" srcId="{E7917D1F-B704-467B-B198-176301AD549F}" destId="{C0E0999A-289B-407C-8EDC-2200C2CD2ECF}" srcOrd="0" destOrd="0" presId="urn:microsoft.com/office/officeart/2005/8/layout/list1"/>
    <dgm:cxn modelId="{6395F9A7-62BD-43BA-9A0F-8AF004E89DAB}" type="presParOf" srcId="{E7917D1F-B704-467B-B198-176301AD549F}" destId="{D31564D5-7134-465B-9996-29A4A666A011}" srcOrd="1" destOrd="0" presId="urn:microsoft.com/office/officeart/2005/8/layout/list1"/>
    <dgm:cxn modelId="{3E4816B9-2DD1-4297-B714-F61AF138DC88}" type="presParOf" srcId="{8D4F21F6-C314-440B-91ED-A30920B81D09}" destId="{B1F69F5F-B695-4405-82BD-A448ACAB8062}" srcOrd="9" destOrd="0" presId="urn:microsoft.com/office/officeart/2005/8/layout/list1"/>
    <dgm:cxn modelId="{5D6D42F1-DF8A-44C0-ABA8-4A01FDFAD514}" type="presParOf" srcId="{8D4F21F6-C314-440B-91ED-A30920B81D09}" destId="{FB6BA120-F0E9-4507-BD0F-8AA6ED0C3CD4}" srcOrd="10"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7B60DE0-23E8-4688-8F1C-3E438343B644}" type="doc">
      <dgm:prSet loTypeId="urn:microsoft.com/office/officeart/2005/8/layout/list1" loCatId="list" qsTypeId="urn:microsoft.com/office/officeart/2005/8/quickstyle/simple5" qsCatId="simple" csTypeId="urn:microsoft.com/office/officeart/2005/8/colors/accent4_2" csCatId="accent4" phldr="1"/>
      <dgm:spPr/>
      <dgm:t>
        <a:bodyPr/>
        <a:lstStyle/>
        <a:p>
          <a:endParaRPr lang="en-AU"/>
        </a:p>
      </dgm:t>
    </dgm:pt>
    <dgm:pt modelId="{D133FEB7-5768-477D-AF74-CEB8CE9D8BE4}">
      <dgm:prSet phldrT="[Text]"/>
      <dgm:spPr/>
      <dgm:t>
        <a:bodyPr/>
        <a:lstStyle/>
        <a:p>
          <a:r>
            <a:rPr lang="en-AU" dirty="0"/>
            <a:t>Action-oriented</a:t>
          </a:r>
        </a:p>
      </dgm:t>
    </dgm:pt>
    <dgm:pt modelId="{A2D59F2A-30BD-44BC-B277-2DEDC24202BB}" type="parTrans" cxnId="{06F48862-A940-47D7-B65B-6948318DE20A}">
      <dgm:prSet/>
      <dgm:spPr/>
      <dgm:t>
        <a:bodyPr/>
        <a:lstStyle/>
        <a:p>
          <a:endParaRPr lang="en-AU"/>
        </a:p>
      </dgm:t>
    </dgm:pt>
    <dgm:pt modelId="{8049CA51-F1DD-414A-9356-F96E79F213DE}" type="sibTrans" cxnId="{06F48862-A940-47D7-B65B-6948318DE20A}">
      <dgm:prSet/>
      <dgm:spPr/>
      <dgm:t>
        <a:bodyPr/>
        <a:lstStyle/>
        <a:p>
          <a:endParaRPr lang="en-AU"/>
        </a:p>
      </dgm:t>
    </dgm:pt>
    <dgm:pt modelId="{833DA220-F001-45D6-AB67-D8931A2F3B1E}">
      <dgm:prSet phldrT="[Text]"/>
      <dgm:spPr/>
      <dgm:t>
        <a:bodyPr/>
        <a:lstStyle/>
        <a:p>
          <a:r>
            <a:rPr lang="en-AU" dirty="0"/>
            <a:t>Translate PD to change in practice</a:t>
          </a:r>
        </a:p>
      </dgm:t>
    </dgm:pt>
    <dgm:pt modelId="{00172FF9-C309-4A86-9D16-2547D497D689}" type="parTrans" cxnId="{9DBEB37B-DCD1-4E80-87AF-76D23564DFE2}">
      <dgm:prSet/>
      <dgm:spPr/>
      <dgm:t>
        <a:bodyPr/>
        <a:lstStyle/>
        <a:p>
          <a:endParaRPr lang="en-AU"/>
        </a:p>
      </dgm:t>
    </dgm:pt>
    <dgm:pt modelId="{9B032B9B-BB38-47F0-A154-915B33A0768E}" type="sibTrans" cxnId="{9DBEB37B-DCD1-4E80-87AF-76D23564DFE2}">
      <dgm:prSet/>
      <dgm:spPr/>
      <dgm:t>
        <a:bodyPr/>
        <a:lstStyle/>
        <a:p>
          <a:endParaRPr lang="en-AU"/>
        </a:p>
      </dgm:t>
    </dgm:pt>
    <dgm:pt modelId="{6A60F066-53D9-4600-BA1D-76CC6104232B}">
      <dgm:prSet phldrT="[Text]"/>
      <dgm:spPr/>
      <dgm:t>
        <a:bodyPr/>
        <a:lstStyle/>
        <a:p>
          <a:r>
            <a:rPr lang="en-AU"/>
            <a:t>Bi-directional</a:t>
          </a:r>
        </a:p>
      </dgm:t>
    </dgm:pt>
    <dgm:pt modelId="{309A6644-FF5B-4E1A-A5B4-F6FB6899DC59}" type="parTrans" cxnId="{11BEA87B-9BC5-4D53-83F6-E711286513E8}">
      <dgm:prSet/>
      <dgm:spPr/>
      <dgm:t>
        <a:bodyPr/>
        <a:lstStyle/>
        <a:p>
          <a:endParaRPr lang="en-AU"/>
        </a:p>
      </dgm:t>
    </dgm:pt>
    <dgm:pt modelId="{F4A9A36B-BB96-4118-AAD0-662033E3DF4C}" type="sibTrans" cxnId="{11BEA87B-9BC5-4D53-83F6-E711286513E8}">
      <dgm:prSet/>
      <dgm:spPr/>
      <dgm:t>
        <a:bodyPr/>
        <a:lstStyle/>
        <a:p>
          <a:endParaRPr lang="en-AU"/>
        </a:p>
      </dgm:t>
    </dgm:pt>
    <dgm:pt modelId="{EDE02E90-CE5D-46A4-998C-92CCAADC9DBA}">
      <dgm:prSet phldrT="[Text]"/>
      <dgm:spPr/>
      <dgm:t>
        <a:bodyPr/>
        <a:lstStyle/>
        <a:p>
          <a:r>
            <a:rPr lang="en-AU" dirty="0"/>
            <a:t>Bridge the gap between strategy and practice</a:t>
          </a:r>
        </a:p>
      </dgm:t>
    </dgm:pt>
    <dgm:pt modelId="{0BE4FD21-2D67-4D12-B35E-FAD03731DD72}" type="parTrans" cxnId="{2F5F4131-47F5-40D1-82F3-96C93A25C6CD}">
      <dgm:prSet/>
      <dgm:spPr/>
      <dgm:t>
        <a:bodyPr/>
        <a:lstStyle/>
        <a:p>
          <a:endParaRPr lang="en-AU"/>
        </a:p>
      </dgm:t>
    </dgm:pt>
    <dgm:pt modelId="{DC8FC67D-64EB-48FD-A884-F7FE7773D784}" type="sibTrans" cxnId="{2F5F4131-47F5-40D1-82F3-96C93A25C6CD}">
      <dgm:prSet/>
      <dgm:spPr/>
      <dgm:t>
        <a:bodyPr/>
        <a:lstStyle/>
        <a:p>
          <a:endParaRPr lang="en-AU"/>
        </a:p>
      </dgm:t>
    </dgm:pt>
    <dgm:pt modelId="{181DF142-4D49-47BC-AE30-F236EE9F2916}">
      <dgm:prSet phldrT="[Text]"/>
      <dgm:spPr/>
      <dgm:t>
        <a:bodyPr/>
        <a:lstStyle/>
        <a:p>
          <a:r>
            <a:rPr lang="en-AU" dirty="0"/>
            <a:t>Privilege practice wisdom</a:t>
          </a:r>
        </a:p>
      </dgm:t>
    </dgm:pt>
    <dgm:pt modelId="{35323733-9A14-4AFD-983C-F3E0D732E7EC}" type="parTrans" cxnId="{A68D2C34-1752-43A8-B71C-0A3738FCF4D1}">
      <dgm:prSet/>
      <dgm:spPr/>
      <dgm:t>
        <a:bodyPr/>
        <a:lstStyle/>
        <a:p>
          <a:endParaRPr lang="en-AU"/>
        </a:p>
      </dgm:t>
    </dgm:pt>
    <dgm:pt modelId="{7CAFA58A-207D-4732-B4AF-0395B58B48BD}" type="sibTrans" cxnId="{A68D2C34-1752-43A8-B71C-0A3738FCF4D1}">
      <dgm:prSet/>
      <dgm:spPr/>
      <dgm:t>
        <a:bodyPr/>
        <a:lstStyle/>
        <a:p>
          <a:endParaRPr lang="en-AU"/>
        </a:p>
      </dgm:t>
    </dgm:pt>
    <dgm:pt modelId="{938FB7BC-E37F-4DEB-BD49-1508638FFEED}">
      <dgm:prSet phldrT="[Text]"/>
      <dgm:spPr/>
      <dgm:t>
        <a:bodyPr/>
        <a:lstStyle/>
        <a:p>
          <a:r>
            <a:rPr lang="en-AU" dirty="0"/>
            <a:t>Activist</a:t>
          </a:r>
        </a:p>
      </dgm:t>
    </dgm:pt>
    <dgm:pt modelId="{24876F71-0AE4-46E9-8064-82F9F803C2D6}" type="parTrans" cxnId="{AC2E5FA5-CE87-49BF-A147-71C537F4F9DD}">
      <dgm:prSet/>
      <dgm:spPr/>
      <dgm:t>
        <a:bodyPr/>
        <a:lstStyle/>
        <a:p>
          <a:endParaRPr lang="en-AU"/>
        </a:p>
      </dgm:t>
    </dgm:pt>
    <dgm:pt modelId="{6488C418-B375-48AF-B9C7-5E8E117A9CEB}" type="sibTrans" cxnId="{AC2E5FA5-CE87-49BF-A147-71C537F4F9DD}">
      <dgm:prSet/>
      <dgm:spPr/>
      <dgm:t>
        <a:bodyPr/>
        <a:lstStyle/>
        <a:p>
          <a:endParaRPr lang="en-AU"/>
        </a:p>
      </dgm:t>
    </dgm:pt>
    <dgm:pt modelId="{3EAE33C3-54FE-4A25-A388-5E14F8AEEEFA}">
      <dgm:prSet phldrT="[Text]"/>
      <dgm:spPr/>
      <dgm:t>
        <a:bodyPr/>
        <a:lstStyle/>
        <a:p>
          <a:r>
            <a:rPr lang="en-AU" dirty="0"/>
            <a:t>Alliance with shared goals</a:t>
          </a:r>
        </a:p>
      </dgm:t>
    </dgm:pt>
    <dgm:pt modelId="{88F62537-1C86-4BFE-A9DA-B5DA1C9CA6F1}" type="parTrans" cxnId="{905FCEFE-F489-45D5-B5EC-E4CCD86CF16A}">
      <dgm:prSet/>
      <dgm:spPr/>
      <dgm:t>
        <a:bodyPr/>
        <a:lstStyle/>
        <a:p>
          <a:endParaRPr lang="en-AU"/>
        </a:p>
      </dgm:t>
    </dgm:pt>
    <dgm:pt modelId="{70603B21-EDDD-4101-B971-3CED574180A7}" type="sibTrans" cxnId="{905FCEFE-F489-45D5-B5EC-E4CCD86CF16A}">
      <dgm:prSet/>
      <dgm:spPr/>
      <dgm:t>
        <a:bodyPr/>
        <a:lstStyle/>
        <a:p>
          <a:endParaRPr lang="en-AU"/>
        </a:p>
      </dgm:t>
    </dgm:pt>
    <dgm:pt modelId="{2B111BF3-0914-4489-AB97-339FA56B7671}">
      <dgm:prSet phldrT="[Text]"/>
      <dgm:spPr/>
      <dgm:t>
        <a:bodyPr/>
        <a:lstStyle/>
        <a:p>
          <a:r>
            <a:rPr lang="en-AU"/>
            <a:t>Distributed leadership</a:t>
          </a:r>
        </a:p>
      </dgm:t>
    </dgm:pt>
    <dgm:pt modelId="{4F314F75-A08E-4F8A-9436-09A63F5A7B75}" type="parTrans" cxnId="{07C0C92B-0361-4DB8-92D7-0A24EC19B5DD}">
      <dgm:prSet/>
      <dgm:spPr/>
      <dgm:t>
        <a:bodyPr/>
        <a:lstStyle/>
        <a:p>
          <a:endParaRPr lang="en-AU"/>
        </a:p>
      </dgm:t>
    </dgm:pt>
    <dgm:pt modelId="{13407766-2D88-48BD-86D8-E6CB121E9FAB}" type="sibTrans" cxnId="{07C0C92B-0361-4DB8-92D7-0A24EC19B5DD}">
      <dgm:prSet/>
      <dgm:spPr/>
      <dgm:t>
        <a:bodyPr/>
        <a:lstStyle/>
        <a:p>
          <a:endParaRPr lang="en-AU"/>
        </a:p>
      </dgm:t>
    </dgm:pt>
    <dgm:pt modelId="{EEF15AEF-81EC-49FD-A8D2-593B45BEB423}">
      <dgm:prSet phldrT="[Text]"/>
      <dgm:spPr/>
      <dgm:t>
        <a:bodyPr/>
        <a:lstStyle/>
        <a:p>
          <a:r>
            <a:rPr lang="en-AU" dirty="0"/>
            <a:t>Build practice through practice not discourse about practice</a:t>
          </a:r>
        </a:p>
      </dgm:t>
    </dgm:pt>
    <dgm:pt modelId="{13C380BF-1E53-46B6-B85F-D9DE61FB4D17}" type="parTrans" cxnId="{15D8E054-CEA1-4478-BD5F-DDFBB1C4AEC5}">
      <dgm:prSet/>
      <dgm:spPr/>
      <dgm:t>
        <a:bodyPr/>
        <a:lstStyle/>
        <a:p>
          <a:endParaRPr lang="en-AU"/>
        </a:p>
      </dgm:t>
    </dgm:pt>
    <dgm:pt modelId="{E14EF439-D6C0-4E31-9EE3-8F0BB190067E}" type="sibTrans" cxnId="{15D8E054-CEA1-4478-BD5F-DDFBB1C4AEC5}">
      <dgm:prSet/>
      <dgm:spPr/>
      <dgm:t>
        <a:bodyPr/>
        <a:lstStyle/>
        <a:p>
          <a:endParaRPr lang="en-AU"/>
        </a:p>
      </dgm:t>
    </dgm:pt>
    <dgm:pt modelId="{577A8D76-9986-483C-B837-1D919F5E6DE5}" type="pres">
      <dgm:prSet presAssocID="{07B60DE0-23E8-4688-8F1C-3E438343B644}" presName="linear" presStyleCnt="0">
        <dgm:presLayoutVars>
          <dgm:dir/>
          <dgm:animLvl val="lvl"/>
          <dgm:resizeHandles val="exact"/>
        </dgm:presLayoutVars>
      </dgm:prSet>
      <dgm:spPr/>
    </dgm:pt>
    <dgm:pt modelId="{2B42F44C-86FD-460A-B133-AA9E4E37A0BD}" type="pres">
      <dgm:prSet presAssocID="{D133FEB7-5768-477D-AF74-CEB8CE9D8BE4}" presName="parentLin" presStyleCnt="0"/>
      <dgm:spPr/>
    </dgm:pt>
    <dgm:pt modelId="{A6C49B54-8A0B-4661-B551-04A6981D7487}" type="pres">
      <dgm:prSet presAssocID="{D133FEB7-5768-477D-AF74-CEB8CE9D8BE4}" presName="parentLeftMargin" presStyleLbl="node1" presStyleIdx="0" presStyleCnt="3"/>
      <dgm:spPr/>
    </dgm:pt>
    <dgm:pt modelId="{423E73C5-AF00-4034-A76D-BF1DAFAB3F70}" type="pres">
      <dgm:prSet presAssocID="{D133FEB7-5768-477D-AF74-CEB8CE9D8BE4}" presName="parentText" presStyleLbl="node1" presStyleIdx="0" presStyleCnt="3">
        <dgm:presLayoutVars>
          <dgm:chMax val="0"/>
          <dgm:bulletEnabled val="1"/>
        </dgm:presLayoutVars>
      </dgm:prSet>
      <dgm:spPr/>
    </dgm:pt>
    <dgm:pt modelId="{1A2CF1F1-AC0E-4C84-87B8-A2060A94634D}" type="pres">
      <dgm:prSet presAssocID="{D133FEB7-5768-477D-AF74-CEB8CE9D8BE4}" presName="negativeSpace" presStyleCnt="0"/>
      <dgm:spPr/>
    </dgm:pt>
    <dgm:pt modelId="{1D3C133F-4BA7-4026-9043-85C64F50A3D5}" type="pres">
      <dgm:prSet presAssocID="{D133FEB7-5768-477D-AF74-CEB8CE9D8BE4}" presName="childText" presStyleLbl="conFgAcc1" presStyleIdx="0" presStyleCnt="3">
        <dgm:presLayoutVars>
          <dgm:bulletEnabled val="1"/>
        </dgm:presLayoutVars>
      </dgm:prSet>
      <dgm:spPr/>
    </dgm:pt>
    <dgm:pt modelId="{D2F75A1F-F7E9-465B-A45C-9F6B2D769D42}" type="pres">
      <dgm:prSet presAssocID="{8049CA51-F1DD-414A-9356-F96E79F213DE}" presName="spaceBetweenRectangles" presStyleCnt="0"/>
      <dgm:spPr/>
    </dgm:pt>
    <dgm:pt modelId="{A7438F87-45D2-4367-8299-4A2477B75138}" type="pres">
      <dgm:prSet presAssocID="{938FB7BC-E37F-4DEB-BD49-1508638FFEED}" presName="parentLin" presStyleCnt="0"/>
      <dgm:spPr/>
    </dgm:pt>
    <dgm:pt modelId="{8342C6FA-9EFC-44CF-B3CE-93DDE24D4B95}" type="pres">
      <dgm:prSet presAssocID="{938FB7BC-E37F-4DEB-BD49-1508638FFEED}" presName="parentLeftMargin" presStyleLbl="node1" presStyleIdx="0" presStyleCnt="3"/>
      <dgm:spPr/>
    </dgm:pt>
    <dgm:pt modelId="{97948BD1-F3FD-4E98-BC21-08854B57D438}" type="pres">
      <dgm:prSet presAssocID="{938FB7BC-E37F-4DEB-BD49-1508638FFEED}" presName="parentText" presStyleLbl="node1" presStyleIdx="1" presStyleCnt="3">
        <dgm:presLayoutVars>
          <dgm:chMax val="0"/>
          <dgm:bulletEnabled val="1"/>
        </dgm:presLayoutVars>
      </dgm:prSet>
      <dgm:spPr/>
    </dgm:pt>
    <dgm:pt modelId="{D7CA60B9-8D7D-442D-B8DC-967CA22834DC}" type="pres">
      <dgm:prSet presAssocID="{938FB7BC-E37F-4DEB-BD49-1508638FFEED}" presName="negativeSpace" presStyleCnt="0"/>
      <dgm:spPr/>
    </dgm:pt>
    <dgm:pt modelId="{4C8F7082-6495-45A1-B1A7-8C7A2BA1D930}" type="pres">
      <dgm:prSet presAssocID="{938FB7BC-E37F-4DEB-BD49-1508638FFEED}" presName="childText" presStyleLbl="conFgAcc1" presStyleIdx="1" presStyleCnt="3">
        <dgm:presLayoutVars>
          <dgm:bulletEnabled val="1"/>
        </dgm:presLayoutVars>
      </dgm:prSet>
      <dgm:spPr/>
    </dgm:pt>
    <dgm:pt modelId="{F20AE756-B79F-4099-A0DF-B52A1C6B1A83}" type="pres">
      <dgm:prSet presAssocID="{6488C418-B375-48AF-B9C7-5E8E117A9CEB}" presName="spaceBetweenRectangles" presStyleCnt="0"/>
      <dgm:spPr/>
    </dgm:pt>
    <dgm:pt modelId="{FB71D413-34D6-4B8D-A9BA-441DA6BC3526}" type="pres">
      <dgm:prSet presAssocID="{6A60F066-53D9-4600-BA1D-76CC6104232B}" presName="parentLin" presStyleCnt="0"/>
      <dgm:spPr/>
    </dgm:pt>
    <dgm:pt modelId="{DC5DC1E0-4CAD-4F2B-84B1-264D53DE308F}" type="pres">
      <dgm:prSet presAssocID="{6A60F066-53D9-4600-BA1D-76CC6104232B}" presName="parentLeftMargin" presStyleLbl="node1" presStyleIdx="1" presStyleCnt="3"/>
      <dgm:spPr/>
    </dgm:pt>
    <dgm:pt modelId="{140E4614-D47E-46C2-8641-F83ACCE6903C}" type="pres">
      <dgm:prSet presAssocID="{6A60F066-53D9-4600-BA1D-76CC6104232B}" presName="parentText" presStyleLbl="node1" presStyleIdx="2" presStyleCnt="3">
        <dgm:presLayoutVars>
          <dgm:chMax val="0"/>
          <dgm:bulletEnabled val="1"/>
        </dgm:presLayoutVars>
      </dgm:prSet>
      <dgm:spPr/>
    </dgm:pt>
    <dgm:pt modelId="{E4DDF264-5234-41B3-8E4B-8245EC02B239}" type="pres">
      <dgm:prSet presAssocID="{6A60F066-53D9-4600-BA1D-76CC6104232B}" presName="negativeSpace" presStyleCnt="0"/>
      <dgm:spPr/>
    </dgm:pt>
    <dgm:pt modelId="{1C4C8756-20E9-44C6-9980-366BD3A4D109}" type="pres">
      <dgm:prSet presAssocID="{6A60F066-53D9-4600-BA1D-76CC6104232B}" presName="childText" presStyleLbl="conFgAcc1" presStyleIdx="2" presStyleCnt="3">
        <dgm:presLayoutVars>
          <dgm:bulletEnabled val="1"/>
        </dgm:presLayoutVars>
      </dgm:prSet>
      <dgm:spPr/>
    </dgm:pt>
  </dgm:ptLst>
  <dgm:cxnLst>
    <dgm:cxn modelId="{FAC9E805-4B2B-46F9-BFD8-7DFCDAD529CE}" type="presOf" srcId="{6A60F066-53D9-4600-BA1D-76CC6104232B}" destId="{140E4614-D47E-46C2-8641-F83ACCE6903C}" srcOrd="1" destOrd="0" presId="urn:microsoft.com/office/officeart/2005/8/layout/list1"/>
    <dgm:cxn modelId="{07C0C92B-0361-4DB8-92D7-0A24EC19B5DD}" srcId="{938FB7BC-E37F-4DEB-BD49-1508638FFEED}" destId="{2B111BF3-0914-4489-AB97-339FA56B7671}" srcOrd="1" destOrd="0" parTransId="{4F314F75-A08E-4F8A-9436-09A63F5A7B75}" sibTransId="{13407766-2D88-48BD-86D8-E6CB121E9FAB}"/>
    <dgm:cxn modelId="{2F5F4131-47F5-40D1-82F3-96C93A25C6CD}" srcId="{6A60F066-53D9-4600-BA1D-76CC6104232B}" destId="{EDE02E90-CE5D-46A4-998C-92CCAADC9DBA}" srcOrd="0" destOrd="0" parTransId="{0BE4FD21-2D67-4D12-B35E-FAD03731DD72}" sibTransId="{DC8FC67D-64EB-48FD-A884-F7FE7773D784}"/>
    <dgm:cxn modelId="{8CE86732-D636-4378-954C-F641589D63E3}" type="presOf" srcId="{D133FEB7-5768-477D-AF74-CEB8CE9D8BE4}" destId="{423E73C5-AF00-4034-A76D-BF1DAFAB3F70}" srcOrd="1" destOrd="0" presId="urn:microsoft.com/office/officeart/2005/8/layout/list1"/>
    <dgm:cxn modelId="{A68D2C34-1752-43A8-B71C-0A3738FCF4D1}" srcId="{6A60F066-53D9-4600-BA1D-76CC6104232B}" destId="{181DF142-4D49-47BC-AE30-F236EE9F2916}" srcOrd="1" destOrd="0" parTransId="{35323733-9A14-4AFD-983C-F3E0D732E7EC}" sibTransId="{7CAFA58A-207D-4732-B4AF-0395B58B48BD}"/>
    <dgm:cxn modelId="{C16A273D-2758-4A0B-AAFC-E5D2F35A4184}" type="presOf" srcId="{6A60F066-53D9-4600-BA1D-76CC6104232B}" destId="{DC5DC1E0-4CAD-4F2B-84B1-264D53DE308F}" srcOrd="0" destOrd="0" presId="urn:microsoft.com/office/officeart/2005/8/layout/list1"/>
    <dgm:cxn modelId="{E489605E-519F-495C-BB09-5FC5E1DA2088}" type="presOf" srcId="{07B60DE0-23E8-4688-8F1C-3E438343B644}" destId="{577A8D76-9986-483C-B837-1D919F5E6DE5}" srcOrd="0" destOrd="0" presId="urn:microsoft.com/office/officeart/2005/8/layout/list1"/>
    <dgm:cxn modelId="{06F48862-A940-47D7-B65B-6948318DE20A}" srcId="{07B60DE0-23E8-4688-8F1C-3E438343B644}" destId="{D133FEB7-5768-477D-AF74-CEB8CE9D8BE4}" srcOrd="0" destOrd="0" parTransId="{A2D59F2A-30BD-44BC-B277-2DEDC24202BB}" sibTransId="{8049CA51-F1DD-414A-9356-F96E79F213DE}"/>
    <dgm:cxn modelId="{24C21444-59E9-4707-899E-855E0C45FDF5}" type="presOf" srcId="{D133FEB7-5768-477D-AF74-CEB8CE9D8BE4}" destId="{A6C49B54-8A0B-4661-B551-04A6981D7487}" srcOrd="0" destOrd="0" presId="urn:microsoft.com/office/officeart/2005/8/layout/list1"/>
    <dgm:cxn modelId="{30280666-A1BB-41AB-9822-DC2F672BF14D}" type="presOf" srcId="{833DA220-F001-45D6-AB67-D8931A2F3B1E}" destId="{1D3C133F-4BA7-4026-9043-85C64F50A3D5}" srcOrd="0" destOrd="1" presId="urn:microsoft.com/office/officeart/2005/8/layout/list1"/>
    <dgm:cxn modelId="{B0509F6D-28FD-4386-9CCE-A3756E8A5D80}" type="presOf" srcId="{938FB7BC-E37F-4DEB-BD49-1508638FFEED}" destId="{97948BD1-F3FD-4E98-BC21-08854B57D438}" srcOrd="1" destOrd="0" presId="urn:microsoft.com/office/officeart/2005/8/layout/list1"/>
    <dgm:cxn modelId="{15D8E054-CEA1-4478-BD5F-DDFBB1C4AEC5}" srcId="{D133FEB7-5768-477D-AF74-CEB8CE9D8BE4}" destId="{EEF15AEF-81EC-49FD-A8D2-593B45BEB423}" srcOrd="0" destOrd="0" parTransId="{13C380BF-1E53-46B6-B85F-D9DE61FB4D17}" sibTransId="{E14EF439-D6C0-4E31-9EE3-8F0BB190067E}"/>
    <dgm:cxn modelId="{34129356-66CD-43A9-87ED-BF5EECE4022D}" type="presOf" srcId="{2B111BF3-0914-4489-AB97-339FA56B7671}" destId="{4C8F7082-6495-45A1-B1A7-8C7A2BA1D930}" srcOrd="0" destOrd="1" presId="urn:microsoft.com/office/officeart/2005/8/layout/list1"/>
    <dgm:cxn modelId="{11BEA87B-9BC5-4D53-83F6-E711286513E8}" srcId="{07B60DE0-23E8-4688-8F1C-3E438343B644}" destId="{6A60F066-53D9-4600-BA1D-76CC6104232B}" srcOrd="2" destOrd="0" parTransId="{309A6644-FF5B-4E1A-A5B4-F6FB6899DC59}" sibTransId="{F4A9A36B-BB96-4118-AAD0-662033E3DF4C}"/>
    <dgm:cxn modelId="{9DBEB37B-DCD1-4E80-87AF-76D23564DFE2}" srcId="{D133FEB7-5768-477D-AF74-CEB8CE9D8BE4}" destId="{833DA220-F001-45D6-AB67-D8931A2F3B1E}" srcOrd="1" destOrd="0" parTransId="{00172FF9-C309-4A86-9D16-2547D497D689}" sibTransId="{9B032B9B-BB38-47F0-A154-915B33A0768E}"/>
    <dgm:cxn modelId="{89901D8C-B238-4A62-A015-8C6853540A52}" type="presOf" srcId="{938FB7BC-E37F-4DEB-BD49-1508638FFEED}" destId="{8342C6FA-9EFC-44CF-B3CE-93DDE24D4B95}" srcOrd="0" destOrd="0" presId="urn:microsoft.com/office/officeart/2005/8/layout/list1"/>
    <dgm:cxn modelId="{AC2E5FA5-CE87-49BF-A147-71C537F4F9DD}" srcId="{07B60DE0-23E8-4688-8F1C-3E438343B644}" destId="{938FB7BC-E37F-4DEB-BD49-1508638FFEED}" srcOrd="1" destOrd="0" parTransId="{24876F71-0AE4-46E9-8064-82F9F803C2D6}" sibTransId="{6488C418-B375-48AF-B9C7-5E8E117A9CEB}"/>
    <dgm:cxn modelId="{663B1BA6-9B8B-4433-AD7D-8A573BE56450}" type="presOf" srcId="{EEF15AEF-81EC-49FD-A8D2-593B45BEB423}" destId="{1D3C133F-4BA7-4026-9043-85C64F50A3D5}" srcOrd="0" destOrd="0" presId="urn:microsoft.com/office/officeart/2005/8/layout/list1"/>
    <dgm:cxn modelId="{967790D3-92F3-4B53-A222-BB7893EC5E73}" type="presOf" srcId="{181DF142-4D49-47BC-AE30-F236EE9F2916}" destId="{1C4C8756-20E9-44C6-9980-366BD3A4D109}" srcOrd="0" destOrd="1" presId="urn:microsoft.com/office/officeart/2005/8/layout/list1"/>
    <dgm:cxn modelId="{B2EC90DE-83B9-4561-A5FD-DD02AB9622DF}" type="presOf" srcId="{EDE02E90-CE5D-46A4-998C-92CCAADC9DBA}" destId="{1C4C8756-20E9-44C6-9980-366BD3A4D109}" srcOrd="0" destOrd="0" presId="urn:microsoft.com/office/officeart/2005/8/layout/list1"/>
    <dgm:cxn modelId="{5850A7E4-5D4C-4A53-9C46-21175F028251}" type="presOf" srcId="{3EAE33C3-54FE-4A25-A388-5E14F8AEEEFA}" destId="{4C8F7082-6495-45A1-B1A7-8C7A2BA1D930}" srcOrd="0" destOrd="0" presId="urn:microsoft.com/office/officeart/2005/8/layout/list1"/>
    <dgm:cxn modelId="{905FCEFE-F489-45D5-B5EC-E4CCD86CF16A}" srcId="{938FB7BC-E37F-4DEB-BD49-1508638FFEED}" destId="{3EAE33C3-54FE-4A25-A388-5E14F8AEEEFA}" srcOrd="0" destOrd="0" parTransId="{88F62537-1C86-4BFE-A9DA-B5DA1C9CA6F1}" sibTransId="{70603B21-EDDD-4101-B971-3CED574180A7}"/>
    <dgm:cxn modelId="{758D44DA-187C-4E92-919C-CCA2C2FD1388}" type="presParOf" srcId="{577A8D76-9986-483C-B837-1D919F5E6DE5}" destId="{2B42F44C-86FD-460A-B133-AA9E4E37A0BD}" srcOrd="0" destOrd="0" presId="urn:microsoft.com/office/officeart/2005/8/layout/list1"/>
    <dgm:cxn modelId="{091BAA88-C2F9-4C6C-8C14-9A82003AA014}" type="presParOf" srcId="{2B42F44C-86FD-460A-B133-AA9E4E37A0BD}" destId="{A6C49B54-8A0B-4661-B551-04A6981D7487}" srcOrd="0" destOrd="0" presId="urn:microsoft.com/office/officeart/2005/8/layout/list1"/>
    <dgm:cxn modelId="{03B58D71-F062-40B1-A062-78958A7D39CC}" type="presParOf" srcId="{2B42F44C-86FD-460A-B133-AA9E4E37A0BD}" destId="{423E73C5-AF00-4034-A76D-BF1DAFAB3F70}" srcOrd="1" destOrd="0" presId="urn:microsoft.com/office/officeart/2005/8/layout/list1"/>
    <dgm:cxn modelId="{6FB1F9C6-155D-44C6-831D-78A4CD4B115E}" type="presParOf" srcId="{577A8D76-9986-483C-B837-1D919F5E6DE5}" destId="{1A2CF1F1-AC0E-4C84-87B8-A2060A94634D}" srcOrd="1" destOrd="0" presId="urn:microsoft.com/office/officeart/2005/8/layout/list1"/>
    <dgm:cxn modelId="{E1B3846D-5B04-4ADD-8F2D-BDAB7B3A7714}" type="presParOf" srcId="{577A8D76-9986-483C-B837-1D919F5E6DE5}" destId="{1D3C133F-4BA7-4026-9043-85C64F50A3D5}" srcOrd="2" destOrd="0" presId="urn:microsoft.com/office/officeart/2005/8/layout/list1"/>
    <dgm:cxn modelId="{CAD566C1-93C8-4FC9-A646-A6A521268ABA}" type="presParOf" srcId="{577A8D76-9986-483C-B837-1D919F5E6DE5}" destId="{D2F75A1F-F7E9-465B-A45C-9F6B2D769D42}" srcOrd="3" destOrd="0" presId="urn:microsoft.com/office/officeart/2005/8/layout/list1"/>
    <dgm:cxn modelId="{1AC36ED3-C744-4D07-84B9-FEC82BCCE044}" type="presParOf" srcId="{577A8D76-9986-483C-B837-1D919F5E6DE5}" destId="{A7438F87-45D2-4367-8299-4A2477B75138}" srcOrd="4" destOrd="0" presId="urn:microsoft.com/office/officeart/2005/8/layout/list1"/>
    <dgm:cxn modelId="{5CCE8009-02B6-48ED-9171-5CAA8F609518}" type="presParOf" srcId="{A7438F87-45D2-4367-8299-4A2477B75138}" destId="{8342C6FA-9EFC-44CF-B3CE-93DDE24D4B95}" srcOrd="0" destOrd="0" presId="urn:microsoft.com/office/officeart/2005/8/layout/list1"/>
    <dgm:cxn modelId="{2E61F00E-FCEE-4D5B-B0C9-7ACF2D414CF3}" type="presParOf" srcId="{A7438F87-45D2-4367-8299-4A2477B75138}" destId="{97948BD1-F3FD-4E98-BC21-08854B57D438}" srcOrd="1" destOrd="0" presId="urn:microsoft.com/office/officeart/2005/8/layout/list1"/>
    <dgm:cxn modelId="{E6A3EE71-716E-4DAA-BF2F-3064BFE287EA}" type="presParOf" srcId="{577A8D76-9986-483C-B837-1D919F5E6DE5}" destId="{D7CA60B9-8D7D-442D-B8DC-967CA22834DC}" srcOrd="5" destOrd="0" presId="urn:microsoft.com/office/officeart/2005/8/layout/list1"/>
    <dgm:cxn modelId="{E3599F16-1B85-49B9-8E1B-A3BEDB6DDEDD}" type="presParOf" srcId="{577A8D76-9986-483C-B837-1D919F5E6DE5}" destId="{4C8F7082-6495-45A1-B1A7-8C7A2BA1D930}" srcOrd="6" destOrd="0" presId="urn:microsoft.com/office/officeart/2005/8/layout/list1"/>
    <dgm:cxn modelId="{350CD168-77B8-470A-AD35-7202C992481D}" type="presParOf" srcId="{577A8D76-9986-483C-B837-1D919F5E6DE5}" destId="{F20AE756-B79F-4099-A0DF-B52A1C6B1A83}" srcOrd="7" destOrd="0" presId="urn:microsoft.com/office/officeart/2005/8/layout/list1"/>
    <dgm:cxn modelId="{376284BE-56EF-41F7-9D8C-E3318BBE3764}" type="presParOf" srcId="{577A8D76-9986-483C-B837-1D919F5E6DE5}" destId="{FB71D413-34D6-4B8D-A9BA-441DA6BC3526}" srcOrd="8" destOrd="0" presId="urn:microsoft.com/office/officeart/2005/8/layout/list1"/>
    <dgm:cxn modelId="{16AED280-02DB-44AD-A11A-D0E973749A46}" type="presParOf" srcId="{FB71D413-34D6-4B8D-A9BA-441DA6BC3526}" destId="{DC5DC1E0-4CAD-4F2B-84B1-264D53DE308F}" srcOrd="0" destOrd="0" presId="urn:microsoft.com/office/officeart/2005/8/layout/list1"/>
    <dgm:cxn modelId="{9409C8E3-800D-40C3-9543-B2F47B8E4675}" type="presParOf" srcId="{FB71D413-34D6-4B8D-A9BA-441DA6BC3526}" destId="{140E4614-D47E-46C2-8641-F83ACCE6903C}" srcOrd="1" destOrd="0" presId="urn:microsoft.com/office/officeart/2005/8/layout/list1"/>
    <dgm:cxn modelId="{458BB17E-8117-4482-BC12-DE83D41D3F04}" type="presParOf" srcId="{577A8D76-9986-483C-B837-1D919F5E6DE5}" destId="{E4DDF264-5234-41B3-8E4B-8245EC02B239}" srcOrd="9" destOrd="0" presId="urn:microsoft.com/office/officeart/2005/8/layout/list1"/>
    <dgm:cxn modelId="{89CAACCD-7EA6-409A-B328-A747377A5B71}" type="presParOf" srcId="{577A8D76-9986-483C-B837-1D919F5E6DE5}" destId="{1C4C8756-20E9-44C6-9980-366BD3A4D109}"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3A0E5E4-5C64-4E9B-97CE-942DAB8DB8F0}" type="doc">
      <dgm:prSet loTypeId="urn:microsoft.com/office/officeart/2008/layout/CaptionedPictures" loCatId="picture" qsTypeId="urn:microsoft.com/office/officeart/2005/8/quickstyle/simple5" qsCatId="simple" csTypeId="urn:microsoft.com/office/officeart/2005/8/colors/accent0_2" csCatId="mainScheme" phldr="1"/>
      <dgm:spPr/>
      <dgm:t>
        <a:bodyPr/>
        <a:lstStyle/>
        <a:p>
          <a:endParaRPr lang="en-US"/>
        </a:p>
      </dgm:t>
    </dgm:pt>
    <dgm:pt modelId="{2FE7D1B5-0644-4163-9454-B2D30629F3F4}">
      <dgm:prSet custT="1"/>
      <dgm:spPr/>
      <dgm:t>
        <a:bodyPr/>
        <a:lstStyle/>
        <a:p>
          <a:r>
            <a:rPr lang="en-AU" sz="1500" dirty="0"/>
            <a:t>Guest facilitator, distributed leadership</a:t>
          </a:r>
          <a:endParaRPr lang="en-US" sz="1500" dirty="0"/>
        </a:p>
      </dgm:t>
    </dgm:pt>
    <dgm:pt modelId="{B879ABE9-BA93-46DB-8905-5095E34CC6ED}" type="parTrans" cxnId="{3F0632BF-9AA8-4098-9239-50593C567C47}">
      <dgm:prSet/>
      <dgm:spPr/>
      <dgm:t>
        <a:bodyPr/>
        <a:lstStyle/>
        <a:p>
          <a:endParaRPr lang="en-US" sz="1500"/>
        </a:p>
      </dgm:t>
    </dgm:pt>
    <dgm:pt modelId="{D2C0B3D2-BF24-4622-B65C-CBC6A2911DFE}" type="sibTrans" cxnId="{3F0632BF-9AA8-4098-9239-50593C567C47}">
      <dgm:prSet/>
      <dgm:spPr/>
      <dgm:t>
        <a:bodyPr/>
        <a:lstStyle/>
        <a:p>
          <a:endParaRPr lang="en-US" sz="1500"/>
        </a:p>
      </dgm:t>
    </dgm:pt>
    <dgm:pt modelId="{9D68806E-2B29-480F-BEA1-FEFCEA5198BC}">
      <dgm:prSet custT="1"/>
      <dgm:spPr/>
      <dgm:t>
        <a:bodyPr/>
        <a:lstStyle/>
        <a:p>
          <a:r>
            <a:rPr lang="en-AU" sz="1500" dirty="0"/>
            <a:t>Discussion, activity, peer sharing in breakout rooms</a:t>
          </a:r>
          <a:endParaRPr lang="en-US" sz="1500" dirty="0"/>
        </a:p>
      </dgm:t>
    </dgm:pt>
    <dgm:pt modelId="{4502703E-9254-4E56-8C26-22F8C1EA8C46}" type="parTrans" cxnId="{E9C8702B-F70F-4034-A5A5-1D51885532FE}">
      <dgm:prSet/>
      <dgm:spPr/>
      <dgm:t>
        <a:bodyPr/>
        <a:lstStyle/>
        <a:p>
          <a:endParaRPr lang="en-US" sz="1500"/>
        </a:p>
      </dgm:t>
    </dgm:pt>
    <dgm:pt modelId="{A88D8DEB-2F8D-433D-A457-51A8B8B6C52D}" type="sibTrans" cxnId="{E9C8702B-F70F-4034-A5A5-1D51885532FE}">
      <dgm:prSet/>
      <dgm:spPr/>
      <dgm:t>
        <a:bodyPr/>
        <a:lstStyle/>
        <a:p>
          <a:endParaRPr lang="en-US" sz="1500"/>
        </a:p>
      </dgm:t>
    </dgm:pt>
    <dgm:pt modelId="{9DB86DF3-1A2F-4E39-BCCC-AD13210E8E17}">
      <dgm:prSet custT="1"/>
      <dgm:spPr/>
      <dgm:t>
        <a:bodyPr/>
        <a:lstStyle/>
        <a:p>
          <a:r>
            <a:rPr lang="en-US" sz="1500" dirty="0"/>
            <a:t>Action pack to translate to practice and collaboration</a:t>
          </a:r>
        </a:p>
      </dgm:t>
    </dgm:pt>
    <dgm:pt modelId="{FA135868-C23C-49B3-8C47-841A11E5DE33}" type="parTrans" cxnId="{CFE24B8F-9BB3-45F8-BF0A-646BCED9FEFA}">
      <dgm:prSet/>
      <dgm:spPr/>
      <dgm:t>
        <a:bodyPr/>
        <a:lstStyle/>
        <a:p>
          <a:endParaRPr lang="en-US" sz="1500"/>
        </a:p>
      </dgm:t>
    </dgm:pt>
    <dgm:pt modelId="{1883F2A8-9CD3-4D62-BF1F-049BB6435F84}" type="sibTrans" cxnId="{CFE24B8F-9BB3-45F8-BF0A-646BCED9FEFA}">
      <dgm:prSet/>
      <dgm:spPr/>
      <dgm:t>
        <a:bodyPr/>
        <a:lstStyle/>
        <a:p>
          <a:endParaRPr lang="en-US" sz="1500"/>
        </a:p>
      </dgm:t>
    </dgm:pt>
    <dgm:pt modelId="{A9DB2AC6-D5D5-421F-B9A6-280FF28E9808}">
      <dgm:prSet custT="1"/>
      <dgm:spPr/>
      <dgm:t>
        <a:bodyPr/>
        <a:lstStyle/>
        <a:p>
          <a:r>
            <a:rPr lang="en-AU" sz="1500" dirty="0"/>
            <a:t>Flipped classroom, resources on intranet site and in archive</a:t>
          </a:r>
          <a:endParaRPr lang="en-US" sz="1500" dirty="0"/>
        </a:p>
      </dgm:t>
    </dgm:pt>
    <dgm:pt modelId="{BADC6D65-19E2-48BA-A2CD-E96E3F382E14}" type="sibTrans" cxnId="{2DCED12C-E7A3-49BC-9416-3BD06264EF94}">
      <dgm:prSet/>
      <dgm:spPr/>
      <dgm:t>
        <a:bodyPr/>
        <a:lstStyle/>
        <a:p>
          <a:endParaRPr lang="en-US" sz="1500"/>
        </a:p>
      </dgm:t>
    </dgm:pt>
    <dgm:pt modelId="{361C49AB-88D2-44C1-9DAB-7F1AA17FFB9F}" type="parTrans" cxnId="{2DCED12C-E7A3-49BC-9416-3BD06264EF94}">
      <dgm:prSet/>
      <dgm:spPr/>
      <dgm:t>
        <a:bodyPr/>
        <a:lstStyle/>
        <a:p>
          <a:endParaRPr lang="en-US" sz="1500"/>
        </a:p>
      </dgm:t>
    </dgm:pt>
    <dgm:pt modelId="{AD51A2B3-1F3F-45DD-B8AE-1F7CE496C3EB}" type="pres">
      <dgm:prSet presAssocID="{E3A0E5E4-5C64-4E9B-97CE-942DAB8DB8F0}" presName="Name0" presStyleCnt="0">
        <dgm:presLayoutVars>
          <dgm:chMax/>
          <dgm:chPref/>
          <dgm:dir/>
        </dgm:presLayoutVars>
      </dgm:prSet>
      <dgm:spPr/>
    </dgm:pt>
    <dgm:pt modelId="{6B513887-85A5-40F1-9DE6-B2B8A5DFF7DF}" type="pres">
      <dgm:prSet presAssocID="{2FE7D1B5-0644-4163-9454-B2D30629F3F4}" presName="composite" presStyleCnt="0">
        <dgm:presLayoutVars>
          <dgm:chMax val="1"/>
          <dgm:chPref val="1"/>
        </dgm:presLayoutVars>
      </dgm:prSet>
      <dgm:spPr/>
    </dgm:pt>
    <dgm:pt modelId="{9C8DE0D7-6A80-4CE4-95EF-024A9D3F4522}" type="pres">
      <dgm:prSet presAssocID="{2FE7D1B5-0644-4163-9454-B2D30629F3F4}" presName="Accent" presStyleLbl="trAlignAcc1" presStyleIdx="0" presStyleCnt="4">
        <dgm:presLayoutVars>
          <dgm:chMax val="0"/>
          <dgm:chPref val="0"/>
        </dgm:presLayoutVars>
      </dgm:prSet>
      <dgm:spPr/>
    </dgm:pt>
    <dgm:pt modelId="{93B04D2A-1760-4FD1-8731-86CC7FBB0BC6}" type="pres">
      <dgm:prSet presAssocID="{2FE7D1B5-0644-4163-9454-B2D30629F3F4}" presName="Image" presStyleLbl="alignImgPlace1" presStyleIdx="0" presStyleCnt="4">
        <dgm:presLayoutVars>
          <dgm:chMax val="0"/>
          <dgm:chPref val="0"/>
        </dgm:presLayoutVars>
      </dgm:prSet>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Vlog with solid fill"/>
        </a:ext>
      </dgm:extLst>
    </dgm:pt>
    <dgm:pt modelId="{42C48B19-8E1F-47BE-B536-C42054815138}" type="pres">
      <dgm:prSet presAssocID="{2FE7D1B5-0644-4163-9454-B2D30629F3F4}" presName="ChildComposite" presStyleCnt="0"/>
      <dgm:spPr/>
    </dgm:pt>
    <dgm:pt modelId="{E09BEC14-226A-4FBB-AB7A-576AF09CC2C8}" type="pres">
      <dgm:prSet presAssocID="{2FE7D1B5-0644-4163-9454-B2D30629F3F4}" presName="Child" presStyleLbl="node1" presStyleIdx="0" presStyleCnt="0">
        <dgm:presLayoutVars>
          <dgm:chMax val="0"/>
          <dgm:chPref val="0"/>
          <dgm:bulletEnabled val="1"/>
        </dgm:presLayoutVars>
      </dgm:prSet>
      <dgm:spPr/>
    </dgm:pt>
    <dgm:pt modelId="{CBA0D928-7EB6-413B-A9BF-3EDD67F3695D}" type="pres">
      <dgm:prSet presAssocID="{2FE7D1B5-0644-4163-9454-B2D30629F3F4}" presName="Parent" presStyleLbl="revTx" presStyleIdx="0" presStyleCnt="4">
        <dgm:presLayoutVars>
          <dgm:chMax val="1"/>
          <dgm:chPref val="0"/>
          <dgm:bulletEnabled val="1"/>
        </dgm:presLayoutVars>
      </dgm:prSet>
      <dgm:spPr/>
    </dgm:pt>
    <dgm:pt modelId="{548B930F-C465-4A6F-B696-44D8CCFB21A5}" type="pres">
      <dgm:prSet presAssocID="{D2C0B3D2-BF24-4622-B65C-CBC6A2911DFE}" presName="sibTrans" presStyleCnt="0"/>
      <dgm:spPr/>
    </dgm:pt>
    <dgm:pt modelId="{7F3EC803-304A-40C8-968A-B2499F7B5BED}" type="pres">
      <dgm:prSet presAssocID="{A9DB2AC6-D5D5-421F-B9A6-280FF28E9808}" presName="composite" presStyleCnt="0">
        <dgm:presLayoutVars>
          <dgm:chMax val="1"/>
          <dgm:chPref val="1"/>
        </dgm:presLayoutVars>
      </dgm:prSet>
      <dgm:spPr/>
    </dgm:pt>
    <dgm:pt modelId="{CB7623E5-22DA-40E9-B18E-2867C91E5236}" type="pres">
      <dgm:prSet presAssocID="{A9DB2AC6-D5D5-421F-B9A6-280FF28E9808}" presName="Accent" presStyleLbl="trAlignAcc1" presStyleIdx="1" presStyleCnt="4">
        <dgm:presLayoutVars>
          <dgm:chMax val="0"/>
          <dgm:chPref val="0"/>
        </dgm:presLayoutVars>
      </dgm:prSet>
      <dgm:spPr/>
    </dgm:pt>
    <dgm:pt modelId="{599686FA-F7D3-4AC2-BDBE-6661462CE738}" type="pres">
      <dgm:prSet presAssocID="{A9DB2AC6-D5D5-421F-B9A6-280FF28E9808}" presName="Image" presStyleLbl="alignImgPlace1" presStyleIdx="1" presStyleCnt="4">
        <dgm:presLayoutVars>
          <dgm:chMax val="0"/>
          <dgm:chPref val="0"/>
        </dgm:presLayoutVars>
      </dgm:prSet>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Online meeting with solid fill"/>
        </a:ext>
      </dgm:extLst>
    </dgm:pt>
    <dgm:pt modelId="{43B41214-67D1-4905-80B9-3CEA822B4727}" type="pres">
      <dgm:prSet presAssocID="{A9DB2AC6-D5D5-421F-B9A6-280FF28E9808}" presName="ChildComposite" presStyleCnt="0"/>
      <dgm:spPr/>
    </dgm:pt>
    <dgm:pt modelId="{4D34713F-5515-418A-937C-7E1C0C2425E8}" type="pres">
      <dgm:prSet presAssocID="{A9DB2AC6-D5D5-421F-B9A6-280FF28E9808}" presName="Child" presStyleLbl="node1" presStyleIdx="0" presStyleCnt="0">
        <dgm:presLayoutVars>
          <dgm:chMax val="0"/>
          <dgm:chPref val="0"/>
          <dgm:bulletEnabled val="1"/>
        </dgm:presLayoutVars>
      </dgm:prSet>
      <dgm:spPr/>
    </dgm:pt>
    <dgm:pt modelId="{BA90604B-B930-417F-8710-9D1A4410C937}" type="pres">
      <dgm:prSet presAssocID="{A9DB2AC6-D5D5-421F-B9A6-280FF28E9808}" presName="Parent" presStyleLbl="revTx" presStyleIdx="1" presStyleCnt="4">
        <dgm:presLayoutVars>
          <dgm:chMax val="1"/>
          <dgm:chPref val="0"/>
          <dgm:bulletEnabled val="1"/>
        </dgm:presLayoutVars>
      </dgm:prSet>
      <dgm:spPr/>
    </dgm:pt>
    <dgm:pt modelId="{9F462359-0574-4192-BC66-D1204554FC62}" type="pres">
      <dgm:prSet presAssocID="{BADC6D65-19E2-48BA-A2CD-E96E3F382E14}" presName="sibTrans" presStyleCnt="0"/>
      <dgm:spPr/>
    </dgm:pt>
    <dgm:pt modelId="{80A1EA7C-DC1D-438C-8A1E-33F9C41B2EDE}" type="pres">
      <dgm:prSet presAssocID="{9D68806E-2B29-480F-BEA1-FEFCEA5198BC}" presName="composite" presStyleCnt="0">
        <dgm:presLayoutVars>
          <dgm:chMax val="1"/>
          <dgm:chPref val="1"/>
        </dgm:presLayoutVars>
      </dgm:prSet>
      <dgm:spPr/>
    </dgm:pt>
    <dgm:pt modelId="{09578933-D837-429F-8D39-AE12E33563BD}" type="pres">
      <dgm:prSet presAssocID="{9D68806E-2B29-480F-BEA1-FEFCEA5198BC}" presName="Accent" presStyleLbl="trAlignAcc1" presStyleIdx="2" presStyleCnt="4">
        <dgm:presLayoutVars>
          <dgm:chMax val="0"/>
          <dgm:chPref val="0"/>
        </dgm:presLayoutVars>
      </dgm:prSet>
      <dgm:spPr/>
    </dgm:pt>
    <dgm:pt modelId="{451F206C-FEAD-4679-8679-917D3C478CEA}" type="pres">
      <dgm:prSet presAssocID="{9D68806E-2B29-480F-BEA1-FEFCEA5198BC}" presName="Image" presStyleLbl="alignImgPlace1" presStyleIdx="2" presStyleCnt="4">
        <dgm:presLayoutVars>
          <dgm:chMax val="0"/>
          <dgm:chPref val="0"/>
        </dgm:presLayoutVars>
      </dgm:prSet>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hat with solid fill"/>
        </a:ext>
      </dgm:extLst>
    </dgm:pt>
    <dgm:pt modelId="{994207DF-5732-4D47-93AD-9504A812CB6C}" type="pres">
      <dgm:prSet presAssocID="{9D68806E-2B29-480F-BEA1-FEFCEA5198BC}" presName="ChildComposite" presStyleCnt="0"/>
      <dgm:spPr/>
    </dgm:pt>
    <dgm:pt modelId="{F7E6D3AF-3CFA-44CB-BF3E-71A4F1DB9BB0}" type="pres">
      <dgm:prSet presAssocID="{9D68806E-2B29-480F-BEA1-FEFCEA5198BC}" presName="Child" presStyleLbl="node1" presStyleIdx="0" presStyleCnt="0">
        <dgm:presLayoutVars>
          <dgm:chMax val="0"/>
          <dgm:chPref val="0"/>
          <dgm:bulletEnabled val="1"/>
        </dgm:presLayoutVars>
      </dgm:prSet>
      <dgm:spPr/>
    </dgm:pt>
    <dgm:pt modelId="{D59B44FC-3A33-455B-9D05-CA0A0B9F4714}" type="pres">
      <dgm:prSet presAssocID="{9D68806E-2B29-480F-BEA1-FEFCEA5198BC}" presName="Parent" presStyleLbl="revTx" presStyleIdx="2" presStyleCnt="4">
        <dgm:presLayoutVars>
          <dgm:chMax val="1"/>
          <dgm:chPref val="0"/>
          <dgm:bulletEnabled val="1"/>
        </dgm:presLayoutVars>
      </dgm:prSet>
      <dgm:spPr/>
    </dgm:pt>
    <dgm:pt modelId="{A87674CF-2C44-4398-83C0-338F4D87E08D}" type="pres">
      <dgm:prSet presAssocID="{A88D8DEB-2F8D-433D-A457-51A8B8B6C52D}" presName="sibTrans" presStyleCnt="0"/>
      <dgm:spPr/>
    </dgm:pt>
    <dgm:pt modelId="{961D0A6B-B7D2-4366-9FF2-45A3902AA8DC}" type="pres">
      <dgm:prSet presAssocID="{9DB86DF3-1A2F-4E39-BCCC-AD13210E8E17}" presName="composite" presStyleCnt="0">
        <dgm:presLayoutVars>
          <dgm:chMax val="1"/>
          <dgm:chPref val="1"/>
        </dgm:presLayoutVars>
      </dgm:prSet>
      <dgm:spPr/>
    </dgm:pt>
    <dgm:pt modelId="{33C966F0-06DD-49F7-98F8-951701CAFB00}" type="pres">
      <dgm:prSet presAssocID="{9DB86DF3-1A2F-4E39-BCCC-AD13210E8E17}" presName="Accent" presStyleLbl="trAlignAcc1" presStyleIdx="3" presStyleCnt="4">
        <dgm:presLayoutVars>
          <dgm:chMax val="0"/>
          <dgm:chPref val="0"/>
        </dgm:presLayoutVars>
      </dgm:prSet>
      <dgm:spPr/>
    </dgm:pt>
    <dgm:pt modelId="{DF97E0B6-2E53-4BBB-8171-5FFB30D4F1CA}" type="pres">
      <dgm:prSet presAssocID="{9DB86DF3-1A2F-4E39-BCCC-AD13210E8E17}" presName="Image" presStyleLbl="alignImgPlace1" presStyleIdx="3" presStyleCnt="4">
        <dgm:presLayoutVars>
          <dgm:chMax val="0"/>
          <dgm:chPref val="0"/>
        </dgm:presLayoutVars>
      </dgm:prSet>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Boardroom with solid fill"/>
        </a:ext>
      </dgm:extLst>
    </dgm:pt>
    <dgm:pt modelId="{C65F6348-75FA-4C2C-ACB4-609FED960B59}" type="pres">
      <dgm:prSet presAssocID="{9DB86DF3-1A2F-4E39-BCCC-AD13210E8E17}" presName="ChildComposite" presStyleCnt="0"/>
      <dgm:spPr/>
    </dgm:pt>
    <dgm:pt modelId="{8316155F-85DA-45E8-8B95-6547B0D51950}" type="pres">
      <dgm:prSet presAssocID="{9DB86DF3-1A2F-4E39-BCCC-AD13210E8E17}" presName="Child" presStyleLbl="node1" presStyleIdx="0" presStyleCnt="0">
        <dgm:presLayoutVars>
          <dgm:chMax val="0"/>
          <dgm:chPref val="0"/>
          <dgm:bulletEnabled val="1"/>
        </dgm:presLayoutVars>
      </dgm:prSet>
      <dgm:spPr/>
    </dgm:pt>
    <dgm:pt modelId="{A01745CA-4258-4BC6-93AF-FD66BE3C3323}" type="pres">
      <dgm:prSet presAssocID="{9DB86DF3-1A2F-4E39-BCCC-AD13210E8E17}" presName="Parent" presStyleLbl="revTx" presStyleIdx="3" presStyleCnt="4">
        <dgm:presLayoutVars>
          <dgm:chMax val="1"/>
          <dgm:chPref val="0"/>
          <dgm:bulletEnabled val="1"/>
        </dgm:presLayoutVars>
      </dgm:prSet>
      <dgm:spPr/>
    </dgm:pt>
  </dgm:ptLst>
  <dgm:cxnLst>
    <dgm:cxn modelId="{BD014D14-964F-4EE2-986D-9766F204B399}" type="presOf" srcId="{9D68806E-2B29-480F-BEA1-FEFCEA5198BC}" destId="{D59B44FC-3A33-455B-9D05-CA0A0B9F4714}" srcOrd="0" destOrd="0" presId="urn:microsoft.com/office/officeart/2008/layout/CaptionedPictures"/>
    <dgm:cxn modelId="{E9C8702B-F70F-4034-A5A5-1D51885532FE}" srcId="{E3A0E5E4-5C64-4E9B-97CE-942DAB8DB8F0}" destId="{9D68806E-2B29-480F-BEA1-FEFCEA5198BC}" srcOrd="2" destOrd="0" parTransId="{4502703E-9254-4E56-8C26-22F8C1EA8C46}" sibTransId="{A88D8DEB-2F8D-433D-A457-51A8B8B6C52D}"/>
    <dgm:cxn modelId="{2DCED12C-E7A3-49BC-9416-3BD06264EF94}" srcId="{E3A0E5E4-5C64-4E9B-97CE-942DAB8DB8F0}" destId="{A9DB2AC6-D5D5-421F-B9A6-280FF28E9808}" srcOrd="1" destOrd="0" parTransId="{361C49AB-88D2-44C1-9DAB-7F1AA17FFB9F}" sibTransId="{BADC6D65-19E2-48BA-A2CD-E96E3F382E14}"/>
    <dgm:cxn modelId="{2E9DD55B-F614-473D-BED7-DC629D8D512B}" type="presOf" srcId="{E3A0E5E4-5C64-4E9B-97CE-942DAB8DB8F0}" destId="{AD51A2B3-1F3F-45DD-B8AE-1F7CE496C3EB}" srcOrd="0" destOrd="0" presId="urn:microsoft.com/office/officeart/2008/layout/CaptionedPictures"/>
    <dgm:cxn modelId="{E5221B42-7672-4617-AFD0-19F16B703833}" type="presOf" srcId="{A9DB2AC6-D5D5-421F-B9A6-280FF28E9808}" destId="{BA90604B-B930-417F-8710-9D1A4410C937}" srcOrd="0" destOrd="0" presId="urn:microsoft.com/office/officeart/2008/layout/CaptionedPictures"/>
    <dgm:cxn modelId="{CFE24B8F-9BB3-45F8-BF0A-646BCED9FEFA}" srcId="{E3A0E5E4-5C64-4E9B-97CE-942DAB8DB8F0}" destId="{9DB86DF3-1A2F-4E39-BCCC-AD13210E8E17}" srcOrd="3" destOrd="0" parTransId="{FA135868-C23C-49B3-8C47-841A11E5DE33}" sibTransId="{1883F2A8-9CD3-4D62-BF1F-049BB6435F84}"/>
    <dgm:cxn modelId="{3F0632BF-9AA8-4098-9239-50593C567C47}" srcId="{E3A0E5E4-5C64-4E9B-97CE-942DAB8DB8F0}" destId="{2FE7D1B5-0644-4163-9454-B2D30629F3F4}" srcOrd="0" destOrd="0" parTransId="{B879ABE9-BA93-46DB-8905-5095E34CC6ED}" sibTransId="{D2C0B3D2-BF24-4622-B65C-CBC6A2911DFE}"/>
    <dgm:cxn modelId="{B1C686D4-9F94-43AB-BD2F-A70A63FBC166}" type="presOf" srcId="{9DB86DF3-1A2F-4E39-BCCC-AD13210E8E17}" destId="{A01745CA-4258-4BC6-93AF-FD66BE3C3323}" srcOrd="0" destOrd="0" presId="urn:microsoft.com/office/officeart/2008/layout/CaptionedPictures"/>
    <dgm:cxn modelId="{8FED5DE5-81A8-4708-AE6D-BCE4166C19ED}" type="presOf" srcId="{2FE7D1B5-0644-4163-9454-B2D30629F3F4}" destId="{CBA0D928-7EB6-413B-A9BF-3EDD67F3695D}" srcOrd="0" destOrd="0" presId="urn:microsoft.com/office/officeart/2008/layout/CaptionedPictures"/>
    <dgm:cxn modelId="{B9AC1E53-FB2B-48B3-A9B5-F5B3A97E80BD}" type="presParOf" srcId="{AD51A2B3-1F3F-45DD-B8AE-1F7CE496C3EB}" destId="{6B513887-85A5-40F1-9DE6-B2B8A5DFF7DF}" srcOrd="0" destOrd="0" presId="urn:microsoft.com/office/officeart/2008/layout/CaptionedPictures"/>
    <dgm:cxn modelId="{E4F93B3B-C93E-446B-94E2-C935A405EE22}" type="presParOf" srcId="{6B513887-85A5-40F1-9DE6-B2B8A5DFF7DF}" destId="{9C8DE0D7-6A80-4CE4-95EF-024A9D3F4522}" srcOrd="0" destOrd="0" presId="urn:microsoft.com/office/officeart/2008/layout/CaptionedPictures"/>
    <dgm:cxn modelId="{9CCADAD1-0226-4B60-A1C2-B789BFFD0653}" type="presParOf" srcId="{6B513887-85A5-40F1-9DE6-B2B8A5DFF7DF}" destId="{93B04D2A-1760-4FD1-8731-86CC7FBB0BC6}" srcOrd="1" destOrd="0" presId="urn:microsoft.com/office/officeart/2008/layout/CaptionedPictures"/>
    <dgm:cxn modelId="{1A54C621-300E-48C0-9E45-F628AC97CC05}" type="presParOf" srcId="{6B513887-85A5-40F1-9DE6-B2B8A5DFF7DF}" destId="{42C48B19-8E1F-47BE-B536-C42054815138}" srcOrd="2" destOrd="0" presId="urn:microsoft.com/office/officeart/2008/layout/CaptionedPictures"/>
    <dgm:cxn modelId="{9604CF04-D2F7-4CBA-8D56-F017CF7472A7}" type="presParOf" srcId="{42C48B19-8E1F-47BE-B536-C42054815138}" destId="{E09BEC14-226A-4FBB-AB7A-576AF09CC2C8}" srcOrd="0" destOrd="0" presId="urn:microsoft.com/office/officeart/2008/layout/CaptionedPictures"/>
    <dgm:cxn modelId="{59BB1198-3319-46D1-9F8B-424155BE2937}" type="presParOf" srcId="{42C48B19-8E1F-47BE-B536-C42054815138}" destId="{CBA0D928-7EB6-413B-A9BF-3EDD67F3695D}" srcOrd="1" destOrd="0" presId="urn:microsoft.com/office/officeart/2008/layout/CaptionedPictures"/>
    <dgm:cxn modelId="{AC426762-BC00-456F-B215-C381E135D83B}" type="presParOf" srcId="{AD51A2B3-1F3F-45DD-B8AE-1F7CE496C3EB}" destId="{548B930F-C465-4A6F-B696-44D8CCFB21A5}" srcOrd="1" destOrd="0" presId="urn:microsoft.com/office/officeart/2008/layout/CaptionedPictures"/>
    <dgm:cxn modelId="{2B03E9D5-64FF-4729-A520-266A43F687CD}" type="presParOf" srcId="{AD51A2B3-1F3F-45DD-B8AE-1F7CE496C3EB}" destId="{7F3EC803-304A-40C8-968A-B2499F7B5BED}" srcOrd="2" destOrd="0" presId="urn:microsoft.com/office/officeart/2008/layout/CaptionedPictures"/>
    <dgm:cxn modelId="{9792DA37-8953-4970-A5E0-F8CF966DE5E3}" type="presParOf" srcId="{7F3EC803-304A-40C8-968A-B2499F7B5BED}" destId="{CB7623E5-22DA-40E9-B18E-2867C91E5236}" srcOrd="0" destOrd="0" presId="urn:microsoft.com/office/officeart/2008/layout/CaptionedPictures"/>
    <dgm:cxn modelId="{C3961B92-6939-4153-8251-949C28B2ECC3}" type="presParOf" srcId="{7F3EC803-304A-40C8-968A-B2499F7B5BED}" destId="{599686FA-F7D3-4AC2-BDBE-6661462CE738}" srcOrd="1" destOrd="0" presId="urn:microsoft.com/office/officeart/2008/layout/CaptionedPictures"/>
    <dgm:cxn modelId="{81C28167-72C4-4F0B-BBEB-15DAE1A5D658}" type="presParOf" srcId="{7F3EC803-304A-40C8-968A-B2499F7B5BED}" destId="{43B41214-67D1-4905-80B9-3CEA822B4727}" srcOrd="2" destOrd="0" presId="urn:microsoft.com/office/officeart/2008/layout/CaptionedPictures"/>
    <dgm:cxn modelId="{EE38BC9A-E2F6-4EE0-8628-5FA5D5269969}" type="presParOf" srcId="{43B41214-67D1-4905-80B9-3CEA822B4727}" destId="{4D34713F-5515-418A-937C-7E1C0C2425E8}" srcOrd="0" destOrd="0" presId="urn:microsoft.com/office/officeart/2008/layout/CaptionedPictures"/>
    <dgm:cxn modelId="{A71A3918-9BCF-4B16-A5FD-B44FD04CB019}" type="presParOf" srcId="{43B41214-67D1-4905-80B9-3CEA822B4727}" destId="{BA90604B-B930-417F-8710-9D1A4410C937}" srcOrd="1" destOrd="0" presId="urn:microsoft.com/office/officeart/2008/layout/CaptionedPictures"/>
    <dgm:cxn modelId="{D3B5768C-6003-4228-B3BE-32DEA3B88FC8}" type="presParOf" srcId="{AD51A2B3-1F3F-45DD-B8AE-1F7CE496C3EB}" destId="{9F462359-0574-4192-BC66-D1204554FC62}" srcOrd="3" destOrd="0" presId="urn:microsoft.com/office/officeart/2008/layout/CaptionedPictures"/>
    <dgm:cxn modelId="{A9AFD889-D279-4954-BA26-1B9190FD3501}" type="presParOf" srcId="{AD51A2B3-1F3F-45DD-B8AE-1F7CE496C3EB}" destId="{80A1EA7C-DC1D-438C-8A1E-33F9C41B2EDE}" srcOrd="4" destOrd="0" presId="urn:microsoft.com/office/officeart/2008/layout/CaptionedPictures"/>
    <dgm:cxn modelId="{1FC40634-1A5D-4ED3-9830-D3B49FAF8D4C}" type="presParOf" srcId="{80A1EA7C-DC1D-438C-8A1E-33F9C41B2EDE}" destId="{09578933-D837-429F-8D39-AE12E33563BD}" srcOrd="0" destOrd="0" presId="urn:microsoft.com/office/officeart/2008/layout/CaptionedPictures"/>
    <dgm:cxn modelId="{F3078357-1BCC-404B-A122-D062BE60F36D}" type="presParOf" srcId="{80A1EA7C-DC1D-438C-8A1E-33F9C41B2EDE}" destId="{451F206C-FEAD-4679-8679-917D3C478CEA}" srcOrd="1" destOrd="0" presId="urn:microsoft.com/office/officeart/2008/layout/CaptionedPictures"/>
    <dgm:cxn modelId="{BA986746-FA97-43BA-86A8-4842747ECE32}" type="presParOf" srcId="{80A1EA7C-DC1D-438C-8A1E-33F9C41B2EDE}" destId="{994207DF-5732-4D47-93AD-9504A812CB6C}" srcOrd="2" destOrd="0" presId="urn:microsoft.com/office/officeart/2008/layout/CaptionedPictures"/>
    <dgm:cxn modelId="{D367EA01-FD4D-4FAF-8A22-46A58FA19EFD}" type="presParOf" srcId="{994207DF-5732-4D47-93AD-9504A812CB6C}" destId="{F7E6D3AF-3CFA-44CB-BF3E-71A4F1DB9BB0}" srcOrd="0" destOrd="0" presId="urn:microsoft.com/office/officeart/2008/layout/CaptionedPictures"/>
    <dgm:cxn modelId="{8B73418E-FFDC-4496-83DA-C130A44C8C85}" type="presParOf" srcId="{994207DF-5732-4D47-93AD-9504A812CB6C}" destId="{D59B44FC-3A33-455B-9D05-CA0A0B9F4714}" srcOrd="1" destOrd="0" presId="urn:microsoft.com/office/officeart/2008/layout/CaptionedPictures"/>
    <dgm:cxn modelId="{863C0B7B-6A61-4139-847D-1DAAE6CE1ACD}" type="presParOf" srcId="{AD51A2B3-1F3F-45DD-B8AE-1F7CE496C3EB}" destId="{A87674CF-2C44-4398-83C0-338F4D87E08D}" srcOrd="5" destOrd="0" presId="urn:microsoft.com/office/officeart/2008/layout/CaptionedPictures"/>
    <dgm:cxn modelId="{429C0F7A-E2F6-48F8-B84C-9B6FF40A6F88}" type="presParOf" srcId="{AD51A2B3-1F3F-45DD-B8AE-1F7CE496C3EB}" destId="{961D0A6B-B7D2-4366-9FF2-45A3902AA8DC}" srcOrd="6" destOrd="0" presId="urn:microsoft.com/office/officeart/2008/layout/CaptionedPictures"/>
    <dgm:cxn modelId="{1F884573-DE37-41D5-A78F-009F0918FA69}" type="presParOf" srcId="{961D0A6B-B7D2-4366-9FF2-45A3902AA8DC}" destId="{33C966F0-06DD-49F7-98F8-951701CAFB00}" srcOrd="0" destOrd="0" presId="urn:microsoft.com/office/officeart/2008/layout/CaptionedPictures"/>
    <dgm:cxn modelId="{5DE619B8-ACE9-4BA9-A6B6-2C5D459CFE0F}" type="presParOf" srcId="{961D0A6B-B7D2-4366-9FF2-45A3902AA8DC}" destId="{DF97E0B6-2E53-4BBB-8171-5FFB30D4F1CA}" srcOrd="1" destOrd="0" presId="urn:microsoft.com/office/officeart/2008/layout/CaptionedPictures"/>
    <dgm:cxn modelId="{C25A55F8-625A-424C-BA62-152AEFD72A32}" type="presParOf" srcId="{961D0A6B-B7D2-4366-9FF2-45A3902AA8DC}" destId="{C65F6348-75FA-4C2C-ACB4-609FED960B59}" srcOrd="2" destOrd="0" presId="urn:microsoft.com/office/officeart/2008/layout/CaptionedPictures"/>
    <dgm:cxn modelId="{E9CE394B-C87F-4E98-9AC0-8EF61AFDDF61}" type="presParOf" srcId="{C65F6348-75FA-4C2C-ACB4-609FED960B59}" destId="{8316155F-85DA-45E8-8B95-6547B0D51950}" srcOrd="0" destOrd="0" presId="urn:microsoft.com/office/officeart/2008/layout/CaptionedPictures"/>
    <dgm:cxn modelId="{2621F851-EB9C-43E1-B3F2-2618054A0EA6}" type="presParOf" srcId="{C65F6348-75FA-4C2C-ACB4-609FED960B59}" destId="{A01745CA-4258-4BC6-93AF-FD66BE3C3323}" srcOrd="1" destOrd="0" presId="urn:microsoft.com/office/officeart/2008/layout/CaptionedPicture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B0480C-1153-47FF-977B-18DD657BC9F2}">
      <dsp:nvSpPr>
        <dsp:cNvPr id="0" name=""/>
        <dsp:cNvSpPr/>
      </dsp:nvSpPr>
      <dsp:spPr>
        <a:xfrm>
          <a:off x="0" y="518378"/>
          <a:ext cx="4067176" cy="1134000"/>
        </a:xfrm>
        <a:prstGeom prst="rect">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15658" tIns="416560" rIns="315658" bIns="142240" numCol="1" spcCol="1270" anchor="t" anchorCtr="0">
          <a:noAutofit/>
        </a:bodyPr>
        <a:lstStyle/>
        <a:p>
          <a:pPr marL="0" lvl="1" indent="0" algn="l" defTabSz="889000">
            <a:lnSpc>
              <a:spcPct val="90000"/>
            </a:lnSpc>
            <a:spcBef>
              <a:spcPct val="0"/>
            </a:spcBef>
            <a:spcAft>
              <a:spcPct val="15000"/>
            </a:spcAft>
            <a:buNone/>
          </a:pPr>
          <a:r>
            <a:rPr lang="en-AU" sz="2000" kern="1200" dirty="0"/>
            <a:t>As individuals, we have a personal practice (our life’s work)</a:t>
          </a:r>
        </a:p>
      </dsp:txBody>
      <dsp:txXfrm>
        <a:off x="0" y="518378"/>
        <a:ext cx="4067176" cy="1134000"/>
      </dsp:txXfrm>
    </dsp:sp>
    <dsp:sp modelId="{9A7A7F37-9C1E-482C-82CB-FA4C6F9D4A20}">
      <dsp:nvSpPr>
        <dsp:cNvPr id="0" name=""/>
        <dsp:cNvSpPr/>
      </dsp:nvSpPr>
      <dsp:spPr>
        <a:xfrm>
          <a:off x="203358" y="223178"/>
          <a:ext cx="2847023" cy="59040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7611" tIns="0" rIns="107611" bIns="0" numCol="1" spcCol="1270" anchor="ctr" anchorCtr="0">
          <a:noAutofit/>
        </a:bodyPr>
        <a:lstStyle/>
        <a:p>
          <a:pPr marL="0" lvl="0" indent="0" algn="l" defTabSz="889000">
            <a:lnSpc>
              <a:spcPct val="90000"/>
            </a:lnSpc>
            <a:spcBef>
              <a:spcPct val="0"/>
            </a:spcBef>
            <a:spcAft>
              <a:spcPct val="35000"/>
            </a:spcAft>
            <a:buNone/>
          </a:pPr>
          <a:r>
            <a:rPr lang="en-AU" sz="2000" kern="1200" dirty="0"/>
            <a:t>Me</a:t>
          </a:r>
        </a:p>
      </dsp:txBody>
      <dsp:txXfrm>
        <a:off x="232179" y="251999"/>
        <a:ext cx="2789381" cy="532758"/>
      </dsp:txXfrm>
    </dsp:sp>
    <dsp:sp modelId="{9C2C4FD7-C029-4C48-A518-CCD9929571E9}">
      <dsp:nvSpPr>
        <dsp:cNvPr id="0" name=""/>
        <dsp:cNvSpPr/>
      </dsp:nvSpPr>
      <dsp:spPr>
        <a:xfrm>
          <a:off x="0" y="2055578"/>
          <a:ext cx="4067176" cy="1134000"/>
        </a:xfrm>
        <a:prstGeom prst="rect">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15658" tIns="416560" rIns="315658" bIns="142240" numCol="1" spcCol="1270" anchor="t" anchorCtr="0">
          <a:noAutofit/>
        </a:bodyPr>
        <a:lstStyle/>
        <a:p>
          <a:pPr marL="0" lvl="1" indent="0" algn="l" defTabSz="889000">
            <a:lnSpc>
              <a:spcPct val="90000"/>
            </a:lnSpc>
            <a:spcBef>
              <a:spcPct val="0"/>
            </a:spcBef>
            <a:spcAft>
              <a:spcPct val="15000"/>
            </a:spcAft>
            <a:buNone/>
          </a:pPr>
          <a:r>
            <a:rPr lang="en-AU" sz="2000" kern="1200" dirty="0"/>
            <a:t>Our personal practice occurs in relation to those in our teams…</a:t>
          </a:r>
        </a:p>
      </dsp:txBody>
      <dsp:txXfrm>
        <a:off x="0" y="2055578"/>
        <a:ext cx="4067176" cy="1134000"/>
      </dsp:txXfrm>
    </dsp:sp>
    <dsp:sp modelId="{26BAA603-A75B-4755-AB35-36C8AD120C77}">
      <dsp:nvSpPr>
        <dsp:cNvPr id="0" name=""/>
        <dsp:cNvSpPr/>
      </dsp:nvSpPr>
      <dsp:spPr>
        <a:xfrm>
          <a:off x="203358" y="1760378"/>
          <a:ext cx="2847023" cy="59040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7611" tIns="0" rIns="107611" bIns="0" numCol="1" spcCol="1270" anchor="ctr" anchorCtr="0">
          <a:noAutofit/>
        </a:bodyPr>
        <a:lstStyle/>
        <a:p>
          <a:pPr marL="0" lvl="0" indent="0" algn="l" defTabSz="889000">
            <a:lnSpc>
              <a:spcPct val="90000"/>
            </a:lnSpc>
            <a:spcBef>
              <a:spcPct val="0"/>
            </a:spcBef>
            <a:spcAft>
              <a:spcPct val="35000"/>
            </a:spcAft>
            <a:buNone/>
          </a:pPr>
          <a:r>
            <a:rPr lang="en-AU" sz="2000" kern="1200" dirty="0"/>
            <a:t>We</a:t>
          </a:r>
        </a:p>
      </dsp:txBody>
      <dsp:txXfrm>
        <a:off x="232179" y="1789199"/>
        <a:ext cx="2789381" cy="532758"/>
      </dsp:txXfrm>
    </dsp:sp>
    <dsp:sp modelId="{51D717FD-1E26-43CB-968B-5E3D36E4E5DC}">
      <dsp:nvSpPr>
        <dsp:cNvPr id="0" name=""/>
        <dsp:cNvSpPr/>
      </dsp:nvSpPr>
      <dsp:spPr>
        <a:xfrm>
          <a:off x="0" y="3592778"/>
          <a:ext cx="4067176" cy="1417500"/>
        </a:xfrm>
        <a:prstGeom prst="rect">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15658" tIns="416560" rIns="315658" bIns="142240" numCol="1" spcCol="1270" anchor="t" anchorCtr="0">
          <a:noAutofit/>
        </a:bodyPr>
        <a:lstStyle/>
        <a:p>
          <a:pPr marL="0" lvl="1" indent="0" algn="l" defTabSz="889000">
            <a:lnSpc>
              <a:spcPct val="90000"/>
            </a:lnSpc>
            <a:spcBef>
              <a:spcPct val="0"/>
            </a:spcBef>
            <a:spcAft>
              <a:spcPct val="15000"/>
            </a:spcAft>
            <a:buNone/>
          </a:pPr>
          <a:r>
            <a:rPr lang="en-AU" sz="2000" kern="1200" dirty="0"/>
            <a:t>…and in relation to the conditions of possibility in our institution and the sector. </a:t>
          </a:r>
        </a:p>
      </dsp:txBody>
      <dsp:txXfrm>
        <a:off x="0" y="3592778"/>
        <a:ext cx="4067176" cy="1417500"/>
      </dsp:txXfrm>
    </dsp:sp>
    <dsp:sp modelId="{30958B2F-2674-4D4C-BADD-6027FBE4073D}">
      <dsp:nvSpPr>
        <dsp:cNvPr id="0" name=""/>
        <dsp:cNvSpPr/>
      </dsp:nvSpPr>
      <dsp:spPr>
        <a:xfrm>
          <a:off x="203358" y="3297578"/>
          <a:ext cx="2847023" cy="59040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7611" tIns="0" rIns="107611" bIns="0" numCol="1" spcCol="1270" anchor="ctr" anchorCtr="0">
          <a:noAutofit/>
        </a:bodyPr>
        <a:lstStyle/>
        <a:p>
          <a:pPr marL="0" lvl="0" indent="0" algn="l" defTabSz="889000">
            <a:lnSpc>
              <a:spcPct val="90000"/>
            </a:lnSpc>
            <a:spcBef>
              <a:spcPct val="0"/>
            </a:spcBef>
            <a:spcAft>
              <a:spcPct val="35000"/>
            </a:spcAft>
            <a:buNone/>
          </a:pPr>
          <a:r>
            <a:rPr lang="en-AU" sz="2000" kern="1200" dirty="0"/>
            <a:t>Us</a:t>
          </a:r>
        </a:p>
      </dsp:txBody>
      <dsp:txXfrm>
        <a:off x="232179" y="3326399"/>
        <a:ext cx="2789381" cy="5327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CD7F18-6205-4908-83BC-9D451AF3E90E}">
      <dsp:nvSpPr>
        <dsp:cNvPr id="0" name=""/>
        <dsp:cNvSpPr/>
      </dsp:nvSpPr>
      <dsp:spPr>
        <a:xfrm>
          <a:off x="188321" y="385318"/>
          <a:ext cx="4460289" cy="1393840"/>
        </a:xfrm>
        <a:prstGeom prst="rect">
          <a:avLst/>
        </a:prstGeom>
        <a:solidFill>
          <a:schemeClr val="lt1">
            <a:alpha val="4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44095"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Shared vision</a:t>
          </a:r>
          <a:endParaRPr lang="en-AU" sz="2300" kern="1200" dirty="0"/>
        </a:p>
        <a:p>
          <a:pPr marL="0" lvl="1" indent="0" algn="l" defTabSz="800100">
            <a:lnSpc>
              <a:spcPct val="90000"/>
            </a:lnSpc>
            <a:spcBef>
              <a:spcPct val="0"/>
            </a:spcBef>
            <a:spcAft>
              <a:spcPct val="15000"/>
            </a:spcAft>
            <a:buNone/>
          </a:pPr>
          <a:r>
            <a:rPr lang="en-US" sz="1800" kern="1200" dirty="0"/>
            <a:t>What, why and how?</a:t>
          </a:r>
          <a:endParaRPr lang="en-AU" sz="1800" kern="1200" dirty="0"/>
        </a:p>
      </dsp:txBody>
      <dsp:txXfrm>
        <a:off x="188321" y="385318"/>
        <a:ext cx="4460289" cy="1393840"/>
      </dsp:txXfrm>
    </dsp:sp>
    <dsp:sp modelId="{02F51C57-B4C0-4B96-92C5-18846C2BD9E3}">
      <dsp:nvSpPr>
        <dsp:cNvPr id="0" name=""/>
        <dsp:cNvSpPr/>
      </dsp:nvSpPr>
      <dsp:spPr>
        <a:xfrm>
          <a:off x="2476" y="183985"/>
          <a:ext cx="975688" cy="1463532"/>
        </a:xfrm>
        <a:prstGeom prst="rect">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78E1E628-4D4C-48AB-9AF3-1D2C57AABF4A}">
      <dsp:nvSpPr>
        <dsp:cNvPr id="0" name=""/>
        <dsp:cNvSpPr/>
      </dsp:nvSpPr>
      <dsp:spPr>
        <a:xfrm>
          <a:off x="5100333" y="385318"/>
          <a:ext cx="4460289" cy="1393840"/>
        </a:xfrm>
        <a:prstGeom prst="rect">
          <a:avLst/>
        </a:prstGeom>
        <a:solidFill>
          <a:schemeClr val="lt1">
            <a:alpha val="4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44095"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Governance</a:t>
          </a:r>
          <a:endParaRPr lang="en-AU" sz="2300" kern="1200"/>
        </a:p>
        <a:p>
          <a:pPr marL="0" lvl="1" indent="0" algn="l" defTabSz="800100">
            <a:lnSpc>
              <a:spcPct val="90000"/>
            </a:lnSpc>
            <a:spcBef>
              <a:spcPct val="0"/>
            </a:spcBef>
            <a:spcAft>
              <a:spcPct val="15000"/>
            </a:spcAft>
            <a:buNone/>
          </a:pPr>
          <a:r>
            <a:rPr lang="en-US" sz="1800" kern="1200" dirty="0"/>
            <a:t>Authority, roles and responsibilities, project scope and boundaries</a:t>
          </a:r>
          <a:endParaRPr lang="en-AU" sz="1800" kern="1200" dirty="0"/>
        </a:p>
      </dsp:txBody>
      <dsp:txXfrm>
        <a:off x="5100333" y="385318"/>
        <a:ext cx="4460289" cy="1393840"/>
      </dsp:txXfrm>
    </dsp:sp>
    <dsp:sp modelId="{7741C230-D71A-4981-A95E-56A90A017A63}">
      <dsp:nvSpPr>
        <dsp:cNvPr id="0" name=""/>
        <dsp:cNvSpPr/>
      </dsp:nvSpPr>
      <dsp:spPr>
        <a:xfrm>
          <a:off x="4914488" y="183985"/>
          <a:ext cx="975688" cy="1463532"/>
        </a:xfrm>
        <a:prstGeom prst="rect">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7DA36AE4-ED53-43AD-9581-8DC97ABAD102}">
      <dsp:nvSpPr>
        <dsp:cNvPr id="0" name=""/>
        <dsp:cNvSpPr/>
      </dsp:nvSpPr>
      <dsp:spPr>
        <a:xfrm>
          <a:off x="188321" y="2140008"/>
          <a:ext cx="4460289" cy="1393840"/>
        </a:xfrm>
        <a:prstGeom prst="rect">
          <a:avLst/>
        </a:prstGeom>
        <a:solidFill>
          <a:schemeClr val="lt1">
            <a:alpha val="4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44095"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Affordances</a:t>
          </a:r>
          <a:endParaRPr lang="en-AU" sz="2300" kern="1200" dirty="0"/>
        </a:p>
        <a:p>
          <a:pPr marL="0" lvl="1" indent="0" algn="l" defTabSz="800100">
            <a:lnSpc>
              <a:spcPct val="90000"/>
            </a:lnSpc>
            <a:spcBef>
              <a:spcPct val="0"/>
            </a:spcBef>
            <a:spcAft>
              <a:spcPct val="15000"/>
            </a:spcAft>
            <a:buFont typeface="Arial" panose="020B0604020202020204" pitchFamily="34" charset="0"/>
            <a:buNone/>
          </a:pPr>
          <a:r>
            <a:rPr lang="en-US" sz="1800" kern="1200" dirty="0"/>
            <a:t>What do we have to work with? What do others have?</a:t>
          </a:r>
          <a:endParaRPr lang="en-AU" sz="1800" kern="1200" dirty="0"/>
        </a:p>
      </dsp:txBody>
      <dsp:txXfrm>
        <a:off x="188321" y="2140008"/>
        <a:ext cx="4460289" cy="1393840"/>
      </dsp:txXfrm>
    </dsp:sp>
    <dsp:sp modelId="{02474C93-4C5C-48E6-ACA3-59481276BA32}">
      <dsp:nvSpPr>
        <dsp:cNvPr id="0" name=""/>
        <dsp:cNvSpPr/>
      </dsp:nvSpPr>
      <dsp:spPr>
        <a:xfrm>
          <a:off x="2476" y="1938676"/>
          <a:ext cx="975688" cy="1463532"/>
        </a:xfrm>
        <a:prstGeom prst="rect">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0ED8220A-B7D5-488B-B356-4D63B791456A}">
      <dsp:nvSpPr>
        <dsp:cNvPr id="0" name=""/>
        <dsp:cNvSpPr/>
      </dsp:nvSpPr>
      <dsp:spPr>
        <a:xfrm>
          <a:off x="5100333" y="2140008"/>
          <a:ext cx="4460289" cy="1393840"/>
        </a:xfrm>
        <a:prstGeom prst="rect">
          <a:avLst/>
        </a:prstGeom>
        <a:solidFill>
          <a:schemeClr val="lt1">
            <a:alpha val="4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44095"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Communication</a:t>
          </a:r>
          <a:endParaRPr lang="en-AU" sz="2300" kern="1200" dirty="0"/>
        </a:p>
        <a:p>
          <a:pPr marL="0" lvl="1" indent="0" algn="l" defTabSz="800100">
            <a:lnSpc>
              <a:spcPct val="90000"/>
            </a:lnSpc>
            <a:spcBef>
              <a:spcPct val="0"/>
            </a:spcBef>
            <a:spcAft>
              <a:spcPct val="15000"/>
            </a:spcAft>
            <a:buNone/>
          </a:pPr>
          <a:r>
            <a:rPr lang="en-US" sz="1800" kern="1200" dirty="0"/>
            <a:t>Clear key messaging, who speaks and when</a:t>
          </a:r>
          <a:endParaRPr lang="en-AU" sz="1800" kern="1200" dirty="0"/>
        </a:p>
      </dsp:txBody>
      <dsp:txXfrm>
        <a:off x="5100333" y="2140008"/>
        <a:ext cx="4460289" cy="1393840"/>
      </dsp:txXfrm>
    </dsp:sp>
    <dsp:sp modelId="{88B11CE4-D937-4BE9-9D7D-35254A0D410C}">
      <dsp:nvSpPr>
        <dsp:cNvPr id="0" name=""/>
        <dsp:cNvSpPr/>
      </dsp:nvSpPr>
      <dsp:spPr>
        <a:xfrm>
          <a:off x="4934762" y="1938676"/>
          <a:ext cx="975688" cy="1463532"/>
        </a:xfrm>
        <a:prstGeom prst="rect">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t="1386"/>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C26C6121-1E59-45B4-80E5-4B6430F41B5A}">
      <dsp:nvSpPr>
        <dsp:cNvPr id="0" name=""/>
        <dsp:cNvSpPr/>
      </dsp:nvSpPr>
      <dsp:spPr>
        <a:xfrm>
          <a:off x="188321" y="3894698"/>
          <a:ext cx="4460289" cy="1393840"/>
        </a:xfrm>
        <a:prstGeom prst="rect">
          <a:avLst/>
        </a:prstGeom>
        <a:solidFill>
          <a:schemeClr val="lt1">
            <a:alpha val="4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44095"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Accountability</a:t>
          </a:r>
          <a:endParaRPr lang="en-AU" sz="2300" kern="1200" dirty="0"/>
        </a:p>
        <a:p>
          <a:pPr marL="0" lvl="1" indent="0" algn="l" defTabSz="800100">
            <a:lnSpc>
              <a:spcPct val="90000"/>
            </a:lnSpc>
            <a:spcBef>
              <a:spcPct val="0"/>
            </a:spcBef>
            <a:spcAft>
              <a:spcPct val="15000"/>
            </a:spcAft>
            <a:buNone/>
          </a:pPr>
          <a:r>
            <a:rPr lang="en-US" sz="1800" kern="1200" dirty="0"/>
            <a:t>Do the work, own mistakes, make amends</a:t>
          </a:r>
          <a:endParaRPr lang="en-AU" sz="1800" kern="1200" dirty="0"/>
        </a:p>
      </dsp:txBody>
      <dsp:txXfrm>
        <a:off x="188321" y="3894698"/>
        <a:ext cx="4460289" cy="1393840"/>
      </dsp:txXfrm>
    </dsp:sp>
    <dsp:sp modelId="{64C843D0-F724-4910-A161-D3F4B6A4263C}">
      <dsp:nvSpPr>
        <dsp:cNvPr id="0" name=""/>
        <dsp:cNvSpPr/>
      </dsp:nvSpPr>
      <dsp:spPr>
        <a:xfrm>
          <a:off x="2476" y="3693366"/>
          <a:ext cx="975688" cy="1463532"/>
        </a:xfrm>
        <a:prstGeom prst="rect">
          <a:avLst/>
        </a:prstGeom>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F532BAE8-CC43-4085-B165-F5402FFF8423}">
      <dsp:nvSpPr>
        <dsp:cNvPr id="0" name=""/>
        <dsp:cNvSpPr/>
      </dsp:nvSpPr>
      <dsp:spPr>
        <a:xfrm>
          <a:off x="5100333" y="3894698"/>
          <a:ext cx="4460289" cy="1393840"/>
        </a:xfrm>
        <a:prstGeom prst="rect">
          <a:avLst/>
        </a:prstGeom>
        <a:solidFill>
          <a:schemeClr val="lt1">
            <a:alpha val="4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44095"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Capability</a:t>
          </a:r>
          <a:endParaRPr lang="en-AU" sz="2300" kern="1200"/>
        </a:p>
        <a:p>
          <a:pPr marL="0" lvl="1" indent="0" algn="l" defTabSz="800100">
            <a:lnSpc>
              <a:spcPct val="90000"/>
            </a:lnSpc>
            <a:spcBef>
              <a:spcPct val="0"/>
            </a:spcBef>
            <a:spcAft>
              <a:spcPct val="15000"/>
            </a:spcAft>
            <a:buNone/>
          </a:pPr>
          <a:r>
            <a:rPr lang="en-US" sz="1800" kern="1200" dirty="0"/>
            <a:t>Do we have the expertise? Where can we find it and learn from it?</a:t>
          </a:r>
          <a:endParaRPr lang="en-AU" sz="1800" kern="1200" dirty="0"/>
        </a:p>
      </dsp:txBody>
      <dsp:txXfrm>
        <a:off x="5100333" y="3894698"/>
        <a:ext cx="4460289" cy="1393840"/>
      </dsp:txXfrm>
    </dsp:sp>
    <dsp:sp modelId="{67D653E4-1382-44C2-B0A1-4A9E553A7D45}">
      <dsp:nvSpPr>
        <dsp:cNvPr id="0" name=""/>
        <dsp:cNvSpPr/>
      </dsp:nvSpPr>
      <dsp:spPr>
        <a:xfrm>
          <a:off x="4914488" y="3693366"/>
          <a:ext cx="975688" cy="1463532"/>
        </a:xfrm>
        <a:prstGeom prst="rect">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DEECE6-5320-41ED-8265-059F4730FC18}">
      <dsp:nvSpPr>
        <dsp:cNvPr id="0" name=""/>
        <dsp:cNvSpPr/>
      </dsp:nvSpPr>
      <dsp:spPr>
        <a:xfrm>
          <a:off x="0" y="2435"/>
          <a:ext cx="10056328" cy="0"/>
        </a:xfrm>
        <a:prstGeom prst="lin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BD99CF-94A5-492B-9BDD-79F379235ECF}">
      <dsp:nvSpPr>
        <dsp:cNvPr id="0" name=""/>
        <dsp:cNvSpPr/>
      </dsp:nvSpPr>
      <dsp:spPr>
        <a:xfrm>
          <a:off x="0" y="2435"/>
          <a:ext cx="2011265" cy="830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265113" lvl="0" indent="0" algn="l" defTabSz="666750">
            <a:lnSpc>
              <a:spcPct val="90000"/>
            </a:lnSpc>
            <a:spcBef>
              <a:spcPct val="0"/>
            </a:spcBef>
            <a:spcAft>
              <a:spcPct val="35000"/>
            </a:spcAft>
            <a:buNone/>
          </a:pPr>
          <a:r>
            <a:rPr lang="en-US" sz="1500" b="1" i="0" kern="1200" dirty="0"/>
            <a:t>SYNERGISTIC COLLABORATION</a:t>
          </a:r>
          <a:endParaRPr lang="en-AU" sz="1500" kern="1200" dirty="0"/>
        </a:p>
      </dsp:txBody>
      <dsp:txXfrm>
        <a:off x="0" y="2435"/>
        <a:ext cx="2011265" cy="830499"/>
      </dsp:txXfrm>
    </dsp:sp>
    <dsp:sp modelId="{542866A0-353F-4DF8-A487-F768717FE7C4}">
      <dsp:nvSpPr>
        <dsp:cNvPr id="0" name=""/>
        <dsp:cNvSpPr/>
      </dsp:nvSpPr>
      <dsp:spPr>
        <a:xfrm>
          <a:off x="2162110" y="40148"/>
          <a:ext cx="7894217" cy="754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265113" lvl="0" indent="0" algn="l" defTabSz="666750">
            <a:lnSpc>
              <a:spcPct val="90000"/>
            </a:lnSpc>
            <a:spcBef>
              <a:spcPct val="0"/>
            </a:spcBef>
            <a:spcAft>
              <a:spcPct val="35000"/>
            </a:spcAft>
            <a:buNone/>
          </a:pPr>
          <a:r>
            <a:rPr lang="en-US" sz="1500" b="0" i="0" kern="1200" dirty="0"/>
            <a:t>Participants </a:t>
          </a:r>
          <a:r>
            <a:rPr lang="en-US" sz="1500" b="0" i="0" kern="1200" dirty="0" err="1"/>
            <a:t>synthesise</a:t>
          </a:r>
          <a:r>
            <a:rPr lang="en-US" sz="1500" b="0" i="0" kern="1200" dirty="0"/>
            <a:t> their ideas to plan, organize, and complete the creation of a product that melds all contributions into a collective final product.</a:t>
          </a:r>
          <a:endParaRPr lang="en-AU" sz="1500" kern="1200" dirty="0"/>
        </a:p>
      </dsp:txBody>
      <dsp:txXfrm>
        <a:off x="2162110" y="40148"/>
        <a:ext cx="7894217" cy="754261"/>
      </dsp:txXfrm>
    </dsp:sp>
    <dsp:sp modelId="{F840C910-1EAB-4E40-8A06-9585133AD322}">
      <dsp:nvSpPr>
        <dsp:cNvPr id="0" name=""/>
        <dsp:cNvSpPr/>
      </dsp:nvSpPr>
      <dsp:spPr>
        <a:xfrm>
          <a:off x="2011265" y="794410"/>
          <a:ext cx="8045062"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EA4532-EB4E-47CD-A527-75D09001FD2E}">
      <dsp:nvSpPr>
        <dsp:cNvPr id="0" name=""/>
        <dsp:cNvSpPr/>
      </dsp:nvSpPr>
      <dsp:spPr>
        <a:xfrm>
          <a:off x="0" y="832934"/>
          <a:ext cx="10056328" cy="0"/>
        </a:xfrm>
        <a:prstGeom prst="lin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2C1482-5FC8-4F37-82C0-919FF0E86BE6}">
      <dsp:nvSpPr>
        <dsp:cNvPr id="0" name=""/>
        <dsp:cNvSpPr/>
      </dsp:nvSpPr>
      <dsp:spPr>
        <a:xfrm>
          <a:off x="0" y="832934"/>
          <a:ext cx="2011265" cy="830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265113" lvl="0" indent="0" algn="l" defTabSz="666750">
            <a:lnSpc>
              <a:spcPct val="90000"/>
            </a:lnSpc>
            <a:spcBef>
              <a:spcPct val="0"/>
            </a:spcBef>
            <a:spcAft>
              <a:spcPct val="35000"/>
            </a:spcAft>
            <a:buNone/>
          </a:pPr>
          <a:r>
            <a:rPr lang="en-US" sz="1500" b="1" i="0" kern="1200" dirty="0"/>
            <a:t>SEQUENTIAL COLLABORATION</a:t>
          </a:r>
          <a:endParaRPr lang="en-AU" sz="1500" kern="1200" dirty="0"/>
        </a:p>
      </dsp:txBody>
      <dsp:txXfrm>
        <a:off x="0" y="832934"/>
        <a:ext cx="2011265" cy="830499"/>
      </dsp:txXfrm>
    </dsp:sp>
    <dsp:sp modelId="{D2B9A09F-E9F1-4671-8602-053D33C033AC}">
      <dsp:nvSpPr>
        <dsp:cNvPr id="0" name=""/>
        <dsp:cNvSpPr/>
      </dsp:nvSpPr>
      <dsp:spPr>
        <a:xfrm>
          <a:off x="2162110" y="870647"/>
          <a:ext cx="7894217" cy="754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265113" lvl="0" indent="0" algn="l" defTabSz="666750">
            <a:lnSpc>
              <a:spcPct val="90000"/>
            </a:lnSpc>
            <a:spcBef>
              <a:spcPct val="0"/>
            </a:spcBef>
            <a:spcAft>
              <a:spcPct val="35000"/>
            </a:spcAft>
            <a:buNone/>
          </a:pPr>
          <a:r>
            <a:rPr lang="en-US" sz="1500" b="0" i="0" kern="1200" dirty="0"/>
            <a:t>Participants complete stages of the work, building on each other’s contributions through a series of progressive steps. All are combined into a collective final product, or the process moves to another level of collaboration.</a:t>
          </a:r>
          <a:endParaRPr lang="en-AU" sz="1500" kern="1200" dirty="0"/>
        </a:p>
      </dsp:txBody>
      <dsp:txXfrm>
        <a:off x="2162110" y="870647"/>
        <a:ext cx="7894217" cy="754261"/>
      </dsp:txXfrm>
    </dsp:sp>
    <dsp:sp modelId="{BD4B3028-DE5D-4ADB-B6A9-12FF399FE062}">
      <dsp:nvSpPr>
        <dsp:cNvPr id="0" name=""/>
        <dsp:cNvSpPr/>
      </dsp:nvSpPr>
      <dsp:spPr>
        <a:xfrm>
          <a:off x="2011265" y="1624909"/>
          <a:ext cx="8045062"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8902CBC-9556-4C60-A8B0-C37583E7FBCD}">
      <dsp:nvSpPr>
        <dsp:cNvPr id="0" name=""/>
        <dsp:cNvSpPr/>
      </dsp:nvSpPr>
      <dsp:spPr>
        <a:xfrm>
          <a:off x="0" y="1663433"/>
          <a:ext cx="10056328" cy="0"/>
        </a:xfrm>
        <a:prstGeom prst="lin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6E9286-B859-46C2-A7B0-CFC53FDB35E4}">
      <dsp:nvSpPr>
        <dsp:cNvPr id="0" name=""/>
        <dsp:cNvSpPr/>
      </dsp:nvSpPr>
      <dsp:spPr>
        <a:xfrm>
          <a:off x="0" y="1663433"/>
          <a:ext cx="2011265" cy="830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265113" lvl="0" indent="0" algn="l" defTabSz="666750">
            <a:lnSpc>
              <a:spcPct val="90000"/>
            </a:lnSpc>
            <a:spcBef>
              <a:spcPct val="0"/>
            </a:spcBef>
            <a:spcAft>
              <a:spcPct val="35000"/>
            </a:spcAft>
            <a:buNone/>
          </a:pPr>
          <a:r>
            <a:rPr lang="en-US" sz="1500" b="1" kern="1200" dirty="0"/>
            <a:t>PARALLEL COLLABORATION</a:t>
          </a:r>
          <a:endParaRPr lang="en-AU" sz="1500" kern="1200" dirty="0"/>
        </a:p>
      </dsp:txBody>
      <dsp:txXfrm>
        <a:off x="0" y="1663433"/>
        <a:ext cx="2011265" cy="830499"/>
      </dsp:txXfrm>
    </dsp:sp>
    <dsp:sp modelId="{C822EBB7-1F86-45AA-83CA-0B63FB440A09}">
      <dsp:nvSpPr>
        <dsp:cNvPr id="0" name=""/>
        <dsp:cNvSpPr/>
      </dsp:nvSpPr>
      <dsp:spPr>
        <a:xfrm>
          <a:off x="2162110" y="1701146"/>
          <a:ext cx="7894217" cy="754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265113" lvl="0" indent="0" algn="l" defTabSz="666750">
            <a:lnSpc>
              <a:spcPct val="90000"/>
            </a:lnSpc>
            <a:spcBef>
              <a:spcPct val="0"/>
            </a:spcBef>
            <a:spcAft>
              <a:spcPct val="35000"/>
            </a:spcAft>
            <a:buNone/>
          </a:pPr>
          <a:r>
            <a:rPr lang="en-US" sz="1500" kern="1200" dirty="0"/>
            <a:t>Participants work to each complete a component of the project. Elements are combined into a collective final product, or the process moves to another level of collaboration.</a:t>
          </a:r>
          <a:endParaRPr lang="en-AU" sz="1500" kern="1200" dirty="0"/>
        </a:p>
      </dsp:txBody>
      <dsp:txXfrm>
        <a:off x="2162110" y="1701146"/>
        <a:ext cx="7894217" cy="754261"/>
      </dsp:txXfrm>
    </dsp:sp>
    <dsp:sp modelId="{5DA982D6-5174-4077-BEEF-E41E4D983D93}">
      <dsp:nvSpPr>
        <dsp:cNvPr id="0" name=""/>
        <dsp:cNvSpPr/>
      </dsp:nvSpPr>
      <dsp:spPr>
        <a:xfrm>
          <a:off x="2011265" y="2455408"/>
          <a:ext cx="8045062"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020DA3C-C25B-4EC9-B2E3-D74799835E4D}">
      <dsp:nvSpPr>
        <dsp:cNvPr id="0" name=""/>
        <dsp:cNvSpPr/>
      </dsp:nvSpPr>
      <dsp:spPr>
        <a:xfrm>
          <a:off x="0" y="2493932"/>
          <a:ext cx="10056328" cy="0"/>
        </a:xfrm>
        <a:prstGeom prst="lin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675A4D-5DED-4CC1-8F5D-E63D6C278131}">
      <dsp:nvSpPr>
        <dsp:cNvPr id="0" name=""/>
        <dsp:cNvSpPr/>
      </dsp:nvSpPr>
      <dsp:spPr>
        <a:xfrm>
          <a:off x="0" y="2493932"/>
          <a:ext cx="2011265" cy="830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265113" lvl="0" indent="0" algn="l" defTabSz="666750">
            <a:lnSpc>
              <a:spcPct val="90000"/>
            </a:lnSpc>
            <a:spcBef>
              <a:spcPct val="0"/>
            </a:spcBef>
            <a:spcAft>
              <a:spcPct val="35000"/>
            </a:spcAft>
            <a:buNone/>
          </a:pPr>
          <a:r>
            <a:rPr lang="en-US" sz="1500" b="1" i="0" kern="1200"/>
            <a:t>REVIEW</a:t>
          </a:r>
          <a:endParaRPr lang="en-US" sz="1500" kern="1200"/>
        </a:p>
      </dsp:txBody>
      <dsp:txXfrm>
        <a:off x="0" y="2493932"/>
        <a:ext cx="2011265" cy="830499"/>
      </dsp:txXfrm>
    </dsp:sp>
    <dsp:sp modelId="{94275FCD-5278-45E2-9F95-C118A7558E6F}">
      <dsp:nvSpPr>
        <dsp:cNvPr id="0" name=""/>
        <dsp:cNvSpPr/>
      </dsp:nvSpPr>
      <dsp:spPr>
        <a:xfrm>
          <a:off x="2162110" y="2531645"/>
          <a:ext cx="7894217" cy="754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265113" lvl="0" indent="0" algn="l" defTabSz="666750">
            <a:lnSpc>
              <a:spcPct val="90000"/>
            </a:lnSpc>
            <a:spcBef>
              <a:spcPct val="0"/>
            </a:spcBef>
            <a:spcAft>
              <a:spcPct val="35000"/>
            </a:spcAft>
            <a:buNone/>
          </a:pPr>
          <a:r>
            <a:rPr lang="en-US" sz="1500" b="0" i="0" kern="1200" dirty="0"/>
            <a:t>Participants exchange work for constructive mutual critique and to incorporate others’ perspectives. Participants evaluate which elements of each partner’s work should be included in the deliverables, and how they will be integrated into the whole.</a:t>
          </a:r>
          <a:endParaRPr lang="en-US" sz="1500" kern="1200" dirty="0"/>
        </a:p>
      </dsp:txBody>
      <dsp:txXfrm>
        <a:off x="2162110" y="2531645"/>
        <a:ext cx="7894217" cy="754261"/>
      </dsp:txXfrm>
    </dsp:sp>
    <dsp:sp modelId="{21E8548F-BF11-4354-8715-2D4BF5CEBF4E}">
      <dsp:nvSpPr>
        <dsp:cNvPr id="0" name=""/>
        <dsp:cNvSpPr/>
      </dsp:nvSpPr>
      <dsp:spPr>
        <a:xfrm>
          <a:off x="2011265" y="3285907"/>
          <a:ext cx="8045062"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055EA67-C173-4D83-921D-37EAFA4BF3C8}">
      <dsp:nvSpPr>
        <dsp:cNvPr id="0" name=""/>
        <dsp:cNvSpPr/>
      </dsp:nvSpPr>
      <dsp:spPr>
        <a:xfrm>
          <a:off x="0" y="3324431"/>
          <a:ext cx="10056328" cy="0"/>
        </a:xfrm>
        <a:prstGeom prst="lin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FB11A6-83FC-4A95-BB53-96F4B1B6ADEB}">
      <dsp:nvSpPr>
        <dsp:cNvPr id="0" name=""/>
        <dsp:cNvSpPr/>
      </dsp:nvSpPr>
      <dsp:spPr>
        <a:xfrm>
          <a:off x="0" y="3324431"/>
          <a:ext cx="2011265" cy="830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265113" lvl="0" indent="0" algn="l" defTabSz="666750">
            <a:lnSpc>
              <a:spcPct val="90000"/>
            </a:lnSpc>
            <a:spcBef>
              <a:spcPct val="0"/>
            </a:spcBef>
            <a:spcAft>
              <a:spcPct val="35000"/>
            </a:spcAft>
            <a:buNone/>
          </a:pPr>
          <a:r>
            <a:rPr lang="en-US" sz="1500" b="1" i="0" kern="1200"/>
            <a:t>DIALOGUE</a:t>
          </a:r>
          <a:endParaRPr lang="en-AU" sz="1500" kern="1200"/>
        </a:p>
      </dsp:txBody>
      <dsp:txXfrm>
        <a:off x="0" y="3324431"/>
        <a:ext cx="2011265" cy="830499"/>
      </dsp:txXfrm>
    </dsp:sp>
    <dsp:sp modelId="{CE768D0E-A205-4F18-ACCB-9C57115B8DED}">
      <dsp:nvSpPr>
        <dsp:cNvPr id="0" name=""/>
        <dsp:cNvSpPr/>
      </dsp:nvSpPr>
      <dsp:spPr>
        <a:xfrm>
          <a:off x="2162110" y="3362144"/>
          <a:ext cx="7894217" cy="754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265113" lvl="0" indent="0" algn="l" defTabSz="666750">
            <a:lnSpc>
              <a:spcPct val="90000"/>
            </a:lnSpc>
            <a:spcBef>
              <a:spcPct val="0"/>
            </a:spcBef>
            <a:spcAft>
              <a:spcPct val="35000"/>
            </a:spcAft>
            <a:buNone/>
          </a:pPr>
          <a:r>
            <a:rPr lang="en-US" sz="1500" b="0" i="0" kern="1200" dirty="0"/>
            <a:t>Participants in the collaborative process agree on and work with the group’s communication expectations, timelines, processes, and tools. They exchange ideas to find shared purpose and coherence with the plans and/or tactics needed to coordinate their efforts.</a:t>
          </a:r>
          <a:endParaRPr lang="en-AU" sz="1500" kern="1200" dirty="0"/>
        </a:p>
      </dsp:txBody>
      <dsp:txXfrm>
        <a:off x="2162110" y="3362144"/>
        <a:ext cx="7894217" cy="754261"/>
      </dsp:txXfrm>
    </dsp:sp>
    <dsp:sp modelId="{2A83BA3F-6CA3-4946-87C1-3E222B882E34}">
      <dsp:nvSpPr>
        <dsp:cNvPr id="0" name=""/>
        <dsp:cNvSpPr/>
      </dsp:nvSpPr>
      <dsp:spPr>
        <a:xfrm>
          <a:off x="2011265" y="4116406"/>
          <a:ext cx="8045062"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165DE8D-CA62-4248-B77E-0EFB4BF92296}">
      <dsp:nvSpPr>
        <dsp:cNvPr id="0" name=""/>
        <dsp:cNvSpPr/>
      </dsp:nvSpPr>
      <dsp:spPr>
        <a:xfrm>
          <a:off x="0" y="4154930"/>
          <a:ext cx="10056328" cy="0"/>
        </a:xfrm>
        <a:prstGeom prst="lin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FF91B1-2FF1-4347-964D-743EFAC19E9A}">
      <dsp:nvSpPr>
        <dsp:cNvPr id="0" name=""/>
        <dsp:cNvSpPr/>
      </dsp:nvSpPr>
      <dsp:spPr>
        <a:xfrm>
          <a:off x="0" y="4154930"/>
          <a:ext cx="2011265" cy="830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265113" lvl="0" indent="0" algn="l" defTabSz="666750">
            <a:lnSpc>
              <a:spcPct val="90000"/>
            </a:lnSpc>
            <a:spcBef>
              <a:spcPct val="0"/>
            </a:spcBef>
            <a:spcAft>
              <a:spcPct val="35000"/>
            </a:spcAft>
            <a:buNone/>
          </a:pPr>
          <a:r>
            <a:rPr lang="en-US" sz="1500" b="1" i="0" kern="1200"/>
            <a:t>REFLECTION</a:t>
          </a:r>
          <a:endParaRPr lang="en-AU" sz="1500" kern="1200"/>
        </a:p>
      </dsp:txBody>
      <dsp:txXfrm>
        <a:off x="0" y="4154930"/>
        <a:ext cx="2011265" cy="830499"/>
      </dsp:txXfrm>
    </dsp:sp>
    <dsp:sp modelId="{81E6C9C6-7FF7-471B-B01D-015F7DD8CEA9}">
      <dsp:nvSpPr>
        <dsp:cNvPr id="0" name=""/>
        <dsp:cNvSpPr/>
      </dsp:nvSpPr>
      <dsp:spPr>
        <a:xfrm>
          <a:off x="2162110" y="4192643"/>
          <a:ext cx="7894217" cy="754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265113" lvl="0" indent="0" algn="l" defTabSz="666750">
            <a:lnSpc>
              <a:spcPct val="90000"/>
            </a:lnSpc>
            <a:spcBef>
              <a:spcPct val="0"/>
            </a:spcBef>
            <a:spcAft>
              <a:spcPct val="35000"/>
            </a:spcAft>
            <a:buNone/>
          </a:pPr>
          <a:r>
            <a:rPr lang="en-US" sz="1500" b="0" i="0" kern="1200" dirty="0"/>
            <a:t>Individuals align their own knowledge, attitudes, and skills with group efforts. Individuals make sense of and prepare their roles in collaborative efforts.</a:t>
          </a:r>
          <a:endParaRPr lang="en-AU" sz="1500" kern="1200" dirty="0"/>
        </a:p>
      </dsp:txBody>
      <dsp:txXfrm>
        <a:off x="2162110" y="4192643"/>
        <a:ext cx="7894217" cy="754261"/>
      </dsp:txXfrm>
    </dsp:sp>
    <dsp:sp modelId="{A7B8152E-9CD1-45D6-8D3D-AF90046B9A9F}">
      <dsp:nvSpPr>
        <dsp:cNvPr id="0" name=""/>
        <dsp:cNvSpPr/>
      </dsp:nvSpPr>
      <dsp:spPr>
        <a:xfrm>
          <a:off x="2011265" y="4946905"/>
          <a:ext cx="8045062"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EA9B72-0B33-47CF-8271-F43E777FCE57}">
      <dsp:nvSpPr>
        <dsp:cNvPr id="0" name=""/>
        <dsp:cNvSpPr/>
      </dsp:nvSpPr>
      <dsp:spPr>
        <a:xfrm>
          <a:off x="1121541" y="477373"/>
          <a:ext cx="3182991" cy="3182991"/>
        </a:xfrm>
        <a:prstGeom prst="blockArc">
          <a:avLst>
            <a:gd name="adj1" fmla="val 11880000"/>
            <a:gd name="adj2" fmla="val 16200000"/>
            <a:gd name="adj3" fmla="val 4640"/>
          </a:avLst>
        </a:prstGeom>
        <a:gradFill rotWithShape="0">
          <a:gsLst>
            <a:gs pos="0">
              <a:schemeClr val="accent4">
                <a:tint val="60000"/>
                <a:hueOff val="0"/>
                <a:satOff val="0"/>
                <a:lumOff val="0"/>
                <a:alphaOff val="0"/>
                <a:satMod val="103000"/>
                <a:lumMod val="102000"/>
                <a:tint val="94000"/>
              </a:schemeClr>
            </a:gs>
            <a:gs pos="50000">
              <a:schemeClr val="accent4">
                <a:tint val="60000"/>
                <a:hueOff val="0"/>
                <a:satOff val="0"/>
                <a:lumOff val="0"/>
                <a:alphaOff val="0"/>
                <a:satMod val="110000"/>
                <a:lumMod val="100000"/>
                <a:shade val="100000"/>
              </a:schemeClr>
            </a:gs>
            <a:gs pos="100000">
              <a:schemeClr val="accent4">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CDF4A8D-33F6-44DB-82D0-74282540CD72}">
      <dsp:nvSpPr>
        <dsp:cNvPr id="0" name=""/>
        <dsp:cNvSpPr/>
      </dsp:nvSpPr>
      <dsp:spPr>
        <a:xfrm>
          <a:off x="1121541" y="477373"/>
          <a:ext cx="3182991" cy="3182991"/>
        </a:xfrm>
        <a:prstGeom prst="blockArc">
          <a:avLst>
            <a:gd name="adj1" fmla="val 7560000"/>
            <a:gd name="adj2" fmla="val 11880000"/>
            <a:gd name="adj3" fmla="val 4640"/>
          </a:avLst>
        </a:prstGeom>
        <a:gradFill rotWithShape="0">
          <a:gsLst>
            <a:gs pos="0">
              <a:schemeClr val="accent4">
                <a:tint val="60000"/>
                <a:hueOff val="0"/>
                <a:satOff val="0"/>
                <a:lumOff val="0"/>
                <a:alphaOff val="0"/>
                <a:satMod val="103000"/>
                <a:lumMod val="102000"/>
                <a:tint val="94000"/>
              </a:schemeClr>
            </a:gs>
            <a:gs pos="50000">
              <a:schemeClr val="accent4">
                <a:tint val="60000"/>
                <a:hueOff val="0"/>
                <a:satOff val="0"/>
                <a:lumOff val="0"/>
                <a:alphaOff val="0"/>
                <a:satMod val="110000"/>
                <a:lumMod val="100000"/>
                <a:shade val="100000"/>
              </a:schemeClr>
            </a:gs>
            <a:gs pos="100000">
              <a:schemeClr val="accent4">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9461B10-DA2D-43B3-9BCA-E5A26D433895}">
      <dsp:nvSpPr>
        <dsp:cNvPr id="0" name=""/>
        <dsp:cNvSpPr/>
      </dsp:nvSpPr>
      <dsp:spPr>
        <a:xfrm>
          <a:off x="1121541" y="477373"/>
          <a:ext cx="3182991" cy="3182991"/>
        </a:xfrm>
        <a:prstGeom prst="blockArc">
          <a:avLst>
            <a:gd name="adj1" fmla="val 3240000"/>
            <a:gd name="adj2" fmla="val 7560000"/>
            <a:gd name="adj3" fmla="val 4640"/>
          </a:avLst>
        </a:prstGeom>
        <a:gradFill rotWithShape="0">
          <a:gsLst>
            <a:gs pos="0">
              <a:schemeClr val="accent4">
                <a:tint val="60000"/>
                <a:hueOff val="0"/>
                <a:satOff val="0"/>
                <a:lumOff val="0"/>
                <a:alphaOff val="0"/>
                <a:satMod val="103000"/>
                <a:lumMod val="102000"/>
                <a:tint val="94000"/>
              </a:schemeClr>
            </a:gs>
            <a:gs pos="50000">
              <a:schemeClr val="accent4">
                <a:tint val="60000"/>
                <a:hueOff val="0"/>
                <a:satOff val="0"/>
                <a:lumOff val="0"/>
                <a:alphaOff val="0"/>
                <a:satMod val="110000"/>
                <a:lumMod val="100000"/>
                <a:shade val="100000"/>
              </a:schemeClr>
            </a:gs>
            <a:gs pos="100000">
              <a:schemeClr val="accent4">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EE622683-CE0D-4B63-B021-2321C38BEAF2}">
      <dsp:nvSpPr>
        <dsp:cNvPr id="0" name=""/>
        <dsp:cNvSpPr/>
      </dsp:nvSpPr>
      <dsp:spPr>
        <a:xfrm>
          <a:off x="1121541" y="477373"/>
          <a:ext cx="3182991" cy="3182991"/>
        </a:xfrm>
        <a:prstGeom prst="blockArc">
          <a:avLst>
            <a:gd name="adj1" fmla="val 20520000"/>
            <a:gd name="adj2" fmla="val 3240000"/>
            <a:gd name="adj3" fmla="val 4640"/>
          </a:avLst>
        </a:prstGeom>
        <a:gradFill rotWithShape="0">
          <a:gsLst>
            <a:gs pos="0">
              <a:schemeClr val="accent4">
                <a:tint val="60000"/>
                <a:hueOff val="0"/>
                <a:satOff val="0"/>
                <a:lumOff val="0"/>
                <a:alphaOff val="0"/>
                <a:satMod val="103000"/>
                <a:lumMod val="102000"/>
                <a:tint val="94000"/>
              </a:schemeClr>
            </a:gs>
            <a:gs pos="50000">
              <a:schemeClr val="accent4">
                <a:tint val="60000"/>
                <a:hueOff val="0"/>
                <a:satOff val="0"/>
                <a:lumOff val="0"/>
                <a:alphaOff val="0"/>
                <a:satMod val="110000"/>
                <a:lumMod val="100000"/>
                <a:shade val="100000"/>
              </a:schemeClr>
            </a:gs>
            <a:gs pos="100000">
              <a:schemeClr val="accent4">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9179402-9971-4A82-83B4-3230F2DFF2C4}">
      <dsp:nvSpPr>
        <dsp:cNvPr id="0" name=""/>
        <dsp:cNvSpPr/>
      </dsp:nvSpPr>
      <dsp:spPr>
        <a:xfrm>
          <a:off x="1121541" y="477373"/>
          <a:ext cx="3182991" cy="3182991"/>
        </a:xfrm>
        <a:prstGeom prst="blockArc">
          <a:avLst>
            <a:gd name="adj1" fmla="val 16200000"/>
            <a:gd name="adj2" fmla="val 20520000"/>
            <a:gd name="adj3" fmla="val 4640"/>
          </a:avLst>
        </a:prstGeom>
        <a:gradFill rotWithShape="0">
          <a:gsLst>
            <a:gs pos="0">
              <a:schemeClr val="accent4">
                <a:tint val="60000"/>
                <a:hueOff val="0"/>
                <a:satOff val="0"/>
                <a:lumOff val="0"/>
                <a:alphaOff val="0"/>
                <a:satMod val="103000"/>
                <a:lumMod val="102000"/>
                <a:tint val="94000"/>
              </a:schemeClr>
            </a:gs>
            <a:gs pos="50000">
              <a:schemeClr val="accent4">
                <a:tint val="60000"/>
                <a:hueOff val="0"/>
                <a:satOff val="0"/>
                <a:lumOff val="0"/>
                <a:alphaOff val="0"/>
                <a:satMod val="110000"/>
                <a:lumMod val="100000"/>
                <a:shade val="100000"/>
              </a:schemeClr>
            </a:gs>
            <a:gs pos="100000">
              <a:schemeClr val="accent4">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6770725E-4A0C-4056-B2F3-88131625D2D0}">
      <dsp:nvSpPr>
        <dsp:cNvPr id="0" name=""/>
        <dsp:cNvSpPr/>
      </dsp:nvSpPr>
      <dsp:spPr>
        <a:xfrm>
          <a:off x="1980464" y="1336296"/>
          <a:ext cx="1465146" cy="1465146"/>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Connectivity: community of support</a:t>
          </a:r>
          <a:endParaRPr lang="en-AU" sz="1400" kern="1200" dirty="0"/>
        </a:p>
      </dsp:txBody>
      <dsp:txXfrm>
        <a:off x="2195030" y="1550862"/>
        <a:ext cx="1036014" cy="1036014"/>
      </dsp:txXfrm>
    </dsp:sp>
    <dsp:sp modelId="{1D016EF4-08B2-4E50-BCF3-B6116BCA8629}">
      <dsp:nvSpPr>
        <dsp:cNvPr id="0" name=""/>
        <dsp:cNvSpPr/>
      </dsp:nvSpPr>
      <dsp:spPr>
        <a:xfrm>
          <a:off x="2200236" y="1494"/>
          <a:ext cx="1025602" cy="1025602"/>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t>Accessibility: look and feel</a:t>
          </a:r>
          <a:endParaRPr lang="en-AU" sz="900" kern="1200" dirty="0"/>
        </a:p>
      </dsp:txBody>
      <dsp:txXfrm>
        <a:off x="2350432" y="151690"/>
        <a:ext cx="725210" cy="725210"/>
      </dsp:txXfrm>
    </dsp:sp>
    <dsp:sp modelId="{42D87FBF-DD9F-4554-9971-EE2386EB06F5}">
      <dsp:nvSpPr>
        <dsp:cNvPr id="0" name=""/>
        <dsp:cNvSpPr/>
      </dsp:nvSpPr>
      <dsp:spPr>
        <a:xfrm>
          <a:off x="3678724" y="1075678"/>
          <a:ext cx="1025602" cy="1025602"/>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t>Engagement: give me life</a:t>
          </a:r>
          <a:endParaRPr lang="en-AU" sz="900" kern="1200" dirty="0"/>
        </a:p>
      </dsp:txBody>
      <dsp:txXfrm>
        <a:off x="3828920" y="1225874"/>
        <a:ext cx="725210" cy="725210"/>
      </dsp:txXfrm>
    </dsp:sp>
    <dsp:sp modelId="{5C618557-9D2A-41F5-95AC-C68FCB2E527A}">
      <dsp:nvSpPr>
        <dsp:cNvPr id="0" name=""/>
        <dsp:cNvSpPr/>
      </dsp:nvSpPr>
      <dsp:spPr>
        <a:xfrm>
          <a:off x="3113992" y="2813745"/>
          <a:ext cx="1025602" cy="1025602"/>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t>Simplicity: less is more</a:t>
          </a:r>
          <a:endParaRPr lang="en-AU" sz="900" kern="1200" dirty="0"/>
        </a:p>
      </dsp:txBody>
      <dsp:txXfrm>
        <a:off x="3264188" y="2963941"/>
        <a:ext cx="725210" cy="725210"/>
      </dsp:txXfrm>
    </dsp:sp>
    <dsp:sp modelId="{2F4538E7-F2C6-41D4-8849-660D3456E841}">
      <dsp:nvSpPr>
        <dsp:cNvPr id="0" name=""/>
        <dsp:cNvSpPr/>
      </dsp:nvSpPr>
      <dsp:spPr>
        <a:xfrm>
          <a:off x="1286480" y="2813745"/>
          <a:ext cx="1025602" cy="1025602"/>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t>Credibility: fluid and dynamic</a:t>
          </a:r>
          <a:endParaRPr lang="en-AU" sz="900" kern="1200" dirty="0"/>
        </a:p>
      </dsp:txBody>
      <dsp:txXfrm>
        <a:off x="1436676" y="2963941"/>
        <a:ext cx="725210" cy="725210"/>
      </dsp:txXfrm>
    </dsp:sp>
    <dsp:sp modelId="{E55DE04A-A786-466E-AD92-DCC3AB9CB5D0}">
      <dsp:nvSpPr>
        <dsp:cNvPr id="0" name=""/>
        <dsp:cNvSpPr/>
      </dsp:nvSpPr>
      <dsp:spPr>
        <a:xfrm>
          <a:off x="721748" y="1075678"/>
          <a:ext cx="1025602" cy="1025602"/>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t>Multimodality: show don’t tell</a:t>
          </a:r>
          <a:endParaRPr lang="en-AU" sz="900" kern="1200" dirty="0"/>
        </a:p>
      </dsp:txBody>
      <dsp:txXfrm>
        <a:off x="871944" y="1225874"/>
        <a:ext cx="725210" cy="7252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AD1AFC-1063-46B7-9CC4-2F88ACA3F67D}">
      <dsp:nvSpPr>
        <dsp:cNvPr id="0" name=""/>
        <dsp:cNvSpPr/>
      </dsp:nvSpPr>
      <dsp:spPr>
        <a:xfrm>
          <a:off x="0" y="350779"/>
          <a:ext cx="4540213" cy="1190700"/>
        </a:xfrm>
        <a:prstGeom prst="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52371" tIns="437388" rIns="352371" bIns="149352" numCol="1" spcCol="1270" anchor="t" anchorCtr="0">
          <a:noAutofit/>
        </a:bodyPr>
        <a:lstStyle/>
        <a:p>
          <a:pPr marL="228600" lvl="1" indent="-228600" algn="l" defTabSz="933450">
            <a:lnSpc>
              <a:spcPct val="90000"/>
            </a:lnSpc>
            <a:spcBef>
              <a:spcPct val="0"/>
            </a:spcBef>
            <a:spcAft>
              <a:spcPct val="15000"/>
            </a:spcAft>
            <a:buChar char="•"/>
          </a:pPr>
          <a:r>
            <a:rPr lang="en-AU" sz="2100" b="0" kern="1200" dirty="0"/>
            <a:t>Meets the strategic needs of all parties</a:t>
          </a:r>
        </a:p>
      </dsp:txBody>
      <dsp:txXfrm>
        <a:off x="0" y="350779"/>
        <a:ext cx="4540213" cy="1190700"/>
      </dsp:txXfrm>
    </dsp:sp>
    <dsp:sp modelId="{95800590-9157-4DCA-9542-7755A29A89D5}">
      <dsp:nvSpPr>
        <dsp:cNvPr id="0" name=""/>
        <dsp:cNvSpPr/>
      </dsp:nvSpPr>
      <dsp:spPr>
        <a:xfrm>
          <a:off x="227010" y="40819"/>
          <a:ext cx="3178149" cy="619920"/>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0126" tIns="0" rIns="120126" bIns="0" numCol="1" spcCol="1270" anchor="ctr" anchorCtr="0">
          <a:noAutofit/>
        </a:bodyPr>
        <a:lstStyle/>
        <a:p>
          <a:pPr marL="0" lvl="0" indent="0" algn="l" defTabSz="933450">
            <a:lnSpc>
              <a:spcPct val="90000"/>
            </a:lnSpc>
            <a:spcBef>
              <a:spcPct val="0"/>
            </a:spcBef>
            <a:spcAft>
              <a:spcPct val="35000"/>
            </a:spcAft>
            <a:buNone/>
          </a:pPr>
          <a:r>
            <a:rPr lang="en-AU" sz="2100" b="0" kern="1200" dirty="0"/>
            <a:t>Mutually Beneficial </a:t>
          </a:r>
        </a:p>
      </dsp:txBody>
      <dsp:txXfrm>
        <a:off x="257272" y="71081"/>
        <a:ext cx="3117625" cy="559396"/>
      </dsp:txXfrm>
    </dsp:sp>
    <dsp:sp modelId="{64432EB1-963D-4D73-B9A3-7E120C717191}">
      <dsp:nvSpPr>
        <dsp:cNvPr id="0" name=""/>
        <dsp:cNvSpPr/>
      </dsp:nvSpPr>
      <dsp:spPr>
        <a:xfrm>
          <a:off x="0" y="1964839"/>
          <a:ext cx="4540213" cy="1190700"/>
        </a:xfrm>
        <a:prstGeom prst="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52371" tIns="437388" rIns="352371" bIns="149352" numCol="1" spcCol="1270" anchor="t" anchorCtr="0">
          <a:noAutofit/>
        </a:bodyPr>
        <a:lstStyle/>
        <a:p>
          <a:pPr marL="228600" lvl="1" indent="-228600" algn="l" defTabSz="933450">
            <a:lnSpc>
              <a:spcPct val="90000"/>
            </a:lnSpc>
            <a:spcBef>
              <a:spcPct val="0"/>
            </a:spcBef>
            <a:spcAft>
              <a:spcPct val="15000"/>
            </a:spcAft>
            <a:buChar char="•"/>
          </a:pPr>
          <a:r>
            <a:rPr lang="en-AU" sz="2100" b="0" kern="1200" dirty="0"/>
            <a:t>An ethics of care and indebtedness</a:t>
          </a:r>
        </a:p>
      </dsp:txBody>
      <dsp:txXfrm>
        <a:off x="0" y="1964839"/>
        <a:ext cx="4540213" cy="1190700"/>
      </dsp:txXfrm>
    </dsp:sp>
    <dsp:sp modelId="{44DEF5ED-04F9-41B4-8A50-80A4913C0B1C}">
      <dsp:nvSpPr>
        <dsp:cNvPr id="0" name=""/>
        <dsp:cNvSpPr/>
      </dsp:nvSpPr>
      <dsp:spPr>
        <a:xfrm>
          <a:off x="227010" y="1654879"/>
          <a:ext cx="3178149" cy="619920"/>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0126" tIns="0" rIns="120126" bIns="0" numCol="1" spcCol="1270" anchor="ctr" anchorCtr="0">
          <a:noAutofit/>
        </a:bodyPr>
        <a:lstStyle/>
        <a:p>
          <a:pPr marL="0" lvl="0" indent="0" algn="l" defTabSz="933450">
            <a:lnSpc>
              <a:spcPct val="90000"/>
            </a:lnSpc>
            <a:spcBef>
              <a:spcPct val="0"/>
            </a:spcBef>
            <a:spcAft>
              <a:spcPct val="35000"/>
            </a:spcAft>
            <a:buNone/>
          </a:pPr>
          <a:r>
            <a:rPr lang="en-AU" sz="2100" b="0" kern="1200" dirty="0"/>
            <a:t>Ethical </a:t>
          </a:r>
        </a:p>
      </dsp:txBody>
      <dsp:txXfrm>
        <a:off x="257272" y="1685141"/>
        <a:ext cx="3117625" cy="559396"/>
      </dsp:txXfrm>
    </dsp:sp>
    <dsp:sp modelId="{FB6BA120-F0E9-4507-BD0F-8AA6ED0C3CD4}">
      <dsp:nvSpPr>
        <dsp:cNvPr id="0" name=""/>
        <dsp:cNvSpPr/>
      </dsp:nvSpPr>
      <dsp:spPr>
        <a:xfrm>
          <a:off x="0" y="3578900"/>
          <a:ext cx="4540213" cy="1190700"/>
        </a:xfrm>
        <a:prstGeom prst="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52371" tIns="437388" rIns="352371" bIns="149352" numCol="1" spcCol="1270" anchor="t" anchorCtr="0">
          <a:noAutofit/>
        </a:bodyPr>
        <a:lstStyle/>
        <a:p>
          <a:pPr marL="228600" lvl="1" indent="-228600" algn="l" defTabSz="933450">
            <a:lnSpc>
              <a:spcPct val="90000"/>
            </a:lnSpc>
            <a:spcBef>
              <a:spcPct val="0"/>
            </a:spcBef>
            <a:spcAft>
              <a:spcPct val="15000"/>
            </a:spcAft>
            <a:buChar char="•"/>
          </a:pPr>
          <a:r>
            <a:rPr lang="en-AU" sz="2100" b="0" kern="1200" dirty="0"/>
            <a:t>Putting our money where our mouths are</a:t>
          </a:r>
        </a:p>
      </dsp:txBody>
      <dsp:txXfrm>
        <a:off x="0" y="3578900"/>
        <a:ext cx="4540213" cy="1190700"/>
      </dsp:txXfrm>
    </dsp:sp>
    <dsp:sp modelId="{D31564D5-7134-465B-9996-29A4A666A011}">
      <dsp:nvSpPr>
        <dsp:cNvPr id="0" name=""/>
        <dsp:cNvSpPr/>
      </dsp:nvSpPr>
      <dsp:spPr>
        <a:xfrm>
          <a:off x="227010" y="3268940"/>
          <a:ext cx="3178149" cy="619920"/>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0126" tIns="0" rIns="120126" bIns="0" numCol="1" spcCol="1270" anchor="ctr" anchorCtr="0">
          <a:noAutofit/>
        </a:bodyPr>
        <a:lstStyle/>
        <a:p>
          <a:pPr marL="0" lvl="0" indent="0" algn="l" defTabSz="933450">
            <a:lnSpc>
              <a:spcPct val="90000"/>
            </a:lnSpc>
            <a:spcBef>
              <a:spcPct val="0"/>
            </a:spcBef>
            <a:spcAft>
              <a:spcPct val="35000"/>
            </a:spcAft>
            <a:buNone/>
          </a:pPr>
          <a:r>
            <a:rPr lang="en-AU" sz="2100" b="0" kern="1200" dirty="0"/>
            <a:t>Action-oriented </a:t>
          </a:r>
        </a:p>
      </dsp:txBody>
      <dsp:txXfrm>
        <a:off x="257272" y="3299202"/>
        <a:ext cx="3117625" cy="55939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3C133F-4BA7-4026-9043-85C64F50A3D5}">
      <dsp:nvSpPr>
        <dsp:cNvPr id="0" name=""/>
        <dsp:cNvSpPr/>
      </dsp:nvSpPr>
      <dsp:spPr>
        <a:xfrm>
          <a:off x="0" y="283740"/>
          <a:ext cx="5667658" cy="1376550"/>
        </a:xfrm>
        <a:prstGeom prst="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39873" tIns="395732" rIns="439873" bIns="135128" numCol="1" spcCol="1270" anchor="t" anchorCtr="0">
          <a:noAutofit/>
        </a:bodyPr>
        <a:lstStyle/>
        <a:p>
          <a:pPr marL="171450" lvl="1" indent="-171450" algn="l" defTabSz="844550">
            <a:lnSpc>
              <a:spcPct val="90000"/>
            </a:lnSpc>
            <a:spcBef>
              <a:spcPct val="0"/>
            </a:spcBef>
            <a:spcAft>
              <a:spcPct val="15000"/>
            </a:spcAft>
            <a:buChar char="•"/>
          </a:pPr>
          <a:r>
            <a:rPr lang="en-AU" sz="1900" kern="1200" dirty="0"/>
            <a:t>Build practice through practice not discourse about practice</a:t>
          </a:r>
        </a:p>
        <a:p>
          <a:pPr marL="171450" lvl="1" indent="-171450" algn="l" defTabSz="844550">
            <a:lnSpc>
              <a:spcPct val="90000"/>
            </a:lnSpc>
            <a:spcBef>
              <a:spcPct val="0"/>
            </a:spcBef>
            <a:spcAft>
              <a:spcPct val="15000"/>
            </a:spcAft>
            <a:buChar char="•"/>
          </a:pPr>
          <a:r>
            <a:rPr lang="en-AU" sz="1900" kern="1200" dirty="0"/>
            <a:t>Translate PD to change in practice</a:t>
          </a:r>
        </a:p>
      </dsp:txBody>
      <dsp:txXfrm>
        <a:off x="0" y="283740"/>
        <a:ext cx="5667658" cy="1376550"/>
      </dsp:txXfrm>
    </dsp:sp>
    <dsp:sp modelId="{423E73C5-AF00-4034-A76D-BF1DAFAB3F70}">
      <dsp:nvSpPr>
        <dsp:cNvPr id="0" name=""/>
        <dsp:cNvSpPr/>
      </dsp:nvSpPr>
      <dsp:spPr>
        <a:xfrm>
          <a:off x="283382" y="3300"/>
          <a:ext cx="3967360" cy="560880"/>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9957" tIns="0" rIns="149957" bIns="0" numCol="1" spcCol="1270" anchor="ctr" anchorCtr="0">
          <a:noAutofit/>
        </a:bodyPr>
        <a:lstStyle/>
        <a:p>
          <a:pPr marL="0" lvl="0" indent="0" algn="l" defTabSz="844550">
            <a:lnSpc>
              <a:spcPct val="90000"/>
            </a:lnSpc>
            <a:spcBef>
              <a:spcPct val="0"/>
            </a:spcBef>
            <a:spcAft>
              <a:spcPct val="35000"/>
            </a:spcAft>
            <a:buNone/>
          </a:pPr>
          <a:r>
            <a:rPr lang="en-AU" sz="1900" kern="1200" dirty="0"/>
            <a:t>Action-oriented</a:t>
          </a:r>
        </a:p>
      </dsp:txBody>
      <dsp:txXfrm>
        <a:off x="310762" y="30680"/>
        <a:ext cx="3912600" cy="506120"/>
      </dsp:txXfrm>
    </dsp:sp>
    <dsp:sp modelId="{4C8F7082-6495-45A1-B1A7-8C7A2BA1D930}">
      <dsp:nvSpPr>
        <dsp:cNvPr id="0" name=""/>
        <dsp:cNvSpPr/>
      </dsp:nvSpPr>
      <dsp:spPr>
        <a:xfrm>
          <a:off x="0" y="2043330"/>
          <a:ext cx="5667658" cy="1107225"/>
        </a:xfrm>
        <a:prstGeom prst="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39873" tIns="395732" rIns="439873" bIns="135128" numCol="1" spcCol="1270" anchor="t" anchorCtr="0">
          <a:noAutofit/>
        </a:bodyPr>
        <a:lstStyle/>
        <a:p>
          <a:pPr marL="171450" lvl="1" indent="-171450" algn="l" defTabSz="844550">
            <a:lnSpc>
              <a:spcPct val="90000"/>
            </a:lnSpc>
            <a:spcBef>
              <a:spcPct val="0"/>
            </a:spcBef>
            <a:spcAft>
              <a:spcPct val="15000"/>
            </a:spcAft>
            <a:buChar char="•"/>
          </a:pPr>
          <a:r>
            <a:rPr lang="en-AU" sz="1900" kern="1200" dirty="0"/>
            <a:t>Alliance with shared goals</a:t>
          </a:r>
        </a:p>
        <a:p>
          <a:pPr marL="171450" lvl="1" indent="-171450" algn="l" defTabSz="844550">
            <a:lnSpc>
              <a:spcPct val="90000"/>
            </a:lnSpc>
            <a:spcBef>
              <a:spcPct val="0"/>
            </a:spcBef>
            <a:spcAft>
              <a:spcPct val="15000"/>
            </a:spcAft>
            <a:buChar char="•"/>
          </a:pPr>
          <a:r>
            <a:rPr lang="en-AU" sz="1900" kern="1200"/>
            <a:t>Distributed leadership</a:t>
          </a:r>
        </a:p>
      </dsp:txBody>
      <dsp:txXfrm>
        <a:off x="0" y="2043330"/>
        <a:ext cx="5667658" cy="1107225"/>
      </dsp:txXfrm>
    </dsp:sp>
    <dsp:sp modelId="{97948BD1-F3FD-4E98-BC21-08854B57D438}">
      <dsp:nvSpPr>
        <dsp:cNvPr id="0" name=""/>
        <dsp:cNvSpPr/>
      </dsp:nvSpPr>
      <dsp:spPr>
        <a:xfrm>
          <a:off x="283382" y="1762890"/>
          <a:ext cx="3967360" cy="560880"/>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9957" tIns="0" rIns="149957" bIns="0" numCol="1" spcCol="1270" anchor="ctr" anchorCtr="0">
          <a:noAutofit/>
        </a:bodyPr>
        <a:lstStyle/>
        <a:p>
          <a:pPr marL="0" lvl="0" indent="0" algn="l" defTabSz="844550">
            <a:lnSpc>
              <a:spcPct val="90000"/>
            </a:lnSpc>
            <a:spcBef>
              <a:spcPct val="0"/>
            </a:spcBef>
            <a:spcAft>
              <a:spcPct val="35000"/>
            </a:spcAft>
            <a:buNone/>
          </a:pPr>
          <a:r>
            <a:rPr lang="en-AU" sz="1900" kern="1200" dirty="0"/>
            <a:t>Activist</a:t>
          </a:r>
        </a:p>
      </dsp:txBody>
      <dsp:txXfrm>
        <a:off x="310762" y="1790270"/>
        <a:ext cx="3912600" cy="506120"/>
      </dsp:txXfrm>
    </dsp:sp>
    <dsp:sp modelId="{1C4C8756-20E9-44C6-9980-366BD3A4D109}">
      <dsp:nvSpPr>
        <dsp:cNvPr id="0" name=""/>
        <dsp:cNvSpPr/>
      </dsp:nvSpPr>
      <dsp:spPr>
        <a:xfrm>
          <a:off x="0" y="3533595"/>
          <a:ext cx="5667658" cy="1107225"/>
        </a:xfrm>
        <a:prstGeom prst="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39873" tIns="395732" rIns="439873" bIns="135128" numCol="1" spcCol="1270" anchor="t" anchorCtr="0">
          <a:noAutofit/>
        </a:bodyPr>
        <a:lstStyle/>
        <a:p>
          <a:pPr marL="171450" lvl="1" indent="-171450" algn="l" defTabSz="844550">
            <a:lnSpc>
              <a:spcPct val="90000"/>
            </a:lnSpc>
            <a:spcBef>
              <a:spcPct val="0"/>
            </a:spcBef>
            <a:spcAft>
              <a:spcPct val="15000"/>
            </a:spcAft>
            <a:buChar char="•"/>
          </a:pPr>
          <a:r>
            <a:rPr lang="en-AU" sz="1900" kern="1200" dirty="0"/>
            <a:t>Bridge the gap between strategy and practice</a:t>
          </a:r>
        </a:p>
        <a:p>
          <a:pPr marL="171450" lvl="1" indent="-171450" algn="l" defTabSz="844550">
            <a:lnSpc>
              <a:spcPct val="90000"/>
            </a:lnSpc>
            <a:spcBef>
              <a:spcPct val="0"/>
            </a:spcBef>
            <a:spcAft>
              <a:spcPct val="15000"/>
            </a:spcAft>
            <a:buChar char="•"/>
          </a:pPr>
          <a:r>
            <a:rPr lang="en-AU" sz="1900" kern="1200" dirty="0"/>
            <a:t>Privilege practice wisdom</a:t>
          </a:r>
        </a:p>
      </dsp:txBody>
      <dsp:txXfrm>
        <a:off x="0" y="3533595"/>
        <a:ext cx="5667658" cy="1107225"/>
      </dsp:txXfrm>
    </dsp:sp>
    <dsp:sp modelId="{140E4614-D47E-46C2-8641-F83ACCE6903C}">
      <dsp:nvSpPr>
        <dsp:cNvPr id="0" name=""/>
        <dsp:cNvSpPr/>
      </dsp:nvSpPr>
      <dsp:spPr>
        <a:xfrm>
          <a:off x="283382" y="3253155"/>
          <a:ext cx="3967360" cy="560880"/>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9957" tIns="0" rIns="149957" bIns="0" numCol="1" spcCol="1270" anchor="ctr" anchorCtr="0">
          <a:noAutofit/>
        </a:bodyPr>
        <a:lstStyle/>
        <a:p>
          <a:pPr marL="0" lvl="0" indent="0" algn="l" defTabSz="844550">
            <a:lnSpc>
              <a:spcPct val="90000"/>
            </a:lnSpc>
            <a:spcBef>
              <a:spcPct val="0"/>
            </a:spcBef>
            <a:spcAft>
              <a:spcPct val="35000"/>
            </a:spcAft>
            <a:buNone/>
          </a:pPr>
          <a:r>
            <a:rPr lang="en-AU" sz="1900" kern="1200"/>
            <a:t>Bi-directional</a:t>
          </a:r>
        </a:p>
      </dsp:txBody>
      <dsp:txXfrm>
        <a:off x="310762" y="3280535"/>
        <a:ext cx="3912600" cy="50612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8DE0D7-6A80-4CE4-95EF-024A9D3F4522}">
      <dsp:nvSpPr>
        <dsp:cNvPr id="0" name=""/>
        <dsp:cNvSpPr/>
      </dsp:nvSpPr>
      <dsp:spPr>
        <a:xfrm>
          <a:off x="818441" y="41267"/>
          <a:ext cx="1881860" cy="2213953"/>
        </a:xfrm>
        <a:prstGeom prst="rect">
          <a:avLst/>
        </a:prstGeom>
        <a:solidFill>
          <a:schemeClr val="dk2">
            <a:alpha val="40000"/>
            <a:tint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3B04D2A-1760-4FD1-8731-86CC7FBB0BC6}">
      <dsp:nvSpPr>
        <dsp:cNvPr id="0" name=""/>
        <dsp:cNvSpPr/>
      </dsp:nvSpPr>
      <dsp:spPr>
        <a:xfrm>
          <a:off x="912534" y="129825"/>
          <a:ext cx="1693674" cy="1439069"/>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CBA0D928-7EB6-413B-A9BF-3EDD67F3695D}">
      <dsp:nvSpPr>
        <dsp:cNvPr id="0" name=""/>
        <dsp:cNvSpPr/>
      </dsp:nvSpPr>
      <dsp:spPr>
        <a:xfrm>
          <a:off x="912534" y="1568895"/>
          <a:ext cx="1693674" cy="5977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AU" sz="1500" kern="1200" dirty="0"/>
            <a:t>Guest facilitator, distributed leadership</a:t>
          </a:r>
          <a:endParaRPr lang="en-US" sz="1500" kern="1200" dirty="0"/>
        </a:p>
      </dsp:txBody>
      <dsp:txXfrm>
        <a:off x="912534" y="1568895"/>
        <a:ext cx="1693674" cy="597767"/>
      </dsp:txXfrm>
    </dsp:sp>
    <dsp:sp modelId="{CB7623E5-22DA-40E9-B18E-2867C91E5236}">
      <dsp:nvSpPr>
        <dsp:cNvPr id="0" name=""/>
        <dsp:cNvSpPr/>
      </dsp:nvSpPr>
      <dsp:spPr>
        <a:xfrm>
          <a:off x="2967356" y="41267"/>
          <a:ext cx="1881860" cy="2213953"/>
        </a:xfrm>
        <a:prstGeom prst="rect">
          <a:avLst/>
        </a:prstGeom>
        <a:solidFill>
          <a:schemeClr val="dk2">
            <a:alpha val="40000"/>
            <a:tint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599686FA-F7D3-4AC2-BDBE-6661462CE738}">
      <dsp:nvSpPr>
        <dsp:cNvPr id="0" name=""/>
        <dsp:cNvSpPr/>
      </dsp:nvSpPr>
      <dsp:spPr>
        <a:xfrm>
          <a:off x="3061449" y="129825"/>
          <a:ext cx="1693674" cy="1439069"/>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BA90604B-B930-417F-8710-9D1A4410C937}">
      <dsp:nvSpPr>
        <dsp:cNvPr id="0" name=""/>
        <dsp:cNvSpPr/>
      </dsp:nvSpPr>
      <dsp:spPr>
        <a:xfrm>
          <a:off x="3061449" y="1568895"/>
          <a:ext cx="1693674" cy="5977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AU" sz="1500" kern="1200" dirty="0"/>
            <a:t>Flipped classroom, resources on intranet site and in archive</a:t>
          </a:r>
          <a:endParaRPr lang="en-US" sz="1500" kern="1200" dirty="0"/>
        </a:p>
      </dsp:txBody>
      <dsp:txXfrm>
        <a:off x="3061449" y="1568895"/>
        <a:ext cx="1693674" cy="597767"/>
      </dsp:txXfrm>
    </dsp:sp>
    <dsp:sp modelId="{09578933-D837-429F-8D39-AE12E33563BD}">
      <dsp:nvSpPr>
        <dsp:cNvPr id="0" name=""/>
        <dsp:cNvSpPr/>
      </dsp:nvSpPr>
      <dsp:spPr>
        <a:xfrm>
          <a:off x="818441" y="2443407"/>
          <a:ext cx="1881860" cy="2213953"/>
        </a:xfrm>
        <a:prstGeom prst="rect">
          <a:avLst/>
        </a:prstGeom>
        <a:solidFill>
          <a:schemeClr val="dk2">
            <a:alpha val="40000"/>
            <a:tint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451F206C-FEAD-4679-8679-917D3C478CEA}">
      <dsp:nvSpPr>
        <dsp:cNvPr id="0" name=""/>
        <dsp:cNvSpPr/>
      </dsp:nvSpPr>
      <dsp:spPr>
        <a:xfrm>
          <a:off x="912534" y="2531965"/>
          <a:ext cx="1693674" cy="143906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D59B44FC-3A33-455B-9D05-CA0A0B9F4714}">
      <dsp:nvSpPr>
        <dsp:cNvPr id="0" name=""/>
        <dsp:cNvSpPr/>
      </dsp:nvSpPr>
      <dsp:spPr>
        <a:xfrm>
          <a:off x="912534" y="3971034"/>
          <a:ext cx="1693674" cy="5977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AU" sz="1500" kern="1200" dirty="0"/>
            <a:t>Discussion, activity, peer sharing in breakout rooms</a:t>
          </a:r>
          <a:endParaRPr lang="en-US" sz="1500" kern="1200" dirty="0"/>
        </a:p>
      </dsp:txBody>
      <dsp:txXfrm>
        <a:off x="912534" y="3971034"/>
        <a:ext cx="1693674" cy="597767"/>
      </dsp:txXfrm>
    </dsp:sp>
    <dsp:sp modelId="{33C966F0-06DD-49F7-98F8-951701CAFB00}">
      <dsp:nvSpPr>
        <dsp:cNvPr id="0" name=""/>
        <dsp:cNvSpPr/>
      </dsp:nvSpPr>
      <dsp:spPr>
        <a:xfrm>
          <a:off x="2967356" y="2443407"/>
          <a:ext cx="1881860" cy="2213953"/>
        </a:xfrm>
        <a:prstGeom prst="rect">
          <a:avLst/>
        </a:prstGeom>
        <a:solidFill>
          <a:schemeClr val="dk2">
            <a:alpha val="40000"/>
            <a:tint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F97E0B6-2E53-4BBB-8171-5FFB30D4F1CA}">
      <dsp:nvSpPr>
        <dsp:cNvPr id="0" name=""/>
        <dsp:cNvSpPr/>
      </dsp:nvSpPr>
      <dsp:spPr>
        <a:xfrm>
          <a:off x="3061449" y="2531965"/>
          <a:ext cx="1693674" cy="1439069"/>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A01745CA-4258-4BC6-93AF-FD66BE3C3323}">
      <dsp:nvSpPr>
        <dsp:cNvPr id="0" name=""/>
        <dsp:cNvSpPr/>
      </dsp:nvSpPr>
      <dsp:spPr>
        <a:xfrm>
          <a:off x="3061449" y="3971034"/>
          <a:ext cx="1693674" cy="5977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Action pack to translate to practice and collaboration</a:t>
          </a:r>
        </a:p>
      </dsp:txBody>
      <dsp:txXfrm>
        <a:off x="3061449" y="3971034"/>
        <a:ext cx="1693674" cy="597767"/>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9A606C-2B2E-4D86-AD49-0E9BBD754A05}" type="datetimeFigureOut">
              <a:rPr lang="en-AU" smtClean="0"/>
              <a:t>17/09/2025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5ABF70-9E92-4D64-B28C-52A9A7B00883}" type="slidenum">
              <a:rPr lang="en-AU" smtClean="0"/>
              <a:t>‹#›</a:t>
            </a:fld>
            <a:endParaRPr lang="en-AU"/>
          </a:p>
        </p:txBody>
      </p:sp>
    </p:spTree>
    <p:extLst>
      <p:ext uri="{BB962C8B-B14F-4D97-AF65-F5344CB8AC3E}">
        <p14:creationId xmlns:p14="http://schemas.microsoft.com/office/powerpoint/2010/main" val="3637205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D5ABF70-9E92-4D64-B28C-52A9A7B00883}" type="slidenum">
              <a:rPr lang="en-AU" smtClean="0"/>
              <a:t>1</a:t>
            </a:fld>
            <a:endParaRPr lang="en-AU"/>
          </a:p>
        </p:txBody>
      </p:sp>
    </p:spTree>
    <p:extLst>
      <p:ext uri="{BB962C8B-B14F-4D97-AF65-F5344CB8AC3E}">
        <p14:creationId xmlns:p14="http://schemas.microsoft.com/office/powerpoint/2010/main" val="9505394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D5ABF70-9E92-4D64-B28C-52A9A7B00883}" type="slidenum">
              <a:rPr lang="en-AU" smtClean="0"/>
              <a:t>10</a:t>
            </a:fld>
            <a:endParaRPr lang="en-AU"/>
          </a:p>
        </p:txBody>
      </p:sp>
    </p:spTree>
    <p:extLst>
      <p:ext uri="{BB962C8B-B14F-4D97-AF65-F5344CB8AC3E}">
        <p14:creationId xmlns:p14="http://schemas.microsoft.com/office/powerpoint/2010/main" val="3272628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D5ABF70-9E92-4D64-B28C-52A9A7B00883}" type="slidenum">
              <a:rPr lang="en-AU" smtClean="0"/>
              <a:t>11</a:t>
            </a:fld>
            <a:endParaRPr lang="en-AU"/>
          </a:p>
        </p:txBody>
      </p:sp>
    </p:spTree>
    <p:extLst>
      <p:ext uri="{BB962C8B-B14F-4D97-AF65-F5344CB8AC3E}">
        <p14:creationId xmlns:p14="http://schemas.microsoft.com/office/powerpoint/2010/main" val="31973276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5ABF70-9E92-4D64-B28C-52A9A7B00883}" type="slidenum">
              <a:rPr lang="en-AU" smtClean="0"/>
              <a:t>12</a:t>
            </a:fld>
            <a:endParaRPr lang="en-AU"/>
          </a:p>
        </p:txBody>
      </p:sp>
    </p:spTree>
    <p:extLst>
      <p:ext uri="{BB962C8B-B14F-4D97-AF65-F5344CB8AC3E}">
        <p14:creationId xmlns:p14="http://schemas.microsoft.com/office/powerpoint/2010/main" val="40065284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AU" b="0" dirty="0"/>
          </a:p>
        </p:txBody>
      </p:sp>
      <p:sp>
        <p:nvSpPr>
          <p:cNvPr id="4" name="Slide Number Placeholder 3"/>
          <p:cNvSpPr>
            <a:spLocks noGrp="1"/>
          </p:cNvSpPr>
          <p:nvPr>
            <p:ph type="sldNum" sz="quarter" idx="5"/>
          </p:nvPr>
        </p:nvSpPr>
        <p:spPr/>
        <p:txBody>
          <a:bodyPr/>
          <a:lstStyle/>
          <a:p>
            <a:fld id="{DD5ABF70-9E92-4D64-B28C-52A9A7B00883}" type="slidenum">
              <a:rPr lang="en-AU" smtClean="0"/>
              <a:t>13</a:t>
            </a:fld>
            <a:endParaRPr lang="en-AU"/>
          </a:p>
        </p:txBody>
      </p:sp>
    </p:spTree>
    <p:extLst>
      <p:ext uri="{BB962C8B-B14F-4D97-AF65-F5344CB8AC3E}">
        <p14:creationId xmlns:p14="http://schemas.microsoft.com/office/powerpoint/2010/main" val="25612367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D5ABF70-9E92-4D64-B28C-52A9A7B00883}" type="slidenum">
              <a:rPr lang="en-AU" smtClean="0"/>
              <a:t>14</a:t>
            </a:fld>
            <a:endParaRPr lang="en-AU"/>
          </a:p>
        </p:txBody>
      </p:sp>
    </p:spTree>
    <p:extLst>
      <p:ext uri="{BB962C8B-B14F-4D97-AF65-F5344CB8AC3E}">
        <p14:creationId xmlns:p14="http://schemas.microsoft.com/office/powerpoint/2010/main" val="36166144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D5ABF70-9E92-4D64-B28C-52A9A7B00883}" type="slidenum">
              <a:rPr lang="en-AU" smtClean="0"/>
              <a:t>15</a:t>
            </a:fld>
            <a:endParaRPr lang="en-AU"/>
          </a:p>
        </p:txBody>
      </p:sp>
    </p:spTree>
    <p:extLst>
      <p:ext uri="{BB962C8B-B14F-4D97-AF65-F5344CB8AC3E}">
        <p14:creationId xmlns:p14="http://schemas.microsoft.com/office/powerpoint/2010/main" val="30598534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lnSpc>
                <a:spcPct val="100000"/>
              </a:lnSpc>
              <a:spcBef>
                <a:spcPts val="600"/>
              </a:spcBef>
            </a:pPr>
            <a:endParaRPr lang="en-AU"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3BD582C-B91B-2B4F-BB3D-6012B5620939}" type="slidenum">
              <a:rPr lang="en-US" smtClean="0"/>
              <a:t>16</a:t>
            </a:fld>
            <a:endParaRPr lang="en-US"/>
          </a:p>
        </p:txBody>
      </p:sp>
    </p:spTree>
    <p:extLst>
      <p:ext uri="{BB962C8B-B14F-4D97-AF65-F5344CB8AC3E}">
        <p14:creationId xmlns:p14="http://schemas.microsoft.com/office/powerpoint/2010/main" val="7346549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5ABF70-9E92-4D64-B28C-52A9A7B00883}" type="slidenum">
              <a:rPr lang="en-AU" smtClean="0"/>
              <a:t>17</a:t>
            </a:fld>
            <a:endParaRPr lang="en-AU"/>
          </a:p>
        </p:txBody>
      </p:sp>
    </p:spTree>
    <p:extLst>
      <p:ext uri="{BB962C8B-B14F-4D97-AF65-F5344CB8AC3E}">
        <p14:creationId xmlns:p14="http://schemas.microsoft.com/office/powerpoint/2010/main" val="35707814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D5ABF70-9E92-4D64-B28C-52A9A7B00883}" type="slidenum">
              <a:rPr lang="en-AU" smtClean="0"/>
              <a:t>18</a:t>
            </a:fld>
            <a:endParaRPr lang="en-AU"/>
          </a:p>
        </p:txBody>
      </p:sp>
    </p:spTree>
    <p:extLst>
      <p:ext uri="{BB962C8B-B14F-4D97-AF65-F5344CB8AC3E}">
        <p14:creationId xmlns:p14="http://schemas.microsoft.com/office/powerpoint/2010/main" val="24018584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D5ABF70-9E92-4D64-B28C-52A9A7B00883}" type="slidenum">
              <a:rPr lang="en-AU" smtClean="0"/>
              <a:t>19</a:t>
            </a:fld>
            <a:endParaRPr lang="en-AU"/>
          </a:p>
        </p:txBody>
      </p:sp>
    </p:spTree>
    <p:extLst>
      <p:ext uri="{BB962C8B-B14F-4D97-AF65-F5344CB8AC3E}">
        <p14:creationId xmlns:p14="http://schemas.microsoft.com/office/powerpoint/2010/main" val="2209890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5ABF70-9E92-4D64-B28C-52A9A7B00883}" type="slidenum">
              <a:rPr lang="en-AU" smtClean="0"/>
              <a:t>2</a:t>
            </a:fld>
            <a:endParaRPr lang="en-AU"/>
          </a:p>
        </p:txBody>
      </p:sp>
    </p:spTree>
    <p:extLst>
      <p:ext uri="{BB962C8B-B14F-4D97-AF65-F5344CB8AC3E}">
        <p14:creationId xmlns:p14="http://schemas.microsoft.com/office/powerpoint/2010/main" val="23162290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D5ABF70-9E92-4D64-B28C-52A9A7B00883}" type="slidenum">
              <a:rPr lang="en-AU" smtClean="0"/>
              <a:t>20</a:t>
            </a:fld>
            <a:endParaRPr lang="en-AU"/>
          </a:p>
        </p:txBody>
      </p:sp>
    </p:spTree>
    <p:extLst>
      <p:ext uri="{BB962C8B-B14F-4D97-AF65-F5344CB8AC3E}">
        <p14:creationId xmlns:p14="http://schemas.microsoft.com/office/powerpoint/2010/main" val="8719005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spcAft>
                <a:spcPts val="0"/>
              </a:spcAft>
              <a:buFont typeface="Arial" panose="020B0604020202020204" pitchFamily="34" charset="0"/>
              <a:buNone/>
            </a:pPr>
            <a:endParaRPr lang="en-AU" sz="2000" dirty="0">
              <a:solidFill>
                <a:srgbClr val="0E101A"/>
              </a:solidFill>
              <a:effectLst/>
            </a:endParaRPr>
          </a:p>
        </p:txBody>
      </p:sp>
      <p:sp>
        <p:nvSpPr>
          <p:cNvPr id="4" name="Slide Number Placeholder 3"/>
          <p:cNvSpPr>
            <a:spLocks noGrp="1"/>
          </p:cNvSpPr>
          <p:nvPr>
            <p:ph type="sldNum" sz="quarter" idx="5"/>
          </p:nvPr>
        </p:nvSpPr>
        <p:spPr/>
        <p:txBody>
          <a:bodyPr/>
          <a:lstStyle/>
          <a:p>
            <a:fld id="{DE20C383-3ED0-4737-B2D4-BA2FC3132499}" type="slidenum">
              <a:rPr lang="en-AU" smtClean="0"/>
              <a:t>21</a:t>
            </a:fld>
            <a:endParaRPr lang="en-AU"/>
          </a:p>
        </p:txBody>
      </p:sp>
    </p:spTree>
    <p:extLst>
      <p:ext uri="{BB962C8B-B14F-4D97-AF65-F5344CB8AC3E}">
        <p14:creationId xmlns:p14="http://schemas.microsoft.com/office/powerpoint/2010/main" val="38517774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D5ABF70-9E92-4D64-B28C-52A9A7B00883}" type="slidenum">
              <a:rPr lang="en-AU" smtClean="0"/>
              <a:t>22</a:t>
            </a:fld>
            <a:endParaRPr lang="en-AU"/>
          </a:p>
        </p:txBody>
      </p:sp>
    </p:spTree>
    <p:extLst>
      <p:ext uri="{BB962C8B-B14F-4D97-AF65-F5344CB8AC3E}">
        <p14:creationId xmlns:p14="http://schemas.microsoft.com/office/powerpoint/2010/main" val="2213885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D5ABF70-9E92-4D64-B28C-52A9A7B00883}" type="slidenum">
              <a:rPr lang="en-AU" smtClean="0"/>
              <a:t>23</a:t>
            </a:fld>
            <a:endParaRPr lang="en-AU"/>
          </a:p>
        </p:txBody>
      </p:sp>
    </p:spTree>
    <p:extLst>
      <p:ext uri="{BB962C8B-B14F-4D97-AF65-F5344CB8AC3E}">
        <p14:creationId xmlns:p14="http://schemas.microsoft.com/office/powerpoint/2010/main" val="33070358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D5ABF70-9E92-4D64-B28C-52A9A7B00883}" type="slidenum">
              <a:rPr lang="en-AU" smtClean="0"/>
              <a:t>24</a:t>
            </a:fld>
            <a:endParaRPr lang="en-AU"/>
          </a:p>
        </p:txBody>
      </p:sp>
    </p:spTree>
    <p:extLst>
      <p:ext uri="{BB962C8B-B14F-4D97-AF65-F5344CB8AC3E}">
        <p14:creationId xmlns:p14="http://schemas.microsoft.com/office/powerpoint/2010/main" val="1192330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cap="all" dirty="0">
                <a:solidFill>
                  <a:schemeClr val="tx1"/>
                </a:solidFill>
                <a:effectLst/>
                <a:latin typeface="+mn-lt"/>
                <a:ea typeface="+mn-ea"/>
                <a:cs typeface="+mn-cs"/>
              </a:rPr>
              <a:t>Position Description</a:t>
            </a:r>
          </a:p>
          <a:p>
            <a:endParaRPr lang="en-AU" sz="1200" b="1" kern="1200" cap="all" dirty="0">
              <a:solidFill>
                <a:schemeClr val="tx1"/>
              </a:solidFill>
              <a:effectLst/>
              <a:latin typeface="+mn-lt"/>
              <a:ea typeface="+mn-ea"/>
              <a:cs typeface="+mn-cs"/>
            </a:endParaRPr>
          </a:p>
          <a:p>
            <a:r>
              <a:rPr lang="en-AU" sz="1200" b="1" kern="1200" cap="all" dirty="0">
                <a:solidFill>
                  <a:schemeClr val="tx1"/>
                </a:solidFill>
                <a:effectLst/>
                <a:latin typeface="+mn-lt"/>
                <a:ea typeface="+mn-ea"/>
                <a:cs typeface="+mn-cs"/>
              </a:rPr>
              <a:t>Position Title: Strategic Capability Builder</a:t>
            </a:r>
          </a:p>
          <a:p>
            <a:r>
              <a:rPr lang="en-AU" sz="1200" b="1" kern="1200" cap="all" dirty="0">
                <a:solidFill>
                  <a:schemeClr val="tx1"/>
                </a:solidFill>
                <a:effectLst/>
                <a:latin typeface="+mn-lt"/>
                <a:ea typeface="+mn-ea"/>
                <a:cs typeface="+mn-cs"/>
              </a:rPr>
              <a:t>Classification: Wizard Level-9</a:t>
            </a:r>
          </a:p>
          <a:p>
            <a:r>
              <a:rPr lang="en-AU" sz="1200" b="1" kern="1200" cap="all" dirty="0">
                <a:solidFill>
                  <a:schemeClr val="tx1"/>
                </a:solidFill>
                <a:effectLst/>
                <a:latin typeface="+mn-lt"/>
                <a:ea typeface="+mn-ea"/>
                <a:cs typeface="+mn-cs"/>
              </a:rPr>
              <a:t>Salary Range: Not enough (but we do it for the thrills)</a:t>
            </a:r>
          </a:p>
          <a:p>
            <a:r>
              <a:rPr lang="en-AU" sz="1200" b="1" kern="1200" cap="all" dirty="0">
                <a:solidFill>
                  <a:schemeClr val="tx1"/>
                </a:solidFill>
                <a:effectLst/>
                <a:latin typeface="+mn-lt"/>
                <a:ea typeface="+mn-ea"/>
                <a:cs typeface="+mn-cs"/>
              </a:rPr>
              <a:t>Reports To: The Supreme Overlords of Strategy </a:t>
            </a:r>
          </a:p>
          <a:p>
            <a:r>
              <a:rPr lang="en-AU" sz="1200" b="1" kern="1200" cap="all" dirty="0">
                <a:solidFill>
                  <a:schemeClr val="tx1"/>
                </a:solidFill>
                <a:effectLst/>
                <a:latin typeface="+mn-lt"/>
                <a:ea typeface="+mn-ea"/>
                <a:cs typeface="+mn-cs"/>
              </a:rPr>
              <a:t>Location: WHEREVER STUFF NEEDS TO GET DONE</a:t>
            </a:r>
          </a:p>
          <a:p>
            <a:r>
              <a:rPr lang="en-AU" sz="1200" b="1" kern="1200" cap="all" dirty="0">
                <a:solidFill>
                  <a:schemeClr val="tx1"/>
                </a:solidFill>
                <a:effectLst/>
                <a:latin typeface="+mn-lt"/>
                <a:ea typeface="+mn-ea"/>
                <a:cs typeface="+mn-cs"/>
              </a:rPr>
              <a:t>Contract Type: Full-time (in your heart), Ongoing (subject to the whims of budget committees and Mercury in retrograde)</a:t>
            </a:r>
          </a:p>
          <a:p>
            <a:endParaRPr lang="en-AU" sz="1200" b="1" kern="1200" cap="all" dirty="0">
              <a:solidFill>
                <a:schemeClr val="tx1"/>
              </a:solidFill>
              <a:effectLst/>
              <a:latin typeface="+mn-lt"/>
              <a:ea typeface="+mn-ea"/>
              <a:cs typeface="+mn-cs"/>
            </a:endParaRPr>
          </a:p>
          <a:p>
            <a:r>
              <a:rPr lang="en-AU" sz="1200" b="1" kern="1200" cap="all" dirty="0">
                <a:solidFill>
                  <a:schemeClr val="tx1"/>
                </a:solidFill>
                <a:effectLst/>
                <a:latin typeface="+mn-lt"/>
                <a:ea typeface="+mn-ea"/>
                <a:cs typeface="+mn-cs"/>
              </a:rPr>
              <a:t>About the Role</a:t>
            </a:r>
          </a:p>
          <a:p>
            <a:r>
              <a:rPr lang="en-AU" sz="1200" kern="1200" dirty="0">
                <a:solidFill>
                  <a:schemeClr val="tx1"/>
                </a:solidFill>
                <a:effectLst/>
                <a:latin typeface="+mn-lt"/>
                <a:ea typeface="+mn-ea"/>
                <a:cs typeface="+mn-cs"/>
              </a:rPr>
              <a:t>The Strategic Capability Builder translates grand strategies into things people can actually </a:t>
            </a:r>
            <a:r>
              <a:rPr lang="en-AU" sz="1200" i="1" kern="1200" dirty="0">
                <a:solidFill>
                  <a:schemeClr val="tx1"/>
                </a:solidFill>
                <a:effectLst/>
                <a:latin typeface="+mn-lt"/>
                <a:ea typeface="+mn-ea"/>
                <a:cs typeface="+mn-cs"/>
              </a:rPr>
              <a:t>do</a:t>
            </a:r>
            <a:r>
              <a:rPr lang="en-AU" sz="1200" kern="1200" dirty="0">
                <a:solidFill>
                  <a:schemeClr val="tx1"/>
                </a:solidFill>
                <a:effectLst/>
                <a:latin typeface="+mn-lt"/>
                <a:ea typeface="+mn-ea"/>
                <a:cs typeface="+mn-cs"/>
              </a:rPr>
              <a:t> and then convinces them to </a:t>
            </a:r>
            <a:r>
              <a:rPr lang="en-AU" sz="1200" i="1" kern="1200" dirty="0">
                <a:solidFill>
                  <a:schemeClr val="tx1"/>
                </a:solidFill>
                <a:effectLst/>
                <a:latin typeface="+mn-lt"/>
                <a:ea typeface="+mn-ea"/>
                <a:cs typeface="+mn-cs"/>
              </a:rPr>
              <a:t>do the things</a:t>
            </a:r>
            <a:r>
              <a:rPr lang="en-AU" sz="1200" kern="1200" dirty="0">
                <a:solidFill>
                  <a:schemeClr val="tx1"/>
                </a:solidFill>
                <a:effectLst/>
                <a:latin typeface="+mn-lt"/>
                <a:ea typeface="+mn-ea"/>
                <a:cs typeface="+mn-cs"/>
              </a:rPr>
              <a:t>. Expect to juggle stakeholders, wrestle bureaucracy, and occasionally deploy charm offensives and Jedi mind tricks.</a:t>
            </a:r>
          </a:p>
          <a:p>
            <a:endParaRPr lang="en-AU" sz="1200" b="1" kern="1200" cap="all" dirty="0">
              <a:solidFill>
                <a:schemeClr val="tx1"/>
              </a:solidFill>
              <a:effectLst/>
              <a:latin typeface="+mn-lt"/>
              <a:ea typeface="+mn-ea"/>
              <a:cs typeface="+mn-cs"/>
            </a:endParaRPr>
          </a:p>
          <a:p>
            <a:r>
              <a:rPr lang="en-AU" sz="1200" b="1" kern="1200" cap="all" dirty="0">
                <a:solidFill>
                  <a:schemeClr val="tx1"/>
                </a:solidFill>
                <a:effectLst/>
                <a:latin typeface="+mn-lt"/>
                <a:ea typeface="+mn-ea"/>
                <a:cs typeface="+mn-cs"/>
              </a:rPr>
              <a:t>Duties</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Turn lofty equity strategies into roadmaps, toolkits, and actions that don’t immediately get filed under “aspirational.”</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Build staff capability with workshops, mentoring, and just enough inspirational flair to avoid becoming a TED Talk cliché.</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Engage and influence diverse stakeholders to create shared ownership (a.k.a. herding cats, but with kindness).</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Trial and adapt practical, tactical, and “is this genius or slightly unhinged?” approaches.</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Keep transparency, equity, and accessibility front and centre, even when others try to hide them in footnotes.</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Turn impact into a story people actually care about (less death-by-spreadsheet, more ‘aha!’ moments).</a:t>
            </a:r>
          </a:p>
          <a:p>
            <a:r>
              <a:rPr lang="en-AU" sz="1200" b="1" kern="1200" cap="all" dirty="0">
                <a:solidFill>
                  <a:schemeClr val="tx1"/>
                </a:solidFill>
                <a:effectLst/>
                <a:latin typeface="+mn-lt"/>
                <a:ea typeface="+mn-ea"/>
                <a:cs typeface="+mn-cs"/>
              </a:rPr>
              <a:t>Key Selection Criteria</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Proven experience leading equity, inclusion, or organisational change in complex settings (bonus if you’ve survived three restructures).</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Strategic thinking skills that allow you to zoom out to vision and zoom in to precisely the right word to use.</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Jedi-level influencing skills, ideally without interstellar warfare (but experience in interstellar warfare is an advantage).</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Ability to stay calm in ambiguity, chaos, and meetings that could have been an email.</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Innovative and creative problem-solver with practical implementation chops.</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Excellent communication, facilitation, and ability to explain complex things without a 400-page policy doc.</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A working relationship with data (and an even better relationship with those who know how to wrangle it!)</a:t>
            </a:r>
          </a:p>
          <a:p>
            <a:r>
              <a:rPr lang="en-AU" sz="1200" b="1" kern="1200" cap="all" dirty="0">
                <a:solidFill>
                  <a:schemeClr val="tx1"/>
                </a:solidFill>
                <a:effectLst/>
                <a:latin typeface="+mn-lt"/>
                <a:ea typeface="+mn-ea"/>
                <a:cs typeface="+mn-cs"/>
              </a:rPr>
              <a:t>Why Apply</a:t>
            </a:r>
          </a:p>
          <a:p>
            <a:r>
              <a:rPr lang="en-AU" sz="1200" kern="1200" dirty="0">
                <a:solidFill>
                  <a:schemeClr val="tx1"/>
                </a:solidFill>
                <a:effectLst/>
                <a:latin typeface="+mn-lt"/>
                <a:ea typeface="+mn-ea"/>
                <a:cs typeface="+mn-cs"/>
              </a:rPr>
              <a:t>Because you’re tired of watching equity strategies gather dust while everyone debates acronyms. Because you want to make real change, not just pretty flowcharts. Because you know that sometimes the most strategic move is also the most unexpected. If you thrive on collaboration, chaos-taming, and the occasional mic-drop moment in a meeting, this is your gig.</a:t>
            </a:r>
          </a:p>
          <a:p>
            <a:r>
              <a:rPr lang="en-AU"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DD5ABF70-9E92-4D64-B28C-52A9A7B00883}" type="slidenum">
              <a:rPr lang="en-AU" smtClean="0"/>
              <a:t>3</a:t>
            </a:fld>
            <a:endParaRPr lang="en-AU"/>
          </a:p>
        </p:txBody>
      </p:sp>
    </p:spTree>
    <p:extLst>
      <p:ext uri="{BB962C8B-B14F-4D97-AF65-F5344CB8AC3E}">
        <p14:creationId xmlns:p14="http://schemas.microsoft.com/office/powerpoint/2010/main" val="2583473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DD5ABF70-9E92-4D64-B28C-52A9A7B00883}" type="slidenum">
              <a:rPr lang="en-AU" smtClean="0"/>
              <a:t>4</a:t>
            </a:fld>
            <a:endParaRPr lang="en-AU"/>
          </a:p>
        </p:txBody>
      </p:sp>
    </p:spTree>
    <p:extLst>
      <p:ext uri="{BB962C8B-B14F-4D97-AF65-F5344CB8AC3E}">
        <p14:creationId xmlns:p14="http://schemas.microsoft.com/office/powerpoint/2010/main" val="556776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D5ABF70-9E92-4D64-B28C-52A9A7B00883}" type="slidenum">
              <a:rPr lang="en-AU" smtClean="0"/>
              <a:t>5</a:t>
            </a:fld>
            <a:endParaRPr lang="en-AU"/>
          </a:p>
        </p:txBody>
      </p:sp>
    </p:spTree>
    <p:extLst>
      <p:ext uri="{BB962C8B-B14F-4D97-AF65-F5344CB8AC3E}">
        <p14:creationId xmlns:p14="http://schemas.microsoft.com/office/powerpoint/2010/main" val="3423723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D5ABF70-9E92-4D64-B28C-52A9A7B00883}" type="slidenum">
              <a:rPr lang="en-AU" smtClean="0"/>
              <a:t>6</a:t>
            </a:fld>
            <a:endParaRPr lang="en-AU"/>
          </a:p>
        </p:txBody>
      </p:sp>
    </p:spTree>
    <p:extLst>
      <p:ext uri="{BB962C8B-B14F-4D97-AF65-F5344CB8AC3E}">
        <p14:creationId xmlns:p14="http://schemas.microsoft.com/office/powerpoint/2010/main" val="2175238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AU" dirty="0"/>
          </a:p>
        </p:txBody>
      </p:sp>
      <p:sp>
        <p:nvSpPr>
          <p:cNvPr id="4" name="Slide Number Placeholder 3"/>
          <p:cNvSpPr>
            <a:spLocks noGrp="1"/>
          </p:cNvSpPr>
          <p:nvPr>
            <p:ph type="sldNum" sz="quarter" idx="5"/>
          </p:nvPr>
        </p:nvSpPr>
        <p:spPr/>
        <p:txBody>
          <a:bodyPr/>
          <a:lstStyle/>
          <a:p>
            <a:fld id="{DD5ABF70-9E92-4D64-B28C-52A9A7B00883}" type="slidenum">
              <a:rPr lang="en-AU" smtClean="0"/>
              <a:t>7</a:t>
            </a:fld>
            <a:endParaRPr lang="en-AU"/>
          </a:p>
        </p:txBody>
      </p:sp>
    </p:spTree>
    <p:extLst>
      <p:ext uri="{BB962C8B-B14F-4D97-AF65-F5344CB8AC3E}">
        <p14:creationId xmlns:p14="http://schemas.microsoft.com/office/powerpoint/2010/main" val="1000963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5ABF70-9E92-4D64-B28C-52A9A7B00883}" type="slidenum">
              <a:rPr lang="en-AU" smtClean="0"/>
              <a:t>8</a:t>
            </a:fld>
            <a:endParaRPr lang="en-AU"/>
          </a:p>
        </p:txBody>
      </p:sp>
    </p:spTree>
    <p:extLst>
      <p:ext uri="{BB962C8B-B14F-4D97-AF65-F5344CB8AC3E}">
        <p14:creationId xmlns:p14="http://schemas.microsoft.com/office/powerpoint/2010/main" val="1355620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5ABF70-9E92-4D64-B28C-52A9A7B00883}" type="slidenum">
              <a:rPr lang="en-AU" smtClean="0"/>
              <a:t>9</a:t>
            </a:fld>
            <a:endParaRPr lang="en-AU"/>
          </a:p>
        </p:txBody>
      </p:sp>
    </p:spTree>
    <p:extLst>
      <p:ext uri="{BB962C8B-B14F-4D97-AF65-F5344CB8AC3E}">
        <p14:creationId xmlns:p14="http://schemas.microsoft.com/office/powerpoint/2010/main" val="19439577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Section Slide B">
    <p:spTree>
      <p:nvGrpSpPr>
        <p:cNvPr id="1" name=""/>
        <p:cNvGrpSpPr/>
        <p:nvPr/>
      </p:nvGrpSpPr>
      <p:grpSpPr>
        <a:xfrm>
          <a:off x="0" y="0"/>
          <a:ext cx="0" cy="0"/>
          <a:chOff x="0" y="0"/>
          <a:chExt cx="0" cy="0"/>
        </a:xfrm>
      </p:grpSpPr>
      <p:sp>
        <p:nvSpPr>
          <p:cNvPr id="52" name="Background">
            <a:extLst>
              <a:ext uri="{FF2B5EF4-FFF2-40B4-BE49-F238E27FC236}">
                <a16:creationId xmlns:a16="http://schemas.microsoft.com/office/drawing/2014/main" id="{67BA4DE8-38D7-442D-A110-51B4EF65A77C}"/>
              </a:ext>
              <a:ext uri="{C183D7F6-B498-43B3-948B-1728B52AA6E4}">
                <adec:decorative xmlns:adec="http://schemas.microsoft.com/office/drawing/2017/decorative" val="1"/>
              </a:ext>
            </a:extLst>
          </p:cNvPr>
          <p:cNvSpPr/>
          <p:nvPr/>
        </p:nvSpPr>
        <p:spPr>
          <a:xfrm>
            <a:off x="0" y="0"/>
            <a:ext cx="12191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title" hasCustomPrompt="1"/>
          </p:nvPr>
        </p:nvSpPr>
        <p:spPr>
          <a:xfrm>
            <a:off x="585538" y="838201"/>
            <a:ext cx="4951662" cy="1152194"/>
          </a:xfrm>
        </p:spPr>
        <p:txBody>
          <a:bodyPr anchor="b"/>
          <a:lstStyle>
            <a:lvl1pPr>
              <a:defRPr sz="4500" b="0">
                <a:solidFill>
                  <a:schemeClr val="bg1"/>
                </a:solidFill>
              </a:defRPr>
            </a:lvl1pPr>
          </a:lstStyle>
          <a:p>
            <a:r>
              <a:rPr lang="en-US"/>
              <a:t>Click to add title</a:t>
            </a:r>
            <a:endParaRPr lang="en-GB"/>
          </a:p>
        </p:txBody>
      </p:sp>
      <p:sp>
        <p:nvSpPr>
          <p:cNvPr id="11" name="Subtitle">
            <a:extLst>
              <a:ext uri="{FF2B5EF4-FFF2-40B4-BE49-F238E27FC236}">
                <a16:creationId xmlns:a16="http://schemas.microsoft.com/office/drawing/2014/main" id="{B36ACC5A-D2CF-40E7-8984-09E0560FD4B7}"/>
              </a:ext>
            </a:extLst>
          </p:cNvPr>
          <p:cNvSpPr>
            <a:spLocks noGrp="1"/>
          </p:cNvSpPr>
          <p:nvPr>
            <p:ph type="body" sz="quarter" idx="13" hasCustomPrompt="1"/>
          </p:nvPr>
        </p:nvSpPr>
        <p:spPr>
          <a:xfrm>
            <a:off x="584954" y="2074841"/>
            <a:ext cx="4952246" cy="1785959"/>
          </a:xfrm>
        </p:spPr>
        <p:txBody>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500">
                <a:solidFill>
                  <a:schemeClr val="bg1"/>
                </a:solidFill>
              </a:defRPr>
            </a:lvl1pPr>
            <a:lvl2pPr>
              <a:spcBef>
                <a:spcPts val="0"/>
              </a:spcBef>
              <a:defRPr sz="2500">
                <a:solidFill>
                  <a:schemeClr val="tx1"/>
                </a:solidFill>
              </a:defRPr>
            </a:lvl2pPr>
            <a:lvl3pPr marL="0" indent="0">
              <a:spcBef>
                <a:spcPts val="0"/>
              </a:spcBef>
              <a:buNone/>
              <a:defRPr sz="2500">
                <a:solidFill>
                  <a:schemeClr val="tx1"/>
                </a:solidFill>
              </a:defRPr>
            </a:lvl3pPr>
            <a:lvl4pPr marL="0" indent="0">
              <a:spcBef>
                <a:spcPts val="0"/>
              </a:spcBef>
              <a:buNone/>
              <a:defRPr sz="2500">
                <a:solidFill>
                  <a:schemeClr val="tx1"/>
                </a:solidFill>
              </a:defRPr>
            </a:lvl4pPr>
            <a:lvl5pPr marL="0">
              <a:spcBef>
                <a:spcPts val="0"/>
              </a:spcBef>
              <a:defRPr sz="2500">
                <a:solidFill>
                  <a:schemeClr val="tx1"/>
                </a:solidFill>
              </a:defRPr>
            </a:lvl5pPr>
            <a:lvl6pPr>
              <a:spcBef>
                <a:spcPts val="0"/>
              </a:spcBef>
              <a:defRPr sz="2500">
                <a:solidFill>
                  <a:schemeClr val="tx1"/>
                </a:solidFill>
              </a:defRPr>
            </a:lvl6pPr>
            <a:lvl7pPr>
              <a:spcBef>
                <a:spcPts val="0"/>
              </a:spcBef>
              <a:defRPr sz="2500">
                <a:solidFill>
                  <a:schemeClr val="tx1"/>
                </a:solidFill>
              </a:defRPr>
            </a:lvl7pPr>
            <a:lvl8pPr>
              <a:spcBef>
                <a:spcPts val="0"/>
              </a:spcBef>
              <a:defRPr sz="2500">
                <a:solidFill>
                  <a:schemeClr val="tx1"/>
                </a:solidFill>
              </a:defRPr>
            </a:lvl8pPr>
            <a:lvl9pPr>
              <a:spcBef>
                <a:spcPts val="0"/>
              </a:spcBef>
              <a:defRPr sz="2500">
                <a:solidFill>
                  <a:schemeClr val="tx1"/>
                </a:solidFill>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Click to add subtitle</a:t>
            </a:r>
            <a:endParaRPr lang="en-GB"/>
          </a:p>
        </p:txBody>
      </p:sp>
      <p:sp>
        <p:nvSpPr>
          <p:cNvPr id="44" name="Graphic">
            <a:extLst>
              <a:ext uri="{FF2B5EF4-FFF2-40B4-BE49-F238E27FC236}">
                <a16:creationId xmlns:a16="http://schemas.microsoft.com/office/drawing/2014/main" id="{97A055C5-456B-4769-A5F8-9C3D2A1ADEE2}"/>
              </a:ext>
              <a:ext uri="{C183D7F6-B498-43B3-948B-1728B52AA6E4}">
                <adec:decorative xmlns:adec="http://schemas.microsoft.com/office/drawing/2017/decorative" val="1"/>
              </a:ext>
            </a:extLst>
          </p:cNvPr>
          <p:cNvSpPr/>
          <p:nvPr/>
        </p:nvSpPr>
        <p:spPr>
          <a:xfrm>
            <a:off x="1" y="5265083"/>
            <a:ext cx="924688" cy="1596583"/>
          </a:xfrm>
          <a:custGeom>
            <a:avLst/>
            <a:gdLst>
              <a:gd name="connsiteX0" fmla="*/ 0 w 924688"/>
              <a:gd name="connsiteY0" fmla="*/ 0 h 1596583"/>
              <a:gd name="connsiteX1" fmla="*/ 924688 w 924688"/>
              <a:gd name="connsiteY1" fmla="*/ 1596583 h 1596583"/>
              <a:gd name="connsiteX2" fmla="*/ 0 w 924688"/>
              <a:gd name="connsiteY2" fmla="*/ 1596583 h 1596583"/>
              <a:gd name="connsiteX3" fmla="*/ 0 w 924688"/>
              <a:gd name="connsiteY3" fmla="*/ 0 h 1596583"/>
            </a:gdLst>
            <a:ahLst/>
            <a:cxnLst>
              <a:cxn ang="0">
                <a:pos x="connsiteX0" y="connsiteY0"/>
              </a:cxn>
              <a:cxn ang="0">
                <a:pos x="connsiteX1" y="connsiteY1"/>
              </a:cxn>
              <a:cxn ang="0">
                <a:pos x="connsiteX2" y="connsiteY2"/>
              </a:cxn>
              <a:cxn ang="0">
                <a:pos x="connsiteX3" y="connsiteY3"/>
              </a:cxn>
            </a:cxnLst>
            <a:rect l="l" t="t" r="r" b="b"/>
            <a:pathLst>
              <a:path w="924688" h="1596583">
                <a:moveTo>
                  <a:pt x="0" y="0"/>
                </a:moveTo>
                <a:lnTo>
                  <a:pt x="924688" y="1596583"/>
                </a:lnTo>
                <a:lnTo>
                  <a:pt x="0" y="1596583"/>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3" name="Picture Placeholder" descr="Image Placeholder">
            <a:extLst>
              <a:ext uri="{FF2B5EF4-FFF2-40B4-BE49-F238E27FC236}">
                <a16:creationId xmlns:a16="http://schemas.microsoft.com/office/drawing/2014/main" id="{A8485562-E630-4C57-98C3-B101EF15FC6C}"/>
              </a:ext>
            </a:extLst>
          </p:cNvPr>
          <p:cNvSpPr>
            <a:spLocks noGrp="1"/>
          </p:cNvSpPr>
          <p:nvPr>
            <p:ph type="pic" sz="quarter" idx="14" hasCustomPrompt="1"/>
          </p:nvPr>
        </p:nvSpPr>
        <p:spPr>
          <a:xfrm>
            <a:off x="2769693" y="-3667"/>
            <a:ext cx="9422307" cy="6876000"/>
          </a:xfrm>
          <a:custGeom>
            <a:avLst/>
            <a:gdLst>
              <a:gd name="connsiteX0" fmla="*/ 3980197 w 9422307"/>
              <a:gd name="connsiteY0" fmla="*/ 0 h 6858000"/>
              <a:gd name="connsiteX1" fmla="*/ 9422307 w 9422307"/>
              <a:gd name="connsiteY1" fmla="*/ 0 h 6858000"/>
              <a:gd name="connsiteX2" fmla="*/ 9422307 w 9422307"/>
              <a:gd name="connsiteY2" fmla="*/ 6858000 h 6858000"/>
              <a:gd name="connsiteX3" fmla="*/ 0 w 9422307"/>
              <a:gd name="connsiteY3" fmla="*/ 6858000 h 6858000"/>
              <a:gd name="connsiteX4" fmla="*/ 1570767 w 9422307"/>
              <a:gd name="connsiteY4" fmla="*/ 4150214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2307" h="6858000">
                <a:moveTo>
                  <a:pt x="3980197" y="0"/>
                </a:moveTo>
                <a:lnTo>
                  <a:pt x="9422307" y="0"/>
                </a:lnTo>
                <a:lnTo>
                  <a:pt x="9422307" y="6858000"/>
                </a:lnTo>
                <a:lnTo>
                  <a:pt x="0" y="6858000"/>
                </a:lnTo>
                <a:lnTo>
                  <a:pt x="1570767" y="4150214"/>
                </a:lnTo>
                <a:close/>
              </a:path>
            </a:pathLst>
          </a:custGeom>
          <a:solidFill>
            <a:schemeClr val="bg1">
              <a:lumMod val="75000"/>
            </a:schemeClr>
          </a:solidFill>
        </p:spPr>
        <p:txBody>
          <a:bodyPr wrap="square" tIns="144000" rIns="180000">
            <a:noAutofit/>
          </a:bodyPr>
          <a:lstStyle>
            <a:lvl1pPr algn="r">
              <a:defRPr sz="1400">
                <a:solidFill>
                  <a:schemeClr val="bg1"/>
                </a:solidFill>
              </a:defRPr>
            </a:lvl1pPr>
          </a:lstStyle>
          <a:p>
            <a:r>
              <a:rPr lang="en-AU"/>
              <a:t>Click Icon to Add Image</a:t>
            </a:r>
          </a:p>
        </p:txBody>
      </p:sp>
      <p:sp>
        <p:nvSpPr>
          <p:cNvPr id="5" name="Footer/CRICOS"/>
          <p:cNvSpPr>
            <a:spLocks noGrp="1"/>
          </p:cNvSpPr>
          <p:nvPr>
            <p:ph type="ftr" sz="quarter" idx="11"/>
          </p:nvPr>
        </p:nvSpPr>
        <p:spPr>
          <a:xfrm>
            <a:off x="3022977" y="6538912"/>
            <a:ext cx="6624000" cy="204248"/>
          </a:xfrm>
          <a:prstGeom prst="rect">
            <a:avLst/>
          </a:prstGeom>
        </p:spPr>
        <p:txBody>
          <a:bodyPr/>
          <a:lstStyle/>
          <a:p>
            <a:endParaRPr lang="en-AU"/>
          </a:p>
        </p:txBody>
      </p:sp>
      <p:pic>
        <p:nvPicPr>
          <p:cNvPr id="3" name="Picture 2">
            <a:extLst>
              <a:ext uri="{FF2B5EF4-FFF2-40B4-BE49-F238E27FC236}">
                <a16:creationId xmlns:a16="http://schemas.microsoft.com/office/drawing/2014/main" id="{9EE5635A-59D8-9FDE-A9FC-42C322A5BD68}"/>
              </a:ext>
            </a:extLst>
          </p:cNvPr>
          <p:cNvPicPr>
            <a:picLocks noChangeAspect="1"/>
          </p:cNvPicPr>
          <p:nvPr/>
        </p:nvPicPr>
        <p:blipFill>
          <a:blip r:embed="rId2"/>
          <a:srcRect/>
          <a:stretch/>
        </p:blipFill>
        <p:spPr>
          <a:xfrm>
            <a:off x="462345" y="4276427"/>
            <a:ext cx="2421108" cy="1430654"/>
          </a:xfrm>
          <a:prstGeom prst="rect">
            <a:avLst/>
          </a:prstGeom>
        </p:spPr>
      </p:pic>
    </p:spTree>
    <p:extLst>
      <p:ext uri="{BB962C8B-B14F-4D97-AF65-F5344CB8AC3E}">
        <p14:creationId xmlns:p14="http://schemas.microsoft.com/office/powerpoint/2010/main" val="1323558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xt - Two Box B">
    <p:spTree>
      <p:nvGrpSpPr>
        <p:cNvPr id="1" name=""/>
        <p:cNvGrpSpPr/>
        <p:nvPr/>
      </p:nvGrpSpPr>
      <p:grpSpPr>
        <a:xfrm>
          <a:off x="0" y="0"/>
          <a:ext cx="0" cy="0"/>
          <a:chOff x="0" y="0"/>
          <a:chExt cx="0" cy="0"/>
        </a:xfrm>
      </p:grpSpPr>
      <p:sp>
        <p:nvSpPr>
          <p:cNvPr id="9" name="Background">
            <a:extLst>
              <a:ext uri="{FF2B5EF4-FFF2-40B4-BE49-F238E27FC236}">
                <a16:creationId xmlns:a16="http://schemas.microsoft.com/office/drawing/2014/main" id="{D3B94899-37AF-48A7-AE2C-09E2882C58CE}"/>
              </a:ext>
              <a:ext uri="{C183D7F6-B498-43B3-948B-1728B52AA6E4}">
                <adec:decorative xmlns:adec="http://schemas.microsoft.com/office/drawing/2017/decorative" val="1"/>
              </a:ext>
            </a:extLst>
          </p:cNvPr>
          <p:cNvSpPr/>
          <p:nvPr/>
        </p:nvSpPr>
        <p:spPr>
          <a:xfrm>
            <a:off x="0" y="0"/>
            <a:ext cx="12191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a:extLst>
              <a:ext uri="{FF2B5EF4-FFF2-40B4-BE49-F238E27FC236}">
                <a16:creationId xmlns:a16="http://schemas.microsoft.com/office/drawing/2014/main" id="{D0BD0370-B81A-498F-8FF9-BB4AFFB6644F}"/>
              </a:ext>
            </a:extLst>
          </p:cNvPr>
          <p:cNvSpPr>
            <a:spLocks noGrp="1"/>
          </p:cNvSpPr>
          <p:nvPr>
            <p:ph type="title" hasCustomPrompt="1"/>
          </p:nvPr>
        </p:nvSpPr>
        <p:spPr>
          <a:xfrm>
            <a:off x="801765" y="349790"/>
            <a:ext cx="5508000" cy="936000"/>
          </a:xfrm>
        </p:spPr>
        <p:txBody>
          <a:bodyPr/>
          <a:lstStyle>
            <a:lvl1pPr>
              <a:lnSpc>
                <a:spcPct val="100000"/>
              </a:lnSpc>
              <a:buFont typeface="Arial" panose="020B0604020202020204" pitchFamily="34" charset="0"/>
              <a:buNone/>
              <a:defRPr sz="2650">
                <a:solidFill>
                  <a:schemeClr val="tx1"/>
                </a:solidFill>
              </a:defRPr>
            </a:lvl1pPr>
          </a:lstStyle>
          <a:p>
            <a:r>
              <a:rPr lang="en-US"/>
              <a:t>Click to add title</a:t>
            </a:r>
            <a:endParaRPr lang="en-GB"/>
          </a:p>
        </p:txBody>
      </p:sp>
      <p:sp>
        <p:nvSpPr>
          <p:cNvPr id="8" name="Body copy column 1"/>
          <p:cNvSpPr>
            <a:spLocks noGrp="1"/>
          </p:cNvSpPr>
          <p:nvPr>
            <p:ph type="body" sz="quarter" idx="13" hasCustomPrompt="1"/>
          </p:nvPr>
        </p:nvSpPr>
        <p:spPr>
          <a:xfrm>
            <a:off x="805814" y="1935480"/>
            <a:ext cx="4650105" cy="2788920"/>
          </a:xfrm>
          <a:prstGeom prst="roundRect">
            <a:avLst>
              <a:gd name="adj" fmla="val 4645"/>
            </a:avLst>
          </a:prstGeom>
          <a:ln w="19050">
            <a:solidFill>
              <a:schemeClr val="tx2"/>
            </a:solidFill>
          </a:ln>
        </p:spPr>
        <p:txBody>
          <a:bodyPr lIns="162000" tIns="162000" rIns="162000" bIns="162000"/>
          <a:lstStyle>
            <a:lvl1pPr marL="0" indent="0">
              <a:spcBef>
                <a:spcPts val="500"/>
              </a:spcBef>
              <a:spcAft>
                <a:spcPts val="0"/>
              </a:spcAft>
              <a:buNone/>
              <a:defRPr sz="1800" b="1">
                <a:solidFill>
                  <a:schemeClr val="tx1"/>
                </a:solidFill>
              </a:defRPr>
            </a:lvl1pPr>
            <a:lvl2pPr marL="0" indent="0">
              <a:buNone/>
              <a:defRPr sz="1600">
                <a:solidFill>
                  <a:schemeClr val="tx1"/>
                </a:solidFill>
              </a:defRPr>
            </a:lvl2pPr>
            <a:lvl3pPr marL="0" indent="0">
              <a:buNone/>
              <a:defRPr sz="1600">
                <a:solidFill>
                  <a:schemeClr val="tx1"/>
                </a:solidFill>
              </a:defRPr>
            </a:lvl3pPr>
            <a:lvl4pPr marL="0" indent="0">
              <a:buNone/>
              <a:defRPr sz="1600">
                <a:solidFill>
                  <a:schemeClr val="tx1"/>
                </a:solidFill>
              </a:defRPr>
            </a:lvl4pPr>
            <a:lvl5pPr marL="0" indent="0">
              <a:buNone/>
              <a:defRPr sz="1600">
                <a:solidFill>
                  <a:schemeClr val="tx1"/>
                </a:solidFill>
              </a:defRPr>
            </a:lvl5pPr>
            <a:lvl6pPr marL="0" indent="0">
              <a:buNone/>
              <a:defRPr sz="1600">
                <a:solidFill>
                  <a:schemeClr val="tx1"/>
                </a:solidFill>
              </a:defRPr>
            </a:lvl6pPr>
            <a:lvl7pPr marL="0" indent="0">
              <a:buNone/>
              <a:defRPr sz="1600">
                <a:solidFill>
                  <a:schemeClr val="tx1"/>
                </a:solidFill>
              </a:defRPr>
            </a:lvl7pPr>
            <a:lvl8pPr marL="0" indent="0">
              <a:buNone/>
              <a:defRPr sz="1600">
                <a:solidFill>
                  <a:schemeClr val="tx1"/>
                </a:solidFill>
              </a:defRPr>
            </a:lvl8pPr>
            <a:lvl9pPr marL="0" indent="0">
              <a:buNone/>
              <a:defRPr sz="1600">
                <a:solidFill>
                  <a:schemeClr val="tx1"/>
                </a:solidFill>
              </a:defRPr>
            </a:lvl9pPr>
          </a:lstStyle>
          <a:p>
            <a:pPr lvl="0"/>
            <a:r>
              <a:rPr lang="en-US"/>
              <a:t>Click to add text</a:t>
            </a:r>
          </a:p>
          <a:p>
            <a:pPr lvl="0"/>
            <a:r>
              <a:rPr lang="en-US"/>
              <a:t>First level</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GB"/>
          </a:p>
        </p:txBody>
      </p:sp>
      <p:sp>
        <p:nvSpPr>
          <p:cNvPr id="11" name="Body copy column 2">
            <a:extLst>
              <a:ext uri="{FF2B5EF4-FFF2-40B4-BE49-F238E27FC236}">
                <a16:creationId xmlns:a16="http://schemas.microsoft.com/office/drawing/2014/main" id="{55BB8D98-408E-46F3-8147-011B3F4094F4}"/>
              </a:ext>
            </a:extLst>
          </p:cNvPr>
          <p:cNvSpPr>
            <a:spLocks noGrp="1"/>
          </p:cNvSpPr>
          <p:nvPr>
            <p:ph type="body" sz="quarter" idx="14" hasCustomPrompt="1"/>
          </p:nvPr>
        </p:nvSpPr>
        <p:spPr>
          <a:xfrm>
            <a:off x="5826888" y="1935480"/>
            <a:ext cx="4658232" cy="2788920"/>
          </a:xfrm>
          <a:prstGeom prst="roundRect">
            <a:avLst>
              <a:gd name="adj" fmla="val 4645"/>
            </a:avLst>
          </a:prstGeom>
          <a:ln w="19050">
            <a:solidFill>
              <a:schemeClr val="tx2"/>
            </a:solidFill>
          </a:ln>
        </p:spPr>
        <p:txBody>
          <a:bodyPr lIns="162000" tIns="162000" rIns="162000" bIns="162000"/>
          <a:lstStyle>
            <a:lvl1pPr marL="0" indent="0">
              <a:spcBef>
                <a:spcPts val="500"/>
              </a:spcBef>
              <a:spcAft>
                <a:spcPts val="0"/>
              </a:spcAft>
              <a:buNone/>
              <a:defRPr sz="1800" b="1">
                <a:solidFill>
                  <a:schemeClr val="tx1"/>
                </a:solidFill>
              </a:defRPr>
            </a:lvl1pPr>
            <a:lvl2pPr marL="0" indent="0">
              <a:buNone/>
              <a:defRPr sz="1600">
                <a:solidFill>
                  <a:schemeClr val="tx1"/>
                </a:solidFill>
              </a:defRPr>
            </a:lvl2pPr>
            <a:lvl3pPr marL="0" indent="0">
              <a:buNone/>
              <a:defRPr sz="1600">
                <a:solidFill>
                  <a:schemeClr val="tx1"/>
                </a:solidFill>
              </a:defRPr>
            </a:lvl3pPr>
            <a:lvl4pPr marL="0" indent="0">
              <a:buNone/>
              <a:defRPr sz="1600">
                <a:solidFill>
                  <a:schemeClr val="tx1"/>
                </a:solidFill>
              </a:defRPr>
            </a:lvl4pPr>
            <a:lvl5pPr marL="0" indent="0">
              <a:buNone/>
              <a:defRPr sz="1600">
                <a:solidFill>
                  <a:schemeClr val="tx1"/>
                </a:solidFill>
              </a:defRPr>
            </a:lvl5pPr>
            <a:lvl6pPr marL="0" indent="0">
              <a:buNone/>
              <a:defRPr sz="1600">
                <a:solidFill>
                  <a:schemeClr val="tx1"/>
                </a:solidFill>
              </a:defRPr>
            </a:lvl6pPr>
            <a:lvl7pPr marL="0" indent="0">
              <a:buNone/>
              <a:defRPr sz="1600">
                <a:solidFill>
                  <a:schemeClr val="tx1"/>
                </a:solidFill>
              </a:defRPr>
            </a:lvl7pPr>
            <a:lvl8pPr marL="0" indent="0">
              <a:buNone/>
              <a:defRPr sz="1600">
                <a:solidFill>
                  <a:schemeClr val="tx1"/>
                </a:solidFill>
              </a:defRPr>
            </a:lvl8pPr>
            <a:lvl9pPr marL="0" indent="0">
              <a:buNone/>
              <a:defRPr sz="1600">
                <a:solidFill>
                  <a:schemeClr val="tx1"/>
                </a:solidFill>
              </a:defRPr>
            </a:lvl9pPr>
          </a:lstStyle>
          <a:p>
            <a:pPr lvl="0"/>
            <a:r>
              <a:rPr lang="en-US"/>
              <a:t>Click to add text</a:t>
            </a:r>
          </a:p>
          <a:p>
            <a:pPr lvl="0"/>
            <a:r>
              <a:rPr lang="en-US"/>
              <a:t>First level</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GB"/>
          </a:p>
        </p:txBody>
      </p:sp>
      <p:grpSp>
        <p:nvGrpSpPr>
          <p:cNvPr id="12" name="Header Graphic">
            <a:extLst>
              <a:ext uri="{FF2B5EF4-FFF2-40B4-BE49-F238E27FC236}">
                <a16:creationId xmlns:a16="http://schemas.microsoft.com/office/drawing/2014/main" id="{E607FD45-775B-4C2C-847A-1DEBC992D399}"/>
              </a:ext>
              <a:ext uri="{C183D7F6-B498-43B3-948B-1728B52AA6E4}">
                <adec:decorative xmlns:adec="http://schemas.microsoft.com/office/drawing/2017/decorative" val="1"/>
              </a:ext>
            </a:extLst>
          </p:cNvPr>
          <p:cNvGrpSpPr>
            <a:grpSpLocks noChangeAspect="1"/>
          </p:cNvGrpSpPr>
          <p:nvPr/>
        </p:nvGrpSpPr>
        <p:grpSpPr bwMode="auto">
          <a:xfrm>
            <a:off x="1" y="0"/>
            <a:ext cx="795308" cy="936001"/>
            <a:chOff x="5663" y="1680"/>
            <a:chExt cx="814" cy="958"/>
          </a:xfrm>
        </p:grpSpPr>
        <p:sp>
          <p:nvSpPr>
            <p:cNvPr id="13" name="Shape">
              <a:extLst>
                <a:ext uri="{FF2B5EF4-FFF2-40B4-BE49-F238E27FC236}">
                  <a16:creationId xmlns:a16="http://schemas.microsoft.com/office/drawing/2014/main" id="{2A3FAC3E-8459-4F92-BBCE-2ACED3C49777}"/>
                </a:ext>
              </a:extLst>
            </p:cNvPr>
            <p:cNvSpPr>
              <a:spLocks/>
            </p:cNvSpPr>
            <p:nvPr userDrawn="1"/>
          </p:nvSpPr>
          <p:spPr bwMode="auto">
            <a:xfrm>
              <a:off x="5663" y="1680"/>
              <a:ext cx="669" cy="685"/>
            </a:xfrm>
            <a:custGeom>
              <a:avLst/>
              <a:gdLst>
                <a:gd name="T0" fmla="*/ 280 w 280"/>
                <a:gd name="T1" fmla="*/ 65 h 287"/>
                <a:gd name="T2" fmla="*/ 270 w 280"/>
                <a:gd name="T3" fmla="*/ 0 h 287"/>
                <a:gd name="T4" fmla="*/ 0 w 280"/>
                <a:gd name="T5" fmla="*/ 0 h 287"/>
                <a:gd name="T6" fmla="*/ 0 w 280"/>
                <a:gd name="T7" fmla="*/ 280 h 287"/>
                <a:gd name="T8" fmla="*/ 58 w 280"/>
                <a:gd name="T9" fmla="*/ 287 h 287"/>
                <a:gd name="T10" fmla="*/ 280 w 280"/>
                <a:gd name="T11" fmla="*/ 65 h 287"/>
              </a:gdLst>
              <a:ahLst/>
              <a:cxnLst>
                <a:cxn ang="0">
                  <a:pos x="T0" y="T1"/>
                </a:cxn>
                <a:cxn ang="0">
                  <a:pos x="T2" y="T3"/>
                </a:cxn>
                <a:cxn ang="0">
                  <a:pos x="T4" y="T5"/>
                </a:cxn>
                <a:cxn ang="0">
                  <a:pos x="T6" y="T7"/>
                </a:cxn>
                <a:cxn ang="0">
                  <a:pos x="T8" y="T9"/>
                </a:cxn>
                <a:cxn ang="0">
                  <a:pos x="T10" y="T11"/>
                </a:cxn>
              </a:cxnLst>
              <a:rect l="0" t="0" r="r" b="b"/>
              <a:pathLst>
                <a:path w="280" h="287">
                  <a:moveTo>
                    <a:pt x="280" y="65"/>
                  </a:moveTo>
                  <a:cubicBezTo>
                    <a:pt x="280" y="42"/>
                    <a:pt x="276" y="21"/>
                    <a:pt x="270" y="0"/>
                  </a:cubicBezTo>
                  <a:cubicBezTo>
                    <a:pt x="0" y="0"/>
                    <a:pt x="0" y="0"/>
                    <a:pt x="0" y="0"/>
                  </a:cubicBezTo>
                  <a:cubicBezTo>
                    <a:pt x="0" y="280"/>
                    <a:pt x="0" y="280"/>
                    <a:pt x="0" y="280"/>
                  </a:cubicBezTo>
                  <a:cubicBezTo>
                    <a:pt x="19" y="285"/>
                    <a:pt x="38" y="287"/>
                    <a:pt x="58" y="287"/>
                  </a:cubicBezTo>
                  <a:cubicBezTo>
                    <a:pt x="180" y="287"/>
                    <a:pt x="280" y="188"/>
                    <a:pt x="280" y="65"/>
                  </a:cubicBezTo>
                  <a:close/>
                </a:path>
              </a:pathLst>
            </a:custGeom>
            <a:solidFill>
              <a:srgbClr val="58BC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4" name="Shape">
              <a:extLst>
                <a:ext uri="{FF2B5EF4-FFF2-40B4-BE49-F238E27FC236}">
                  <a16:creationId xmlns:a16="http://schemas.microsoft.com/office/drawing/2014/main" id="{B290C6CB-765B-436F-BCBC-708008E4085B}"/>
                </a:ext>
              </a:extLst>
            </p:cNvPr>
            <p:cNvSpPr>
              <a:spLocks noEditPoints="1"/>
            </p:cNvSpPr>
            <p:nvPr userDrawn="1"/>
          </p:nvSpPr>
          <p:spPr bwMode="auto">
            <a:xfrm>
              <a:off x="5858" y="1924"/>
              <a:ext cx="619" cy="714"/>
            </a:xfrm>
            <a:custGeom>
              <a:avLst/>
              <a:gdLst>
                <a:gd name="T0" fmla="*/ 0 w 619"/>
                <a:gd name="T1" fmla="*/ 714 h 714"/>
                <a:gd name="T2" fmla="*/ 0 w 619"/>
                <a:gd name="T3" fmla="*/ 0 h 714"/>
                <a:gd name="T4" fmla="*/ 619 w 619"/>
                <a:gd name="T5" fmla="*/ 358 h 714"/>
                <a:gd name="T6" fmla="*/ 0 w 619"/>
                <a:gd name="T7" fmla="*/ 714 h 714"/>
                <a:gd name="T8" fmla="*/ 20 w 619"/>
                <a:gd name="T9" fmla="*/ 33 h 714"/>
                <a:gd name="T10" fmla="*/ 20 w 619"/>
                <a:gd name="T11" fmla="*/ 680 h 714"/>
                <a:gd name="T12" fmla="*/ 581 w 619"/>
                <a:gd name="T13" fmla="*/ 358 h 714"/>
                <a:gd name="T14" fmla="*/ 20 w 619"/>
                <a:gd name="T15" fmla="*/ 33 h 7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9" h="714">
                  <a:moveTo>
                    <a:pt x="0" y="714"/>
                  </a:moveTo>
                  <a:lnTo>
                    <a:pt x="0" y="0"/>
                  </a:lnTo>
                  <a:lnTo>
                    <a:pt x="619" y="358"/>
                  </a:lnTo>
                  <a:lnTo>
                    <a:pt x="0" y="714"/>
                  </a:lnTo>
                  <a:close/>
                  <a:moveTo>
                    <a:pt x="20" y="33"/>
                  </a:moveTo>
                  <a:lnTo>
                    <a:pt x="20" y="680"/>
                  </a:lnTo>
                  <a:lnTo>
                    <a:pt x="581" y="358"/>
                  </a:lnTo>
                  <a:lnTo>
                    <a:pt x="20" y="33"/>
                  </a:lnTo>
                  <a:close/>
                </a:path>
              </a:pathLst>
            </a:custGeom>
            <a:solidFill>
              <a:srgbClr val="C742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7" name="Slide Number">
            <a:extLst>
              <a:ext uri="{FF2B5EF4-FFF2-40B4-BE49-F238E27FC236}">
                <a16:creationId xmlns:a16="http://schemas.microsoft.com/office/drawing/2014/main" id="{A61F40BF-036E-4B47-9EA2-B3AC85A1DEF0}"/>
              </a:ext>
            </a:extLst>
          </p:cNvPr>
          <p:cNvSpPr>
            <a:spLocks noGrp="1"/>
          </p:cNvSpPr>
          <p:nvPr>
            <p:ph type="sldNum" sz="quarter" idx="17"/>
          </p:nvPr>
        </p:nvSpPr>
        <p:spPr/>
        <p:txBody>
          <a:bodyPr/>
          <a:lstStyle/>
          <a:p>
            <a:fld id="{421A630D-13EC-4BD6-A815-4378763A4888}" type="slidenum">
              <a:rPr lang="en-AU" smtClean="0"/>
              <a:t>‹#›</a:t>
            </a:fld>
            <a:endParaRPr lang="en-AU"/>
          </a:p>
        </p:txBody>
      </p:sp>
      <p:sp>
        <p:nvSpPr>
          <p:cNvPr id="2" name="Date">
            <a:extLst>
              <a:ext uri="{FF2B5EF4-FFF2-40B4-BE49-F238E27FC236}">
                <a16:creationId xmlns:a16="http://schemas.microsoft.com/office/drawing/2014/main" id="{CDCFCFFB-D6E8-4273-9F98-40AFB102AA39}"/>
              </a:ext>
            </a:extLst>
          </p:cNvPr>
          <p:cNvSpPr>
            <a:spLocks noGrp="1"/>
          </p:cNvSpPr>
          <p:nvPr>
            <p:ph type="dt" sz="half" idx="15"/>
          </p:nvPr>
        </p:nvSpPr>
        <p:spPr/>
        <p:txBody>
          <a:bodyPr/>
          <a:lstStyle/>
          <a:p>
            <a:fld id="{3D87FC47-F7C6-4D44-A27B-3C407C57D132}" type="datetimeFigureOut">
              <a:rPr lang="en-AU" smtClean="0"/>
              <a:t>17/09/2025</a:t>
            </a:fld>
            <a:endParaRPr lang="en-AU"/>
          </a:p>
        </p:txBody>
      </p:sp>
      <p:sp>
        <p:nvSpPr>
          <p:cNvPr id="6" name="Footer/CRICOS">
            <a:extLst>
              <a:ext uri="{FF2B5EF4-FFF2-40B4-BE49-F238E27FC236}">
                <a16:creationId xmlns:a16="http://schemas.microsoft.com/office/drawing/2014/main" id="{BF7FE968-D3D0-451D-80D3-77D7AFE37A4D}"/>
              </a:ext>
            </a:extLst>
          </p:cNvPr>
          <p:cNvSpPr>
            <a:spLocks noGrp="1"/>
          </p:cNvSpPr>
          <p:nvPr>
            <p:ph type="ftr" sz="quarter" idx="16"/>
          </p:nvPr>
        </p:nvSpPr>
        <p:spPr/>
        <p:txBody>
          <a:bodyPr/>
          <a:lstStyle/>
          <a:p>
            <a:endParaRPr lang="en-AU"/>
          </a:p>
        </p:txBody>
      </p:sp>
      <p:pic>
        <p:nvPicPr>
          <p:cNvPr id="4" name="Picture 3">
            <a:extLst>
              <a:ext uri="{FF2B5EF4-FFF2-40B4-BE49-F238E27FC236}">
                <a16:creationId xmlns:a16="http://schemas.microsoft.com/office/drawing/2014/main" id="{4290DCEE-2E8D-0912-3E0E-FA9A6A160F48}"/>
              </a:ext>
            </a:extLst>
          </p:cNvPr>
          <p:cNvPicPr>
            <a:picLocks noChangeAspect="1"/>
          </p:cNvPicPr>
          <p:nvPr/>
        </p:nvPicPr>
        <p:blipFill>
          <a:blip r:embed="rId2"/>
          <a:srcRect/>
          <a:stretch/>
        </p:blipFill>
        <p:spPr>
          <a:xfrm>
            <a:off x="10651215" y="112997"/>
            <a:ext cx="1418228" cy="838044"/>
          </a:xfrm>
          <a:prstGeom prst="rect">
            <a:avLst/>
          </a:prstGeom>
        </p:spPr>
      </p:pic>
    </p:spTree>
    <p:extLst>
      <p:ext uri="{BB962C8B-B14F-4D97-AF65-F5344CB8AC3E}">
        <p14:creationId xmlns:p14="http://schemas.microsoft.com/office/powerpoint/2010/main" val="3892615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Pull-out Tex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solidFill>
                  <a:schemeClr val="tx1"/>
                </a:solidFill>
              </a:defRPr>
            </a:lvl1pPr>
          </a:lstStyle>
          <a:p>
            <a:r>
              <a:rPr lang="en-US"/>
              <a:t>Click to add title</a:t>
            </a:r>
            <a:endParaRPr lang="en-GB"/>
          </a:p>
        </p:txBody>
      </p:sp>
      <p:sp>
        <p:nvSpPr>
          <p:cNvPr id="20" name="Pull-out body copy text" descr="Pull-Out Quote Shape">
            <a:extLst>
              <a:ext uri="{FF2B5EF4-FFF2-40B4-BE49-F238E27FC236}">
                <a16:creationId xmlns:a16="http://schemas.microsoft.com/office/drawing/2014/main" id="{B7538734-08FE-4AEA-8C4B-1B9FD40865F2}"/>
              </a:ext>
            </a:extLst>
          </p:cNvPr>
          <p:cNvSpPr>
            <a:spLocks noGrp="1"/>
          </p:cNvSpPr>
          <p:nvPr>
            <p:ph type="body" sz="quarter" idx="14" hasCustomPrompt="1"/>
          </p:nvPr>
        </p:nvSpPr>
        <p:spPr>
          <a:xfrm>
            <a:off x="7172323" y="1276415"/>
            <a:ext cx="4744800" cy="4744800"/>
          </a:xfrm>
          <a:custGeom>
            <a:avLst/>
            <a:gdLst>
              <a:gd name="connsiteX0" fmla="*/ 2372400 w 4744800"/>
              <a:gd name="connsiteY0" fmla="*/ 0 h 4744800"/>
              <a:gd name="connsiteX1" fmla="*/ 4744800 w 4744800"/>
              <a:gd name="connsiteY1" fmla="*/ 2372400 h 4744800"/>
              <a:gd name="connsiteX2" fmla="*/ 2372400 w 4744800"/>
              <a:gd name="connsiteY2" fmla="*/ 4744800 h 4744800"/>
              <a:gd name="connsiteX3" fmla="*/ 0 w 4744800"/>
              <a:gd name="connsiteY3" fmla="*/ 2372400 h 4744800"/>
              <a:gd name="connsiteX4" fmla="*/ 2372400 w 4744800"/>
              <a:gd name="connsiteY4" fmla="*/ 0 h 474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4800" h="4744800">
                <a:moveTo>
                  <a:pt x="2372400" y="0"/>
                </a:moveTo>
                <a:cubicBezTo>
                  <a:pt x="3682640" y="0"/>
                  <a:pt x="4744800" y="1062160"/>
                  <a:pt x="4744800" y="2372400"/>
                </a:cubicBezTo>
                <a:cubicBezTo>
                  <a:pt x="4744800" y="3682640"/>
                  <a:pt x="3682640" y="4744800"/>
                  <a:pt x="2372400" y="4744800"/>
                </a:cubicBezTo>
                <a:cubicBezTo>
                  <a:pt x="1062160" y="4744800"/>
                  <a:pt x="0" y="3682640"/>
                  <a:pt x="0" y="2372400"/>
                </a:cubicBezTo>
                <a:cubicBezTo>
                  <a:pt x="0" y="1062160"/>
                  <a:pt x="1062160" y="0"/>
                  <a:pt x="2372400" y="0"/>
                </a:cubicBezTo>
                <a:close/>
              </a:path>
            </a:pathLst>
          </a:custGeom>
          <a:solidFill>
            <a:schemeClr val="accent1"/>
          </a:solidFill>
        </p:spPr>
        <p:txBody>
          <a:bodyPr wrap="square" lIns="108000" tIns="144000" rIns="108000" bIns="144000" anchor="ctr">
            <a:noAutofit/>
          </a:bodyPr>
          <a:lstStyle>
            <a:lvl1pPr algn="ctr">
              <a:spcBef>
                <a:spcPts val="0"/>
              </a:spcBef>
              <a:spcAft>
                <a:spcPts val="0"/>
              </a:spcAft>
              <a:defRPr sz="3000" b="1">
                <a:solidFill>
                  <a:schemeClr val="bg1"/>
                </a:solidFill>
              </a:defRPr>
            </a:lvl1pPr>
            <a:lvl2pPr algn="ctr">
              <a:defRPr sz="2400">
                <a:solidFill>
                  <a:schemeClr val="bg1"/>
                </a:solidFill>
                <a:latin typeface="Calibri Light" panose="020F0302020204030204" pitchFamily="34" charset="0"/>
                <a:cs typeface="Calibri Light" panose="020F0302020204030204" pitchFamily="34" charset="0"/>
              </a:defRPr>
            </a:lvl2pPr>
            <a:lvl3pPr marL="0" indent="0" algn="ctr">
              <a:buNone/>
              <a:defRPr sz="2400">
                <a:solidFill>
                  <a:schemeClr val="bg1"/>
                </a:solidFill>
                <a:latin typeface="Calibri Light" panose="020F0302020204030204" pitchFamily="34" charset="0"/>
                <a:cs typeface="Calibri Light" panose="020F0302020204030204" pitchFamily="34" charset="0"/>
              </a:defRPr>
            </a:lvl3pPr>
            <a:lvl4pPr marL="0" indent="0" algn="ctr">
              <a:buNone/>
              <a:defRPr sz="2400">
                <a:solidFill>
                  <a:schemeClr val="bg1"/>
                </a:solidFill>
                <a:latin typeface="Calibri Light" panose="020F0302020204030204" pitchFamily="34" charset="0"/>
                <a:cs typeface="Calibri Light" panose="020F0302020204030204" pitchFamily="34" charset="0"/>
              </a:defRPr>
            </a:lvl4pPr>
            <a:lvl5pPr marL="0" algn="ctr">
              <a:defRPr sz="2400">
                <a:solidFill>
                  <a:schemeClr val="bg1"/>
                </a:solidFill>
                <a:latin typeface="Calibri Light" panose="020F0302020204030204" pitchFamily="34" charset="0"/>
                <a:cs typeface="Calibri Light" panose="020F0302020204030204" pitchFamily="34" charset="0"/>
              </a:defRPr>
            </a:lvl5pPr>
            <a:lvl6pPr algn="ctr">
              <a:defRPr sz="2400">
                <a:solidFill>
                  <a:schemeClr val="bg1"/>
                </a:solidFill>
                <a:latin typeface="Calibri Light" panose="020F0302020204030204" pitchFamily="34" charset="0"/>
                <a:cs typeface="Calibri Light" panose="020F0302020204030204" pitchFamily="34" charset="0"/>
              </a:defRPr>
            </a:lvl6pPr>
            <a:lvl7pPr algn="ctr">
              <a:defRPr sz="2400">
                <a:solidFill>
                  <a:schemeClr val="bg1"/>
                </a:solidFill>
                <a:latin typeface="Calibri Light" panose="020F0302020204030204" pitchFamily="34" charset="0"/>
                <a:cs typeface="Calibri Light" panose="020F0302020204030204" pitchFamily="34" charset="0"/>
              </a:defRPr>
            </a:lvl7pPr>
            <a:lvl8pPr algn="ctr">
              <a:defRPr sz="2400">
                <a:solidFill>
                  <a:schemeClr val="bg1"/>
                </a:solidFill>
                <a:latin typeface="Calibri Light" panose="020F0302020204030204" pitchFamily="34" charset="0"/>
                <a:cs typeface="Calibri Light" panose="020F0302020204030204" pitchFamily="34" charset="0"/>
              </a:defRPr>
            </a:lvl8pPr>
            <a:lvl9pPr algn="ctr">
              <a:defRPr sz="2400">
                <a:solidFill>
                  <a:schemeClr val="bg1"/>
                </a:solidFill>
                <a:latin typeface="Calibri Light" panose="020F0302020204030204" pitchFamily="34" charset="0"/>
                <a:cs typeface="Calibri Light" panose="020F0302020204030204" pitchFamily="34" charset="0"/>
              </a:defRPr>
            </a:lvl9pPr>
          </a:lstStyle>
          <a:p>
            <a:pPr lvl="0"/>
            <a:r>
              <a:rPr lang="en-US"/>
              <a:t>Pull-out copy</a:t>
            </a:r>
          </a:p>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a:t>
            </a:r>
          </a:p>
          <a:p>
            <a:pPr lvl="6"/>
            <a:r>
              <a:rPr lang="en-US"/>
              <a:t>Seven</a:t>
            </a:r>
          </a:p>
          <a:p>
            <a:pPr lvl="7"/>
            <a:r>
              <a:rPr lang="en-US"/>
              <a:t>Eight</a:t>
            </a:r>
          </a:p>
          <a:p>
            <a:pPr lvl="8"/>
            <a:r>
              <a:rPr lang="en-US"/>
              <a:t>Nine</a:t>
            </a:r>
            <a:endParaRPr lang="en-AU"/>
          </a:p>
        </p:txBody>
      </p:sp>
      <p:sp>
        <p:nvSpPr>
          <p:cNvPr id="16" name="Picture Placeholder" descr="Image Placeholder">
            <a:extLst>
              <a:ext uri="{FF2B5EF4-FFF2-40B4-BE49-F238E27FC236}">
                <a16:creationId xmlns:a16="http://schemas.microsoft.com/office/drawing/2014/main" id="{0FCE13B1-D79A-444F-B333-38B89203CDC6}"/>
              </a:ext>
            </a:extLst>
          </p:cNvPr>
          <p:cNvSpPr>
            <a:spLocks noGrp="1"/>
          </p:cNvSpPr>
          <p:nvPr>
            <p:ph type="pic" sz="quarter" idx="13" hasCustomPrompt="1"/>
          </p:nvPr>
        </p:nvSpPr>
        <p:spPr>
          <a:xfrm>
            <a:off x="0" y="1168527"/>
            <a:ext cx="6914081" cy="5040000"/>
          </a:xfrm>
          <a:custGeom>
            <a:avLst/>
            <a:gdLst>
              <a:gd name="connsiteX0" fmla="*/ 0 w 6914081"/>
              <a:gd name="connsiteY0" fmla="*/ 0 h 5040000"/>
              <a:gd name="connsiteX1" fmla="*/ 1718132 w 6914081"/>
              <a:gd name="connsiteY1" fmla="*/ 0 h 5040000"/>
              <a:gd name="connsiteX2" fmla="*/ 1849535 w 6914081"/>
              <a:gd name="connsiteY2" fmla="*/ 0 h 5040000"/>
              <a:gd name="connsiteX3" fmla="*/ 1961211 w 6914081"/>
              <a:gd name="connsiteY3" fmla="*/ 0 h 5040000"/>
              <a:gd name="connsiteX4" fmla="*/ 4393721 w 6914081"/>
              <a:gd name="connsiteY4" fmla="*/ 0 h 5040000"/>
              <a:gd name="connsiteX5" fmla="*/ 6914081 w 6914081"/>
              <a:gd name="connsiteY5" fmla="*/ 2520000 h 5040000"/>
              <a:gd name="connsiteX6" fmla="*/ 4393721 w 6914081"/>
              <a:gd name="connsiteY6" fmla="*/ 5040000 h 5040000"/>
              <a:gd name="connsiteX7" fmla="*/ 1859227 w 6914081"/>
              <a:gd name="connsiteY7" fmla="*/ 5040000 h 5040000"/>
              <a:gd name="connsiteX8" fmla="*/ 1849535 w 6914081"/>
              <a:gd name="connsiteY8" fmla="*/ 5040000 h 5040000"/>
              <a:gd name="connsiteX9" fmla="*/ 1799784 w 6914081"/>
              <a:gd name="connsiteY9" fmla="*/ 5040000 h 5040000"/>
              <a:gd name="connsiteX10" fmla="*/ 1718132 w 6914081"/>
              <a:gd name="connsiteY10" fmla="*/ 5040000 h 5040000"/>
              <a:gd name="connsiteX11" fmla="*/ 0 w 6914081"/>
              <a:gd name="connsiteY11" fmla="*/ 5040000 h 50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14081" h="5040000">
                <a:moveTo>
                  <a:pt x="0" y="0"/>
                </a:moveTo>
                <a:lnTo>
                  <a:pt x="1718132" y="0"/>
                </a:lnTo>
                <a:lnTo>
                  <a:pt x="1849535" y="0"/>
                </a:lnTo>
                <a:lnTo>
                  <a:pt x="1961211" y="0"/>
                </a:lnTo>
                <a:cubicBezTo>
                  <a:pt x="4393721" y="0"/>
                  <a:pt x="4393721" y="0"/>
                  <a:pt x="4393721" y="0"/>
                </a:cubicBezTo>
                <a:cubicBezTo>
                  <a:pt x="5785141" y="0"/>
                  <a:pt x="6914081" y="1128780"/>
                  <a:pt x="6914081" y="2520000"/>
                </a:cubicBezTo>
                <a:cubicBezTo>
                  <a:pt x="6914081" y="3911221"/>
                  <a:pt x="5785141" y="5040000"/>
                  <a:pt x="4393721" y="5040000"/>
                </a:cubicBezTo>
                <a:cubicBezTo>
                  <a:pt x="2721478" y="5040000"/>
                  <a:pt x="2094386" y="5040000"/>
                  <a:pt x="1859227" y="5040000"/>
                </a:cubicBezTo>
                <a:lnTo>
                  <a:pt x="1849535" y="5040000"/>
                </a:lnTo>
                <a:lnTo>
                  <a:pt x="1799784" y="5040000"/>
                </a:lnTo>
                <a:cubicBezTo>
                  <a:pt x="1718132" y="5040000"/>
                  <a:pt x="1718132" y="5040000"/>
                  <a:pt x="1718132" y="5040000"/>
                </a:cubicBezTo>
                <a:lnTo>
                  <a:pt x="0" y="5040000"/>
                </a:lnTo>
                <a:close/>
              </a:path>
            </a:pathLst>
          </a:custGeom>
          <a:solidFill>
            <a:schemeClr val="bg1">
              <a:lumMod val="75000"/>
            </a:schemeClr>
          </a:solidFill>
        </p:spPr>
        <p:txBody>
          <a:bodyPr wrap="square" lIns="144000" tIns="144000">
            <a:noAutofit/>
          </a:bodyPr>
          <a:lstStyle>
            <a:lvl1pPr>
              <a:defRPr sz="1400">
                <a:solidFill>
                  <a:schemeClr val="bg1"/>
                </a:solidFill>
              </a:defRPr>
            </a:lvl1pPr>
          </a:lstStyle>
          <a:p>
            <a:r>
              <a:rPr lang="en-AU" sz="1400"/>
              <a:t>Click Icon to Add Image</a:t>
            </a:r>
            <a:endParaRPr lang="en-AU"/>
          </a:p>
        </p:txBody>
      </p:sp>
      <p:sp>
        <p:nvSpPr>
          <p:cNvPr id="11" name="Slide Number">
            <a:extLst>
              <a:ext uri="{FF2B5EF4-FFF2-40B4-BE49-F238E27FC236}">
                <a16:creationId xmlns:a16="http://schemas.microsoft.com/office/drawing/2014/main" id="{6894CA7D-4B1E-4994-B85C-62F364F0E88F}"/>
              </a:ext>
            </a:extLst>
          </p:cNvPr>
          <p:cNvSpPr>
            <a:spLocks noGrp="1"/>
          </p:cNvSpPr>
          <p:nvPr>
            <p:ph type="sldNum" sz="quarter" idx="17"/>
          </p:nvPr>
        </p:nvSpPr>
        <p:spPr/>
        <p:txBody>
          <a:bodyPr/>
          <a:lstStyle/>
          <a:p>
            <a:fld id="{421A630D-13EC-4BD6-A815-4378763A4888}" type="slidenum">
              <a:rPr lang="en-AU" smtClean="0"/>
              <a:t>‹#›</a:t>
            </a:fld>
            <a:endParaRPr lang="en-AU"/>
          </a:p>
        </p:txBody>
      </p:sp>
      <p:sp>
        <p:nvSpPr>
          <p:cNvPr id="6" name="Date">
            <a:extLst>
              <a:ext uri="{FF2B5EF4-FFF2-40B4-BE49-F238E27FC236}">
                <a16:creationId xmlns:a16="http://schemas.microsoft.com/office/drawing/2014/main" id="{3C37E72A-40F5-4D33-B9FA-59AF132E4CEE}"/>
              </a:ext>
            </a:extLst>
          </p:cNvPr>
          <p:cNvSpPr>
            <a:spLocks noGrp="1"/>
          </p:cNvSpPr>
          <p:nvPr>
            <p:ph type="dt" sz="half" idx="15"/>
          </p:nvPr>
        </p:nvSpPr>
        <p:spPr/>
        <p:txBody>
          <a:bodyPr/>
          <a:lstStyle/>
          <a:p>
            <a:fld id="{3D87FC47-F7C6-4D44-A27B-3C407C57D132}" type="datetimeFigureOut">
              <a:rPr lang="en-AU" smtClean="0"/>
              <a:t>17/09/2025</a:t>
            </a:fld>
            <a:endParaRPr lang="en-AU"/>
          </a:p>
        </p:txBody>
      </p:sp>
      <p:sp>
        <p:nvSpPr>
          <p:cNvPr id="10" name="Footer/CRICOS">
            <a:extLst>
              <a:ext uri="{FF2B5EF4-FFF2-40B4-BE49-F238E27FC236}">
                <a16:creationId xmlns:a16="http://schemas.microsoft.com/office/drawing/2014/main" id="{1849B2CF-B578-4DF6-A7E8-8B3C65C202FD}"/>
              </a:ext>
            </a:extLst>
          </p:cNvPr>
          <p:cNvSpPr>
            <a:spLocks noGrp="1"/>
          </p:cNvSpPr>
          <p:nvPr>
            <p:ph type="ftr" sz="quarter" idx="16"/>
          </p:nvPr>
        </p:nvSpPr>
        <p:spPr/>
        <p:txBody>
          <a:bodyPr/>
          <a:lstStyle/>
          <a:p>
            <a:endParaRPr lang="en-AU"/>
          </a:p>
        </p:txBody>
      </p:sp>
      <p:pic>
        <p:nvPicPr>
          <p:cNvPr id="5" name="Picture 4">
            <a:extLst>
              <a:ext uri="{FF2B5EF4-FFF2-40B4-BE49-F238E27FC236}">
                <a16:creationId xmlns:a16="http://schemas.microsoft.com/office/drawing/2014/main" id="{CB908C39-35FE-FBE3-97DC-DA4CD34042AF}"/>
              </a:ext>
            </a:extLst>
          </p:cNvPr>
          <p:cNvPicPr>
            <a:picLocks noChangeAspect="1"/>
          </p:cNvPicPr>
          <p:nvPr/>
        </p:nvPicPr>
        <p:blipFill>
          <a:blip r:embed="rId2"/>
          <a:srcRect/>
          <a:stretch/>
        </p:blipFill>
        <p:spPr>
          <a:xfrm>
            <a:off x="10651215" y="112997"/>
            <a:ext cx="1418228" cy="838044"/>
          </a:xfrm>
          <a:prstGeom prst="rect">
            <a:avLst/>
          </a:prstGeom>
        </p:spPr>
      </p:pic>
    </p:spTree>
    <p:extLst>
      <p:ext uri="{BB962C8B-B14F-4D97-AF65-F5344CB8AC3E}">
        <p14:creationId xmlns:p14="http://schemas.microsoft.com/office/powerpoint/2010/main" val="8975879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A">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solidFill>
                  <a:schemeClr val="tx1"/>
                </a:solidFill>
              </a:defRPr>
            </a:lvl1pPr>
          </a:lstStyle>
          <a:p>
            <a:r>
              <a:rPr lang="en-US"/>
              <a:t>Click to add title</a:t>
            </a:r>
            <a:endParaRPr lang="en-GB"/>
          </a:p>
        </p:txBody>
      </p:sp>
      <p:sp>
        <p:nvSpPr>
          <p:cNvPr id="10" name="Body copy text">
            <a:extLst>
              <a:ext uri="{FF2B5EF4-FFF2-40B4-BE49-F238E27FC236}">
                <a16:creationId xmlns:a16="http://schemas.microsoft.com/office/drawing/2014/main" id="{7A440D47-120F-417D-B465-94954774363E}"/>
              </a:ext>
            </a:extLst>
          </p:cNvPr>
          <p:cNvSpPr>
            <a:spLocks noGrp="1"/>
          </p:cNvSpPr>
          <p:nvPr>
            <p:ph type="body" sz="quarter" idx="13" hasCustomPrompt="1"/>
          </p:nvPr>
        </p:nvSpPr>
        <p:spPr>
          <a:xfrm>
            <a:off x="438150" y="1403350"/>
            <a:ext cx="6067425" cy="4792663"/>
          </a:xfrm>
        </p:spPr>
        <p:txBody>
          <a:bodyPr/>
          <a:lstStyle>
            <a:lvl1pPr>
              <a:spcBef>
                <a:spcPts val="0"/>
              </a:spcBef>
              <a:spcAft>
                <a:spcPts val="400"/>
              </a:spcAft>
              <a:defRPr/>
            </a:lvl1pPr>
            <a:lvl2pPr>
              <a:spcAft>
                <a:spcPts val="600"/>
              </a:spcAft>
              <a:defRPr sz="2000"/>
            </a:lvl2pPr>
            <a:lvl3pPr marL="0" indent="0">
              <a:buNone/>
              <a:defRPr>
                <a:latin typeface="Calibri Light" panose="020F0302020204030204" pitchFamily="34" charset="0"/>
                <a:cs typeface="Calibri Light" panose="020F0302020204030204" pitchFamily="34" charset="0"/>
              </a:defRPr>
            </a:lvl3pPr>
            <a:lvl4pPr marL="180000" indent="-180000">
              <a:buSzPct val="110000"/>
              <a:buFont typeface="Arial" panose="020B0604020202020204" pitchFamily="34" charset="0"/>
              <a:buChar char="•"/>
              <a:defRPr>
                <a:latin typeface="Calibri Light" panose="020F0302020204030204" pitchFamily="34" charset="0"/>
                <a:cs typeface="Calibri Light" panose="020F0302020204030204" pitchFamily="34" charset="0"/>
              </a:defRPr>
            </a:lvl4pPr>
            <a:lvl5pPr marL="360000" indent="-180000">
              <a:buFont typeface="Calibri" panose="020F0502020204030204" pitchFamily="34" charset="0"/>
              <a:buChar char="–"/>
              <a:defRPr>
                <a:latin typeface="Calibri Light" panose="020F0302020204030204" pitchFamily="34" charset="0"/>
                <a:cs typeface="Calibri Light" panose="020F0302020204030204" pitchFamily="34" charset="0"/>
              </a:defRPr>
            </a:lvl5pPr>
            <a:lvl6pPr marL="180000">
              <a:defRPr>
                <a:latin typeface="Calibri Light" panose="020F0302020204030204" pitchFamily="34" charset="0"/>
                <a:cs typeface="Calibri Light" panose="020F0302020204030204" pitchFamily="34" charset="0"/>
              </a:defRPr>
            </a:lvl6pPr>
            <a:lvl7pPr>
              <a:defRPr>
                <a:latin typeface="Calibri Light" panose="020F0302020204030204" pitchFamily="34" charset="0"/>
                <a:cs typeface="Calibri Light" panose="020F0302020204030204" pitchFamily="34" charset="0"/>
              </a:defRPr>
            </a:lvl7pPr>
            <a:lvl8pPr>
              <a:defRPr>
                <a:latin typeface="Calibri Light" panose="020F0302020204030204" pitchFamily="34" charset="0"/>
                <a:cs typeface="Calibri Light" panose="020F0302020204030204" pitchFamily="34" charset="0"/>
              </a:defRPr>
            </a:lvl8pPr>
            <a:lvl9pPr>
              <a:defRPr>
                <a:latin typeface="Calibri Light" panose="020F0302020204030204" pitchFamily="34" charset="0"/>
                <a:cs typeface="Calibri Light" panose="020F0302020204030204" pitchFamily="34" charset="0"/>
              </a:defRPr>
            </a:lvl9pPr>
          </a:lstStyle>
          <a:p>
            <a:pPr lvl="0"/>
            <a:r>
              <a:rPr lang="en-US"/>
              <a:t>First Level Heading</a:t>
            </a:r>
          </a:p>
          <a:p>
            <a:pPr lvl="1"/>
            <a:r>
              <a:rPr lang="en-US"/>
              <a:t>Add Second level</a:t>
            </a:r>
          </a:p>
          <a:p>
            <a:pPr lvl="2"/>
            <a:r>
              <a:rPr lang="en-US"/>
              <a:t>Third level</a:t>
            </a:r>
          </a:p>
          <a:p>
            <a:pPr lvl="3"/>
            <a:r>
              <a:rPr lang="en-US"/>
              <a:t>Fourth level</a:t>
            </a:r>
          </a:p>
          <a:p>
            <a:pPr lvl="4"/>
            <a:r>
              <a:rPr lang="en-US"/>
              <a:t>Fifth level</a:t>
            </a:r>
          </a:p>
          <a:p>
            <a:pPr lvl="5"/>
            <a:r>
              <a:rPr lang="en-US"/>
              <a:t>Six</a:t>
            </a:r>
          </a:p>
          <a:p>
            <a:pPr lvl="6"/>
            <a:r>
              <a:rPr lang="en-US"/>
              <a:t>Seven</a:t>
            </a:r>
          </a:p>
          <a:p>
            <a:pPr lvl="7"/>
            <a:r>
              <a:rPr lang="en-US"/>
              <a:t>Eight</a:t>
            </a:r>
          </a:p>
          <a:p>
            <a:pPr lvl="8"/>
            <a:r>
              <a:rPr lang="en-US"/>
              <a:t>Nine </a:t>
            </a:r>
            <a:endParaRPr lang="en-GB"/>
          </a:p>
        </p:txBody>
      </p:sp>
      <p:sp>
        <p:nvSpPr>
          <p:cNvPr id="18" name="Pull-out body copy text" descr="Pull-Out Quote Shape">
            <a:extLst>
              <a:ext uri="{FF2B5EF4-FFF2-40B4-BE49-F238E27FC236}">
                <a16:creationId xmlns:a16="http://schemas.microsoft.com/office/drawing/2014/main" id="{A16D5FAB-27FB-4A02-AF32-8E7F184C40EC}"/>
              </a:ext>
            </a:extLst>
          </p:cNvPr>
          <p:cNvSpPr>
            <a:spLocks noGrp="1"/>
          </p:cNvSpPr>
          <p:nvPr>
            <p:ph type="body" sz="quarter" idx="14" hasCustomPrompt="1"/>
          </p:nvPr>
        </p:nvSpPr>
        <p:spPr>
          <a:xfrm>
            <a:off x="6989777" y="1260602"/>
            <a:ext cx="5202223" cy="3996000"/>
          </a:xfrm>
          <a:custGeom>
            <a:avLst/>
            <a:gdLst>
              <a:gd name="connsiteX0" fmla="*/ 2001099 w 5202223"/>
              <a:gd name="connsiteY0" fmla="*/ 0 h 3996000"/>
              <a:gd name="connsiteX1" fmla="*/ 5202223 w 5202223"/>
              <a:gd name="connsiteY1" fmla="*/ 0 h 3996000"/>
              <a:gd name="connsiteX2" fmla="*/ 5202223 w 5202223"/>
              <a:gd name="connsiteY2" fmla="*/ 3996000 h 3996000"/>
              <a:gd name="connsiteX3" fmla="*/ 2001099 w 5202223"/>
              <a:gd name="connsiteY3" fmla="*/ 3996000 h 3996000"/>
              <a:gd name="connsiteX4" fmla="*/ 0 w 5202223"/>
              <a:gd name="connsiteY4" fmla="*/ 1996418 h 3996000"/>
              <a:gd name="connsiteX5" fmla="*/ 2001099 w 5202223"/>
              <a:gd name="connsiteY5" fmla="*/ 0 h 39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02223" h="3996000">
                <a:moveTo>
                  <a:pt x="2001099" y="0"/>
                </a:moveTo>
                <a:cubicBezTo>
                  <a:pt x="2001099" y="0"/>
                  <a:pt x="2001099" y="0"/>
                  <a:pt x="5202223" y="0"/>
                </a:cubicBezTo>
                <a:lnTo>
                  <a:pt x="5202223" y="3996000"/>
                </a:lnTo>
                <a:cubicBezTo>
                  <a:pt x="5202223" y="3996000"/>
                  <a:pt x="5202223" y="3996000"/>
                  <a:pt x="2001099" y="3996000"/>
                </a:cubicBezTo>
                <a:cubicBezTo>
                  <a:pt x="896062" y="3996000"/>
                  <a:pt x="0" y="3100618"/>
                  <a:pt x="0" y="1996418"/>
                </a:cubicBezTo>
                <a:cubicBezTo>
                  <a:pt x="0" y="892219"/>
                  <a:pt x="896062" y="0"/>
                  <a:pt x="2001099" y="0"/>
                </a:cubicBezTo>
                <a:close/>
              </a:path>
            </a:pathLst>
          </a:custGeom>
          <a:solidFill>
            <a:schemeClr val="tx2"/>
          </a:solidFill>
        </p:spPr>
        <p:txBody>
          <a:bodyPr wrap="square" lIns="1224000" tIns="108000" rIns="144000" bIns="108000" anchor="ctr">
            <a:noAutofit/>
          </a:bodyPr>
          <a:lstStyle>
            <a:lvl1pPr marL="90000" indent="-90000">
              <a:lnSpc>
                <a:spcPct val="100000"/>
              </a:lnSpc>
              <a:spcBef>
                <a:spcPts val="0"/>
              </a:spcBef>
              <a:spcAft>
                <a:spcPts val="0"/>
              </a:spcAft>
              <a:buFont typeface="Calibri" panose="020F0502020204030204" pitchFamily="34" charset="0"/>
              <a:buChar char="‘"/>
              <a:defRPr sz="2800">
                <a:solidFill>
                  <a:schemeClr val="bg1"/>
                </a:solidFill>
                <a:latin typeface="Calibri Light" panose="020F0302020204030204" pitchFamily="34" charset="0"/>
                <a:cs typeface="Calibri Light" panose="020F0302020204030204" pitchFamily="34" charset="0"/>
              </a:defRPr>
            </a:lvl1pPr>
            <a:lvl2pPr marL="90000" indent="0">
              <a:spcBef>
                <a:spcPts val="0"/>
              </a:spcBef>
              <a:buFont typeface="Calibri" panose="020F0502020204030204" pitchFamily="34" charset="0"/>
              <a:buNone/>
              <a:defRPr sz="2800">
                <a:solidFill>
                  <a:schemeClr val="bg1"/>
                </a:solidFill>
                <a:latin typeface="Calibri Light" panose="020F0302020204030204" pitchFamily="34" charset="0"/>
                <a:cs typeface="Calibri Light" panose="020F0302020204030204" pitchFamily="34" charset="0"/>
              </a:defRPr>
            </a:lvl2pPr>
            <a:lvl3pPr marL="90000" indent="0">
              <a:spcBef>
                <a:spcPts val="0"/>
              </a:spcBef>
              <a:buFont typeface="Calibri" panose="020F0502020204030204" pitchFamily="34" charset="0"/>
              <a:buNone/>
              <a:defRPr sz="2800">
                <a:solidFill>
                  <a:schemeClr val="bg1"/>
                </a:solidFill>
                <a:latin typeface="Calibri Light" panose="020F0302020204030204" pitchFamily="34" charset="0"/>
                <a:cs typeface="Calibri Light" panose="020F0302020204030204" pitchFamily="34" charset="0"/>
              </a:defRPr>
            </a:lvl3pPr>
            <a:lvl4pPr marL="90000" indent="0">
              <a:spcBef>
                <a:spcPts val="0"/>
              </a:spcBef>
              <a:buFont typeface="Calibri" panose="020F0502020204030204" pitchFamily="34" charset="0"/>
              <a:buNone/>
              <a:defRPr sz="2800">
                <a:solidFill>
                  <a:schemeClr val="bg1"/>
                </a:solidFill>
                <a:latin typeface="Calibri Light" panose="020F0302020204030204" pitchFamily="34" charset="0"/>
                <a:cs typeface="Calibri Light" panose="020F0302020204030204" pitchFamily="34" charset="0"/>
              </a:defRPr>
            </a:lvl4pPr>
            <a:lvl5pPr marL="90000" indent="0">
              <a:spcBef>
                <a:spcPts val="0"/>
              </a:spcBef>
              <a:buFont typeface="Calibri" panose="020F0502020204030204" pitchFamily="34" charset="0"/>
              <a:buNone/>
              <a:defRPr sz="2800">
                <a:solidFill>
                  <a:schemeClr val="bg1"/>
                </a:solidFill>
                <a:latin typeface="Calibri Light" panose="020F0302020204030204" pitchFamily="34" charset="0"/>
                <a:cs typeface="Calibri Light" panose="020F0302020204030204" pitchFamily="34" charset="0"/>
              </a:defRPr>
            </a:lvl5pPr>
            <a:lvl6pPr marL="90000" indent="0">
              <a:spcBef>
                <a:spcPts val="0"/>
              </a:spcBef>
              <a:buFont typeface="Calibri" panose="020F0502020204030204" pitchFamily="34" charset="0"/>
              <a:buNone/>
              <a:defRPr sz="2800">
                <a:solidFill>
                  <a:schemeClr val="bg1"/>
                </a:solidFill>
                <a:latin typeface="Calibri Light" panose="020F0302020204030204" pitchFamily="34" charset="0"/>
                <a:cs typeface="Calibri Light" panose="020F0302020204030204" pitchFamily="34" charset="0"/>
              </a:defRPr>
            </a:lvl6pPr>
            <a:lvl7pPr marL="90000" indent="0">
              <a:spcBef>
                <a:spcPts val="0"/>
              </a:spcBef>
              <a:buFont typeface="Calibri" panose="020F0502020204030204" pitchFamily="34" charset="0"/>
              <a:buNone/>
              <a:defRPr sz="2800">
                <a:solidFill>
                  <a:schemeClr val="bg1"/>
                </a:solidFill>
                <a:latin typeface="Calibri Light" panose="020F0302020204030204" pitchFamily="34" charset="0"/>
                <a:cs typeface="Calibri Light" panose="020F0302020204030204" pitchFamily="34" charset="0"/>
              </a:defRPr>
            </a:lvl7pPr>
            <a:lvl8pPr marL="90000" indent="0">
              <a:spcBef>
                <a:spcPts val="0"/>
              </a:spcBef>
              <a:buFont typeface="Calibri" panose="020F0502020204030204" pitchFamily="34" charset="0"/>
              <a:buNone/>
              <a:defRPr sz="2800">
                <a:solidFill>
                  <a:schemeClr val="bg1"/>
                </a:solidFill>
                <a:latin typeface="Calibri Light" panose="020F0302020204030204" pitchFamily="34" charset="0"/>
                <a:cs typeface="Calibri Light" panose="020F0302020204030204" pitchFamily="34" charset="0"/>
              </a:defRPr>
            </a:lvl8pPr>
            <a:lvl9pPr marL="90000" indent="0">
              <a:spcBef>
                <a:spcPts val="0"/>
              </a:spcBef>
              <a:buFont typeface="Calibri" panose="020F0502020204030204" pitchFamily="34" charset="0"/>
              <a:buNone/>
              <a:defRPr sz="2800">
                <a:solidFill>
                  <a:schemeClr val="bg1"/>
                </a:solidFill>
                <a:latin typeface="Calibri Light" panose="020F0302020204030204" pitchFamily="34" charset="0"/>
                <a:cs typeface="Calibri Light" panose="020F0302020204030204" pitchFamily="34" charset="0"/>
              </a:defRPr>
            </a:lvl9pPr>
          </a:lstStyle>
          <a:p>
            <a:pPr lvl="0"/>
            <a:r>
              <a:rPr lang="en-US"/>
              <a:t>Pull-out quote</a:t>
            </a:r>
          </a:p>
          <a:p>
            <a:pPr lvl="0"/>
            <a:r>
              <a:rPr lang="en-US"/>
              <a:t>Edit Master text styles </a:t>
            </a:r>
          </a:p>
          <a:p>
            <a:pPr lvl="1"/>
            <a:r>
              <a:rPr lang="en-US"/>
              <a:t>Second level</a:t>
            </a:r>
          </a:p>
          <a:p>
            <a:pPr lvl="2"/>
            <a:r>
              <a:rPr lang="en-US"/>
              <a:t>Third level</a:t>
            </a:r>
          </a:p>
          <a:p>
            <a:pPr lvl="3"/>
            <a:r>
              <a:rPr lang="en-US"/>
              <a:t>Fourth level</a:t>
            </a:r>
          </a:p>
          <a:p>
            <a:pPr lvl="4"/>
            <a:r>
              <a:rPr lang="en-US"/>
              <a:t>Fifth level</a:t>
            </a:r>
          </a:p>
          <a:p>
            <a:pPr lvl="5"/>
            <a:r>
              <a:rPr lang="en-US"/>
              <a:t>Six</a:t>
            </a:r>
          </a:p>
          <a:p>
            <a:pPr lvl="6"/>
            <a:r>
              <a:rPr lang="en-US"/>
              <a:t>Seven</a:t>
            </a:r>
          </a:p>
          <a:p>
            <a:pPr lvl="7"/>
            <a:r>
              <a:rPr lang="en-US"/>
              <a:t>Eight</a:t>
            </a:r>
          </a:p>
          <a:p>
            <a:pPr lvl="8"/>
            <a:r>
              <a:rPr lang="en-US"/>
              <a:t>Nine</a:t>
            </a:r>
            <a:endParaRPr lang="en-AU"/>
          </a:p>
        </p:txBody>
      </p:sp>
      <p:sp>
        <p:nvSpPr>
          <p:cNvPr id="12" name="Slide Number">
            <a:extLst>
              <a:ext uri="{FF2B5EF4-FFF2-40B4-BE49-F238E27FC236}">
                <a16:creationId xmlns:a16="http://schemas.microsoft.com/office/drawing/2014/main" id="{E83D80CB-1664-47A2-9E0A-26A6500FF52F}"/>
              </a:ext>
            </a:extLst>
          </p:cNvPr>
          <p:cNvSpPr>
            <a:spLocks noGrp="1"/>
          </p:cNvSpPr>
          <p:nvPr>
            <p:ph type="sldNum" sz="quarter" idx="17"/>
          </p:nvPr>
        </p:nvSpPr>
        <p:spPr/>
        <p:txBody>
          <a:bodyPr/>
          <a:lstStyle/>
          <a:p>
            <a:fld id="{421A630D-13EC-4BD6-A815-4378763A4888}" type="slidenum">
              <a:rPr lang="en-AU" smtClean="0"/>
              <a:t>‹#›</a:t>
            </a:fld>
            <a:endParaRPr lang="en-AU"/>
          </a:p>
        </p:txBody>
      </p:sp>
      <p:sp>
        <p:nvSpPr>
          <p:cNvPr id="6" name="Date">
            <a:extLst>
              <a:ext uri="{FF2B5EF4-FFF2-40B4-BE49-F238E27FC236}">
                <a16:creationId xmlns:a16="http://schemas.microsoft.com/office/drawing/2014/main" id="{F438E47C-6FDB-4220-982B-B2ACB1ED3D66}"/>
              </a:ext>
            </a:extLst>
          </p:cNvPr>
          <p:cNvSpPr>
            <a:spLocks noGrp="1"/>
          </p:cNvSpPr>
          <p:nvPr>
            <p:ph type="dt" sz="half" idx="15"/>
          </p:nvPr>
        </p:nvSpPr>
        <p:spPr/>
        <p:txBody>
          <a:bodyPr/>
          <a:lstStyle/>
          <a:p>
            <a:fld id="{3D87FC47-F7C6-4D44-A27B-3C407C57D132}" type="datetimeFigureOut">
              <a:rPr lang="en-AU" smtClean="0"/>
              <a:t>17/09/2025</a:t>
            </a:fld>
            <a:endParaRPr lang="en-AU"/>
          </a:p>
        </p:txBody>
      </p:sp>
      <p:sp>
        <p:nvSpPr>
          <p:cNvPr id="11" name="Footer/CRICOS">
            <a:extLst>
              <a:ext uri="{FF2B5EF4-FFF2-40B4-BE49-F238E27FC236}">
                <a16:creationId xmlns:a16="http://schemas.microsoft.com/office/drawing/2014/main" id="{2D18EEAB-EE46-4E0A-B241-73E1C48BC92F}"/>
              </a:ext>
            </a:extLst>
          </p:cNvPr>
          <p:cNvSpPr>
            <a:spLocks noGrp="1"/>
          </p:cNvSpPr>
          <p:nvPr>
            <p:ph type="ftr" sz="quarter" idx="16"/>
          </p:nvPr>
        </p:nvSpPr>
        <p:spPr/>
        <p:txBody>
          <a:bodyPr/>
          <a:lstStyle/>
          <a:p>
            <a:endParaRPr lang="en-AU"/>
          </a:p>
        </p:txBody>
      </p:sp>
      <p:pic>
        <p:nvPicPr>
          <p:cNvPr id="3" name="Picture 2">
            <a:extLst>
              <a:ext uri="{FF2B5EF4-FFF2-40B4-BE49-F238E27FC236}">
                <a16:creationId xmlns:a16="http://schemas.microsoft.com/office/drawing/2014/main" id="{13E26AD9-AFE8-3C2C-7B18-A8D4F5F54DFB}"/>
              </a:ext>
            </a:extLst>
          </p:cNvPr>
          <p:cNvPicPr>
            <a:picLocks noChangeAspect="1"/>
          </p:cNvPicPr>
          <p:nvPr/>
        </p:nvPicPr>
        <p:blipFill>
          <a:blip r:embed="rId2"/>
          <a:srcRect/>
          <a:stretch/>
        </p:blipFill>
        <p:spPr>
          <a:xfrm>
            <a:off x="10528093" y="5797744"/>
            <a:ext cx="1418228" cy="838044"/>
          </a:xfrm>
          <a:prstGeom prst="rect">
            <a:avLst/>
          </a:prstGeom>
        </p:spPr>
      </p:pic>
    </p:spTree>
    <p:extLst>
      <p:ext uri="{BB962C8B-B14F-4D97-AF65-F5344CB8AC3E}">
        <p14:creationId xmlns:p14="http://schemas.microsoft.com/office/powerpoint/2010/main" val="33173826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2CEB971-B798-4E1A-A628-0E968097306A}"/>
              </a:ext>
            </a:extLst>
          </p:cNvPr>
          <p:cNvSpPr>
            <a:spLocks noGrp="1"/>
          </p:cNvSpPr>
          <p:nvPr>
            <p:ph type="title" hasCustomPrompt="1"/>
          </p:nvPr>
        </p:nvSpPr>
        <p:spPr/>
        <p:txBody>
          <a:bodyPr/>
          <a:lstStyle>
            <a:lvl1pPr>
              <a:defRPr>
                <a:solidFill>
                  <a:schemeClr val="bg1"/>
                </a:solidFill>
              </a:defRPr>
            </a:lvl1pPr>
          </a:lstStyle>
          <a:p>
            <a:r>
              <a:rPr lang="en-US"/>
              <a:t>Click to add title</a:t>
            </a:r>
            <a:endParaRPr lang="en-AU"/>
          </a:p>
        </p:txBody>
      </p:sp>
      <p:sp>
        <p:nvSpPr>
          <p:cNvPr id="8" name="Slide Number">
            <a:extLst>
              <a:ext uri="{FF2B5EF4-FFF2-40B4-BE49-F238E27FC236}">
                <a16:creationId xmlns:a16="http://schemas.microsoft.com/office/drawing/2014/main" id="{0B5317BF-1F0C-4477-9BC7-289198FC84BA}"/>
              </a:ext>
            </a:extLst>
          </p:cNvPr>
          <p:cNvSpPr>
            <a:spLocks noGrp="1"/>
          </p:cNvSpPr>
          <p:nvPr>
            <p:ph type="sldNum" sz="quarter" idx="12"/>
          </p:nvPr>
        </p:nvSpPr>
        <p:spPr/>
        <p:txBody>
          <a:bodyPr/>
          <a:lstStyle/>
          <a:p>
            <a:fld id="{421A630D-13EC-4BD6-A815-4378763A4888}" type="slidenum">
              <a:rPr lang="en-AU" smtClean="0"/>
              <a:t>‹#›</a:t>
            </a:fld>
            <a:endParaRPr lang="en-AU"/>
          </a:p>
        </p:txBody>
      </p:sp>
      <p:sp>
        <p:nvSpPr>
          <p:cNvPr id="6" name="Date">
            <a:extLst>
              <a:ext uri="{FF2B5EF4-FFF2-40B4-BE49-F238E27FC236}">
                <a16:creationId xmlns:a16="http://schemas.microsoft.com/office/drawing/2014/main" id="{6D1EC72E-7ADB-4E90-A69C-3AE3255C4691}"/>
              </a:ext>
            </a:extLst>
          </p:cNvPr>
          <p:cNvSpPr>
            <a:spLocks noGrp="1"/>
          </p:cNvSpPr>
          <p:nvPr>
            <p:ph type="dt" sz="half" idx="10"/>
          </p:nvPr>
        </p:nvSpPr>
        <p:spPr/>
        <p:txBody>
          <a:bodyPr/>
          <a:lstStyle/>
          <a:p>
            <a:fld id="{3D87FC47-F7C6-4D44-A27B-3C407C57D132}" type="datetimeFigureOut">
              <a:rPr lang="en-AU" smtClean="0"/>
              <a:t>17/09/2025</a:t>
            </a:fld>
            <a:endParaRPr lang="en-AU"/>
          </a:p>
        </p:txBody>
      </p:sp>
      <p:sp>
        <p:nvSpPr>
          <p:cNvPr id="7" name="Footer/CRICOS">
            <a:extLst>
              <a:ext uri="{FF2B5EF4-FFF2-40B4-BE49-F238E27FC236}">
                <a16:creationId xmlns:a16="http://schemas.microsoft.com/office/drawing/2014/main" id="{F112DF2D-2D67-46D5-9779-19F490EB7A05}"/>
              </a:ext>
            </a:extLst>
          </p:cNvPr>
          <p:cNvSpPr>
            <a:spLocks noGrp="1"/>
          </p:cNvSpPr>
          <p:nvPr>
            <p:ph type="ftr" sz="quarter" idx="11"/>
          </p:nvPr>
        </p:nvSpPr>
        <p:spPr/>
        <p:txBody>
          <a:bodyPr/>
          <a:lstStyle/>
          <a:p>
            <a:endParaRPr lang="en-AU"/>
          </a:p>
        </p:txBody>
      </p:sp>
    </p:spTree>
    <p:extLst>
      <p:ext uri="{BB962C8B-B14F-4D97-AF65-F5344CB8AC3E}">
        <p14:creationId xmlns:p14="http://schemas.microsoft.com/office/powerpoint/2010/main" val="8088061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Quote B">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solidFill>
                  <a:schemeClr val="tx1"/>
                </a:solidFill>
              </a:defRPr>
            </a:lvl1pPr>
          </a:lstStyle>
          <a:p>
            <a:r>
              <a:rPr lang="en-US"/>
              <a:t>Click to add title</a:t>
            </a:r>
            <a:endParaRPr lang="en-GB"/>
          </a:p>
        </p:txBody>
      </p:sp>
      <p:sp>
        <p:nvSpPr>
          <p:cNvPr id="10" name="Body copy text">
            <a:extLst>
              <a:ext uri="{FF2B5EF4-FFF2-40B4-BE49-F238E27FC236}">
                <a16:creationId xmlns:a16="http://schemas.microsoft.com/office/drawing/2014/main" id="{7A440D47-120F-417D-B465-94954774363E}"/>
              </a:ext>
            </a:extLst>
          </p:cNvPr>
          <p:cNvSpPr>
            <a:spLocks noGrp="1"/>
          </p:cNvSpPr>
          <p:nvPr>
            <p:ph type="body" sz="quarter" idx="13" hasCustomPrompt="1"/>
          </p:nvPr>
        </p:nvSpPr>
        <p:spPr>
          <a:xfrm>
            <a:off x="438150" y="1403350"/>
            <a:ext cx="6067425" cy="4792663"/>
          </a:xfrm>
        </p:spPr>
        <p:txBody>
          <a:bodyPr/>
          <a:lstStyle>
            <a:lvl1pPr>
              <a:spcBef>
                <a:spcPts val="0"/>
              </a:spcBef>
              <a:spcAft>
                <a:spcPts val="400"/>
              </a:spcAft>
              <a:defRPr/>
            </a:lvl1pPr>
            <a:lvl2pPr>
              <a:spcAft>
                <a:spcPts val="600"/>
              </a:spcAft>
              <a:defRPr sz="2000"/>
            </a:lvl2pPr>
            <a:lvl3pPr marL="0" indent="0">
              <a:buNone/>
              <a:defRPr>
                <a:latin typeface="Calibri Light" panose="020F0302020204030204" pitchFamily="34" charset="0"/>
                <a:cs typeface="Calibri Light" panose="020F0302020204030204" pitchFamily="34" charset="0"/>
              </a:defRPr>
            </a:lvl3pPr>
            <a:lvl4pPr marL="180000" indent="-180000">
              <a:buSzPct val="110000"/>
              <a:buFont typeface="Arial" panose="020B0604020202020204" pitchFamily="34" charset="0"/>
              <a:buChar char="•"/>
              <a:defRPr>
                <a:latin typeface="Calibri Light" panose="020F0302020204030204" pitchFamily="34" charset="0"/>
                <a:cs typeface="Calibri Light" panose="020F0302020204030204" pitchFamily="34" charset="0"/>
              </a:defRPr>
            </a:lvl4pPr>
            <a:lvl5pPr marL="360000" indent="-180000">
              <a:buFont typeface="Calibri" panose="020F0502020204030204" pitchFamily="34" charset="0"/>
              <a:buChar char="–"/>
              <a:defRPr>
                <a:latin typeface="Calibri Light" panose="020F0302020204030204" pitchFamily="34" charset="0"/>
                <a:cs typeface="Calibri Light" panose="020F0302020204030204" pitchFamily="34" charset="0"/>
              </a:defRPr>
            </a:lvl5pPr>
            <a:lvl6pPr marL="180000">
              <a:defRPr>
                <a:latin typeface="Calibri Light" panose="020F0302020204030204" pitchFamily="34" charset="0"/>
                <a:cs typeface="Calibri Light" panose="020F0302020204030204" pitchFamily="34" charset="0"/>
              </a:defRPr>
            </a:lvl6pPr>
            <a:lvl7pPr>
              <a:defRPr>
                <a:latin typeface="Calibri Light" panose="020F0302020204030204" pitchFamily="34" charset="0"/>
                <a:cs typeface="Calibri Light" panose="020F0302020204030204" pitchFamily="34" charset="0"/>
              </a:defRPr>
            </a:lvl7pPr>
            <a:lvl8pPr>
              <a:defRPr>
                <a:latin typeface="Calibri Light" panose="020F0302020204030204" pitchFamily="34" charset="0"/>
                <a:cs typeface="Calibri Light" panose="020F0302020204030204" pitchFamily="34" charset="0"/>
              </a:defRPr>
            </a:lvl8pPr>
            <a:lvl9pPr>
              <a:defRPr>
                <a:latin typeface="Calibri Light" panose="020F0302020204030204" pitchFamily="34" charset="0"/>
                <a:cs typeface="Calibri Light" panose="020F0302020204030204" pitchFamily="34" charset="0"/>
              </a:defRPr>
            </a:lvl9pPr>
          </a:lstStyle>
          <a:p>
            <a:pPr lvl="0"/>
            <a:r>
              <a:rPr lang="en-US"/>
              <a:t>First Level Heading</a:t>
            </a:r>
          </a:p>
          <a:p>
            <a:pPr lvl="1"/>
            <a:r>
              <a:rPr lang="en-US"/>
              <a:t>Add Second level</a:t>
            </a:r>
          </a:p>
          <a:p>
            <a:pPr lvl="2"/>
            <a:r>
              <a:rPr lang="en-US"/>
              <a:t>Third level</a:t>
            </a:r>
          </a:p>
          <a:p>
            <a:pPr lvl="3"/>
            <a:r>
              <a:rPr lang="en-US"/>
              <a:t>Fourth level</a:t>
            </a:r>
          </a:p>
          <a:p>
            <a:pPr lvl="4"/>
            <a:r>
              <a:rPr lang="en-US"/>
              <a:t>Fifth level</a:t>
            </a:r>
          </a:p>
          <a:p>
            <a:pPr lvl="5"/>
            <a:r>
              <a:rPr lang="en-US"/>
              <a:t>Six</a:t>
            </a:r>
          </a:p>
          <a:p>
            <a:pPr lvl="6"/>
            <a:r>
              <a:rPr lang="en-US"/>
              <a:t>Seven</a:t>
            </a:r>
          </a:p>
          <a:p>
            <a:pPr lvl="7"/>
            <a:r>
              <a:rPr lang="en-US"/>
              <a:t>Eight</a:t>
            </a:r>
          </a:p>
          <a:p>
            <a:pPr lvl="8"/>
            <a:r>
              <a:rPr lang="en-US"/>
              <a:t>Nine </a:t>
            </a:r>
            <a:endParaRPr lang="en-GB"/>
          </a:p>
        </p:txBody>
      </p:sp>
      <p:sp>
        <p:nvSpPr>
          <p:cNvPr id="12" name="Pull-out body copy text" descr="Pull-Out Quote Shape">
            <a:extLst>
              <a:ext uri="{FF2B5EF4-FFF2-40B4-BE49-F238E27FC236}">
                <a16:creationId xmlns:a16="http://schemas.microsoft.com/office/drawing/2014/main" id="{5E8209D8-622A-4868-9E3A-BA1344D6CF06}"/>
              </a:ext>
            </a:extLst>
          </p:cNvPr>
          <p:cNvSpPr>
            <a:spLocks noGrp="1"/>
          </p:cNvSpPr>
          <p:nvPr>
            <p:ph type="body" sz="quarter" idx="14" hasCustomPrompt="1"/>
          </p:nvPr>
        </p:nvSpPr>
        <p:spPr>
          <a:xfrm>
            <a:off x="5318502" y="0"/>
            <a:ext cx="6873496" cy="6858000"/>
          </a:xfrm>
          <a:custGeom>
            <a:avLst/>
            <a:gdLst>
              <a:gd name="connsiteX0" fmla="*/ 0 w 6873496"/>
              <a:gd name="connsiteY0" fmla="*/ 0 h 6858000"/>
              <a:gd name="connsiteX1" fmla="*/ 6873496 w 6873496"/>
              <a:gd name="connsiteY1" fmla="*/ 0 h 6858000"/>
              <a:gd name="connsiteX2" fmla="*/ 6873496 w 6873496"/>
              <a:gd name="connsiteY2" fmla="*/ 2702626 h 6858000"/>
              <a:gd name="connsiteX3" fmla="*/ 6492648 w 6873496"/>
              <a:gd name="connsiteY3" fmla="*/ 3359543 h 6858000"/>
              <a:gd name="connsiteX4" fmla="*/ 6438448 w 6873496"/>
              <a:gd name="connsiteY4" fmla="*/ 3453094 h 6858000"/>
              <a:gd name="connsiteX5" fmla="*/ 6438448 w 6873496"/>
              <a:gd name="connsiteY5" fmla="*/ 3491915 h 6858000"/>
              <a:gd name="connsiteX6" fmla="*/ 6415957 w 6873496"/>
              <a:gd name="connsiteY6" fmla="*/ 3491915 h 6858000"/>
              <a:gd name="connsiteX7" fmla="*/ 4465777 w 6873496"/>
              <a:gd name="connsiteY7" fmla="*/ 6858000 h 6858000"/>
              <a:gd name="connsiteX8" fmla="*/ 3977804 w 6873496"/>
              <a:gd name="connsiteY8" fmla="*/ 6858000 h 6858000"/>
              <a:gd name="connsiteX9" fmla="*/ 1947696 w 6873496"/>
              <a:gd name="connsiteY9" fmla="*/ 33595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73496" h="6858000">
                <a:moveTo>
                  <a:pt x="0" y="0"/>
                </a:moveTo>
                <a:lnTo>
                  <a:pt x="6873496" y="0"/>
                </a:lnTo>
                <a:lnTo>
                  <a:pt x="6873496" y="2702626"/>
                </a:lnTo>
                <a:lnTo>
                  <a:pt x="6492648" y="3359543"/>
                </a:lnTo>
                <a:lnTo>
                  <a:pt x="6438448" y="3453094"/>
                </a:lnTo>
                <a:lnTo>
                  <a:pt x="6438448" y="3491915"/>
                </a:lnTo>
                <a:lnTo>
                  <a:pt x="6415957" y="3491915"/>
                </a:lnTo>
                <a:lnTo>
                  <a:pt x="4465777" y="6858000"/>
                </a:lnTo>
                <a:lnTo>
                  <a:pt x="3977804" y="6858000"/>
                </a:lnTo>
                <a:lnTo>
                  <a:pt x="1947696" y="3359543"/>
                </a:lnTo>
                <a:close/>
              </a:path>
            </a:pathLst>
          </a:custGeom>
          <a:solidFill>
            <a:schemeClr val="tx2"/>
          </a:solidFill>
        </p:spPr>
        <p:txBody>
          <a:bodyPr wrap="square" lIns="2412000" tIns="108000" rIns="1080000" bIns="828000" anchor="ctr">
            <a:noAutofit/>
          </a:bodyPr>
          <a:lstStyle>
            <a:lvl1pPr marL="90000" indent="-90000">
              <a:lnSpc>
                <a:spcPct val="100000"/>
              </a:lnSpc>
              <a:spcBef>
                <a:spcPts val="0"/>
              </a:spcBef>
              <a:spcAft>
                <a:spcPts val="0"/>
              </a:spcAft>
              <a:buFont typeface="Calibri" panose="020F0502020204030204" pitchFamily="34" charset="0"/>
              <a:buChar char="‘"/>
              <a:defRPr sz="2400">
                <a:solidFill>
                  <a:schemeClr val="bg1"/>
                </a:solidFill>
              </a:defRPr>
            </a:lvl1pPr>
            <a:lvl2pPr marL="90000">
              <a:spcBef>
                <a:spcPts val="0"/>
              </a:spcBef>
              <a:defRPr sz="2400">
                <a:solidFill>
                  <a:schemeClr val="bg1"/>
                </a:solidFill>
              </a:defRPr>
            </a:lvl2pPr>
            <a:lvl3pPr marL="90000" indent="0">
              <a:spcBef>
                <a:spcPts val="0"/>
              </a:spcBef>
              <a:buNone/>
              <a:defRPr sz="2400">
                <a:solidFill>
                  <a:schemeClr val="bg1"/>
                </a:solidFill>
              </a:defRPr>
            </a:lvl3pPr>
            <a:lvl4pPr marL="90000" indent="0">
              <a:spcBef>
                <a:spcPts val="0"/>
              </a:spcBef>
              <a:buNone/>
              <a:defRPr sz="2400">
                <a:solidFill>
                  <a:schemeClr val="bg1"/>
                </a:solidFill>
              </a:defRPr>
            </a:lvl4pPr>
            <a:lvl5pPr marL="90000">
              <a:spcBef>
                <a:spcPts val="0"/>
              </a:spcBef>
              <a:defRPr sz="2400">
                <a:solidFill>
                  <a:schemeClr val="bg1"/>
                </a:solidFill>
              </a:defRPr>
            </a:lvl5pPr>
            <a:lvl6pPr marL="90000">
              <a:spcBef>
                <a:spcPts val="0"/>
              </a:spcBef>
              <a:defRPr sz="2400">
                <a:solidFill>
                  <a:schemeClr val="bg1"/>
                </a:solidFill>
              </a:defRPr>
            </a:lvl6pPr>
            <a:lvl7pPr marL="90000">
              <a:spcBef>
                <a:spcPts val="0"/>
              </a:spcBef>
              <a:defRPr sz="2400">
                <a:solidFill>
                  <a:schemeClr val="bg1"/>
                </a:solidFill>
              </a:defRPr>
            </a:lvl7pPr>
            <a:lvl8pPr marL="90000">
              <a:spcBef>
                <a:spcPts val="0"/>
              </a:spcBef>
              <a:defRPr sz="2400">
                <a:solidFill>
                  <a:schemeClr val="bg1"/>
                </a:solidFill>
              </a:defRPr>
            </a:lvl8pPr>
            <a:lvl9pPr marL="90000">
              <a:spcBef>
                <a:spcPts val="0"/>
              </a:spcBef>
              <a:defRPr sz="2400">
                <a:solidFill>
                  <a:schemeClr val="bg1"/>
                </a:solidFill>
              </a:defRPr>
            </a:lvl9pPr>
          </a:lstStyle>
          <a:p>
            <a:pPr lvl="0"/>
            <a:r>
              <a:rPr lang="en-US"/>
              <a:t>Pull-out quote</a:t>
            </a:r>
          </a:p>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a:t>
            </a:r>
          </a:p>
          <a:p>
            <a:pPr lvl="6"/>
            <a:r>
              <a:rPr lang="en-US"/>
              <a:t>Seven</a:t>
            </a:r>
          </a:p>
          <a:p>
            <a:pPr lvl="7"/>
            <a:r>
              <a:rPr lang="en-US"/>
              <a:t>Eight</a:t>
            </a:r>
          </a:p>
          <a:p>
            <a:pPr lvl="8"/>
            <a:r>
              <a:rPr lang="en-US"/>
              <a:t>Nine</a:t>
            </a:r>
            <a:endParaRPr lang="en-AU"/>
          </a:p>
        </p:txBody>
      </p:sp>
      <p:sp>
        <p:nvSpPr>
          <p:cNvPr id="13" name="Slide Number">
            <a:extLst>
              <a:ext uri="{FF2B5EF4-FFF2-40B4-BE49-F238E27FC236}">
                <a16:creationId xmlns:a16="http://schemas.microsoft.com/office/drawing/2014/main" id="{4A17D06E-68F2-49BD-98A7-A0C16E41BD65}"/>
              </a:ext>
            </a:extLst>
          </p:cNvPr>
          <p:cNvSpPr>
            <a:spLocks noGrp="1"/>
          </p:cNvSpPr>
          <p:nvPr>
            <p:ph type="sldNum" sz="quarter" idx="17"/>
          </p:nvPr>
        </p:nvSpPr>
        <p:spPr/>
        <p:txBody>
          <a:bodyPr/>
          <a:lstStyle/>
          <a:p>
            <a:fld id="{421A630D-13EC-4BD6-A815-4378763A4888}" type="slidenum">
              <a:rPr lang="en-AU" smtClean="0"/>
              <a:t>‹#›</a:t>
            </a:fld>
            <a:endParaRPr lang="en-AU"/>
          </a:p>
        </p:txBody>
      </p:sp>
      <p:sp>
        <p:nvSpPr>
          <p:cNvPr id="6" name="Date">
            <a:extLst>
              <a:ext uri="{FF2B5EF4-FFF2-40B4-BE49-F238E27FC236}">
                <a16:creationId xmlns:a16="http://schemas.microsoft.com/office/drawing/2014/main" id="{F4E0256E-6F04-4EC8-AFB8-21B09916E9B8}"/>
              </a:ext>
            </a:extLst>
          </p:cNvPr>
          <p:cNvSpPr>
            <a:spLocks noGrp="1"/>
          </p:cNvSpPr>
          <p:nvPr>
            <p:ph type="dt" sz="half" idx="15"/>
          </p:nvPr>
        </p:nvSpPr>
        <p:spPr/>
        <p:txBody>
          <a:bodyPr/>
          <a:lstStyle/>
          <a:p>
            <a:fld id="{3D87FC47-F7C6-4D44-A27B-3C407C57D132}" type="datetimeFigureOut">
              <a:rPr lang="en-AU" smtClean="0"/>
              <a:t>17/09/2025</a:t>
            </a:fld>
            <a:endParaRPr lang="en-AU"/>
          </a:p>
        </p:txBody>
      </p:sp>
      <p:sp>
        <p:nvSpPr>
          <p:cNvPr id="11" name="Footer/CRICOS">
            <a:extLst>
              <a:ext uri="{FF2B5EF4-FFF2-40B4-BE49-F238E27FC236}">
                <a16:creationId xmlns:a16="http://schemas.microsoft.com/office/drawing/2014/main" id="{5717C715-D4BC-40AB-93E2-99B78F11712B}"/>
              </a:ext>
            </a:extLst>
          </p:cNvPr>
          <p:cNvSpPr>
            <a:spLocks noGrp="1"/>
          </p:cNvSpPr>
          <p:nvPr>
            <p:ph type="ftr" sz="quarter" idx="16"/>
          </p:nvPr>
        </p:nvSpPr>
        <p:spPr/>
        <p:txBody>
          <a:bodyPr/>
          <a:lstStyle/>
          <a:p>
            <a:endParaRPr lang="en-AU"/>
          </a:p>
        </p:txBody>
      </p:sp>
      <p:pic>
        <p:nvPicPr>
          <p:cNvPr id="3" name="Picture 2">
            <a:extLst>
              <a:ext uri="{FF2B5EF4-FFF2-40B4-BE49-F238E27FC236}">
                <a16:creationId xmlns:a16="http://schemas.microsoft.com/office/drawing/2014/main" id="{C6986D26-9EC0-5114-9664-82ACC478B8C7}"/>
              </a:ext>
            </a:extLst>
          </p:cNvPr>
          <p:cNvPicPr>
            <a:picLocks noChangeAspect="1"/>
          </p:cNvPicPr>
          <p:nvPr/>
        </p:nvPicPr>
        <p:blipFill>
          <a:blip r:embed="rId2"/>
          <a:srcRect/>
          <a:stretch/>
        </p:blipFill>
        <p:spPr>
          <a:xfrm>
            <a:off x="10528093" y="5797744"/>
            <a:ext cx="1418228" cy="838044"/>
          </a:xfrm>
          <a:prstGeom prst="rect">
            <a:avLst/>
          </a:prstGeom>
        </p:spPr>
      </p:pic>
    </p:spTree>
    <p:extLst>
      <p:ext uri="{BB962C8B-B14F-4D97-AF65-F5344CB8AC3E}">
        <p14:creationId xmlns:p14="http://schemas.microsoft.com/office/powerpoint/2010/main" val="20813733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able">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solidFill>
                  <a:schemeClr val="tx1"/>
                </a:solidFill>
              </a:defRPr>
            </a:lvl1pPr>
          </a:lstStyle>
          <a:p>
            <a:r>
              <a:rPr lang="en-US"/>
              <a:t>Click to add title</a:t>
            </a:r>
            <a:endParaRPr lang="en-GB"/>
          </a:p>
        </p:txBody>
      </p:sp>
      <p:sp>
        <p:nvSpPr>
          <p:cNvPr id="4" name="Table Placeholder">
            <a:extLst>
              <a:ext uri="{FF2B5EF4-FFF2-40B4-BE49-F238E27FC236}">
                <a16:creationId xmlns:a16="http://schemas.microsoft.com/office/drawing/2014/main" id="{D9448B89-E1A9-48D1-ACE5-F2C703E0A813}"/>
              </a:ext>
            </a:extLst>
          </p:cNvPr>
          <p:cNvSpPr>
            <a:spLocks noGrp="1"/>
          </p:cNvSpPr>
          <p:nvPr>
            <p:ph type="tbl" sz="quarter" idx="13"/>
          </p:nvPr>
        </p:nvSpPr>
        <p:spPr>
          <a:xfrm>
            <a:off x="600075" y="1878013"/>
            <a:ext cx="10083800" cy="3568700"/>
          </a:xfrm>
        </p:spPr>
        <p:txBody>
          <a:bodyPr/>
          <a:lstStyle>
            <a:lvl1pPr>
              <a:defRPr sz="1400">
                <a:solidFill>
                  <a:schemeClr val="tx1"/>
                </a:solidFill>
              </a:defRPr>
            </a:lvl1pPr>
          </a:lstStyle>
          <a:p>
            <a:r>
              <a:rPr lang="en-US"/>
              <a:t>Click icon to add table</a:t>
            </a:r>
            <a:endParaRPr lang="en-GB"/>
          </a:p>
        </p:txBody>
      </p:sp>
      <p:sp>
        <p:nvSpPr>
          <p:cNvPr id="12" name="Slide Number">
            <a:extLst>
              <a:ext uri="{FF2B5EF4-FFF2-40B4-BE49-F238E27FC236}">
                <a16:creationId xmlns:a16="http://schemas.microsoft.com/office/drawing/2014/main" id="{E37375C2-F435-4AF8-BEA3-A45E92B6972D}"/>
              </a:ext>
            </a:extLst>
          </p:cNvPr>
          <p:cNvSpPr>
            <a:spLocks noGrp="1"/>
          </p:cNvSpPr>
          <p:nvPr>
            <p:ph type="sldNum" sz="quarter" idx="16"/>
          </p:nvPr>
        </p:nvSpPr>
        <p:spPr/>
        <p:txBody>
          <a:bodyPr/>
          <a:lstStyle/>
          <a:p>
            <a:fld id="{421A630D-13EC-4BD6-A815-4378763A4888}" type="slidenum">
              <a:rPr lang="en-AU" smtClean="0"/>
              <a:t>‹#›</a:t>
            </a:fld>
            <a:endParaRPr lang="en-AU"/>
          </a:p>
        </p:txBody>
      </p:sp>
      <p:sp>
        <p:nvSpPr>
          <p:cNvPr id="7" name="Date">
            <a:extLst>
              <a:ext uri="{FF2B5EF4-FFF2-40B4-BE49-F238E27FC236}">
                <a16:creationId xmlns:a16="http://schemas.microsoft.com/office/drawing/2014/main" id="{86644C8A-AD32-4538-A73C-70A3CD1D3898}"/>
              </a:ext>
            </a:extLst>
          </p:cNvPr>
          <p:cNvSpPr>
            <a:spLocks noGrp="1"/>
          </p:cNvSpPr>
          <p:nvPr>
            <p:ph type="dt" sz="half" idx="14"/>
          </p:nvPr>
        </p:nvSpPr>
        <p:spPr/>
        <p:txBody>
          <a:bodyPr/>
          <a:lstStyle/>
          <a:p>
            <a:fld id="{3D87FC47-F7C6-4D44-A27B-3C407C57D132}" type="datetimeFigureOut">
              <a:rPr lang="en-AU" smtClean="0"/>
              <a:t>17/09/2025</a:t>
            </a:fld>
            <a:endParaRPr lang="en-AU"/>
          </a:p>
        </p:txBody>
      </p:sp>
      <p:sp>
        <p:nvSpPr>
          <p:cNvPr id="8" name="Footer/CRICOS">
            <a:extLst>
              <a:ext uri="{FF2B5EF4-FFF2-40B4-BE49-F238E27FC236}">
                <a16:creationId xmlns:a16="http://schemas.microsoft.com/office/drawing/2014/main" id="{5A390CDA-A490-485C-A4B5-94AE870FB7A5}"/>
              </a:ext>
            </a:extLst>
          </p:cNvPr>
          <p:cNvSpPr>
            <a:spLocks noGrp="1"/>
          </p:cNvSpPr>
          <p:nvPr>
            <p:ph type="ftr" sz="quarter" idx="15"/>
          </p:nvPr>
        </p:nvSpPr>
        <p:spPr/>
        <p:txBody>
          <a:bodyPr/>
          <a:lstStyle/>
          <a:p>
            <a:endParaRPr lang="en-AU"/>
          </a:p>
        </p:txBody>
      </p:sp>
      <p:pic>
        <p:nvPicPr>
          <p:cNvPr id="5" name="Picture 4">
            <a:extLst>
              <a:ext uri="{FF2B5EF4-FFF2-40B4-BE49-F238E27FC236}">
                <a16:creationId xmlns:a16="http://schemas.microsoft.com/office/drawing/2014/main" id="{D4347822-798B-9A1D-5159-7A8769BAB115}"/>
              </a:ext>
            </a:extLst>
          </p:cNvPr>
          <p:cNvPicPr>
            <a:picLocks noChangeAspect="1"/>
          </p:cNvPicPr>
          <p:nvPr/>
        </p:nvPicPr>
        <p:blipFill>
          <a:blip r:embed="rId2"/>
          <a:srcRect/>
          <a:stretch/>
        </p:blipFill>
        <p:spPr>
          <a:xfrm>
            <a:off x="10651215" y="112997"/>
            <a:ext cx="1418228" cy="838044"/>
          </a:xfrm>
          <a:prstGeom prst="rect">
            <a:avLst/>
          </a:prstGeom>
        </p:spPr>
      </p:pic>
    </p:spTree>
    <p:extLst>
      <p:ext uri="{BB962C8B-B14F-4D97-AF65-F5344CB8AC3E}">
        <p14:creationId xmlns:p14="http://schemas.microsoft.com/office/powerpoint/2010/main" val="21641983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hart">
    <p:spTree>
      <p:nvGrpSpPr>
        <p:cNvPr id="1" name=""/>
        <p:cNvGrpSpPr/>
        <p:nvPr/>
      </p:nvGrpSpPr>
      <p:grpSpPr>
        <a:xfrm>
          <a:off x="0" y="0"/>
          <a:ext cx="0" cy="0"/>
          <a:chOff x="0" y="0"/>
          <a:chExt cx="0" cy="0"/>
        </a:xfrm>
      </p:grpSpPr>
      <p:sp>
        <p:nvSpPr>
          <p:cNvPr id="7" name="Background">
            <a:extLst>
              <a:ext uri="{FF2B5EF4-FFF2-40B4-BE49-F238E27FC236}">
                <a16:creationId xmlns:a16="http://schemas.microsoft.com/office/drawing/2014/main" id="{C6BD6C96-781C-4A3F-97CF-70B1B00818F8}"/>
              </a:ext>
            </a:extLst>
          </p:cNvPr>
          <p:cNvSpPr/>
          <p:nvPr/>
        </p:nvSpPr>
        <p:spPr>
          <a:xfrm>
            <a:off x="0" y="0"/>
            <a:ext cx="12191999" cy="518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title" hasCustomPrompt="1"/>
          </p:nvPr>
        </p:nvSpPr>
        <p:spPr/>
        <p:txBody>
          <a:bodyPr/>
          <a:lstStyle>
            <a:lvl1pPr>
              <a:defRPr>
                <a:solidFill>
                  <a:schemeClr val="tx1"/>
                </a:solidFill>
              </a:defRPr>
            </a:lvl1pPr>
          </a:lstStyle>
          <a:p>
            <a:r>
              <a:rPr lang="en-US"/>
              <a:t>Click to add title</a:t>
            </a:r>
            <a:endParaRPr lang="en-GB"/>
          </a:p>
        </p:txBody>
      </p:sp>
      <p:sp>
        <p:nvSpPr>
          <p:cNvPr id="8" name="Chart Placeholder">
            <a:extLst>
              <a:ext uri="{FF2B5EF4-FFF2-40B4-BE49-F238E27FC236}">
                <a16:creationId xmlns:a16="http://schemas.microsoft.com/office/drawing/2014/main" id="{C30153EA-3427-4574-AE3C-5EC559671C53}"/>
              </a:ext>
            </a:extLst>
          </p:cNvPr>
          <p:cNvSpPr>
            <a:spLocks noGrp="1"/>
          </p:cNvSpPr>
          <p:nvPr>
            <p:ph type="chart" sz="quarter" idx="14"/>
          </p:nvPr>
        </p:nvSpPr>
        <p:spPr>
          <a:xfrm>
            <a:off x="600074" y="1230122"/>
            <a:ext cx="10083801" cy="4197542"/>
          </a:xfrm>
        </p:spPr>
        <p:txBody>
          <a:bodyPr/>
          <a:lstStyle>
            <a:lvl1pPr>
              <a:defRPr sz="1400">
                <a:solidFill>
                  <a:schemeClr val="tx1"/>
                </a:solidFill>
              </a:defRPr>
            </a:lvl1pPr>
          </a:lstStyle>
          <a:p>
            <a:r>
              <a:rPr lang="en-US"/>
              <a:t>Click icon to add chart</a:t>
            </a:r>
            <a:endParaRPr lang="en-GB"/>
          </a:p>
        </p:txBody>
      </p:sp>
      <p:sp>
        <p:nvSpPr>
          <p:cNvPr id="13" name="Slide Number">
            <a:extLst>
              <a:ext uri="{FF2B5EF4-FFF2-40B4-BE49-F238E27FC236}">
                <a16:creationId xmlns:a16="http://schemas.microsoft.com/office/drawing/2014/main" id="{84769F21-380D-401A-A979-235CFCCEB2F4}"/>
              </a:ext>
            </a:extLst>
          </p:cNvPr>
          <p:cNvSpPr>
            <a:spLocks noGrp="1"/>
          </p:cNvSpPr>
          <p:nvPr>
            <p:ph type="sldNum" sz="quarter" idx="17"/>
          </p:nvPr>
        </p:nvSpPr>
        <p:spPr/>
        <p:txBody>
          <a:bodyPr/>
          <a:lstStyle/>
          <a:p>
            <a:fld id="{421A630D-13EC-4BD6-A815-4378763A4888}" type="slidenum">
              <a:rPr lang="en-AU" smtClean="0"/>
              <a:t>‹#›</a:t>
            </a:fld>
            <a:endParaRPr lang="en-AU"/>
          </a:p>
        </p:txBody>
      </p:sp>
      <p:sp>
        <p:nvSpPr>
          <p:cNvPr id="11" name="Date">
            <a:extLst>
              <a:ext uri="{FF2B5EF4-FFF2-40B4-BE49-F238E27FC236}">
                <a16:creationId xmlns:a16="http://schemas.microsoft.com/office/drawing/2014/main" id="{5E277F89-CF90-4AFC-B523-E19D4440997F}"/>
              </a:ext>
            </a:extLst>
          </p:cNvPr>
          <p:cNvSpPr>
            <a:spLocks noGrp="1"/>
          </p:cNvSpPr>
          <p:nvPr>
            <p:ph type="dt" sz="half" idx="15"/>
          </p:nvPr>
        </p:nvSpPr>
        <p:spPr/>
        <p:txBody>
          <a:bodyPr/>
          <a:lstStyle/>
          <a:p>
            <a:fld id="{3D87FC47-F7C6-4D44-A27B-3C407C57D132}" type="datetimeFigureOut">
              <a:rPr lang="en-AU" smtClean="0"/>
              <a:t>17/09/2025</a:t>
            </a:fld>
            <a:endParaRPr lang="en-AU"/>
          </a:p>
        </p:txBody>
      </p:sp>
      <p:sp>
        <p:nvSpPr>
          <p:cNvPr id="12" name="Footer/CRICOS">
            <a:extLst>
              <a:ext uri="{FF2B5EF4-FFF2-40B4-BE49-F238E27FC236}">
                <a16:creationId xmlns:a16="http://schemas.microsoft.com/office/drawing/2014/main" id="{F488251D-16DE-402B-9564-5A4CEF24B413}"/>
              </a:ext>
            </a:extLst>
          </p:cNvPr>
          <p:cNvSpPr>
            <a:spLocks noGrp="1"/>
          </p:cNvSpPr>
          <p:nvPr>
            <p:ph type="ftr" sz="quarter" idx="16"/>
          </p:nvPr>
        </p:nvSpPr>
        <p:spPr/>
        <p:txBody>
          <a:bodyPr/>
          <a:lstStyle/>
          <a:p>
            <a:endParaRPr lang="en-AU"/>
          </a:p>
        </p:txBody>
      </p:sp>
      <p:pic>
        <p:nvPicPr>
          <p:cNvPr id="4" name="Picture 3">
            <a:extLst>
              <a:ext uri="{FF2B5EF4-FFF2-40B4-BE49-F238E27FC236}">
                <a16:creationId xmlns:a16="http://schemas.microsoft.com/office/drawing/2014/main" id="{97C13259-25A0-8FBA-456A-A15F1046FD06}"/>
              </a:ext>
            </a:extLst>
          </p:cNvPr>
          <p:cNvPicPr>
            <a:picLocks noChangeAspect="1"/>
          </p:cNvPicPr>
          <p:nvPr/>
        </p:nvPicPr>
        <p:blipFill>
          <a:blip r:embed="rId2"/>
          <a:srcRect/>
          <a:stretch/>
        </p:blipFill>
        <p:spPr>
          <a:xfrm>
            <a:off x="10651215" y="112997"/>
            <a:ext cx="1418228" cy="838044"/>
          </a:xfrm>
          <a:prstGeom prst="rect">
            <a:avLst/>
          </a:prstGeom>
        </p:spPr>
      </p:pic>
    </p:spTree>
    <p:extLst>
      <p:ext uri="{BB962C8B-B14F-4D97-AF65-F5344CB8AC3E}">
        <p14:creationId xmlns:p14="http://schemas.microsoft.com/office/powerpoint/2010/main" val="31155760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Two Charts">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solidFill>
                  <a:schemeClr val="tx1"/>
                </a:solidFill>
              </a:defRPr>
            </a:lvl1pPr>
          </a:lstStyle>
          <a:p>
            <a:r>
              <a:rPr lang="en-US"/>
              <a:t>Click to add title</a:t>
            </a:r>
            <a:endParaRPr lang="en-GB"/>
          </a:p>
        </p:txBody>
      </p:sp>
      <p:sp>
        <p:nvSpPr>
          <p:cNvPr id="6" name="Chart Placeholder 1">
            <a:extLst>
              <a:ext uri="{FF2B5EF4-FFF2-40B4-BE49-F238E27FC236}">
                <a16:creationId xmlns:a16="http://schemas.microsoft.com/office/drawing/2014/main" id="{23A387DA-AE79-4488-A710-E2CB8440BAE5}"/>
              </a:ext>
            </a:extLst>
          </p:cNvPr>
          <p:cNvSpPr>
            <a:spLocks noGrp="1"/>
          </p:cNvSpPr>
          <p:nvPr>
            <p:ph type="chart" sz="quarter" idx="14"/>
          </p:nvPr>
        </p:nvSpPr>
        <p:spPr>
          <a:xfrm>
            <a:off x="600074" y="1230122"/>
            <a:ext cx="4650351" cy="4197542"/>
          </a:xfrm>
        </p:spPr>
        <p:txBody>
          <a:bodyPr/>
          <a:lstStyle>
            <a:lvl1pPr>
              <a:defRPr sz="1400">
                <a:solidFill>
                  <a:schemeClr val="tx1"/>
                </a:solidFill>
              </a:defRPr>
            </a:lvl1pPr>
          </a:lstStyle>
          <a:p>
            <a:r>
              <a:rPr lang="en-US"/>
              <a:t>Click icon to add chart</a:t>
            </a:r>
            <a:endParaRPr lang="en-GB"/>
          </a:p>
        </p:txBody>
      </p:sp>
      <p:sp>
        <p:nvSpPr>
          <p:cNvPr id="8" name="Chart Placeholder 2">
            <a:extLst>
              <a:ext uri="{FF2B5EF4-FFF2-40B4-BE49-F238E27FC236}">
                <a16:creationId xmlns:a16="http://schemas.microsoft.com/office/drawing/2014/main" id="{E458C3C2-CF33-4CB9-8804-AE329310D4BD}"/>
              </a:ext>
            </a:extLst>
          </p:cNvPr>
          <p:cNvSpPr>
            <a:spLocks noGrp="1"/>
          </p:cNvSpPr>
          <p:nvPr>
            <p:ph type="chart" sz="quarter" idx="15"/>
          </p:nvPr>
        </p:nvSpPr>
        <p:spPr>
          <a:xfrm>
            <a:off x="6053496" y="1230122"/>
            <a:ext cx="4650351" cy="4197542"/>
          </a:xfrm>
        </p:spPr>
        <p:txBody>
          <a:bodyPr/>
          <a:lstStyle>
            <a:lvl1pPr>
              <a:defRPr sz="1400">
                <a:solidFill>
                  <a:schemeClr val="tx1"/>
                </a:solidFill>
              </a:defRPr>
            </a:lvl1pPr>
          </a:lstStyle>
          <a:p>
            <a:r>
              <a:rPr lang="en-US"/>
              <a:t>Click icon to add chart</a:t>
            </a:r>
            <a:endParaRPr lang="en-GB"/>
          </a:p>
        </p:txBody>
      </p:sp>
      <p:sp>
        <p:nvSpPr>
          <p:cNvPr id="13" name="Slide Number">
            <a:extLst>
              <a:ext uri="{FF2B5EF4-FFF2-40B4-BE49-F238E27FC236}">
                <a16:creationId xmlns:a16="http://schemas.microsoft.com/office/drawing/2014/main" id="{31F2A138-3AF9-4C53-833A-C2733C63B7DB}"/>
              </a:ext>
            </a:extLst>
          </p:cNvPr>
          <p:cNvSpPr>
            <a:spLocks noGrp="1"/>
          </p:cNvSpPr>
          <p:nvPr>
            <p:ph type="sldNum" sz="quarter" idx="18"/>
          </p:nvPr>
        </p:nvSpPr>
        <p:spPr/>
        <p:txBody>
          <a:bodyPr/>
          <a:lstStyle/>
          <a:p>
            <a:fld id="{421A630D-13EC-4BD6-A815-4378763A4888}" type="slidenum">
              <a:rPr lang="en-AU" smtClean="0"/>
              <a:t>‹#›</a:t>
            </a:fld>
            <a:endParaRPr lang="en-AU"/>
          </a:p>
        </p:txBody>
      </p:sp>
      <p:sp>
        <p:nvSpPr>
          <p:cNvPr id="7" name="Date">
            <a:extLst>
              <a:ext uri="{FF2B5EF4-FFF2-40B4-BE49-F238E27FC236}">
                <a16:creationId xmlns:a16="http://schemas.microsoft.com/office/drawing/2014/main" id="{A3DAE3C3-1452-4375-850F-FD7946064FAE}"/>
              </a:ext>
            </a:extLst>
          </p:cNvPr>
          <p:cNvSpPr>
            <a:spLocks noGrp="1"/>
          </p:cNvSpPr>
          <p:nvPr>
            <p:ph type="dt" sz="half" idx="16"/>
          </p:nvPr>
        </p:nvSpPr>
        <p:spPr/>
        <p:txBody>
          <a:bodyPr/>
          <a:lstStyle/>
          <a:p>
            <a:fld id="{3D87FC47-F7C6-4D44-A27B-3C407C57D132}" type="datetimeFigureOut">
              <a:rPr lang="en-AU" smtClean="0"/>
              <a:t>17/09/2025</a:t>
            </a:fld>
            <a:endParaRPr lang="en-AU"/>
          </a:p>
        </p:txBody>
      </p:sp>
      <p:sp>
        <p:nvSpPr>
          <p:cNvPr id="12" name="Footer/CRICOS">
            <a:extLst>
              <a:ext uri="{FF2B5EF4-FFF2-40B4-BE49-F238E27FC236}">
                <a16:creationId xmlns:a16="http://schemas.microsoft.com/office/drawing/2014/main" id="{6D13FDE5-F1B6-461C-915A-DEEF86C2AA1B}"/>
              </a:ext>
            </a:extLst>
          </p:cNvPr>
          <p:cNvSpPr>
            <a:spLocks noGrp="1"/>
          </p:cNvSpPr>
          <p:nvPr>
            <p:ph type="ftr" sz="quarter" idx="17"/>
          </p:nvPr>
        </p:nvSpPr>
        <p:spPr/>
        <p:txBody>
          <a:bodyPr/>
          <a:lstStyle/>
          <a:p>
            <a:endParaRPr lang="en-AU"/>
          </a:p>
        </p:txBody>
      </p:sp>
      <p:pic>
        <p:nvPicPr>
          <p:cNvPr id="4" name="Picture 3">
            <a:extLst>
              <a:ext uri="{FF2B5EF4-FFF2-40B4-BE49-F238E27FC236}">
                <a16:creationId xmlns:a16="http://schemas.microsoft.com/office/drawing/2014/main" id="{CD0AE694-B310-73ED-C532-9A8CF2A7D1D6}"/>
              </a:ext>
            </a:extLst>
          </p:cNvPr>
          <p:cNvPicPr>
            <a:picLocks noChangeAspect="1"/>
          </p:cNvPicPr>
          <p:nvPr/>
        </p:nvPicPr>
        <p:blipFill>
          <a:blip r:embed="rId2"/>
          <a:srcRect/>
          <a:stretch/>
        </p:blipFill>
        <p:spPr>
          <a:xfrm>
            <a:off x="10651215" y="112997"/>
            <a:ext cx="1418228" cy="838044"/>
          </a:xfrm>
          <a:prstGeom prst="rect">
            <a:avLst/>
          </a:prstGeom>
        </p:spPr>
      </p:pic>
    </p:spTree>
    <p:extLst>
      <p:ext uri="{BB962C8B-B14F-4D97-AF65-F5344CB8AC3E}">
        <p14:creationId xmlns:p14="http://schemas.microsoft.com/office/powerpoint/2010/main" val="29543274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Smart Ar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solidFill>
                  <a:schemeClr val="tx1"/>
                </a:solidFill>
              </a:defRPr>
            </a:lvl1pPr>
          </a:lstStyle>
          <a:p>
            <a:r>
              <a:rPr lang="en-US"/>
              <a:t>Click to add title</a:t>
            </a:r>
            <a:endParaRPr lang="en-GB"/>
          </a:p>
        </p:txBody>
      </p:sp>
      <p:sp>
        <p:nvSpPr>
          <p:cNvPr id="4" name="SmartArt Placeholder">
            <a:extLst>
              <a:ext uri="{FF2B5EF4-FFF2-40B4-BE49-F238E27FC236}">
                <a16:creationId xmlns:a16="http://schemas.microsoft.com/office/drawing/2014/main" id="{33CEEB8A-45DE-442C-B018-839DF31F2C9D}"/>
              </a:ext>
            </a:extLst>
          </p:cNvPr>
          <p:cNvSpPr>
            <a:spLocks noGrp="1"/>
          </p:cNvSpPr>
          <p:nvPr>
            <p:ph type="dgm" sz="quarter" idx="15"/>
          </p:nvPr>
        </p:nvSpPr>
        <p:spPr>
          <a:xfrm>
            <a:off x="600075" y="1230313"/>
            <a:ext cx="10083800" cy="4197351"/>
          </a:xfrm>
        </p:spPr>
        <p:txBody>
          <a:bodyPr lIns="144000" tIns="108000"/>
          <a:lstStyle>
            <a:lvl1pPr>
              <a:defRPr sz="1400">
                <a:solidFill>
                  <a:schemeClr val="tx1"/>
                </a:solidFill>
              </a:defRPr>
            </a:lvl1pPr>
          </a:lstStyle>
          <a:p>
            <a:r>
              <a:rPr lang="en-US"/>
              <a:t>Click icon to add SmartArt graphic</a:t>
            </a:r>
            <a:endParaRPr lang="en-GB"/>
          </a:p>
        </p:txBody>
      </p:sp>
      <p:sp>
        <p:nvSpPr>
          <p:cNvPr id="12" name="Slide Number">
            <a:extLst>
              <a:ext uri="{FF2B5EF4-FFF2-40B4-BE49-F238E27FC236}">
                <a16:creationId xmlns:a16="http://schemas.microsoft.com/office/drawing/2014/main" id="{9A3005D1-0DB0-4645-B2C9-EADC1FB24621}"/>
              </a:ext>
            </a:extLst>
          </p:cNvPr>
          <p:cNvSpPr>
            <a:spLocks noGrp="1"/>
          </p:cNvSpPr>
          <p:nvPr>
            <p:ph type="sldNum" sz="quarter" idx="18"/>
          </p:nvPr>
        </p:nvSpPr>
        <p:spPr/>
        <p:txBody>
          <a:bodyPr/>
          <a:lstStyle/>
          <a:p>
            <a:fld id="{421A630D-13EC-4BD6-A815-4378763A4888}" type="slidenum">
              <a:rPr lang="en-AU" smtClean="0"/>
              <a:t>‹#›</a:t>
            </a:fld>
            <a:endParaRPr lang="en-AU"/>
          </a:p>
        </p:txBody>
      </p:sp>
      <p:sp>
        <p:nvSpPr>
          <p:cNvPr id="7" name="Date">
            <a:extLst>
              <a:ext uri="{FF2B5EF4-FFF2-40B4-BE49-F238E27FC236}">
                <a16:creationId xmlns:a16="http://schemas.microsoft.com/office/drawing/2014/main" id="{2DD0F65E-9E22-4FD6-92AA-F5F9B2ABC044}"/>
              </a:ext>
            </a:extLst>
          </p:cNvPr>
          <p:cNvSpPr>
            <a:spLocks noGrp="1"/>
          </p:cNvSpPr>
          <p:nvPr>
            <p:ph type="dt" sz="half" idx="16"/>
          </p:nvPr>
        </p:nvSpPr>
        <p:spPr/>
        <p:txBody>
          <a:bodyPr/>
          <a:lstStyle/>
          <a:p>
            <a:fld id="{3D87FC47-F7C6-4D44-A27B-3C407C57D132}" type="datetimeFigureOut">
              <a:rPr lang="en-AU" smtClean="0"/>
              <a:t>17/09/2025</a:t>
            </a:fld>
            <a:endParaRPr lang="en-AU"/>
          </a:p>
        </p:txBody>
      </p:sp>
      <p:sp>
        <p:nvSpPr>
          <p:cNvPr id="11" name="Footer/CRICOS">
            <a:extLst>
              <a:ext uri="{FF2B5EF4-FFF2-40B4-BE49-F238E27FC236}">
                <a16:creationId xmlns:a16="http://schemas.microsoft.com/office/drawing/2014/main" id="{C21B9DBE-78C1-4846-A112-D36EF7663BA2}"/>
              </a:ext>
            </a:extLst>
          </p:cNvPr>
          <p:cNvSpPr>
            <a:spLocks noGrp="1"/>
          </p:cNvSpPr>
          <p:nvPr>
            <p:ph type="ftr" sz="quarter" idx="17"/>
          </p:nvPr>
        </p:nvSpPr>
        <p:spPr/>
        <p:txBody>
          <a:bodyPr/>
          <a:lstStyle/>
          <a:p>
            <a:endParaRPr lang="en-AU"/>
          </a:p>
        </p:txBody>
      </p:sp>
      <p:pic>
        <p:nvPicPr>
          <p:cNvPr id="5" name="Picture 4">
            <a:extLst>
              <a:ext uri="{FF2B5EF4-FFF2-40B4-BE49-F238E27FC236}">
                <a16:creationId xmlns:a16="http://schemas.microsoft.com/office/drawing/2014/main" id="{50FED8C8-518E-8E45-2F9B-F8F748631883}"/>
              </a:ext>
            </a:extLst>
          </p:cNvPr>
          <p:cNvPicPr>
            <a:picLocks noChangeAspect="1"/>
          </p:cNvPicPr>
          <p:nvPr/>
        </p:nvPicPr>
        <p:blipFill>
          <a:blip r:embed="rId2"/>
          <a:srcRect/>
          <a:stretch/>
        </p:blipFill>
        <p:spPr>
          <a:xfrm>
            <a:off x="10651215" y="112997"/>
            <a:ext cx="1418228" cy="838044"/>
          </a:xfrm>
          <a:prstGeom prst="rect">
            <a:avLst/>
          </a:prstGeom>
        </p:spPr>
      </p:pic>
    </p:spTree>
    <p:extLst>
      <p:ext uri="{BB962C8B-B14F-4D97-AF65-F5344CB8AC3E}">
        <p14:creationId xmlns:p14="http://schemas.microsoft.com/office/powerpoint/2010/main" val="1365408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Custom Graphics">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solidFill>
                  <a:schemeClr val="tx1"/>
                </a:solidFill>
              </a:defRPr>
            </a:lvl1pPr>
          </a:lstStyle>
          <a:p>
            <a:r>
              <a:rPr lang="en-US"/>
              <a:t>Click to add title</a:t>
            </a:r>
            <a:endParaRPr lang="en-GB"/>
          </a:p>
        </p:txBody>
      </p:sp>
      <p:sp>
        <p:nvSpPr>
          <p:cNvPr id="4" name="Black Text Placeholder">
            <a:extLst>
              <a:ext uri="{FF2B5EF4-FFF2-40B4-BE49-F238E27FC236}">
                <a16:creationId xmlns:a16="http://schemas.microsoft.com/office/drawing/2014/main" id="{DD279792-438F-4540-B064-59FF4CB006E5}"/>
              </a:ext>
            </a:extLst>
          </p:cNvPr>
          <p:cNvSpPr>
            <a:spLocks noGrp="1"/>
          </p:cNvSpPr>
          <p:nvPr>
            <p:ph type="body" sz="quarter" idx="12" hasCustomPrompt="1"/>
          </p:nvPr>
        </p:nvSpPr>
        <p:spPr>
          <a:xfrm>
            <a:off x="591527" y="1406942"/>
            <a:ext cx="3960000" cy="792000"/>
          </a:xfrm>
          <a:solidFill>
            <a:schemeClr val="tx1"/>
          </a:solidFill>
        </p:spPr>
        <p:txBody>
          <a:bodyPr lIns="144000" tIns="144000" rIns="144000" bIns="144000"/>
          <a:lstStyle>
            <a:lvl1pPr>
              <a:spcBef>
                <a:spcPts val="0"/>
              </a:spcBef>
              <a:spcAft>
                <a:spcPts val="0"/>
              </a:spcAft>
              <a:defRPr sz="1800" b="1">
                <a:solidFill>
                  <a:schemeClr val="bg2"/>
                </a:solidFill>
              </a:defRPr>
            </a:lvl1pPr>
            <a:lvl2pPr>
              <a:spcBef>
                <a:spcPts val="0"/>
              </a:spcBef>
              <a:defRPr>
                <a:solidFill>
                  <a:schemeClr val="bg2"/>
                </a:solidFill>
              </a:defRPr>
            </a:lvl2pPr>
            <a:lvl3pPr>
              <a:spcBef>
                <a:spcPts val="0"/>
              </a:spcBef>
              <a:defRPr>
                <a:solidFill>
                  <a:schemeClr val="bg2"/>
                </a:solidFill>
              </a:defRPr>
            </a:lvl3pPr>
            <a:lvl4pPr>
              <a:spcBef>
                <a:spcPts val="0"/>
              </a:spcBef>
              <a:defRPr>
                <a:solidFill>
                  <a:schemeClr val="bg2"/>
                </a:solidFill>
              </a:defRPr>
            </a:lvl4pPr>
            <a:lvl5pPr>
              <a:spcBef>
                <a:spcPts val="0"/>
              </a:spcBef>
              <a:defRPr>
                <a:solidFill>
                  <a:schemeClr val="bg2"/>
                </a:solidFill>
              </a:defRPr>
            </a:lvl5pPr>
          </a:lstStyle>
          <a:p>
            <a:pPr lvl="0"/>
            <a:r>
              <a:rPr lang="en-US"/>
              <a:t>Click to add text</a:t>
            </a:r>
          </a:p>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Green Text Placeholder">
            <a:extLst>
              <a:ext uri="{FF2B5EF4-FFF2-40B4-BE49-F238E27FC236}">
                <a16:creationId xmlns:a16="http://schemas.microsoft.com/office/drawing/2014/main" id="{60303E1E-61F6-443C-A0F7-1058BB4E43B1}"/>
              </a:ext>
            </a:extLst>
          </p:cNvPr>
          <p:cNvSpPr>
            <a:spLocks noGrp="1"/>
          </p:cNvSpPr>
          <p:nvPr>
            <p:ph type="body" sz="quarter" idx="13" hasCustomPrompt="1"/>
          </p:nvPr>
        </p:nvSpPr>
        <p:spPr>
          <a:xfrm>
            <a:off x="591527" y="2313853"/>
            <a:ext cx="3960000" cy="792000"/>
          </a:xfrm>
          <a:solidFill>
            <a:schemeClr val="accent1"/>
          </a:solidFill>
        </p:spPr>
        <p:txBody>
          <a:bodyPr lIns="144000" tIns="144000" rIns="144000" bIns="14400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800" b="1">
                <a:solidFill>
                  <a:schemeClr val="tx1"/>
                </a:solidFill>
              </a:defRPr>
            </a:lvl1pPr>
            <a:lvl2pPr>
              <a:spcBef>
                <a:spcPts val="0"/>
              </a:spcBef>
              <a:defRPr>
                <a:solidFill>
                  <a:schemeClr val="tx1"/>
                </a:solidFill>
              </a:defRPr>
            </a:lvl2pPr>
            <a:lvl3pPr>
              <a:spcBef>
                <a:spcPts val="0"/>
              </a:spcBef>
              <a:defRPr>
                <a:solidFill>
                  <a:schemeClr val="tx1"/>
                </a:solidFill>
              </a:defRPr>
            </a:lvl3pPr>
            <a:lvl4pPr>
              <a:spcBef>
                <a:spcPts val="0"/>
              </a:spcBef>
              <a:defRPr>
                <a:solidFill>
                  <a:schemeClr val="tx1"/>
                </a:solidFill>
              </a:defRPr>
            </a:lvl4pPr>
            <a:lvl5pPr>
              <a:spcBef>
                <a:spcPts val="0"/>
              </a:spcBef>
              <a:defRPr>
                <a:solidFill>
                  <a:schemeClr val="tx1"/>
                </a:solidFill>
              </a:defRPr>
            </a:lvl5pPr>
          </a:lstStyle>
          <a:p>
            <a:pPr marL="0" marR="0" lvl="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Click to add text</a:t>
            </a:r>
          </a:p>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White Text Placeholder">
            <a:extLst>
              <a:ext uri="{FF2B5EF4-FFF2-40B4-BE49-F238E27FC236}">
                <a16:creationId xmlns:a16="http://schemas.microsoft.com/office/drawing/2014/main" id="{E2A84125-9005-4533-BECC-81A7366A665C}"/>
              </a:ext>
            </a:extLst>
          </p:cNvPr>
          <p:cNvSpPr>
            <a:spLocks noGrp="1"/>
          </p:cNvSpPr>
          <p:nvPr>
            <p:ph type="body" sz="quarter" idx="14" hasCustomPrompt="1"/>
          </p:nvPr>
        </p:nvSpPr>
        <p:spPr>
          <a:xfrm>
            <a:off x="591527" y="3220764"/>
            <a:ext cx="3960000" cy="792000"/>
          </a:xfrm>
          <a:solidFill>
            <a:schemeClr val="bg1"/>
          </a:solidFill>
          <a:ln w="25400">
            <a:solidFill>
              <a:schemeClr val="accent1"/>
            </a:solidFill>
          </a:ln>
        </p:spPr>
        <p:txBody>
          <a:bodyPr lIns="144000" tIns="144000" rIns="144000" bIns="144000" anchor="ctr" anchorCtr="0"/>
          <a:lstStyle>
            <a:lvl1pPr algn="ctr">
              <a:spcBef>
                <a:spcPts val="0"/>
              </a:spcBef>
              <a:spcAft>
                <a:spcPts val="0"/>
              </a:spcAft>
              <a:defRPr sz="1800" b="1">
                <a:solidFill>
                  <a:schemeClr val="tx1"/>
                </a:solidFill>
              </a:defRPr>
            </a:lvl1pPr>
            <a:lvl2pPr algn="ctr">
              <a:spcBef>
                <a:spcPts val="0"/>
              </a:spcBef>
              <a:defRPr>
                <a:solidFill>
                  <a:schemeClr val="tx1"/>
                </a:solidFill>
              </a:defRPr>
            </a:lvl2pPr>
            <a:lvl3pPr marL="0" indent="0" algn="ctr">
              <a:spcBef>
                <a:spcPts val="0"/>
              </a:spcBef>
              <a:buNone/>
              <a:defRPr>
                <a:solidFill>
                  <a:schemeClr val="tx1"/>
                </a:solidFill>
              </a:defRPr>
            </a:lvl3pPr>
            <a:lvl4pPr marL="0" indent="0" algn="ctr">
              <a:spcBef>
                <a:spcPts val="0"/>
              </a:spcBef>
              <a:buNone/>
              <a:defRPr>
                <a:solidFill>
                  <a:schemeClr val="tx1"/>
                </a:solidFill>
              </a:defRPr>
            </a:lvl4pPr>
            <a:lvl5pPr algn="ctr">
              <a:spcBef>
                <a:spcPts val="0"/>
              </a:spcBef>
              <a:defRPr>
                <a:solidFill>
                  <a:schemeClr val="tx1"/>
                </a:solidFill>
              </a:defRPr>
            </a:lvl5pPr>
          </a:lstStyle>
          <a:p>
            <a:pPr lvl="0"/>
            <a:r>
              <a:rPr lang="en-US"/>
              <a:t>Click to add text</a:t>
            </a:r>
          </a:p>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Blank Text Placeholder">
            <a:extLst>
              <a:ext uri="{FF2B5EF4-FFF2-40B4-BE49-F238E27FC236}">
                <a16:creationId xmlns:a16="http://schemas.microsoft.com/office/drawing/2014/main" id="{26813962-FD3C-4FB9-B491-C767A671C6A8}"/>
              </a:ext>
            </a:extLst>
          </p:cNvPr>
          <p:cNvSpPr>
            <a:spLocks noGrp="1"/>
          </p:cNvSpPr>
          <p:nvPr>
            <p:ph type="body" sz="quarter" idx="15" hasCustomPrompt="1"/>
          </p:nvPr>
        </p:nvSpPr>
        <p:spPr>
          <a:xfrm>
            <a:off x="591527" y="4127675"/>
            <a:ext cx="3960000" cy="792000"/>
          </a:xfrm>
          <a:solidFill>
            <a:schemeClr val="bg1"/>
          </a:solidFill>
          <a:ln w="25400">
            <a:noFill/>
          </a:ln>
        </p:spPr>
        <p:txBody>
          <a:bodyPr lIns="144000" tIns="144000" rIns="144000" bIns="144000"/>
          <a:lstStyle>
            <a:lvl1pPr algn="ctr">
              <a:spcBef>
                <a:spcPts val="0"/>
              </a:spcBef>
              <a:spcAft>
                <a:spcPts val="0"/>
              </a:spcAft>
              <a:defRPr sz="1800" b="1">
                <a:solidFill>
                  <a:schemeClr val="tx1"/>
                </a:solidFill>
              </a:defRPr>
            </a:lvl1pPr>
            <a:lvl2pPr algn="ctr">
              <a:spcBef>
                <a:spcPts val="0"/>
              </a:spcBef>
              <a:defRPr>
                <a:solidFill>
                  <a:schemeClr val="tx1"/>
                </a:solidFill>
              </a:defRPr>
            </a:lvl2pPr>
            <a:lvl3pPr marL="0" indent="0" algn="ctr">
              <a:spcBef>
                <a:spcPts val="0"/>
              </a:spcBef>
              <a:buNone/>
              <a:defRPr>
                <a:solidFill>
                  <a:schemeClr val="tx1"/>
                </a:solidFill>
              </a:defRPr>
            </a:lvl3pPr>
            <a:lvl4pPr marL="0" indent="0" algn="ctr">
              <a:spcBef>
                <a:spcPts val="0"/>
              </a:spcBef>
              <a:buNone/>
              <a:defRPr>
                <a:solidFill>
                  <a:schemeClr val="tx1"/>
                </a:solidFill>
              </a:defRPr>
            </a:lvl4pPr>
            <a:lvl5pPr algn="ctr">
              <a:spcBef>
                <a:spcPts val="0"/>
              </a:spcBef>
              <a:defRPr>
                <a:solidFill>
                  <a:schemeClr val="tx1"/>
                </a:solidFill>
              </a:defRPr>
            </a:lvl5pPr>
          </a:lstStyle>
          <a:p>
            <a:pPr lvl="0"/>
            <a:r>
              <a:rPr lang="en-US"/>
              <a:t>Click to add text</a:t>
            </a:r>
          </a:p>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Slide Number">
            <a:extLst>
              <a:ext uri="{FF2B5EF4-FFF2-40B4-BE49-F238E27FC236}">
                <a16:creationId xmlns:a16="http://schemas.microsoft.com/office/drawing/2014/main" id="{0A4DBA6D-0FE3-444F-B987-3BBD2A54B362}"/>
              </a:ext>
            </a:extLst>
          </p:cNvPr>
          <p:cNvSpPr>
            <a:spLocks noGrp="1"/>
          </p:cNvSpPr>
          <p:nvPr>
            <p:ph type="sldNum" sz="quarter" idx="18"/>
          </p:nvPr>
        </p:nvSpPr>
        <p:spPr/>
        <p:txBody>
          <a:bodyPr/>
          <a:lstStyle/>
          <a:p>
            <a:fld id="{421A630D-13EC-4BD6-A815-4378763A4888}" type="slidenum">
              <a:rPr lang="en-AU" smtClean="0"/>
              <a:t>‹#›</a:t>
            </a:fld>
            <a:endParaRPr lang="en-AU"/>
          </a:p>
        </p:txBody>
      </p:sp>
      <p:sp>
        <p:nvSpPr>
          <p:cNvPr id="7" name="Date">
            <a:extLst>
              <a:ext uri="{FF2B5EF4-FFF2-40B4-BE49-F238E27FC236}">
                <a16:creationId xmlns:a16="http://schemas.microsoft.com/office/drawing/2014/main" id="{F0DC217C-422A-4F02-8E8C-630F01FC5FFA}"/>
              </a:ext>
            </a:extLst>
          </p:cNvPr>
          <p:cNvSpPr>
            <a:spLocks noGrp="1"/>
          </p:cNvSpPr>
          <p:nvPr>
            <p:ph type="dt" sz="half" idx="16"/>
          </p:nvPr>
        </p:nvSpPr>
        <p:spPr/>
        <p:txBody>
          <a:bodyPr/>
          <a:lstStyle/>
          <a:p>
            <a:fld id="{3D87FC47-F7C6-4D44-A27B-3C407C57D132}" type="datetimeFigureOut">
              <a:rPr lang="en-AU" smtClean="0"/>
              <a:t>17/09/2025</a:t>
            </a:fld>
            <a:endParaRPr lang="en-AU"/>
          </a:p>
        </p:txBody>
      </p:sp>
      <p:sp>
        <p:nvSpPr>
          <p:cNvPr id="8" name="Footer/CRICOS">
            <a:extLst>
              <a:ext uri="{FF2B5EF4-FFF2-40B4-BE49-F238E27FC236}">
                <a16:creationId xmlns:a16="http://schemas.microsoft.com/office/drawing/2014/main" id="{37B906E4-5782-4EA0-AA19-3E5EDECDEF6B}"/>
              </a:ext>
            </a:extLst>
          </p:cNvPr>
          <p:cNvSpPr>
            <a:spLocks noGrp="1"/>
          </p:cNvSpPr>
          <p:nvPr>
            <p:ph type="ftr" sz="quarter" idx="17"/>
          </p:nvPr>
        </p:nvSpPr>
        <p:spPr/>
        <p:txBody>
          <a:bodyPr/>
          <a:lstStyle/>
          <a:p>
            <a:endParaRPr lang="en-AU"/>
          </a:p>
        </p:txBody>
      </p:sp>
      <p:pic>
        <p:nvPicPr>
          <p:cNvPr id="5" name="Picture 4">
            <a:extLst>
              <a:ext uri="{FF2B5EF4-FFF2-40B4-BE49-F238E27FC236}">
                <a16:creationId xmlns:a16="http://schemas.microsoft.com/office/drawing/2014/main" id="{9C5A3CD0-4208-D0D8-00CF-7851CF0A81AC}"/>
              </a:ext>
            </a:extLst>
          </p:cNvPr>
          <p:cNvPicPr>
            <a:picLocks noChangeAspect="1"/>
          </p:cNvPicPr>
          <p:nvPr/>
        </p:nvPicPr>
        <p:blipFill>
          <a:blip r:embed="rId2"/>
          <a:srcRect/>
          <a:stretch/>
        </p:blipFill>
        <p:spPr>
          <a:xfrm>
            <a:off x="10651215" y="112997"/>
            <a:ext cx="1418228" cy="838044"/>
          </a:xfrm>
          <a:prstGeom prst="rect">
            <a:avLst/>
          </a:prstGeom>
        </p:spPr>
      </p:pic>
    </p:spTree>
    <p:extLst>
      <p:ext uri="{BB962C8B-B14F-4D97-AF65-F5344CB8AC3E}">
        <p14:creationId xmlns:p14="http://schemas.microsoft.com/office/powerpoint/2010/main" val="728911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Slide C">
    <p:spTree>
      <p:nvGrpSpPr>
        <p:cNvPr id="1" name=""/>
        <p:cNvGrpSpPr/>
        <p:nvPr/>
      </p:nvGrpSpPr>
      <p:grpSpPr>
        <a:xfrm>
          <a:off x="0" y="0"/>
          <a:ext cx="0" cy="0"/>
          <a:chOff x="0" y="0"/>
          <a:chExt cx="0" cy="0"/>
        </a:xfrm>
      </p:grpSpPr>
      <p:sp>
        <p:nvSpPr>
          <p:cNvPr id="30" name="Background">
            <a:extLst>
              <a:ext uri="{FF2B5EF4-FFF2-40B4-BE49-F238E27FC236}">
                <a16:creationId xmlns:a16="http://schemas.microsoft.com/office/drawing/2014/main" id="{A8479152-EC59-4E85-860A-7F94ED52F8B1}"/>
              </a:ext>
              <a:ext uri="{C183D7F6-B498-43B3-948B-1728B52AA6E4}">
                <adec:decorative xmlns:adec="http://schemas.microsoft.com/office/drawing/2017/decorative" val="1"/>
              </a:ext>
            </a:extLst>
          </p:cNvPr>
          <p:cNvSpPr/>
          <p:nvPr/>
        </p:nvSpPr>
        <p:spPr>
          <a:xfrm>
            <a:off x="0" y="0"/>
            <a:ext cx="12191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itle">
            <a:extLst>
              <a:ext uri="{FF2B5EF4-FFF2-40B4-BE49-F238E27FC236}">
                <a16:creationId xmlns:a16="http://schemas.microsoft.com/office/drawing/2014/main" id="{ABBA3CDA-E776-40AE-B46D-45A45CC5D973}"/>
              </a:ext>
            </a:extLst>
          </p:cNvPr>
          <p:cNvSpPr>
            <a:spLocks noGrp="1"/>
          </p:cNvSpPr>
          <p:nvPr>
            <p:ph type="title" hasCustomPrompt="1"/>
          </p:nvPr>
        </p:nvSpPr>
        <p:spPr>
          <a:xfrm>
            <a:off x="584952" y="1981362"/>
            <a:ext cx="4489123" cy="959957"/>
          </a:xfrm>
        </p:spPr>
        <p:txBody>
          <a:bodyPr anchor="b"/>
          <a:lstStyle>
            <a:lvl1pPr>
              <a:defRPr sz="4500" b="0">
                <a:solidFill>
                  <a:schemeClr val="bg1"/>
                </a:solidFill>
              </a:defRPr>
            </a:lvl1pPr>
          </a:lstStyle>
          <a:p>
            <a:r>
              <a:rPr lang="en-US"/>
              <a:t>Click to add title</a:t>
            </a:r>
            <a:endParaRPr lang="en-AU"/>
          </a:p>
        </p:txBody>
      </p:sp>
      <p:sp>
        <p:nvSpPr>
          <p:cNvPr id="11" name="Subtitle">
            <a:extLst>
              <a:ext uri="{FF2B5EF4-FFF2-40B4-BE49-F238E27FC236}">
                <a16:creationId xmlns:a16="http://schemas.microsoft.com/office/drawing/2014/main" id="{B36ACC5A-D2CF-40E7-8984-09E0560FD4B7}"/>
              </a:ext>
            </a:extLst>
          </p:cNvPr>
          <p:cNvSpPr>
            <a:spLocks noGrp="1"/>
          </p:cNvSpPr>
          <p:nvPr>
            <p:ph type="body" sz="quarter" idx="13" hasCustomPrompt="1"/>
          </p:nvPr>
        </p:nvSpPr>
        <p:spPr>
          <a:xfrm>
            <a:off x="584953" y="3041650"/>
            <a:ext cx="4489123" cy="1063328"/>
          </a:xfrm>
        </p:spPr>
        <p:txBody>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500">
                <a:solidFill>
                  <a:schemeClr val="bg1"/>
                </a:solidFill>
              </a:defRPr>
            </a:lvl1pPr>
            <a:lvl2pPr>
              <a:spcBef>
                <a:spcPts val="0"/>
              </a:spcBef>
              <a:defRPr sz="2500">
                <a:solidFill>
                  <a:schemeClr val="tx1"/>
                </a:solidFill>
              </a:defRPr>
            </a:lvl2pPr>
            <a:lvl3pPr marL="0" indent="0">
              <a:spcBef>
                <a:spcPts val="0"/>
              </a:spcBef>
              <a:buNone/>
              <a:defRPr sz="2500">
                <a:solidFill>
                  <a:schemeClr val="tx1"/>
                </a:solidFill>
              </a:defRPr>
            </a:lvl3pPr>
            <a:lvl4pPr marL="0" indent="0">
              <a:spcBef>
                <a:spcPts val="0"/>
              </a:spcBef>
              <a:buNone/>
              <a:defRPr sz="2500">
                <a:solidFill>
                  <a:schemeClr val="tx1"/>
                </a:solidFill>
              </a:defRPr>
            </a:lvl4pPr>
            <a:lvl5pPr marL="0">
              <a:spcBef>
                <a:spcPts val="0"/>
              </a:spcBef>
              <a:defRPr sz="2500">
                <a:solidFill>
                  <a:schemeClr val="tx1"/>
                </a:solidFill>
              </a:defRPr>
            </a:lvl5pPr>
            <a:lvl6pPr>
              <a:spcBef>
                <a:spcPts val="0"/>
              </a:spcBef>
              <a:defRPr sz="2500">
                <a:solidFill>
                  <a:schemeClr val="tx1"/>
                </a:solidFill>
              </a:defRPr>
            </a:lvl6pPr>
            <a:lvl7pPr>
              <a:spcBef>
                <a:spcPts val="0"/>
              </a:spcBef>
              <a:defRPr sz="2500">
                <a:solidFill>
                  <a:schemeClr val="tx1"/>
                </a:solidFill>
              </a:defRPr>
            </a:lvl7pPr>
            <a:lvl8pPr>
              <a:spcBef>
                <a:spcPts val="0"/>
              </a:spcBef>
              <a:defRPr sz="2500">
                <a:solidFill>
                  <a:schemeClr val="tx1"/>
                </a:solidFill>
              </a:defRPr>
            </a:lvl8pPr>
            <a:lvl9pPr>
              <a:spcBef>
                <a:spcPts val="0"/>
              </a:spcBef>
              <a:defRPr sz="2500">
                <a:solidFill>
                  <a:schemeClr val="tx1"/>
                </a:solidFill>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Click to add subtitle</a:t>
            </a:r>
            <a:endParaRPr lang="en-GB"/>
          </a:p>
        </p:txBody>
      </p:sp>
      <p:sp>
        <p:nvSpPr>
          <p:cNvPr id="29" name="Picture Placeholder" descr="Image Placeholder">
            <a:extLst>
              <a:ext uri="{FF2B5EF4-FFF2-40B4-BE49-F238E27FC236}">
                <a16:creationId xmlns:a16="http://schemas.microsoft.com/office/drawing/2014/main" id="{16C46A4B-C7F3-48A4-A48B-242F24F3CC97}"/>
              </a:ext>
            </a:extLst>
          </p:cNvPr>
          <p:cNvSpPr>
            <a:spLocks noGrp="1"/>
          </p:cNvSpPr>
          <p:nvPr>
            <p:ph type="pic" sz="quarter" idx="17"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6259424 h 6858000"/>
              <a:gd name="connsiteX5" fmla="*/ 2153 w 12192000"/>
              <a:gd name="connsiteY5" fmla="*/ 6259424 h 6858000"/>
              <a:gd name="connsiteX6" fmla="*/ 82352 w 12192000"/>
              <a:gd name="connsiteY6" fmla="*/ 6259424 h 6858000"/>
              <a:gd name="connsiteX7" fmla="*/ 138197 w 12192000"/>
              <a:gd name="connsiteY7" fmla="*/ 6259424 h 6858000"/>
              <a:gd name="connsiteX8" fmla="*/ 149077 w 12192000"/>
              <a:gd name="connsiteY8" fmla="*/ 6259424 h 6858000"/>
              <a:gd name="connsiteX9" fmla="*/ 2994068 w 12192000"/>
              <a:gd name="connsiteY9" fmla="*/ 6259424 h 6858000"/>
              <a:gd name="connsiteX10" fmla="*/ 5823194 w 12192000"/>
              <a:gd name="connsiteY10" fmla="*/ 3430702 h 6858000"/>
              <a:gd name="connsiteX11" fmla="*/ 2994068 w 12192000"/>
              <a:gd name="connsiteY11" fmla="*/ 601980 h 6858000"/>
              <a:gd name="connsiteX12" fmla="*/ 263555 w 12192000"/>
              <a:gd name="connsiteY12" fmla="*/ 601980 h 6858000"/>
              <a:gd name="connsiteX13" fmla="*/ 138197 w 12192000"/>
              <a:gd name="connsiteY13" fmla="*/ 601980 h 6858000"/>
              <a:gd name="connsiteX14" fmla="*/ 0 w 12192000"/>
              <a:gd name="connsiteY14" fmla="*/ 60198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858000">
                <a:moveTo>
                  <a:pt x="0" y="0"/>
                </a:moveTo>
                <a:lnTo>
                  <a:pt x="12192000" y="0"/>
                </a:lnTo>
                <a:lnTo>
                  <a:pt x="12192000" y="6858000"/>
                </a:lnTo>
                <a:lnTo>
                  <a:pt x="0" y="6858000"/>
                </a:lnTo>
                <a:lnTo>
                  <a:pt x="0" y="6259424"/>
                </a:lnTo>
                <a:lnTo>
                  <a:pt x="2153" y="6259424"/>
                </a:lnTo>
                <a:cubicBezTo>
                  <a:pt x="13610" y="6259424"/>
                  <a:pt x="36524" y="6259424"/>
                  <a:pt x="82352" y="6259424"/>
                </a:cubicBezTo>
                <a:lnTo>
                  <a:pt x="138197" y="6259424"/>
                </a:lnTo>
                <a:lnTo>
                  <a:pt x="149077" y="6259424"/>
                </a:lnTo>
                <a:cubicBezTo>
                  <a:pt x="413045" y="6259424"/>
                  <a:pt x="1116961" y="6259424"/>
                  <a:pt x="2994068" y="6259424"/>
                </a:cubicBezTo>
                <a:cubicBezTo>
                  <a:pt x="4555949" y="6259424"/>
                  <a:pt x="5823194" y="4992360"/>
                  <a:pt x="5823194" y="3430702"/>
                </a:cubicBezTo>
                <a:cubicBezTo>
                  <a:pt x="5823194" y="1869045"/>
                  <a:pt x="4555949" y="601980"/>
                  <a:pt x="2994068" y="601980"/>
                </a:cubicBezTo>
                <a:cubicBezTo>
                  <a:pt x="2994068" y="601980"/>
                  <a:pt x="2994068" y="601980"/>
                  <a:pt x="263555" y="601980"/>
                </a:cubicBezTo>
                <a:lnTo>
                  <a:pt x="138197" y="601980"/>
                </a:lnTo>
                <a:lnTo>
                  <a:pt x="0" y="601980"/>
                </a:lnTo>
                <a:close/>
              </a:path>
            </a:pathLst>
          </a:custGeom>
          <a:solidFill>
            <a:schemeClr val="bg1">
              <a:lumMod val="75000"/>
            </a:schemeClr>
          </a:solidFill>
        </p:spPr>
        <p:txBody>
          <a:bodyPr wrap="square" tIns="144000" rIns="144000">
            <a:noAutofit/>
          </a:bodyPr>
          <a:lstStyle>
            <a:lvl1pPr algn="l">
              <a:defRPr sz="1400">
                <a:solidFill>
                  <a:schemeClr val="bg1"/>
                </a:solidFill>
              </a:defRPr>
            </a:lvl1pPr>
          </a:lstStyle>
          <a:p>
            <a:r>
              <a:rPr lang="en-AU" sz="1400"/>
              <a:t>Drag and drop image form a folder, or click on the placeholder and select ‘Insert \ Images’</a:t>
            </a:r>
            <a:endParaRPr lang="en-AU"/>
          </a:p>
        </p:txBody>
      </p:sp>
      <p:sp>
        <p:nvSpPr>
          <p:cNvPr id="7" name="Footer/CRICOS">
            <a:extLst>
              <a:ext uri="{FF2B5EF4-FFF2-40B4-BE49-F238E27FC236}">
                <a16:creationId xmlns:a16="http://schemas.microsoft.com/office/drawing/2014/main" id="{62002C66-23BE-422A-BA61-68E7718A68F3}"/>
              </a:ext>
            </a:extLst>
          </p:cNvPr>
          <p:cNvSpPr>
            <a:spLocks noGrp="1"/>
          </p:cNvSpPr>
          <p:nvPr>
            <p:ph type="ftr" sz="quarter" idx="21"/>
          </p:nvPr>
        </p:nvSpPr>
        <p:spPr/>
        <p:txBody>
          <a:bodyPr/>
          <a:lstStyle>
            <a:lvl1pPr>
              <a:defRPr>
                <a:solidFill>
                  <a:schemeClr val="bg1"/>
                </a:solidFill>
              </a:defRPr>
            </a:lvl1pPr>
          </a:lstStyle>
          <a:p>
            <a:endParaRPr lang="en-AU"/>
          </a:p>
        </p:txBody>
      </p:sp>
      <p:pic>
        <p:nvPicPr>
          <p:cNvPr id="2" name="Picture 1">
            <a:extLst>
              <a:ext uri="{FF2B5EF4-FFF2-40B4-BE49-F238E27FC236}">
                <a16:creationId xmlns:a16="http://schemas.microsoft.com/office/drawing/2014/main" id="{2EF9EE2D-3B4F-E3E6-67B2-4E77BB7338FA}"/>
              </a:ext>
            </a:extLst>
          </p:cNvPr>
          <p:cNvPicPr>
            <a:picLocks noChangeAspect="1"/>
          </p:cNvPicPr>
          <p:nvPr/>
        </p:nvPicPr>
        <p:blipFill>
          <a:blip r:embed="rId2"/>
          <a:srcRect/>
          <a:stretch/>
        </p:blipFill>
        <p:spPr>
          <a:xfrm>
            <a:off x="462345" y="4276427"/>
            <a:ext cx="2421108" cy="1430654"/>
          </a:xfrm>
          <a:prstGeom prst="rect">
            <a:avLst/>
          </a:prstGeom>
        </p:spPr>
      </p:pic>
    </p:spTree>
    <p:extLst>
      <p:ext uri="{BB962C8B-B14F-4D97-AF65-F5344CB8AC3E}">
        <p14:creationId xmlns:p14="http://schemas.microsoft.com/office/powerpoint/2010/main" val="24708401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Quotes">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2A30D1EE-4D1E-499A-A8ED-95AEBD77D534}"/>
              </a:ext>
            </a:extLst>
          </p:cNvPr>
          <p:cNvSpPr>
            <a:spLocks noGrp="1"/>
          </p:cNvSpPr>
          <p:nvPr>
            <p:ph type="title" hasCustomPrompt="1"/>
          </p:nvPr>
        </p:nvSpPr>
        <p:spPr/>
        <p:txBody>
          <a:bodyPr/>
          <a:lstStyle>
            <a:lvl1pPr>
              <a:defRPr>
                <a:solidFill>
                  <a:schemeClr val="tx1"/>
                </a:solidFill>
              </a:defRPr>
            </a:lvl1pPr>
          </a:lstStyle>
          <a:p>
            <a:r>
              <a:rPr lang="en-US"/>
              <a:t>Click to add title</a:t>
            </a:r>
            <a:endParaRPr lang="en-GB"/>
          </a:p>
        </p:txBody>
      </p:sp>
      <p:sp>
        <p:nvSpPr>
          <p:cNvPr id="8" name="Yellow Text Placeholder">
            <a:extLst>
              <a:ext uri="{FF2B5EF4-FFF2-40B4-BE49-F238E27FC236}">
                <a16:creationId xmlns:a16="http://schemas.microsoft.com/office/drawing/2014/main" id="{F085DE56-C228-4F1A-AD46-9A998DCBDF74}"/>
              </a:ext>
            </a:extLst>
          </p:cNvPr>
          <p:cNvSpPr>
            <a:spLocks noGrp="1"/>
          </p:cNvSpPr>
          <p:nvPr>
            <p:ph type="body" sz="quarter" idx="12"/>
          </p:nvPr>
        </p:nvSpPr>
        <p:spPr>
          <a:xfrm>
            <a:off x="2337968" y="1594348"/>
            <a:ext cx="3379544" cy="1485472"/>
          </a:xfrm>
          <a:prstGeom prst="wedgeRoundRectCallout">
            <a:avLst>
              <a:gd name="adj1" fmla="val 40118"/>
              <a:gd name="adj2" fmla="val 73896"/>
              <a:gd name="adj3" fmla="val 16667"/>
            </a:avLst>
          </a:prstGeom>
          <a:solidFill>
            <a:schemeClr val="accent2"/>
          </a:solidFill>
        </p:spPr>
        <p:txBody>
          <a:bodyPr/>
          <a:lstStyle>
            <a:lvl1pPr>
              <a:spcBef>
                <a:spcPts val="500"/>
              </a:spcBef>
              <a:spcAft>
                <a:spcPts val="0"/>
              </a:spcAft>
              <a:defRPr sz="1700">
                <a:solidFill>
                  <a:schemeClr val="tx1"/>
                </a:solidFill>
              </a:defRPr>
            </a:lvl1pPr>
            <a:lvl2pPr marL="180000" indent="-180000">
              <a:buSzPct val="110000"/>
              <a:buFont typeface="Arial" panose="020B0604020202020204" pitchFamily="34" charset="0"/>
              <a:buChar char="•"/>
              <a:defRPr/>
            </a:lvl2pPr>
            <a:lvl3pPr marL="180000" indent="0">
              <a:buNone/>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Green Text Placeholder">
            <a:extLst>
              <a:ext uri="{FF2B5EF4-FFF2-40B4-BE49-F238E27FC236}">
                <a16:creationId xmlns:a16="http://schemas.microsoft.com/office/drawing/2014/main" id="{72FD5BAD-4E1C-4BA1-A864-AD6B442766B7}"/>
              </a:ext>
            </a:extLst>
          </p:cNvPr>
          <p:cNvSpPr>
            <a:spLocks noGrp="1"/>
          </p:cNvSpPr>
          <p:nvPr>
            <p:ph type="body" sz="quarter" idx="13" hasCustomPrompt="1"/>
          </p:nvPr>
        </p:nvSpPr>
        <p:spPr>
          <a:xfrm>
            <a:off x="6256825" y="1271116"/>
            <a:ext cx="3379544" cy="2131936"/>
          </a:xfrm>
          <a:prstGeom prst="wedgeRoundRectCallout">
            <a:avLst>
              <a:gd name="adj1" fmla="val 3699"/>
              <a:gd name="adj2" fmla="val 63310"/>
              <a:gd name="adj3" fmla="val 16667"/>
            </a:avLst>
          </a:prstGeom>
          <a:solidFill>
            <a:schemeClr val="accent1"/>
          </a:solidFill>
        </p:spPr>
        <p:txBody>
          <a:bodyPr/>
          <a:lstStyle>
            <a:lvl1pPr>
              <a:spcBef>
                <a:spcPts val="500"/>
              </a:spcBef>
              <a:spcAft>
                <a:spcPts val="0"/>
              </a:spcAft>
              <a:defRPr sz="1700">
                <a:solidFill>
                  <a:schemeClr val="tx1"/>
                </a:solidFill>
              </a:defRPr>
            </a:lvl1pPr>
            <a:lvl2pPr marL="180000" indent="-180000">
              <a:buSzPct val="110000"/>
              <a:buFont typeface="Arial" panose="020B0604020202020204" pitchFamily="34" charset="0"/>
              <a:buChar char="•"/>
              <a:defRPr>
                <a:solidFill>
                  <a:schemeClr val="tx1"/>
                </a:solidFill>
              </a:defRPr>
            </a:lvl2pPr>
            <a:lvl3pPr marL="180000" indent="0">
              <a:buNone/>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Black Text Placeholder">
            <a:extLst>
              <a:ext uri="{FF2B5EF4-FFF2-40B4-BE49-F238E27FC236}">
                <a16:creationId xmlns:a16="http://schemas.microsoft.com/office/drawing/2014/main" id="{6744FA5E-A949-41D0-8825-88D17F22D9E5}"/>
              </a:ext>
            </a:extLst>
          </p:cNvPr>
          <p:cNvSpPr>
            <a:spLocks noGrp="1"/>
          </p:cNvSpPr>
          <p:nvPr>
            <p:ph type="body" sz="quarter" idx="15"/>
          </p:nvPr>
        </p:nvSpPr>
        <p:spPr>
          <a:xfrm>
            <a:off x="2337968" y="3793252"/>
            <a:ext cx="3379544" cy="2100105"/>
          </a:xfrm>
          <a:prstGeom prst="wedgeRoundRectCallout">
            <a:avLst>
              <a:gd name="adj1" fmla="val 4736"/>
              <a:gd name="adj2" fmla="val 67336"/>
              <a:gd name="adj3" fmla="val 16667"/>
            </a:avLst>
          </a:prstGeom>
          <a:solidFill>
            <a:schemeClr val="tx1"/>
          </a:solidFill>
        </p:spPr>
        <p:txBody>
          <a:bodyPr/>
          <a:lstStyle>
            <a:lvl1pPr>
              <a:spcBef>
                <a:spcPts val="500"/>
              </a:spcBef>
              <a:spcAft>
                <a:spcPts val="0"/>
              </a:spcAft>
              <a:defRPr sz="1700">
                <a:solidFill>
                  <a:schemeClr val="bg1"/>
                </a:solidFill>
              </a:defRPr>
            </a:lvl1pPr>
            <a:lvl2pPr marL="180000" indent="-180000">
              <a:buSzPct val="110000"/>
              <a:buFont typeface="Arial" panose="020B0604020202020204" pitchFamily="34" charset="0"/>
              <a:buChar char="•"/>
              <a:defRPr>
                <a:solidFill>
                  <a:schemeClr val="bg1"/>
                </a:solidFill>
              </a:defRPr>
            </a:lvl2pPr>
            <a:lvl3pPr marL="180000" indent="0">
              <a:buNone/>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Grey Text Placeholder">
            <a:extLst>
              <a:ext uri="{FF2B5EF4-FFF2-40B4-BE49-F238E27FC236}">
                <a16:creationId xmlns:a16="http://schemas.microsoft.com/office/drawing/2014/main" id="{A0A35F0C-1A2A-4382-9CE0-662C7D94B027}"/>
              </a:ext>
            </a:extLst>
          </p:cNvPr>
          <p:cNvSpPr>
            <a:spLocks noGrp="1"/>
          </p:cNvSpPr>
          <p:nvPr>
            <p:ph type="body" sz="quarter" idx="14"/>
          </p:nvPr>
        </p:nvSpPr>
        <p:spPr>
          <a:xfrm>
            <a:off x="6256825" y="4076290"/>
            <a:ext cx="3379544" cy="1575908"/>
          </a:xfrm>
          <a:prstGeom prst="wedgeRoundRectCallout">
            <a:avLst>
              <a:gd name="adj1" fmla="val 37888"/>
              <a:gd name="adj2" fmla="val 65661"/>
              <a:gd name="adj3" fmla="val 16667"/>
            </a:avLst>
          </a:prstGeom>
          <a:solidFill>
            <a:schemeClr val="accent6"/>
          </a:solidFill>
        </p:spPr>
        <p:txBody>
          <a:bodyPr/>
          <a:lstStyle>
            <a:lvl1pPr>
              <a:spcBef>
                <a:spcPts val="500"/>
              </a:spcBef>
              <a:spcAft>
                <a:spcPts val="0"/>
              </a:spcAft>
              <a:defRPr sz="1700">
                <a:solidFill>
                  <a:schemeClr val="tx1"/>
                </a:solidFill>
              </a:defRPr>
            </a:lvl1pPr>
            <a:lvl2pPr marL="180000" indent="-180000">
              <a:buSzPct val="110000"/>
              <a:buFont typeface="Arial" panose="020B0604020202020204" pitchFamily="34" charset="0"/>
              <a:buChar char="•"/>
              <a:defRPr/>
            </a:lvl2pPr>
            <a:lvl3pPr marL="180000" indent="0">
              <a:buNone/>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a:extLst>
              <a:ext uri="{FF2B5EF4-FFF2-40B4-BE49-F238E27FC236}">
                <a16:creationId xmlns:a16="http://schemas.microsoft.com/office/drawing/2014/main" id="{249B8446-2CE1-4339-A926-C82C108C1E5A}"/>
              </a:ext>
            </a:extLst>
          </p:cNvPr>
          <p:cNvSpPr>
            <a:spLocks noGrp="1"/>
          </p:cNvSpPr>
          <p:nvPr>
            <p:ph type="sldNum" sz="quarter" idx="18"/>
          </p:nvPr>
        </p:nvSpPr>
        <p:spPr/>
        <p:txBody>
          <a:bodyPr/>
          <a:lstStyle/>
          <a:p>
            <a:fld id="{421A630D-13EC-4BD6-A815-4378763A4888}" type="slidenum">
              <a:rPr lang="en-AU" smtClean="0"/>
              <a:t>‹#›</a:t>
            </a:fld>
            <a:endParaRPr lang="en-AU"/>
          </a:p>
        </p:txBody>
      </p:sp>
      <p:sp>
        <p:nvSpPr>
          <p:cNvPr id="4" name="Date">
            <a:extLst>
              <a:ext uri="{FF2B5EF4-FFF2-40B4-BE49-F238E27FC236}">
                <a16:creationId xmlns:a16="http://schemas.microsoft.com/office/drawing/2014/main" id="{A1740095-96D1-460A-827F-D4E9DA0D25A2}"/>
              </a:ext>
            </a:extLst>
          </p:cNvPr>
          <p:cNvSpPr>
            <a:spLocks noGrp="1"/>
          </p:cNvSpPr>
          <p:nvPr>
            <p:ph type="dt" sz="half" idx="16"/>
          </p:nvPr>
        </p:nvSpPr>
        <p:spPr/>
        <p:txBody>
          <a:bodyPr/>
          <a:lstStyle/>
          <a:p>
            <a:fld id="{3D87FC47-F7C6-4D44-A27B-3C407C57D132}" type="datetimeFigureOut">
              <a:rPr lang="en-AU" smtClean="0"/>
              <a:t>17/09/2025</a:t>
            </a:fld>
            <a:endParaRPr lang="en-AU"/>
          </a:p>
        </p:txBody>
      </p:sp>
      <p:sp>
        <p:nvSpPr>
          <p:cNvPr id="6" name="Footer/CRICOS">
            <a:extLst>
              <a:ext uri="{FF2B5EF4-FFF2-40B4-BE49-F238E27FC236}">
                <a16:creationId xmlns:a16="http://schemas.microsoft.com/office/drawing/2014/main" id="{445D2300-C34D-49EF-8FA9-7B3299A89CF4}"/>
              </a:ext>
            </a:extLst>
          </p:cNvPr>
          <p:cNvSpPr>
            <a:spLocks noGrp="1"/>
          </p:cNvSpPr>
          <p:nvPr>
            <p:ph type="ftr" sz="quarter" idx="17"/>
          </p:nvPr>
        </p:nvSpPr>
        <p:spPr/>
        <p:txBody>
          <a:bodyPr/>
          <a:lstStyle/>
          <a:p>
            <a:endParaRPr lang="en-AU"/>
          </a:p>
        </p:txBody>
      </p:sp>
      <p:pic>
        <p:nvPicPr>
          <p:cNvPr id="3" name="Picture 2">
            <a:extLst>
              <a:ext uri="{FF2B5EF4-FFF2-40B4-BE49-F238E27FC236}">
                <a16:creationId xmlns:a16="http://schemas.microsoft.com/office/drawing/2014/main" id="{C02543E3-078A-552A-133A-D13D5324C3A9}"/>
              </a:ext>
            </a:extLst>
          </p:cNvPr>
          <p:cNvPicPr>
            <a:picLocks noChangeAspect="1"/>
          </p:cNvPicPr>
          <p:nvPr/>
        </p:nvPicPr>
        <p:blipFill>
          <a:blip r:embed="rId2"/>
          <a:srcRect/>
          <a:stretch/>
        </p:blipFill>
        <p:spPr>
          <a:xfrm>
            <a:off x="10651215" y="112997"/>
            <a:ext cx="1418228" cy="838044"/>
          </a:xfrm>
          <a:prstGeom prst="rect">
            <a:avLst/>
          </a:prstGeom>
        </p:spPr>
      </p:pic>
    </p:spTree>
    <p:extLst>
      <p:ext uri="{BB962C8B-B14F-4D97-AF65-F5344CB8AC3E}">
        <p14:creationId xmlns:p14="http://schemas.microsoft.com/office/powerpoint/2010/main" val="15345851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2A30D1EE-4D1E-499A-A8ED-95AEBD77D534}"/>
              </a:ext>
            </a:extLst>
          </p:cNvPr>
          <p:cNvSpPr>
            <a:spLocks noGrp="1"/>
          </p:cNvSpPr>
          <p:nvPr>
            <p:ph type="title" hasCustomPrompt="1"/>
          </p:nvPr>
        </p:nvSpPr>
        <p:spPr/>
        <p:txBody>
          <a:bodyPr/>
          <a:lstStyle>
            <a:lvl1pPr>
              <a:defRPr>
                <a:solidFill>
                  <a:schemeClr val="tx1"/>
                </a:solidFill>
              </a:defRPr>
            </a:lvl1pPr>
          </a:lstStyle>
          <a:p>
            <a:r>
              <a:rPr lang="en-US"/>
              <a:t>Blank</a:t>
            </a:r>
            <a:endParaRPr lang="en-GB"/>
          </a:p>
        </p:txBody>
      </p:sp>
      <p:sp>
        <p:nvSpPr>
          <p:cNvPr id="7" name="Slide Number">
            <a:extLst>
              <a:ext uri="{FF2B5EF4-FFF2-40B4-BE49-F238E27FC236}">
                <a16:creationId xmlns:a16="http://schemas.microsoft.com/office/drawing/2014/main" id="{249B8446-2CE1-4339-A926-C82C108C1E5A}"/>
              </a:ext>
            </a:extLst>
          </p:cNvPr>
          <p:cNvSpPr>
            <a:spLocks noGrp="1"/>
          </p:cNvSpPr>
          <p:nvPr>
            <p:ph type="sldNum" sz="quarter" idx="18"/>
          </p:nvPr>
        </p:nvSpPr>
        <p:spPr/>
        <p:txBody>
          <a:bodyPr/>
          <a:lstStyle/>
          <a:p>
            <a:fld id="{421A630D-13EC-4BD6-A815-4378763A4888}" type="slidenum">
              <a:rPr lang="en-AU" smtClean="0"/>
              <a:t>‹#›</a:t>
            </a:fld>
            <a:endParaRPr lang="en-AU"/>
          </a:p>
        </p:txBody>
      </p:sp>
      <p:sp>
        <p:nvSpPr>
          <p:cNvPr id="4" name="Date">
            <a:extLst>
              <a:ext uri="{FF2B5EF4-FFF2-40B4-BE49-F238E27FC236}">
                <a16:creationId xmlns:a16="http://schemas.microsoft.com/office/drawing/2014/main" id="{A1740095-96D1-460A-827F-D4E9DA0D25A2}"/>
              </a:ext>
            </a:extLst>
          </p:cNvPr>
          <p:cNvSpPr>
            <a:spLocks noGrp="1"/>
          </p:cNvSpPr>
          <p:nvPr>
            <p:ph type="dt" sz="half" idx="16"/>
          </p:nvPr>
        </p:nvSpPr>
        <p:spPr/>
        <p:txBody>
          <a:bodyPr/>
          <a:lstStyle/>
          <a:p>
            <a:fld id="{3D87FC47-F7C6-4D44-A27B-3C407C57D132}" type="datetimeFigureOut">
              <a:rPr lang="en-AU" smtClean="0"/>
              <a:t>17/09/2025</a:t>
            </a:fld>
            <a:endParaRPr lang="en-AU"/>
          </a:p>
        </p:txBody>
      </p:sp>
      <p:sp>
        <p:nvSpPr>
          <p:cNvPr id="6" name="Footer/CRICOS">
            <a:extLst>
              <a:ext uri="{FF2B5EF4-FFF2-40B4-BE49-F238E27FC236}">
                <a16:creationId xmlns:a16="http://schemas.microsoft.com/office/drawing/2014/main" id="{445D2300-C34D-49EF-8FA9-7B3299A89CF4}"/>
              </a:ext>
            </a:extLst>
          </p:cNvPr>
          <p:cNvSpPr>
            <a:spLocks noGrp="1"/>
          </p:cNvSpPr>
          <p:nvPr>
            <p:ph type="ftr" sz="quarter" idx="17"/>
          </p:nvPr>
        </p:nvSpPr>
        <p:spPr/>
        <p:txBody>
          <a:bodyPr/>
          <a:lstStyle/>
          <a:p>
            <a:endParaRPr lang="en-AU"/>
          </a:p>
        </p:txBody>
      </p:sp>
      <p:pic>
        <p:nvPicPr>
          <p:cNvPr id="3" name="Picture 2">
            <a:extLst>
              <a:ext uri="{FF2B5EF4-FFF2-40B4-BE49-F238E27FC236}">
                <a16:creationId xmlns:a16="http://schemas.microsoft.com/office/drawing/2014/main" id="{4B1B8284-434F-C885-0B06-8C0B2CC931CE}"/>
              </a:ext>
            </a:extLst>
          </p:cNvPr>
          <p:cNvPicPr>
            <a:picLocks noChangeAspect="1"/>
          </p:cNvPicPr>
          <p:nvPr/>
        </p:nvPicPr>
        <p:blipFill>
          <a:blip r:embed="rId2"/>
          <a:srcRect/>
          <a:stretch/>
        </p:blipFill>
        <p:spPr>
          <a:xfrm>
            <a:off x="10651215" y="112997"/>
            <a:ext cx="1418228" cy="838044"/>
          </a:xfrm>
          <a:prstGeom prst="rect">
            <a:avLst/>
          </a:prstGeom>
        </p:spPr>
      </p:pic>
    </p:spTree>
    <p:extLst>
      <p:ext uri="{BB962C8B-B14F-4D97-AF65-F5344CB8AC3E}">
        <p14:creationId xmlns:p14="http://schemas.microsoft.com/office/powerpoint/2010/main" val="5435630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3D87FC47-F7C6-4D44-A27B-3C407C57D132}" type="datetimeFigureOut">
              <a:rPr lang="en-AU" smtClean="0"/>
              <a:t>17/09/2025</a:t>
            </a:fld>
            <a:endParaRPr lang="en-AU"/>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AU"/>
          </a:p>
        </p:txBody>
      </p:sp>
      <p:sp>
        <p:nvSpPr>
          <p:cNvPr id="12" name="Slide Number Placeholder 5"/>
          <p:cNvSpPr>
            <a:spLocks noGrp="1"/>
          </p:cNvSpPr>
          <p:nvPr>
            <p:ph type="sldNum" sz="quarter" idx="12"/>
          </p:nvPr>
        </p:nvSpPr>
        <p:spPr>
          <a:xfrm>
            <a:off x="10352540" y="295729"/>
            <a:ext cx="838199" cy="767687"/>
          </a:xfrm>
        </p:spPr>
        <p:txBody>
          <a:bodyPr/>
          <a:lstStyle/>
          <a:p>
            <a:fld id="{421A630D-13EC-4BD6-A815-4378763A4888}" type="slidenum">
              <a:rPr lang="en-AU" smtClean="0"/>
              <a:t>‹#›</a:t>
            </a:fld>
            <a:endParaRPr lang="en-AU"/>
          </a:p>
        </p:txBody>
      </p:sp>
    </p:spTree>
    <p:extLst>
      <p:ext uri="{BB962C8B-B14F-4D97-AF65-F5344CB8AC3E}">
        <p14:creationId xmlns:p14="http://schemas.microsoft.com/office/powerpoint/2010/main" val="37618290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87FC47-F7C6-4D44-A27B-3C407C57D132}" type="datetimeFigureOut">
              <a:rPr lang="en-AU" smtClean="0"/>
              <a:t>17/09/2025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21A630D-13EC-4BD6-A815-4378763A4888}" type="slidenum">
              <a:rPr lang="en-AU" smtClean="0"/>
              <a:t>‹#›</a:t>
            </a:fld>
            <a:endParaRPr lang="en-AU"/>
          </a:p>
        </p:txBody>
      </p:sp>
    </p:spTree>
    <p:extLst>
      <p:ext uri="{BB962C8B-B14F-4D97-AF65-F5344CB8AC3E}">
        <p14:creationId xmlns:p14="http://schemas.microsoft.com/office/powerpoint/2010/main" val="20631061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p>
        </p:txBody>
      </p:sp>
      <p:sp>
        <p:nvSpPr>
          <p:cNvPr id="3" name="Date Placeholder 2"/>
          <p:cNvSpPr>
            <a:spLocks noGrp="1"/>
          </p:cNvSpPr>
          <p:nvPr>
            <p:ph type="dt" sz="half" idx="10"/>
          </p:nvPr>
        </p:nvSpPr>
        <p:spPr/>
        <p:txBody>
          <a:bodyPr/>
          <a:lstStyle/>
          <a:p>
            <a:fld id="{3D87FC47-F7C6-4D44-A27B-3C407C57D132}" type="datetimeFigureOut">
              <a:rPr lang="en-AU" smtClean="0"/>
              <a:t>17/09/2025</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421A630D-13EC-4BD6-A815-4378763A4888}" type="slidenum">
              <a:rPr lang="en-AU" smtClean="0"/>
              <a:t>‹#›</a:t>
            </a:fld>
            <a:endParaRPr lang="en-AU"/>
          </a:p>
        </p:txBody>
      </p:sp>
    </p:spTree>
    <p:extLst>
      <p:ext uri="{BB962C8B-B14F-4D97-AF65-F5344CB8AC3E}">
        <p14:creationId xmlns:p14="http://schemas.microsoft.com/office/powerpoint/2010/main" val="1306004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D87FC47-F7C6-4D44-A27B-3C407C57D132}" type="datetimeFigureOut">
              <a:rPr lang="en-AU" smtClean="0"/>
              <a:t>17/09/2025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21A630D-13EC-4BD6-A815-4378763A4888}" type="slidenum">
              <a:rPr lang="en-AU" smtClean="0"/>
              <a:t>‹#›</a:t>
            </a:fld>
            <a:endParaRPr lang="en-AU"/>
          </a:p>
        </p:txBody>
      </p:sp>
    </p:spTree>
    <p:extLst>
      <p:ext uri="{BB962C8B-B14F-4D97-AF65-F5344CB8AC3E}">
        <p14:creationId xmlns:p14="http://schemas.microsoft.com/office/powerpoint/2010/main" val="18694466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A">
    <p:spTree>
      <p:nvGrpSpPr>
        <p:cNvPr id="1" name=""/>
        <p:cNvGrpSpPr/>
        <p:nvPr/>
      </p:nvGrpSpPr>
      <p:grpSpPr>
        <a:xfrm>
          <a:off x="0" y="0"/>
          <a:ext cx="0" cy="0"/>
          <a:chOff x="0" y="0"/>
          <a:chExt cx="0" cy="0"/>
        </a:xfrm>
      </p:grpSpPr>
      <p:sp>
        <p:nvSpPr>
          <p:cNvPr id="13" name="Background">
            <a:extLst>
              <a:ext uri="{FF2B5EF4-FFF2-40B4-BE49-F238E27FC236}">
                <a16:creationId xmlns:a16="http://schemas.microsoft.com/office/drawing/2014/main" id="{301BC1A6-FA88-4814-A368-FA1F0C3E5EF9}"/>
              </a:ext>
              <a:ext uri="{C183D7F6-B498-43B3-948B-1728B52AA6E4}">
                <adec:decorative xmlns:adec="http://schemas.microsoft.com/office/drawing/2017/decorative" val="1"/>
              </a:ext>
            </a:extLst>
          </p:cNvPr>
          <p:cNvSpPr/>
          <p:nvPr userDrawn="1"/>
        </p:nvSpPr>
        <p:spPr>
          <a:xfrm>
            <a:off x="0" y="0"/>
            <a:ext cx="12191999" cy="6858000"/>
          </a:xfrm>
          <a:prstGeom prst="rect">
            <a:avLst/>
          </a:prstGeom>
          <a:solidFill>
            <a:srgbClr val="373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hasCustomPrompt="1"/>
          </p:nvPr>
        </p:nvSpPr>
        <p:spPr>
          <a:xfrm>
            <a:off x="6362257" y="542542"/>
            <a:ext cx="4752000" cy="1835208"/>
          </a:xfrm>
        </p:spPr>
        <p:txBody>
          <a:bodyPr anchor="b"/>
          <a:lstStyle>
            <a:lvl1pPr algn="l">
              <a:lnSpc>
                <a:spcPct val="100000"/>
              </a:lnSpc>
              <a:defRPr sz="4200" b="0">
                <a:solidFill>
                  <a:schemeClr val="bg2"/>
                </a:solidFill>
              </a:defRPr>
            </a:lvl1pPr>
          </a:lstStyle>
          <a:p>
            <a:r>
              <a:rPr lang="en-US"/>
              <a:t>Click to add title</a:t>
            </a:r>
            <a:endParaRPr lang="en-GB"/>
          </a:p>
        </p:txBody>
      </p:sp>
      <p:sp>
        <p:nvSpPr>
          <p:cNvPr id="3" name="Subtitle"/>
          <p:cNvSpPr>
            <a:spLocks noGrp="1"/>
          </p:cNvSpPr>
          <p:nvPr>
            <p:ph type="subTitle" idx="1" hasCustomPrompt="1"/>
          </p:nvPr>
        </p:nvSpPr>
        <p:spPr>
          <a:xfrm>
            <a:off x="6362258" y="2701251"/>
            <a:ext cx="4751999" cy="1980000"/>
          </a:xfrm>
        </p:spPr>
        <p:txBody>
          <a:bodyPr/>
          <a:lstStyle>
            <a:lvl1pPr marL="0" indent="0" algn="l">
              <a:buNone/>
              <a:defRPr sz="22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endParaRPr lang="en-GB"/>
          </a:p>
        </p:txBody>
      </p:sp>
      <p:grpSp>
        <p:nvGrpSpPr>
          <p:cNvPr id="8" name="Graphics">
            <a:extLst>
              <a:ext uri="{FF2B5EF4-FFF2-40B4-BE49-F238E27FC236}">
                <a16:creationId xmlns:a16="http://schemas.microsoft.com/office/drawing/2014/main" id="{F184C083-2F30-4ED2-8E53-E9F791CB5138}"/>
              </a:ext>
              <a:ext uri="{C183D7F6-B498-43B3-948B-1728B52AA6E4}">
                <adec:decorative xmlns:adec="http://schemas.microsoft.com/office/drawing/2017/decorative" val="1"/>
              </a:ext>
            </a:extLst>
          </p:cNvPr>
          <p:cNvGrpSpPr>
            <a:grpSpLocks noChangeAspect="1"/>
          </p:cNvGrpSpPr>
          <p:nvPr userDrawn="1"/>
        </p:nvGrpSpPr>
        <p:grpSpPr bwMode="auto">
          <a:xfrm>
            <a:off x="0" y="1587"/>
            <a:ext cx="7446963" cy="6856413"/>
            <a:chOff x="1841" y="-474"/>
            <a:chExt cx="4691" cy="4319"/>
          </a:xfrm>
        </p:grpSpPr>
        <p:sp>
          <p:nvSpPr>
            <p:cNvPr id="15" name="Shape">
              <a:extLst>
                <a:ext uri="{FF2B5EF4-FFF2-40B4-BE49-F238E27FC236}">
                  <a16:creationId xmlns:a16="http://schemas.microsoft.com/office/drawing/2014/main" id="{05C70A15-552F-464E-AAAD-DAC369240B8D}"/>
                </a:ext>
              </a:extLst>
            </p:cNvPr>
            <p:cNvSpPr>
              <a:spLocks/>
            </p:cNvSpPr>
            <p:nvPr userDrawn="1"/>
          </p:nvSpPr>
          <p:spPr bwMode="auto">
            <a:xfrm>
              <a:off x="2573" y="409"/>
              <a:ext cx="3959" cy="3436"/>
            </a:xfrm>
            <a:custGeom>
              <a:avLst/>
              <a:gdLst>
                <a:gd name="T0" fmla="*/ 0 w 3959"/>
                <a:gd name="T1" fmla="*/ 3436 h 3436"/>
                <a:gd name="T2" fmla="*/ 3959 w 3959"/>
                <a:gd name="T3" fmla="*/ 3436 h 3436"/>
                <a:gd name="T4" fmla="*/ 1984 w 3959"/>
                <a:gd name="T5" fmla="*/ 0 h 3436"/>
                <a:gd name="T6" fmla="*/ 0 w 3959"/>
                <a:gd name="T7" fmla="*/ 3436 h 3436"/>
              </a:gdLst>
              <a:ahLst/>
              <a:cxnLst>
                <a:cxn ang="0">
                  <a:pos x="T0" y="T1"/>
                </a:cxn>
                <a:cxn ang="0">
                  <a:pos x="T2" y="T3"/>
                </a:cxn>
                <a:cxn ang="0">
                  <a:pos x="T4" y="T5"/>
                </a:cxn>
                <a:cxn ang="0">
                  <a:pos x="T6" y="T7"/>
                </a:cxn>
              </a:cxnLst>
              <a:rect l="0" t="0" r="r" b="b"/>
              <a:pathLst>
                <a:path w="3959" h="3436">
                  <a:moveTo>
                    <a:pt x="0" y="3436"/>
                  </a:moveTo>
                  <a:lnTo>
                    <a:pt x="3959" y="3436"/>
                  </a:lnTo>
                  <a:lnTo>
                    <a:pt x="1984" y="0"/>
                  </a:lnTo>
                  <a:lnTo>
                    <a:pt x="0" y="3436"/>
                  </a:lnTo>
                  <a:close/>
                </a:path>
              </a:pathLst>
            </a:custGeom>
            <a:solidFill>
              <a:srgbClr val="C742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6" name="Shape">
              <a:extLst>
                <a:ext uri="{FF2B5EF4-FFF2-40B4-BE49-F238E27FC236}">
                  <a16:creationId xmlns:a16="http://schemas.microsoft.com/office/drawing/2014/main" id="{66F95119-5A9A-4E22-99FE-EDCD6D3D0423}"/>
                </a:ext>
              </a:extLst>
            </p:cNvPr>
            <p:cNvSpPr>
              <a:spLocks/>
            </p:cNvSpPr>
            <p:nvPr userDrawn="1"/>
          </p:nvSpPr>
          <p:spPr bwMode="auto">
            <a:xfrm>
              <a:off x="1841" y="-474"/>
              <a:ext cx="3008" cy="3568"/>
            </a:xfrm>
            <a:custGeom>
              <a:avLst/>
              <a:gdLst>
                <a:gd name="T0" fmla="*/ 3008 w 3008"/>
                <a:gd name="T1" fmla="*/ 0 h 3568"/>
                <a:gd name="T2" fmla="*/ 2971 w 3008"/>
                <a:gd name="T3" fmla="*/ 0 h 3568"/>
                <a:gd name="T4" fmla="*/ 948 w 3008"/>
                <a:gd name="T5" fmla="*/ 3503 h 3568"/>
                <a:gd name="T6" fmla="*/ 0 w 3008"/>
                <a:gd name="T7" fmla="*/ 1851 h 3568"/>
                <a:gd name="T8" fmla="*/ 0 w 3008"/>
                <a:gd name="T9" fmla="*/ 1918 h 3568"/>
                <a:gd name="T10" fmla="*/ 948 w 3008"/>
                <a:gd name="T11" fmla="*/ 3568 h 3568"/>
                <a:gd name="T12" fmla="*/ 3008 w 3008"/>
                <a:gd name="T13" fmla="*/ 0 h 3568"/>
              </a:gdLst>
              <a:ahLst/>
              <a:cxnLst>
                <a:cxn ang="0">
                  <a:pos x="T0" y="T1"/>
                </a:cxn>
                <a:cxn ang="0">
                  <a:pos x="T2" y="T3"/>
                </a:cxn>
                <a:cxn ang="0">
                  <a:pos x="T4" y="T5"/>
                </a:cxn>
                <a:cxn ang="0">
                  <a:pos x="T6" y="T7"/>
                </a:cxn>
                <a:cxn ang="0">
                  <a:pos x="T8" y="T9"/>
                </a:cxn>
                <a:cxn ang="0">
                  <a:pos x="T10" y="T11"/>
                </a:cxn>
                <a:cxn ang="0">
                  <a:pos x="T12" y="T13"/>
                </a:cxn>
              </a:cxnLst>
              <a:rect l="0" t="0" r="r" b="b"/>
              <a:pathLst>
                <a:path w="3008" h="3568">
                  <a:moveTo>
                    <a:pt x="3008" y="0"/>
                  </a:moveTo>
                  <a:lnTo>
                    <a:pt x="2971" y="0"/>
                  </a:lnTo>
                  <a:lnTo>
                    <a:pt x="948" y="3503"/>
                  </a:lnTo>
                  <a:lnTo>
                    <a:pt x="0" y="1851"/>
                  </a:lnTo>
                  <a:lnTo>
                    <a:pt x="0" y="1918"/>
                  </a:lnTo>
                  <a:lnTo>
                    <a:pt x="948" y="3568"/>
                  </a:lnTo>
                  <a:lnTo>
                    <a:pt x="3008" y="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10" name="Footer/CRICOS">
            <a:extLst>
              <a:ext uri="{FF2B5EF4-FFF2-40B4-BE49-F238E27FC236}">
                <a16:creationId xmlns:a16="http://schemas.microsoft.com/office/drawing/2014/main" id="{44FC142B-F28E-4B8F-A1B4-195D3067762F}"/>
              </a:ext>
            </a:extLst>
          </p:cNvPr>
          <p:cNvSpPr>
            <a:spLocks noGrp="1"/>
          </p:cNvSpPr>
          <p:nvPr>
            <p:ph type="ftr" sz="quarter" idx="11"/>
          </p:nvPr>
        </p:nvSpPr>
        <p:spPr>
          <a:xfrm>
            <a:off x="5302171" y="6579113"/>
            <a:ext cx="6624000" cy="144000"/>
          </a:xfrm>
          <a:prstGeom prst="rect">
            <a:avLst/>
          </a:prstGeom>
        </p:spPr>
        <p:txBody>
          <a:bodyPr lIns="90000" tIns="36000" rIns="0" bIns="36000"/>
          <a:lstStyle>
            <a:lvl1pPr>
              <a:defRPr sz="500">
                <a:solidFill>
                  <a:schemeClr val="bg1"/>
                </a:solidFill>
              </a:defRPr>
            </a:lvl1pPr>
          </a:lstStyle>
          <a:p>
            <a:pPr algn="r"/>
            <a:r>
              <a:rPr lang="en-AU"/>
              <a:t>Deakin University </a:t>
            </a:r>
            <a:r>
              <a:rPr lang="en-AU" err="1"/>
              <a:t>CRICOS</a:t>
            </a:r>
            <a:r>
              <a:rPr lang="en-AU"/>
              <a:t> Provider Code: </a:t>
            </a:r>
            <a:r>
              <a:rPr lang="en-AU" err="1"/>
              <a:t>00113B</a:t>
            </a:r>
            <a:endParaRPr lang="en-GB"/>
          </a:p>
        </p:txBody>
      </p:sp>
      <p:pic>
        <p:nvPicPr>
          <p:cNvPr id="7" name="Picture 6">
            <a:extLst>
              <a:ext uri="{FF2B5EF4-FFF2-40B4-BE49-F238E27FC236}">
                <a16:creationId xmlns:a16="http://schemas.microsoft.com/office/drawing/2014/main" id="{4FF40E84-F623-15AA-5202-F9F743C594DD}"/>
              </a:ext>
            </a:extLst>
          </p:cNvPr>
          <p:cNvPicPr>
            <a:picLocks noChangeAspect="1"/>
          </p:cNvPicPr>
          <p:nvPr userDrawn="1"/>
        </p:nvPicPr>
        <p:blipFill>
          <a:blip r:embed="rId2"/>
          <a:srcRect/>
          <a:stretch/>
        </p:blipFill>
        <p:spPr>
          <a:xfrm>
            <a:off x="1503192" y="3141509"/>
            <a:ext cx="3347946" cy="1978331"/>
          </a:xfrm>
          <a:prstGeom prst="rect">
            <a:avLst/>
          </a:prstGeom>
        </p:spPr>
      </p:pic>
    </p:spTree>
    <p:extLst>
      <p:ext uri="{BB962C8B-B14F-4D97-AF65-F5344CB8AC3E}">
        <p14:creationId xmlns:p14="http://schemas.microsoft.com/office/powerpoint/2010/main" val="2544278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B">
    <p:spTree>
      <p:nvGrpSpPr>
        <p:cNvPr id="1" name=""/>
        <p:cNvGrpSpPr/>
        <p:nvPr/>
      </p:nvGrpSpPr>
      <p:grpSpPr>
        <a:xfrm>
          <a:off x="0" y="0"/>
          <a:ext cx="0" cy="0"/>
          <a:chOff x="0" y="0"/>
          <a:chExt cx="0" cy="0"/>
        </a:xfrm>
      </p:grpSpPr>
      <p:sp>
        <p:nvSpPr>
          <p:cNvPr id="13" name="Background">
            <a:extLst>
              <a:ext uri="{FF2B5EF4-FFF2-40B4-BE49-F238E27FC236}">
                <a16:creationId xmlns:a16="http://schemas.microsoft.com/office/drawing/2014/main" id="{301BC1A6-FA88-4814-A368-FA1F0C3E5EF9}"/>
              </a:ext>
              <a:ext uri="{C183D7F6-B498-43B3-948B-1728B52AA6E4}">
                <adec:decorative xmlns:adec="http://schemas.microsoft.com/office/drawing/2017/decorative" val="1"/>
              </a:ext>
            </a:extLst>
          </p:cNvPr>
          <p:cNvSpPr/>
          <p:nvPr userDrawn="1"/>
        </p:nvSpPr>
        <p:spPr>
          <a:xfrm>
            <a:off x="0" y="0"/>
            <a:ext cx="12191999" cy="6858000"/>
          </a:xfrm>
          <a:prstGeom prst="rect">
            <a:avLst/>
          </a:prstGeom>
          <a:solidFill>
            <a:srgbClr val="373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Graphic">
            <a:extLst>
              <a:ext uri="{FF2B5EF4-FFF2-40B4-BE49-F238E27FC236}">
                <a16:creationId xmlns:a16="http://schemas.microsoft.com/office/drawing/2014/main" id="{6A9026D8-4650-4F23-9189-95187B759076}"/>
              </a:ext>
              <a:ext uri="{C183D7F6-B498-43B3-948B-1728B52AA6E4}">
                <adec:decorative xmlns:adec="http://schemas.microsoft.com/office/drawing/2017/decorative" val="1"/>
              </a:ext>
            </a:extLst>
          </p:cNvPr>
          <p:cNvSpPr>
            <a:spLocks/>
          </p:cNvSpPr>
          <p:nvPr userDrawn="1"/>
        </p:nvSpPr>
        <p:spPr bwMode="auto">
          <a:xfrm>
            <a:off x="1156121" y="689155"/>
            <a:ext cx="6325057" cy="5345885"/>
          </a:xfrm>
          <a:custGeom>
            <a:avLst/>
            <a:gdLst>
              <a:gd name="T0" fmla="*/ 0 w 2658"/>
              <a:gd name="T1" fmla="*/ 2246 h 2246"/>
              <a:gd name="T2" fmla="*/ 1536 w 2658"/>
              <a:gd name="T3" fmla="*/ 2246 h 2246"/>
              <a:gd name="T4" fmla="*/ 2658 w 2658"/>
              <a:gd name="T5" fmla="*/ 1123 h 2246"/>
              <a:gd name="T6" fmla="*/ 1536 w 2658"/>
              <a:gd name="T7" fmla="*/ 0 h 2246"/>
              <a:gd name="T8" fmla="*/ 0 w 2658"/>
              <a:gd name="T9" fmla="*/ 0 h 2246"/>
              <a:gd name="T10" fmla="*/ 0 w 2658"/>
              <a:gd name="T11" fmla="*/ 2246 h 2246"/>
            </a:gdLst>
            <a:ahLst/>
            <a:cxnLst>
              <a:cxn ang="0">
                <a:pos x="T0" y="T1"/>
              </a:cxn>
              <a:cxn ang="0">
                <a:pos x="T2" y="T3"/>
              </a:cxn>
              <a:cxn ang="0">
                <a:pos x="T4" y="T5"/>
              </a:cxn>
              <a:cxn ang="0">
                <a:pos x="T6" y="T7"/>
              </a:cxn>
              <a:cxn ang="0">
                <a:pos x="T8" y="T9"/>
              </a:cxn>
              <a:cxn ang="0">
                <a:pos x="T10" y="T11"/>
              </a:cxn>
            </a:cxnLst>
            <a:rect l="0" t="0" r="r" b="b"/>
            <a:pathLst>
              <a:path w="2658" h="2246">
                <a:moveTo>
                  <a:pt x="0" y="2246"/>
                </a:moveTo>
                <a:cubicBezTo>
                  <a:pt x="1536" y="2246"/>
                  <a:pt x="1536" y="2246"/>
                  <a:pt x="1536" y="2246"/>
                </a:cubicBezTo>
                <a:cubicBezTo>
                  <a:pt x="2155" y="2246"/>
                  <a:pt x="2658" y="1744"/>
                  <a:pt x="2658" y="1123"/>
                </a:cubicBezTo>
                <a:cubicBezTo>
                  <a:pt x="2658" y="503"/>
                  <a:pt x="2156" y="0"/>
                  <a:pt x="1536" y="0"/>
                </a:cubicBezTo>
                <a:cubicBezTo>
                  <a:pt x="0" y="0"/>
                  <a:pt x="0" y="0"/>
                  <a:pt x="0" y="0"/>
                </a:cubicBezTo>
                <a:lnTo>
                  <a:pt x="0" y="2246"/>
                </a:lnTo>
                <a:close/>
              </a:path>
            </a:pathLst>
          </a:custGeom>
          <a:solidFill>
            <a:srgbClr val="C74298"/>
          </a:solidFill>
          <a:ln>
            <a:noFill/>
          </a:ln>
        </p:spPr>
        <p:txBody>
          <a:bodyPr vert="horz" wrap="square" lIns="91440" tIns="45720" rIns="91440" bIns="45720" numCol="1" anchor="t" anchorCtr="0" compatLnSpc="1">
            <a:prstTxWarp prst="textNoShape">
              <a:avLst/>
            </a:prstTxWarp>
          </a:bodyPr>
          <a:lstStyle/>
          <a:p>
            <a:endParaRPr lang="en-AU"/>
          </a:p>
        </p:txBody>
      </p:sp>
      <p:sp>
        <p:nvSpPr>
          <p:cNvPr id="2" name="Title"/>
          <p:cNvSpPr>
            <a:spLocks noGrp="1"/>
          </p:cNvSpPr>
          <p:nvPr>
            <p:ph type="ctrTitle" hasCustomPrompt="1"/>
          </p:nvPr>
        </p:nvSpPr>
        <p:spPr>
          <a:xfrm>
            <a:off x="1546418" y="1326018"/>
            <a:ext cx="4752000" cy="1440000"/>
          </a:xfrm>
        </p:spPr>
        <p:txBody>
          <a:bodyPr anchor="b"/>
          <a:lstStyle>
            <a:lvl1pPr algn="l">
              <a:lnSpc>
                <a:spcPct val="100000"/>
              </a:lnSpc>
              <a:defRPr sz="2800" b="0">
                <a:solidFill>
                  <a:schemeClr val="bg1"/>
                </a:solidFill>
              </a:defRPr>
            </a:lvl1pPr>
          </a:lstStyle>
          <a:p>
            <a:r>
              <a:rPr lang="en-US"/>
              <a:t>Click to add title</a:t>
            </a:r>
            <a:endParaRPr lang="en-GB"/>
          </a:p>
        </p:txBody>
      </p:sp>
      <p:sp>
        <p:nvSpPr>
          <p:cNvPr id="3" name="Subtitle"/>
          <p:cNvSpPr>
            <a:spLocks noGrp="1"/>
          </p:cNvSpPr>
          <p:nvPr>
            <p:ph type="subTitle" idx="1" hasCustomPrompt="1"/>
          </p:nvPr>
        </p:nvSpPr>
        <p:spPr>
          <a:xfrm>
            <a:off x="1546418" y="3393287"/>
            <a:ext cx="4751999" cy="1980000"/>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endParaRPr lang="en-GB"/>
          </a:p>
        </p:txBody>
      </p:sp>
      <p:sp>
        <p:nvSpPr>
          <p:cNvPr id="8" name="Footer/CRICOS">
            <a:extLst>
              <a:ext uri="{FF2B5EF4-FFF2-40B4-BE49-F238E27FC236}">
                <a16:creationId xmlns:a16="http://schemas.microsoft.com/office/drawing/2014/main" id="{A7EC68DA-FBB0-4AAA-ABAC-746F7508E99A}"/>
              </a:ext>
            </a:extLst>
          </p:cNvPr>
          <p:cNvSpPr>
            <a:spLocks noGrp="1"/>
          </p:cNvSpPr>
          <p:nvPr>
            <p:ph type="ftr" sz="quarter" idx="11"/>
          </p:nvPr>
        </p:nvSpPr>
        <p:spPr>
          <a:xfrm>
            <a:off x="5302171" y="6579113"/>
            <a:ext cx="6624000" cy="144000"/>
          </a:xfrm>
          <a:prstGeom prst="rect">
            <a:avLst/>
          </a:prstGeom>
        </p:spPr>
        <p:txBody>
          <a:bodyPr lIns="90000" tIns="36000" rIns="0" bIns="36000"/>
          <a:lstStyle>
            <a:lvl1pPr>
              <a:defRPr sz="500">
                <a:solidFill>
                  <a:schemeClr val="bg1"/>
                </a:solidFill>
              </a:defRPr>
            </a:lvl1pPr>
          </a:lstStyle>
          <a:p>
            <a:pPr algn="r"/>
            <a:r>
              <a:rPr lang="en-AU"/>
              <a:t>Deakin University </a:t>
            </a:r>
            <a:r>
              <a:rPr lang="en-AU" err="1"/>
              <a:t>CRICOS</a:t>
            </a:r>
            <a:r>
              <a:rPr lang="en-AU"/>
              <a:t> Provider Code: </a:t>
            </a:r>
            <a:r>
              <a:rPr lang="en-AU" err="1"/>
              <a:t>00113B</a:t>
            </a:r>
            <a:endParaRPr lang="en-GB"/>
          </a:p>
        </p:txBody>
      </p:sp>
      <p:pic>
        <p:nvPicPr>
          <p:cNvPr id="5" name="Picture 4">
            <a:extLst>
              <a:ext uri="{FF2B5EF4-FFF2-40B4-BE49-F238E27FC236}">
                <a16:creationId xmlns:a16="http://schemas.microsoft.com/office/drawing/2014/main" id="{48E0439A-1B32-DC03-1FBA-3A3CB83DCDA4}"/>
              </a:ext>
            </a:extLst>
          </p:cNvPr>
          <p:cNvPicPr>
            <a:picLocks noChangeAspect="1"/>
          </p:cNvPicPr>
          <p:nvPr userDrawn="1"/>
        </p:nvPicPr>
        <p:blipFill>
          <a:blip r:embed="rId2"/>
          <a:srcRect/>
          <a:stretch/>
        </p:blipFill>
        <p:spPr>
          <a:xfrm>
            <a:off x="6015244" y="4102507"/>
            <a:ext cx="3089099" cy="1825377"/>
          </a:xfrm>
          <a:prstGeom prst="rect">
            <a:avLst/>
          </a:prstGeom>
        </p:spPr>
      </p:pic>
    </p:spTree>
    <p:extLst>
      <p:ext uri="{BB962C8B-B14F-4D97-AF65-F5344CB8AC3E}">
        <p14:creationId xmlns:p14="http://schemas.microsoft.com/office/powerpoint/2010/main" val="6797024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F">
    <p:spTree>
      <p:nvGrpSpPr>
        <p:cNvPr id="1" name=""/>
        <p:cNvGrpSpPr/>
        <p:nvPr/>
      </p:nvGrpSpPr>
      <p:grpSpPr>
        <a:xfrm>
          <a:off x="0" y="0"/>
          <a:ext cx="0" cy="0"/>
          <a:chOff x="0" y="0"/>
          <a:chExt cx="0" cy="0"/>
        </a:xfrm>
      </p:grpSpPr>
      <p:sp>
        <p:nvSpPr>
          <p:cNvPr id="13" name="Display background">
            <a:extLst>
              <a:ext uri="{FF2B5EF4-FFF2-40B4-BE49-F238E27FC236}">
                <a16:creationId xmlns:a16="http://schemas.microsoft.com/office/drawing/2014/main" id="{301BC1A6-FA88-4814-A368-FA1F0C3E5EF9}"/>
              </a:ext>
              <a:ext uri="{C183D7F6-B498-43B3-948B-1728B52AA6E4}">
                <adec:decorative xmlns:adec="http://schemas.microsoft.com/office/drawing/2017/decorative" val="1"/>
              </a:ext>
            </a:extLst>
          </p:cNvPr>
          <p:cNvSpPr/>
          <p:nvPr userDrawn="1"/>
        </p:nvSpPr>
        <p:spPr>
          <a:xfrm>
            <a:off x="0" y="0"/>
            <a:ext cx="12191999" cy="6858000"/>
          </a:xfrm>
          <a:prstGeom prst="rect">
            <a:avLst/>
          </a:prstGeom>
          <a:solidFill>
            <a:srgbClr val="373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aphics">
            <a:extLst>
              <a:ext uri="{FF2B5EF4-FFF2-40B4-BE49-F238E27FC236}">
                <a16:creationId xmlns:a16="http://schemas.microsoft.com/office/drawing/2014/main" id="{1E2347E1-97CB-4BDC-AAE6-848FF7BB5C6E}"/>
              </a:ext>
              <a:ext uri="{C183D7F6-B498-43B3-948B-1728B52AA6E4}">
                <adec:decorative xmlns:adec="http://schemas.microsoft.com/office/drawing/2017/decorative" val="1"/>
              </a:ext>
            </a:extLst>
          </p:cNvPr>
          <p:cNvGrpSpPr>
            <a:grpSpLocks noChangeAspect="1"/>
          </p:cNvGrpSpPr>
          <p:nvPr userDrawn="1"/>
        </p:nvGrpSpPr>
        <p:grpSpPr bwMode="auto">
          <a:xfrm>
            <a:off x="0" y="1495919"/>
            <a:ext cx="12189600" cy="2221514"/>
            <a:chOff x="-84" y="2238"/>
            <a:chExt cx="7638" cy="1392"/>
          </a:xfrm>
        </p:grpSpPr>
        <p:sp>
          <p:nvSpPr>
            <p:cNvPr id="10" name="Shape">
              <a:extLst>
                <a:ext uri="{FF2B5EF4-FFF2-40B4-BE49-F238E27FC236}">
                  <a16:creationId xmlns:a16="http://schemas.microsoft.com/office/drawing/2014/main" id="{D1927D92-1B96-4A82-831D-A2A2369824B4}"/>
                </a:ext>
              </a:extLst>
            </p:cNvPr>
            <p:cNvSpPr>
              <a:spLocks/>
            </p:cNvSpPr>
            <p:nvPr userDrawn="1"/>
          </p:nvSpPr>
          <p:spPr bwMode="auto">
            <a:xfrm>
              <a:off x="-84" y="2258"/>
              <a:ext cx="5603" cy="1353"/>
            </a:xfrm>
            <a:custGeom>
              <a:avLst/>
              <a:gdLst>
                <a:gd name="T0" fmla="*/ 0 w 3752"/>
                <a:gd name="T1" fmla="*/ 903 h 903"/>
                <a:gd name="T2" fmla="*/ 3301 w 3752"/>
                <a:gd name="T3" fmla="*/ 903 h 903"/>
                <a:gd name="T4" fmla="*/ 3752 w 3752"/>
                <a:gd name="T5" fmla="*/ 452 h 903"/>
                <a:gd name="T6" fmla="*/ 3301 w 3752"/>
                <a:gd name="T7" fmla="*/ 0 h 903"/>
                <a:gd name="T8" fmla="*/ 0 w 3752"/>
                <a:gd name="T9" fmla="*/ 0 h 903"/>
                <a:gd name="T10" fmla="*/ 0 w 3752"/>
                <a:gd name="T11" fmla="*/ 903 h 903"/>
              </a:gdLst>
              <a:ahLst/>
              <a:cxnLst>
                <a:cxn ang="0">
                  <a:pos x="T0" y="T1"/>
                </a:cxn>
                <a:cxn ang="0">
                  <a:pos x="T2" y="T3"/>
                </a:cxn>
                <a:cxn ang="0">
                  <a:pos x="T4" y="T5"/>
                </a:cxn>
                <a:cxn ang="0">
                  <a:pos x="T6" y="T7"/>
                </a:cxn>
                <a:cxn ang="0">
                  <a:pos x="T8" y="T9"/>
                </a:cxn>
                <a:cxn ang="0">
                  <a:pos x="T10" y="T11"/>
                </a:cxn>
              </a:cxnLst>
              <a:rect l="0" t="0" r="r" b="b"/>
              <a:pathLst>
                <a:path w="3752" h="903">
                  <a:moveTo>
                    <a:pt x="0" y="903"/>
                  </a:moveTo>
                  <a:cubicBezTo>
                    <a:pt x="3301" y="903"/>
                    <a:pt x="3301" y="903"/>
                    <a:pt x="3301" y="903"/>
                  </a:cubicBezTo>
                  <a:cubicBezTo>
                    <a:pt x="3550" y="903"/>
                    <a:pt x="3752" y="701"/>
                    <a:pt x="3752" y="452"/>
                  </a:cubicBezTo>
                  <a:cubicBezTo>
                    <a:pt x="3752" y="202"/>
                    <a:pt x="3550" y="0"/>
                    <a:pt x="3301" y="0"/>
                  </a:cubicBezTo>
                  <a:cubicBezTo>
                    <a:pt x="0" y="0"/>
                    <a:pt x="0" y="0"/>
                    <a:pt x="0" y="0"/>
                  </a:cubicBezTo>
                  <a:lnTo>
                    <a:pt x="0" y="903"/>
                  </a:lnTo>
                  <a:close/>
                </a:path>
              </a:pathLst>
            </a:custGeom>
            <a:solidFill>
              <a:srgbClr val="C742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 name="Shape">
              <a:extLst>
                <a:ext uri="{FF2B5EF4-FFF2-40B4-BE49-F238E27FC236}">
                  <a16:creationId xmlns:a16="http://schemas.microsoft.com/office/drawing/2014/main" id="{97AEBAEA-D717-4BDA-86A6-6A8FE3BEC177}"/>
                </a:ext>
              </a:extLst>
            </p:cNvPr>
            <p:cNvSpPr>
              <a:spLocks/>
            </p:cNvSpPr>
            <p:nvPr userDrawn="1"/>
          </p:nvSpPr>
          <p:spPr bwMode="auto">
            <a:xfrm>
              <a:off x="5563" y="2238"/>
              <a:ext cx="1991" cy="1392"/>
            </a:xfrm>
            <a:custGeom>
              <a:avLst/>
              <a:gdLst>
                <a:gd name="T0" fmla="*/ 464 w 1333"/>
                <a:gd name="T1" fmla="*/ 903 h 929"/>
                <a:gd name="T2" fmla="*/ 25 w 1333"/>
                <a:gd name="T3" fmla="*/ 464 h 929"/>
                <a:gd name="T4" fmla="*/ 464 w 1333"/>
                <a:gd name="T5" fmla="*/ 26 h 929"/>
                <a:gd name="T6" fmla="*/ 1333 w 1333"/>
                <a:gd name="T7" fmla="*/ 26 h 929"/>
                <a:gd name="T8" fmla="*/ 1333 w 1333"/>
                <a:gd name="T9" fmla="*/ 0 h 929"/>
                <a:gd name="T10" fmla="*/ 464 w 1333"/>
                <a:gd name="T11" fmla="*/ 0 h 929"/>
                <a:gd name="T12" fmla="*/ 0 w 1333"/>
                <a:gd name="T13" fmla="*/ 464 h 929"/>
                <a:gd name="T14" fmla="*/ 464 w 1333"/>
                <a:gd name="T15" fmla="*/ 929 h 929"/>
                <a:gd name="T16" fmla="*/ 1333 w 1333"/>
                <a:gd name="T17" fmla="*/ 929 h 929"/>
                <a:gd name="T18" fmla="*/ 1333 w 1333"/>
                <a:gd name="T19" fmla="*/ 903 h 929"/>
                <a:gd name="T20" fmla="*/ 464 w 1333"/>
                <a:gd name="T21" fmla="*/ 903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3" h="929">
                  <a:moveTo>
                    <a:pt x="464" y="903"/>
                  </a:moveTo>
                  <a:cubicBezTo>
                    <a:pt x="222" y="903"/>
                    <a:pt x="25" y="706"/>
                    <a:pt x="25" y="464"/>
                  </a:cubicBezTo>
                  <a:cubicBezTo>
                    <a:pt x="25" y="223"/>
                    <a:pt x="222" y="26"/>
                    <a:pt x="464" y="26"/>
                  </a:cubicBezTo>
                  <a:cubicBezTo>
                    <a:pt x="1333" y="26"/>
                    <a:pt x="1333" y="26"/>
                    <a:pt x="1333" y="26"/>
                  </a:cubicBezTo>
                  <a:cubicBezTo>
                    <a:pt x="1333" y="0"/>
                    <a:pt x="1333" y="0"/>
                    <a:pt x="1333" y="0"/>
                  </a:cubicBezTo>
                  <a:cubicBezTo>
                    <a:pt x="464" y="0"/>
                    <a:pt x="464" y="0"/>
                    <a:pt x="464" y="0"/>
                  </a:cubicBezTo>
                  <a:cubicBezTo>
                    <a:pt x="208" y="0"/>
                    <a:pt x="0" y="209"/>
                    <a:pt x="0" y="464"/>
                  </a:cubicBezTo>
                  <a:cubicBezTo>
                    <a:pt x="0" y="720"/>
                    <a:pt x="208" y="929"/>
                    <a:pt x="464" y="929"/>
                  </a:cubicBezTo>
                  <a:cubicBezTo>
                    <a:pt x="1333" y="929"/>
                    <a:pt x="1333" y="929"/>
                    <a:pt x="1333" y="929"/>
                  </a:cubicBezTo>
                  <a:cubicBezTo>
                    <a:pt x="1333" y="903"/>
                    <a:pt x="1333" y="903"/>
                    <a:pt x="1333" y="903"/>
                  </a:cubicBezTo>
                  <a:lnTo>
                    <a:pt x="464" y="903"/>
                  </a:lnTo>
                  <a:close/>
                </a:path>
              </a:pathLst>
            </a:custGeom>
            <a:solidFill>
              <a:srgbClr val="58BC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2" name="Title"/>
          <p:cNvSpPr>
            <a:spLocks noGrp="1"/>
          </p:cNvSpPr>
          <p:nvPr>
            <p:ph type="ctrTitle" hasCustomPrompt="1"/>
          </p:nvPr>
        </p:nvSpPr>
        <p:spPr>
          <a:xfrm>
            <a:off x="843108" y="1830360"/>
            <a:ext cx="5760000" cy="1476000"/>
          </a:xfrm>
        </p:spPr>
        <p:txBody>
          <a:bodyPr anchor="t"/>
          <a:lstStyle>
            <a:lvl1pPr marL="432000" indent="-432000" algn="l">
              <a:lnSpc>
                <a:spcPct val="100000"/>
              </a:lnSpc>
              <a:buClr>
                <a:schemeClr val="bg1"/>
              </a:buClr>
              <a:buSzPct val="75000"/>
              <a:buFont typeface="Wingdings 3" panose="05040102010807070707" pitchFamily="18" charset="2"/>
              <a:buChar char=""/>
              <a:defRPr sz="2900" b="0">
                <a:solidFill>
                  <a:schemeClr val="bg1"/>
                </a:solidFill>
              </a:defRPr>
            </a:lvl1pPr>
          </a:lstStyle>
          <a:p>
            <a:r>
              <a:rPr lang="en-US"/>
              <a:t>Click to add title</a:t>
            </a:r>
            <a:endParaRPr lang="en-GB"/>
          </a:p>
        </p:txBody>
      </p:sp>
      <p:sp>
        <p:nvSpPr>
          <p:cNvPr id="3" name="Subtitle"/>
          <p:cNvSpPr>
            <a:spLocks noGrp="1"/>
          </p:cNvSpPr>
          <p:nvPr>
            <p:ph type="subTitle" idx="1" hasCustomPrompt="1"/>
          </p:nvPr>
        </p:nvSpPr>
        <p:spPr>
          <a:xfrm>
            <a:off x="1288586" y="3912224"/>
            <a:ext cx="5314521" cy="720000"/>
          </a:xfrm>
        </p:spPr>
        <p:txBody>
          <a:bodyPr/>
          <a:lstStyle>
            <a:lvl1pPr marL="0" indent="0" algn="l">
              <a:buNone/>
              <a:defRPr sz="25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endParaRPr lang="en-GB"/>
          </a:p>
        </p:txBody>
      </p:sp>
      <p:sp>
        <p:nvSpPr>
          <p:cNvPr id="12" name="Footer/CRICOS">
            <a:extLst>
              <a:ext uri="{FF2B5EF4-FFF2-40B4-BE49-F238E27FC236}">
                <a16:creationId xmlns:a16="http://schemas.microsoft.com/office/drawing/2014/main" id="{5F2F645A-B1A3-4FA5-AF08-92FA0046358A}"/>
              </a:ext>
            </a:extLst>
          </p:cNvPr>
          <p:cNvSpPr>
            <a:spLocks noGrp="1"/>
          </p:cNvSpPr>
          <p:nvPr>
            <p:ph type="ftr" sz="quarter" idx="11"/>
          </p:nvPr>
        </p:nvSpPr>
        <p:spPr>
          <a:xfrm>
            <a:off x="5302171" y="6579113"/>
            <a:ext cx="6624000" cy="144000"/>
          </a:xfrm>
          <a:prstGeom prst="rect">
            <a:avLst/>
          </a:prstGeom>
        </p:spPr>
        <p:txBody>
          <a:bodyPr lIns="90000" tIns="36000" rIns="0" bIns="36000"/>
          <a:lstStyle>
            <a:lvl1pPr>
              <a:defRPr sz="500">
                <a:solidFill>
                  <a:schemeClr val="bg1"/>
                </a:solidFill>
              </a:defRPr>
            </a:lvl1pPr>
          </a:lstStyle>
          <a:p>
            <a:pPr algn="r"/>
            <a:r>
              <a:rPr lang="en-AU"/>
              <a:t>Deakin University </a:t>
            </a:r>
            <a:r>
              <a:rPr lang="en-AU" err="1"/>
              <a:t>CRICOS</a:t>
            </a:r>
            <a:r>
              <a:rPr lang="en-AU"/>
              <a:t> Provider Code: </a:t>
            </a:r>
            <a:r>
              <a:rPr lang="en-AU" err="1"/>
              <a:t>00113B</a:t>
            </a:r>
            <a:endParaRPr lang="en-GB"/>
          </a:p>
        </p:txBody>
      </p:sp>
      <p:pic>
        <p:nvPicPr>
          <p:cNvPr id="5" name="Picture 4">
            <a:extLst>
              <a:ext uri="{FF2B5EF4-FFF2-40B4-BE49-F238E27FC236}">
                <a16:creationId xmlns:a16="http://schemas.microsoft.com/office/drawing/2014/main" id="{FFB69F97-8330-58FE-EA03-423E8D83CC75}"/>
              </a:ext>
            </a:extLst>
          </p:cNvPr>
          <p:cNvPicPr>
            <a:picLocks noChangeAspect="1"/>
          </p:cNvPicPr>
          <p:nvPr userDrawn="1"/>
        </p:nvPicPr>
        <p:blipFill>
          <a:blip r:embed="rId2"/>
          <a:srcRect/>
          <a:stretch/>
        </p:blipFill>
        <p:spPr>
          <a:xfrm>
            <a:off x="8156690" y="1806762"/>
            <a:ext cx="2858060" cy="1688854"/>
          </a:xfrm>
          <a:prstGeom prst="rect">
            <a:avLst/>
          </a:prstGeom>
        </p:spPr>
      </p:pic>
    </p:spTree>
    <p:extLst>
      <p:ext uri="{BB962C8B-B14F-4D97-AF65-F5344CB8AC3E}">
        <p14:creationId xmlns:p14="http://schemas.microsoft.com/office/powerpoint/2010/main" val="31003568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H">
    <p:spTree>
      <p:nvGrpSpPr>
        <p:cNvPr id="1" name=""/>
        <p:cNvGrpSpPr/>
        <p:nvPr/>
      </p:nvGrpSpPr>
      <p:grpSpPr>
        <a:xfrm>
          <a:off x="0" y="0"/>
          <a:ext cx="0" cy="0"/>
          <a:chOff x="0" y="0"/>
          <a:chExt cx="0" cy="0"/>
        </a:xfrm>
      </p:grpSpPr>
      <p:sp>
        <p:nvSpPr>
          <p:cNvPr id="13" name="Background">
            <a:extLst>
              <a:ext uri="{FF2B5EF4-FFF2-40B4-BE49-F238E27FC236}">
                <a16:creationId xmlns:a16="http://schemas.microsoft.com/office/drawing/2014/main" id="{301BC1A6-FA88-4814-A368-FA1F0C3E5EF9}"/>
              </a:ext>
              <a:ext uri="{C183D7F6-B498-43B3-948B-1728B52AA6E4}">
                <adec:decorative xmlns:adec="http://schemas.microsoft.com/office/drawing/2017/decorative" val="1"/>
              </a:ext>
            </a:extLst>
          </p:cNvPr>
          <p:cNvSpPr/>
          <p:nvPr userDrawn="1"/>
        </p:nvSpPr>
        <p:spPr>
          <a:xfrm>
            <a:off x="0" y="0"/>
            <a:ext cx="12191999" cy="6858000"/>
          </a:xfrm>
          <a:prstGeom prst="rect">
            <a:avLst/>
          </a:prstGeom>
          <a:solidFill>
            <a:srgbClr val="373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a:extLst>
              <a:ext uri="{FF2B5EF4-FFF2-40B4-BE49-F238E27FC236}">
                <a16:creationId xmlns:a16="http://schemas.microsoft.com/office/drawing/2014/main" id="{36DE023C-ED6F-4E07-951B-0F94A20FABDD}"/>
              </a:ext>
            </a:extLst>
          </p:cNvPr>
          <p:cNvSpPr>
            <a:spLocks noGrp="1"/>
          </p:cNvSpPr>
          <p:nvPr>
            <p:ph type="ctrTitle" hasCustomPrompt="1"/>
          </p:nvPr>
        </p:nvSpPr>
        <p:spPr>
          <a:xfrm>
            <a:off x="937386" y="1018344"/>
            <a:ext cx="3780000" cy="1440000"/>
          </a:xfrm>
        </p:spPr>
        <p:txBody>
          <a:bodyPr anchor="b"/>
          <a:lstStyle>
            <a:lvl1pPr algn="l">
              <a:lnSpc>
                <a:spcPct val="100000"/>
              </a:lnSpc>
              <a:defRPr sz="3600" b="0">
                <a:solidFill>
                  <a:schemeClr val="bg1"/>
                </a:solidFill>
              </a:defRPr>
            </a:lvl1pPr>
          </a:lstStyle>
          <a:p>
            <a:r>
              <a:rPr lang="en-US"/>
              <a:t>Click to add title</a:t>
            </a:r>
            <a:endParaRPr lang="en-GB"/>
          </a:p>
        </p:txBody>
      </p:sp>
      <p:sp>
        <p:nvSpPr>
          <p:cNvPr id="3" name="Subtitle"/>
          <p:cNvSpPr>
            <a:spLocks noGrp="1"/>
          </p:cNvSpPr>
          <p:nvPr>
            <p:ph type="subTitle" idx="1" hasCustomPrompt="1"/>
          </p:nvPr>
        </p:nvSpPr>
        <p:spPr>
          <a:xfrm>
            <a:off x="937387" y="2668359"/>
            <a:ext cx="3780000" cy="720000"/>
          </a:xfrm>
        </p:spPr>
        <p:txBody>
          <a:bodyPr/>
          <a:lstStyle>
            <a:lvl1pPr marL="0" indent="0" algn="l">
              <a:buNone/>
              <a:defRPr sz="22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endParaRPr lang="en-GB"/>
          </a:p>
        </p:txBody>
      </p:sp>
      <p:grpSp>
        <p:nvGrpSpPr>
          <p:cNvPr id="10" name="Graphics">
            <a:extLst>
              <a:ext uri="{FF2B5EF4-FFF2-40B4-BE49-F238E27FC236}">
                <a16:creationId xmlns:a16="http://schemas.microsoft.com/office/drawing/2014/main" id="{7AD43B6E-DA14-4DE8-B4D6-CFBDD33C5480}"/>
              </a:ext>
              <a:ext uri="{C183D7F6-B498-43B3-948B-1728B52AA6E4}">
                <adec:decorative xmlns:adec="http://schemas.microsoft.com/office/drawing/2017/decorative" val="1"/>
              </a:ext>
            </a:extLst>
          </p:cNvPr>
          <p:cNvGrpSpPr>
            <a:grpSpLocks noChangeAspect="1"/>
          </p:cNvGrpSpPr>
          <p:nvPr userDrawn="1"/>
        </p:nvGrpSpPr>
        <p:grpSpPr bwMode="auto">
          <a:xfrm>
            <a:off x="4967287" y="0"/>
            <a:ext cx="7224713" cy="6858000"/>
            <a:chOff x="1566" y="1"/>
            <a:chExt cx="4551" cy="4320"/>
          </a:xfrm>
        </p:grpSpPr>
        <p:sp>
          <p:nvSpPr>
            <p:cNvPr id="12" name="Shape">
              <a:extLst>
                <a:ext uri="{FF2B5EF4-FFF2-40B4-BE49-F238E27FC236}">
                  <a16:creationId xmlns:a16="http://schemas.microsoft.com/office/drawing/2014/main" id="{EFB87DF5-BF6E-4FC5-8ADE-59638EE783C0}"/>
                </a:ext>
              </a:extLst>
            </p:cNvPr>
            <p:cNvSpPr>
              <a:spLocks/>
            </p:cNvSpPr>
            <p:nvPr userDrawn="1"/>
          </p:nvSpPr>
          <p:spPr bwMode="auto">
            <a:xfrm>
              <a:off x="3400" y="1"/>
              <a:ext cx="2717" cy="2895"/>
            </a:xfrm>
            <a:custGeom>
              <a:avLst/>
              <a:gdLst>
                <a:gd name="T0" fmla="*/ 2717 w 2717"/>
                <a:gd name="T1" fmla="*/ 1077 h 2895"/>
                <a:gd name="T2" fmla="*/ 2717 w 2717"/>
                <a:gd name="T3" fmla="*/ 0 h 2895"/>
                <a:gd name="T4" fmla="*/ 0 w 2717"/>
                <a:gd name="T5" fmla="*/ 0 h 2895"/>
                <a:gd name="T6" fmla="*/ 1662 w 2717"/>
                <a:gd name="T7" fmla="*/ 2895 h 2895"/>
                <a:gd name="T8" fmla="*/ 2717 w 2717"/>
                <a:gd name="T9" fmla="*/ 1077 h 2895"/>
              </a:gdLst>
              <a:ahLst/>
              <a:cxnLst>
                <a:cxn ang="0">
                  <a:pos x="T0" y="T1"/>
                </a:cxn>
                <a:cxn ang="0">
                  <a:pos x="T2" y="T3"/>
                </a:cxn>
                <a:cxn ang="0">
                  <a:pos x="T4" y="T5"/>
                </a:cxn>
                <a:cxn ang="0">
                  <a:pos x="T6" y="T7"/>
                </a:cxn>
                <a:cxn ang="0">
                  <a:pos x="T8" y="T9"/>
                </a:cxn>
              </a:cxnLst>
              <a:rect l="0" t="0" r="r" b="b"/>
              <a:pathLst>
                <a:path w="2717" h="2895">
                  <a:moveTo>
                    <a:pt x="2717" y="1077"/>
                  </a:moveTo>
                  <a:lnTo>
                    <a:pt x="2717" y="0"/>
                  </a:lnTo>
                  <a:lnTo>
                    <a:pt x="0" y="0"/>
                  </a:lnTo>
                  <a:lnTo>
                    <a:pt x="1662" y="2895"/>
                  </a:lnTo>
                  <a:lnTo>
                    <a:pt x="2717" y="1077"/>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6" name="Shape">
              <a:extLst>
                <a:ext uri="{FF2B5EF4-FFF2-40B4-BE49-F238E27FC236}">
                  <a16:creationId xmlns:a16="http://schemas.microsoft.com/office/drawing/2014/main" id="{BE081A41-F32F-4840-9C58-D1D074FFB4B0}"/>
                </a:ext>
              </a:extLst>
            </p:cNvPr>
            <p:cNvSpPr>
              <a:spLocks/>
            </p:cNvSpPr>
            <p:nvPr userDrawn="1"/>
          </p:nvSpPr>
          <p:spPr bwMode="auto">
            <a:xfrm>
              <a:off x="1566" y="745"/>
              <a:ext cx="4126" cy="3576"/>
            </a:xfrm>
            <a:custGeom>
              <a:avLst/>
              <a:gdLst>
                <a:gd name="T0" fmla="*/ 0 w 4126"/>
                <a:gd name="T1" fmla="*/ 3576 h 3576"/>
                <a:gd name="T2" fmla="*/ 4126 w 4126"/>
                <a:gd name="T3" fmla="*/ 3576 h 3576"/>
                <a:gd name="T4" fmla="*/ 2072 w 4126"/>
                <a:gd name="T5" fmla="*/ 0 h 3576"/>
                <a:gd name="T6" fmla="*/ 0 w 4126"/>
                <a:gd name="T7" fmla="*/ 3576 h 3576"/>
              </a:gdLst>
              <a:ahLst/>
              <a:cxnLst>
                <a:cxn ang="0">
                  <a:pos x="T0" y="T1"/>
                </a:cxn>
                <a:cxn ang="0">
                  <a:pos x="T2" y="T3"/>
                </a:cxn>
                <a:cxn ang="0">
                  <a:pos x="T4" y="T5"/>
                </a:cxn>
                <a:cxn ang="0">
                  <a:pos x="T6" y="T7"/>
                </a:cxn>
              </a:cxnLst>
              <a:rect l="0" t="0" r="r" b="b"/>
              <a:pathLst>
                <a:path w="4126" h="3576">
                  <a:moveTo>
                    <a:pt x="0" y="3576"/>
                  </a:moveTo>
                  <a:lnTo>
                    <a:pt x="4126" y="3576"/>
                  </a:lnTo>
                  <a:lnTo>
                    <a:pt x="2072" y="0"/>
                  </a:lnTo>
                  <a:lnTo>
                    <a:pt x="0" y="3576"/>
                  </a:lnTo>
                  <a:close/>
                </a:path>
              </a:pathLst>
            </a:custGeom>
            <a:solidFill>
              <a:srgbClr val="C742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21" name="Picture Placeholder" descr="Image Placeholder">
            <a:extLst>
              <a:ext uri="{FF2B5EF4-FFF2-40B4-BE49-F238E27FC236}">
                <a16:creationId xmlns:a16="http://schemas.microsoft.com/office/drawing/2014/main" id="{E699E9AB-7135-45A1-99CC-0B512958C926}"/>
              </a:ext>
            </a:extLst>
          </p:cNvPr>
          <p:cNvSpPr>
            <a:spLocks noGrp="1"/>
          </p:cNvSpPr>
          <p:nvPr>
            <p:ph type="pic" sz="quarter" idx="17" hasCustomPrompt="1"/>
          </p:nvPr>
        </p:nvSpPr>
        <p:spPr>
          <a:xfrm>
            <a:off x="7878762" y="0"/>
            <a:ext cx="4313238" cy="4595813"/>
          </a:xfrm>
          <a:custGeom>
            <a:avLst/>
            <a:gdLst>
              <a:gd name="connsiteX0" fmla="*/ 0 w 4313238"/>
              <a:gd name="connsiteY0" fmla="*/ 0 h 4595813"/>
              <a:gd name="connsiteX1" fmla="*/ 4313238 w 4313238"/>
              <a:gd name="connsiteY1" fmla="*/ 0 h 4595813"/>
              <a:gd name="connsiteX2" fmla="*/ 4313238 w 4313238"/>
              <a:gd name="connsiteY2" fmla="*/ 1709738 h 4595813"/>
              <a:gd name="connsiteX3" fmla="*/ 2638425 w 4313238"/>
              <a:gd name="connsiteY3" fmla="*/ 4595813 h 4595813"/>
            </a:gdLst>
            <a:ahLst/>
            <a:cxnLst>
              <a:cxn ang="0">
                <a:pos x="connsiteX0" y="connsiteY0"/>
              </a:cxn>
              <a:cxn ang="0">
                <a:pos x="connsiteX1" y="connsiteY1"/>
              </a:cxn>
              <a:cxn ang="0">
                <a:pos x="connsiteX2" y="connsiteY2"/>
              </a:cxn>
              <a:cxn ang="0">
                <a:pos x="connsiteX3" y="connsiteY3"/>
              </a:cxn>
            </a:cxnLst>
            <a:rect l="l" t="t" r="r" b="b"/>
            <a:pathLst>
              <a:path w="4313238" h="4595813">
                <a:moveTo>
                  <a:pt x="0" y="0"/>
                </a:moveTo>
                <a:lnTo>
                  <a:pt x="4313238" y="0"/>
                </a:lnTo>
                <a:lnTo>
                  <a:pt x="4313238" y="1709738"/>
                </a:lnTo>
                <a:lnTo>
                  <a:pt x="2638425" y="4595813"/>
                </a:lnTo>
                <a:close/>
              </a:path>
            </a:pathLst>
          </a:custGeom>
          <a:solidFill>
            <a:schemeClr val="bg1">
              <a:lumMod val="75000"/>
            </a:schemeClr>
          </a:solidFill>
        </p:spPr>
        <p:txBody>
          <a:bodyPr wrap="square" lIns="144000" tIns="936000" rIns="144000" anchor="t" anchorCtr="0">
            <a:noAutofit/>
          </a:bodyPr>
          <a:lstStyle>
            <a:lvl1pPr algn="ctr">
              <a:defRPr sz="1400">
                <a:solidFill>
                  <a:schemeClr val="bg1"/>
                </a:solidFill>
              </a:defRPr>
            </a:lvl1pPr>
          </a:lstStyle>
          <a:p>
            <a:r>
              <a:rPr lang="en-AU" sz="1400"/>
              <a:t>Click Icon to Add Image</a:t>
            </a:r>
            <a:endParaRPr lang="en-AU"/>
          </a:p>
        </p:txBody>
      </p:sp>
      <p:sp>
        <p:nvSpPr>
          <p:cNvPr id="4" name="Footer/CRICOS">
            <a:extLst>
              <a:ext uri="{FF2B5EF4-FFF2-40B4-BE49-F238E27FC236}">
                <a16:creationId xmlns:a16="http://schemas.microsoft.com/office/drawing/2014/main" id="{B7A94011-2B26-447A-8F86-F07851D30127}"/>
              </a:ext>
            </a:extLst>
          </p:cNvPr>
          <p:cNvSpPr>
            <a:spLocks noGrp="1"/>
          </p:cNvSpPr>
          <p:nvPr>
            <p:ph type="ftr" sz="quarter" idx="19"/>
          </p:nvPr>
        </p:nvSpPr>
        <p:spPr/>
        <p:txBody>
          <a:bodyPr/>
          <a:lstStyle>
            <a:lvl1pPr>
              <a:defRPr>
                <a:solidFill>
                  <a:schemeClr val="bg1"/>
                </a:solidFill>
              </a:defRPr>
            </a:lvl1pPr>
          </a:lstStyle>
          <a:p>
            <a:r>
              <a:rPr lang="en-AU"/>
              <a:t>Deakin University CRICOS Provider Code: 00113B</a:t>
            </a:r>
            <a:endParaRPr lang="en-GB"/>
          </a:p>
        </p:txBody>
      </p:sp>
      <p:pic>
        <p:nvPicPr>
          <p:cNvPr id="6" name="Picture 5">
            <a:extLst>
              <a:ext uri="{FF2B5EF4-FFF2-40B4-BE49-F238E27FC236}">
                <a16:creationId xmlns:a16="http://schemas.microsoft.com/office/drawing/2014/main" id="{A52729D3-5B20-C408-6425-2ECCEC49114E}"/>
              </a:ext>
            </a:extLst>
          </p:cNvPr>
          <p:cNvPicPr>
            <a:picLocks noChangeAspect="1"/>
          </p:cNvPicPr>
          <p:nvPr userDrawn="1"/>
        </p:nvPicPr>
        <p:blipFill>
          <a:blip r:embed="rId2"/>
          <a:srcRect/>
          <a:stretch/>
        </p:blipFill>
        <p:spPr>
          <a:xfrm>
            <a:off x="427165" y="4893687"/>
            <a:ext cx="2290729" cy="1353613"/>
          </a:xfrm>
          <a:prstGeom prst="rect">
            <a:avLst/>
          </a:prstGeom>
        </p:spPr>
      </p:pic>
    </p:spTree>
    <p:extLst>
      <p:ext uri="{BB962C8B-B14F-4D97-AF65-F5344CB8AC3E}">
        <p14:creationId xmlns:p14="http://schemas.microsoft.com/office/powerpoint/2010/main" val="3428367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A">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53B47CD2-6346-4729-B2F9-F7FD2F4CCD4C}"/>
              </a:ext>
            </a:extLst>
          </p:cNvPr>
          <p:cNvSpPr>
            <a:spLocks noGrp="1"/>
          </p:cNvSpPr>
          <p:nvPr>
            <p:ph type="title" hasCustomPrompt="1"/>
          </p:nvPr>
        </p:nvSpPr>
        <p:spPr/>
        <p:txBody>
          <a:bodyPr/>
          <a:lstStyle>
            <a:lvl1pPr>
              <a:defRPr>
                <a:solidFill>
                  <a:schemeClr val="bg1"/>
                </a:solidFill>
              </a:defRPr>
            </a:lvl1pPr>
          </a:lstStyle>
          <a:p>
            <a:r>
              <a:rPr lang="en-US"/>
              <a:t>Click to add title</a:t>
            </a:r>
            <a:endParaRPr lang="en-AU"/>
          </a:p>
        </p:txBody>
      </p:sp>
      <p:sp>
        <p:nvSpPr>
          <p:cNvPr id="6" name="Body copy text">
            <a:extLst>
              <a:ext uri="{FF2B5EF4-FFF2-40B4-BE49-F238E27FC236}">
                <a16:creationId xmlns:a16="http://schemas.microsoft.com/office/drawing/2014/main" id="{BA9360C9-D6E6-46AC-8EF9-EEF25F267E14}"/>
              </a:ext>
            </a:extLst>
          </p:cNvPr>
          <p:cNvSpPr>
            <a:spLocks noGrp="1"/>
          </p:cNvSpPr>
          <p:nvPr>
            <p:ph sz="quarter" idx="12" hasCustomPrompt="1"/>
          </p:nvPr>
        </p:nvSpPr>
        <p:spPr>
          <a:xfrm>
            <a:off x="490538" y="1758950"/>
            <a:ext cx="10193790" cy="3974666"/>
          </a:xfrm>
        </p:spPr>
        <p:txBody>
          <a:bodyPr/>
          <a:lstStyle>
            <a:lvl1pPr marL="0" marR="0" indent="0" algn="l" defTabSz="914400" rtl="0" eaLnBrk="1" fontAlgn="auto" latinLnBrk="0" hangingPunct="1">
              <a:lnSpc>
                <a:spcPct val="90000"/>
              </a:lnSpc>
              <a:spcBef>
                <a:spcPts val="1000"/>
              </a:spcBef>
              <a:spcAft>
                <a:spcPts val="240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2400"/>
              </a:spcAft>
              <a:buClrTx/>
              <a:buSzTx/>
              <a:buFont typeface="Arial" panose="020B0604020202020204" pitchFamily="34" charset="0"/>
              <a:buNone/>
              <a:tabLst/>
              <a:defRPr/>
            </a:pPr>
            <a:r>
              <a:rPr lang="en-US"/>
              <a:t>Click on the relevant icon at the </a:t>
            </a:r>
            <a:r>
              <a:rPr lang="en-US" err="1"/>
              <a:t>centre</a:t>
            </a:r>
            <a:r>
              <a:rPr lang="en-US"/>
              <a:t> of the placeholder to add: Text / Table / Chart / SmartArt / Image / Media. There are five type styles in the template, available as List Levels. Press the Increase / Decrease button in the paragraph section of the home ribbon to move through the styles</a:t>
            </a:r>
          </a:p>
          <a:p>
            <a:pPr lvl="0"/>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a:extLst>
              <a:ext uri="{FF2B5EF4-FFF2-40B4-BE49-F238E27FC236}">
                <a16:creationId xmlns:a16="http://schemas.microsoft.com/office/drawing/2014/main" id="{7814B30D-1FBE-48C6-9B85-8BC45A0F8B00}"/>
              </a:ext>
            </a:extLst>
          </p:cNvPr>
          <p:cNvSpPr>
            <a:spLocks noGrp="1"/>
          </p:cNvSpPr>
          <p:nvPr>
            <p:ph type="sldNum" sz="quarter" idx="15"/>
          </p:nvPr>
        </p:nvSpPr>
        <p:spPr/>
        <p:txBody>
          <a:bodyPr/>
          <a:lstStyle/>
          <a:p>
            <a:fld id="{421A630D-13EC-4BD6-A815-4378763A4888}" type="slidenum">
              <a:rPr lang="en-AU" smtClean="0"/>
              <a:t>‹#›</a:t>
            </a:fld>
            <a:endParaRPr lang="en-AU"/>
          </a:p>
        </p:txBody>
      </p:sp>
      <p:sp>
        <p:nvSpPr>
          <p:cNvPr id="7" name="Date">
            <a:extLst>
              <a:ext uri="{FF2B5EF4-FFF2-40B4-BE49-F238E27FC236}">
                <a16:creationId xmlns:a16="http://schemas.microsoft.com/office/drawing/2014/main" id="{525411B8-8699-438A-A167-1C3A919F93C0}"/>
              </a:ext>
            </a:extLst>
          </p:cNvPr>
          <p:cNvSpPr>
            <a:spLocks noGrp="1"/>
          </p:cNvSpPr>
          <p:nvPr>
            <p:ph type="dt" sz="half" idx="13"/>
          </p:nvPr>
        </p:nvSpPr>
        <p:spPr/>
        <p:txBody>
          <a:bodyPr/>
          <a:lstStyle/>
          <a:p>
            <a:fld id="{3D87FC47-F7C6-4D44-A27B-3C407C57D132}" type="datetimeFigureOut">
              <a:rPr lang="en-AU" smtClean="0"/>
              <a:t>17/09/2025</a:t>
            </a:fld>
            <a:endParaRPr lang="en-AU"/>
          </a:p>
        </p:txBody>
      </p:sp>
      <p:sp>
        <p:nvSpPr>
          <p:cNvPr id="8" name="Footer/CRICOS">
            <a:extLst>
              <a:ext uri="{FF2B5EF4-FFF2-40B4-BE49-F238E27FC236}">
                <a16:creationId xmlns:a16="http://schemas.microsoft.com/office/drawing/2014/main" id="{C413938E-3E52-47DF-B2F9-CF3BC807B50D}"/>
              </a:ext>
            </a:extLst>
          </p:cNvPr>
          <p:cNvSpPr>
            <a:spLocks noGrp="1"/>
          </p:cNvSpPr>
          <p:nvPr>
            <p:ph type="ftr" sz="quarter" idx="14"/>
          </p:nvPr>
        </p:nvSpPr>
        <p:spPr/>
        <p:txBody>
          <a:bodyPr/>
          <a:lstStyle/>
          <a:p>
            <a:endParaRPr lang="en-AU"/>
          </a:p>
        </p:txBody>
      </p:sp>
    </p:spTree>
    <p:extLst>
      <p:ext uri="{BB962C8B-B14F-4D97-AF65-F5344CB8AC3E}">
        <p14:creationId xmlns:p14="http://schemas.microsoft.com/office/powerpoint/2010/main" val="24529887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I">
    <p:spTree>
      <p:nvGrpSpPr>
        <p:cNvPr id="1" name=""/>
        <p:cNvGrpSpPr/>
        <p:nvPr/>
      </p:nvGrpSpPr>
      <p:grpSpPr>
        <a:xfrm>
          <a:off x="0" y="0"/>
          <a:ext cx="0" cy="0"/>
          <a:chOff x="0" y="0"/>
          <a:chExt cx="0" cy="0"/>
        </a:xfrm>
      </p:grpSpPr>
      <p:sp>
        <p:nvSpPr>
          <p:cNvPr id="13" name="Background">
            <a:extLst>
              <a:ext uri="{FF2B5EF4-FFF2-40B4-BE49-F238E27FC236}">
                <a16:creationId xmlns:a16="http://schemas.microsoft.com/office/drawing/2014/main" id="{301BC1A6-FA88-4814-A368-FA1F0C3E5EF9}"/>
              </a:ext>
              <a:ext uri="{C183D7F6-B498-43B3-948B-1728B52AA6E4}">
                <adec:decorative xmlns:adec="http://schemas.microsoft.com/office/drawing/2017/decorative" val="1"/>
              </a:ext>
            </a:extLst>
          </p:cNvPr>
          <p:cNvSpPr/>
          <p:nvPr userDrawn="1"/>
        </p:nvSpPr>
        <p:spPr>
          <a:xfrm>
            <a:off x="0" y="0"/>
            <a:ext cx="12191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a:extLst>
              <a:ext uri="{FF2B5EF4-FFF2-40B4-BE49-F238E27FC236}">
                <a16:creationId xmlns:a16="http://schemas.microsoft.com/office/drawing/2014/main" id="{36DE023C-ED6F-4E07-951B-0F94A20FABDD}"/>
              </a:ext>
            </a:extLst>
          </p:cNvPr>
          <p:cNvSpPr>
            <a:spLocks noGrp="1"/>
          </p:cNvSpPr>
          <p:nvPr userDrawn="1">
            <p:ph type="ctrTitle" hasCustomPrompt="1"/>
          </p:nvPr>
        </p:nvSpPr>
        <p:spPr>
          <a:xfrm>
            <a:off x="937386" y="1018344"/>
            <a:ext cx="3780000" cy="1440000"/>
          </a:xfrm>
        </p:spPr>
        <p:txBody>
          <a:bodyPr anchor="b"/>
          <a:lstStyle>
            <a:lvl1pPr algn="l">
              <a:lnSpc>
                <a:spcPct val="100000"/>
              </a:lnSpc>
              <a:defRPr sz="3600" b="0">
                <a:solidFill>
                  <a:schemeClr val="tx1"/>
                </a:solidFill>
              </a:defRPr>
            </a:lvl1pPr>
          </a:lstStyle>
          <a:p>
            <a:r>
              <a:rPr lang="en-US"/>
              <a:t>Click to add title</a:t>
            </a:r>
            <a:endParaRPr lang="en-GB"/>
          </a:p>
        </p:txBody>
      </p:sp>
      <p:sp>
        <p:nvSpPr>
          <p:cNvPr id="3" name="Subtitle"/>
          <p:cNvSpPr>
            <a:spLocks noGrp="1"/>
          </p:cNvSpPr>
          <p:nvPr userDrawn="1">
            <p:ph type="subTitle" idx="1" hasCustomPrompt="1"/>
          </p:nvPr>
        </p:nvSpPr>
        <p:spPr>
          <a:xfrm>
            <a:off x="937387" y="2668359"/>
            <a:ext cx="3780000" cy="720000"/>
          </a:xfrm>
        </p:spPr>
        <p:txBody>
          <a:bodyPr/>
          <a:lstStyle>
            <a:lvl1pPr marL="0" indent="0" algn="l">
              <a:buNone/>
              <a:defRPr sz="2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endParaRPr lang="en-GB"/>
          </a:p>
        </p:txBody>
      </p:sp>
      <p:sp>
        <p:nvSpPr>
          <p:cNvPr id="12" name="Graphic">
            <a:extLst>
              <a:ext uri="{FF2B5EF4-FFF2-40B4-BE49-F238E27FC236}">
                <a16:creationId xmlns:a16="http://schemas.microsoft.com/office/drawing/2014/main" id="{EFB87DF5-BF6E-4FC5-8ADE-59638EE783C0}"/>
              </a:ext>
              <a:ext uri="{C183D7F6-B498-43B3-948B-1728B52AA6E4}">
                <adec:decorative xmlns:adec="http://schemas.microsoft.com/office/drawing/2017/decorative" val="1"/>
              </a:ext>
            </a:extLst>
          </p:cNvPr>
          <p:cNvSpPr>
            <a:spLocks/>
          </p:cNvSpPr>
          <p:nvPr userDrawn="1"/>
        </p:nvSpPr>
        <p:spPr bwMode="auto">
          <a:xfrm>
            <a:off x="7878762" y="0"/>
            <a:ext cx="4313238" cy="4595813"/>
          </a:xfrm>
          <a:custGeom>
            <a:avLst/>
            <a:gdLst>
              <a:gd name="T0" fmla="*/ 2717 w 2717"/>
              <a:gd name="T1" fmla="*/ 1077 h 2895"/>
              <a:gd name="T2" fmla="*/ 2717 w 2717"/>
              <a:gd name="T3" fmla="*/ 0 h 2895"/>
              <a:gd name="T4" fmla="*/ 0 w 2717"/>
              <a:gd name="T5" fmla="*/ 0 h 2895"/>
              <a:gd name="T6" fmla="*/ 1662 w 2717"/>
              <a:gd name="T7" fmla="*/ 2895 h 2895"/>
              <a:gd name="T8" fmla="*/ 2717 w 2717"/>
              <a:gd name="T9" fmla="*/ 1077 h 2895"/>
            </a:gdLst>
            <a:ahLst/>
            <a:cxnLst>
              <a:cxn ang="0">
                <a:pos x="T0" y="T1"/>
              </a:cxn>
              <a:cxn ang="0">
                <a:pos x="T2" y="T3"/>
              </a:cxn>
              <a:cxn ang="0">
                <a:pos x="T4" y="T5"/>
              </a:cxn>
              <a:cxn ang="0">
                <a:pos x="T6" y="T7"/>
              </a:cxn>
              <a:cxn ang="0">
                <a:pos x="T8" y="T9"/>
              </a:cxn>
            </a:cxnLst>
            <a:rect l="0" t="0" r="r" b="b"/>
            <a:pathLst>
              <a:path w="2717" h="2895">
                <a:moveTo>
                  <a:pt x="2717" y="1077"/>
                </a:moveTo>
                <a:lnTo>
                  <a:pt x="2717" y="0"/>
                </a:lnTo>
                <a:lnTo>
                  <a:pt x="0" y="0"/>
                </a:lnTo>
                <a:lnTo>
                  <a:pt x="1662" y="2895"/>
                </a:lnTo>
                <a:lnTo>
                  <a:pt x="2717" y="1077"/>
                </a:lnTo>
                <a:close/>
              </a:path>
            </a:pathLst>
          </a:custGeom>
          <a:solidFill>
            <a:srgbClr val="C74298"/>
          </a:solidFill>
          <a:ln>
            <a:noFill/>
          </a:ln>
        </p:spPr>
        <p:txBody>
          <a:bodyPr vert="horz" wrap="square" lIns="91440" tIns="45720" rIns="91440" bIns="45720" numCol="1" anchor="t" anchorCtr="0" compatLnSpc="1">
            <a:prstTxWarp prst="textNoShape">
              <a:avLst/>
            </a:prstTxWarp>
          </a:bodyPr>
          <a:lstStyle/>
          <a:p>
            <a:endParaRPr lang="en-AU"/>
          </a:p>
        </p:txBody>
      </p:sp>
      <p:sp>
        <p:nvSpPr>
          <p:cNvPr id="11" name="Picture Placeholder" descr="Image Placeholder">
            <a:extLst>
              <a:ext uri="{FF2B5EF4-FFF2-40B4-BE49-F238E27FC236}">
                <a16:creationId xmlns:a16="http://schemas.microsoft.com/office/drawing/2014/main" id="{DBCB57CA-4EDC-4387-B4F2-EDA27367C34E}"/>
              </a:ext>
            </a:extLst>
          </p:cNvPr>
          <p:cNvSpPr>
            <a:spLocks noGrp="1"/>
          </p:cNvSpPr>
          <p:nvPr userDrawn="1">
            <p:ph type="pic" sz="quarter" idx="17" hasCustomPrompt="1"/>
          </p:nvPr>
        </p:nvSpPr>
        <p:spPr>
          <a:xfrm>
            <a:off x="4967287" y="1181099"/>
            <a:ext cx="6550025" cy="5676900"/>
          </a:xfrm>
          <a:custGeom>
            <a:avLst/>
            <a:gdLst>
              <a:gd name="connsiteX0" fmla="*/ 3289300 w 6550025"/>
              <a:gd name="connsiteY0" fmla="*/ 0 h 5676900"/>
              <a:gd name="connsiteX1" fmla="*/ 6550025 w 6550025"/>
              <a:gd name="connsiteY1" fmla="*/ 5676900 h 5676900"/>
              <a:gd name="connsiteX2" fmla="*/ 4006786 w 6550025"/>
              <a:gd name="connsiteY2" fmla="*/ 5676900 h 5676900"/>
              <a:gd name="connsiteX3" fmla="*/ 0 w 6550025"/>
              <a:gd name="connsiteY3" fmla="*/ 5676900 h 5676900"/>
            </a:gdLst>
            <a:ahLst/>
            <a:cxnLst>
              <a:cxn ang="0">
                <a:pos x="connsiteX0" y="connsiteY0"/>
              </a:cxn>
              <a:cxn ang="0">
                <a:pos x="connsiteX1" y="connsiteY1"/>
              </a:cxn>
              <a:cxn ang="0">
                <a:pos x="connsiteX2" y="connsiteY2"/>
              </a:cxn>
              <a:cxn ang="0">
                <a:pos x="connsiteX3" y="connsiteY3"/>
              </a:cxn>
            </a:cxnLst>
            <a:rect l="l" t="t" r="r" b="b"/>
            <a:pathLst>
              <a:path w="6550025" h="5676900">
                <a:moveTo>
                  <a:pt x="3289300" y="0"/>
                </a:moveTo>
                <a:lnTo>
                  <a:pt x="6550025" y="5676900"/>
                </a:lnTo>
                <a:lnTo>
                  <a:pt x="4006786" y="5676900"/>
                </a:lnTo>
                <a:lnTo>
                  <a:pt x="0" y="5676900"/>
                </a:lnTo>
                <a:close/>
              </a:path>
            </a:pathLst>
          </a:custGeom>
          <a:solidFill>
            <a:schemeClr val="bg1">
              <a:lumMod val="75000"/>
            </a:schemeClr>
          </a:solidFill>
        </p:spPr>
        <p:txBody>
          <a:bodyPr wrap="square" lIns="144000" tIns="144000" bIns="144000" anchor="ctr" anchorCtr="0">
            <a:noAutofit/>
          </a:bodyPr>
          <a:lstStyle>
            <a:lvl1pPr algn="ctr">
              <a:defRPr sz="1400">
                <a:solidFill>
                  <a:schemeClr val="bg1"/>
                </a:solidFill>
              </a:defRPr>
            </a:lvl1pPr>
          </a:lstStyle>
          <a:p>
            <a:r>
              <a:rPr lang="en-AU" sz="1400"/>
              <a:t>Click Icon to Add Image</a:t>
            </a:r>
            <a:endParaRPr lang="en-AU"/>
          </a:p>
        </p:txBody>
      </p:sp>
      <p:sp>
        <p:nvSpPr>
          <p:cNvPr id="9" name="Slide Number">
            <a:extLst>
              <a:ext uri="{FF2B5EF4-FFF2-40B4-BE49-F238E27FC236}">
                <a16:creationId xmlns:a16="http://schemas.microsoft.com/office/drawing/2014/main" id="{0C784A1E-8343-42C5-B0FD-AF21FA3C8012}"/>
              </a:ext>
            </a:extLst>
          </p:cNvPr>
          <p:cNvSpPr>
            <a:spLocks noGrp="1"/>
          </p:cNvSpPr>
          <p:nvPr>
            <p:ph type="sldNum" sz="quarter" idx="20"/>
          </p:nvPr>
        </p:nvSpPr>
        <p:spPr/>
        <p:txBody>
          <a:bodyPr/>
          <a:lstStyle/>
          <a:p>
            <a:fld id="{F5AEA0E0-5CC6-4BD0-905C-A0021E419432}" type="slidenum">
              <a:rPr lang="en-GB" smtClean="0"/>
              <a:pPr/>
              <a:t>‹#›</a:t>
            </a:fld>
            <a:endParaRPr lang="en-GB"/>
          </a:p>
        </p:txBody>
      </p:sp>
      <p:sp>
        <p:nvSpPr>
          <p:cNvPr id="7" name="Date">
            <a:extLst>
              <a:ext uri="{FF2B5EF4-FFF2-40B4-BE49-F238E27FC236}">
                <a16:creationId xmlns:a16="http://schemas.microsoft.com/office/drawing/2014/main" id="{E72A3CFB-4CB8-4D6C-97CA-95E6B1DA015D}"/>
              </a:ext>
            </a:extLst>
          </p:cNvPr>
          <p:cNvSpPr>
            <a:spLocks noGrp="1"/>
          </p:cNvSpPr>
          <p:nvPr>
            <p:ph type="dt" sz="half" idx="18"/>
          </p:nvPr>
        </p:nvSpPr>
        <p:spPr/>
        <p:txBody>
          <a:bodyPr/>
          <a:lstStyle/>
          <a:p>
            <a:endParaRPr lang="en-GB"/>
          </a:p>
        </p:txBody>
      </p:sp>
      <p:sp>
        <p:nvSpPr>
          <p:cNvPr id="8" name="Footer/CRICOS">
            <a:extLst>
              <a:ext uri="{FF2B5EF4-FFF2-40B4-BE49-F238E27FC236}">
                <a16:creationId xmlns:a16="http://schemas.microsoft.com/office/drawing/2014/main" id="{98BA5DCB-4172-4A7E-BD03-B5B5DE4137DD}"/>
              </a:ext>
            </a:extLst>
          </p:cNvPr>
          <p:cNvSpPr>
            <a:spLocks noGrp="1"/>
          </p:cNvSpPr>
          <p:nvPr>
            <p:ph type="ftr" sz="quarter" idx="19"/>
          </p:nvPr>
        </p:nvSpPr>
        <p:spPr/>
        <p:txBody>
          <a:bodyPr/>
          <a:lstStyle/>
          <a:p>
            <a:r>
              <a:rPr lang="en-AU"/>
              <a:t>Deakin University CRICOS Provider Code: 00113B</a:t>
            </a:r>
            <a:endParaRPr lang="en-GB"/>
          </a:p>
        </p:txBody>
      </p:sp>
      <p:pic>
        <p:nvPicPr>
          <p:cNvPr id="4" name="Picture 3">
            <a:extLst>
              <a:ext uri="{FF2B5EF4-FFF2-40B4-BE49-F238E27FC236}">
                <a16:creationId xmlns:a16="http://schemas.microsoft.com/office/drawing/2014/main" id="{EF8C7C76-68A4-A7F6-DA37-E9B02FB6866B}"/>
              </a:ext>
            </a:extLst>
          </p:cNvPr>
          <p:cNvPicPr>
            <a:picLocks noChangeAspect="1"/>
          </p:cNvPicPr>
          <p:nvPr userDrawn="1"/>
        </p:nvPicPr>
        <p:blipFill>
          <a:blip r:embed="rId2"/>
          <a:srcRect/>
          <a:stretch/>
        </p:blipFill>
        <p:spPr>
          <a:xfrm>
            <a:off x="427165" y="4893687"/>
            <a:ext cx="2290729" cy="1353612"/>
          </a:xfrm>
          <a:prstGeom prst="rect">
            <a:avLst/>
          </a:prstGeom>
        </p:spPr>
      </p:pic>
    </p:spTree>
    <p:extLst>
      <p:ext uri="{BB962C8B-B14F-4D97-AF65-F5344CB8AC3E}">
        <p14:creationId xmlns:p14="http://schemas.microsoft.com/office/powerpoint/2010/main" val="31290907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Break A">
    <p:spTree>
      <p:nvGrpSpPr>
        <p:cNvPr id="1" name=""/>
        <p:cNvGrpSpPr/>
        <p:nvPr/>
      </p:nvGrpSpPr>
      <p:grpSpPr>
        <a:xfrm>
          <a:off x="0" y="0"/>
          <a:ext cx="0" cy="0"/>
          <a:chOff x="0" y="0"/>
          <a:chExt cx="0" cy="0"/>
        </a:xfrm>
      </p:grpSpPr>
      <p:sp>
        <p:nvSpPr>
          <p:cNvPr id="13" name="Background">
            <a:extLst>
              <a:ext uri="{FF2B5EF4-FFF2-40B4-BE49-F238E27FC236}">
                <a16:creationId xmlns:a16="http://schemas.microsoft.com/office/drawing/2014/main" id="{301BC1A6-FA88-4814-A368-FA1F0C3E5EF9}"/>
              </a:ext>
              <a:ext uri="{C183D7F6-B498-43B3-948B-1728B52AA6E4}">
                <adec:decorative xmlns:adec="http://schemas.microsoft.com/office/drawing/2017/decorative" val="1"/>
              </a:ext>
            </a:extLst>
          </p:cNvPr>
          <p:cNvSpPr/>
          <p:nvPr userDrawn="1"/>
        </p:nvSpPr>
        <p:spPr>
          <a:xfrm>
            <a:off x="0" y="0"/>
            <a:ext cx="12191999" cy="6858000"/>
          </a:xfrm>
          <a:prstGeom prst="rect">
            <a:avLst/>
          </a:prstGeom>
          <a:solidFill>
            <a:srgbClr val="C74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a:extLst>
              <a:ext uri="{FF2B5EF4-FFF2-40B4-BE49-F238E27FC236}">
                <a16:creationId xmlns:a16="http://schemas.microsoft.com/office/drawing/2014/main" id="{36DE023C-ED6F-4E07-951B-0F94A20FABDD}"/>
              </a:ext>
            </a:extLst>
          </p:cNvPr>
          <p:cNvSpPr>
            <a:spLocks noGrp="1"/>
          </p:cNvSpPr>
          <p:nvPr userDrawn="1">
            <p:ph type="ctrTitle" hasCustomPrompt="1"/>
          </p:nvPr>
        </p:nvSpPr>
        <p:spPr>
          <a:xfrm>
            <a:off x="1539675" y="1388347"/>
            <a:ext cx="4284000" cy="1440000"/>
          </a:xfrm>
        </p:spPr>
        <p:txBody>
          <a:bodyPr anchor="t"/>
          <a:lstStyle>
            <a:lvl1pPr algn="l">
              <a:lnSpc>
                <a:spcPct val="100000"/>
              </a:lnSpc>
              <a:defRPr sz="2800" b="0">
                <a:solidFill>
                  <a:schemeClr val="bg1"/>
                </a:solidFill>
              </a:defRPr>
            </a:lvl1pPr>
          </a:lstStyle>
          <a:p>
            <a:r>
              <a:rPr lang="en-US"/>
              <a:t>Section break heading</a:t>
            </a:r>
            <a:endParaRPr lang="en-GB"/>
          </a:p>
        </p:txBody>
      </p:sp>
      <p:pic>
        <p:nvPicPr>
          <p:cNvPr id="6" name="Graphic">
            <a:extLst>
              <a:ext uri="{FF2B5EF4-FFF2-40B4-BE49-F238E27FC236}">
                <a16:creationId xmlns:a16="http://schemas.microsoft.com/office/drawing/2014/main" id="{0D830547-121B-4927-BA40-33443559DD5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9071" y="748014"/>
            <a:ext cx="6524625" cy="4343400"/>
          </a:xfrm>
          <a:prstGeom prst="rect">
            <a:avLst/>
          </a:prstGeom>
        </p:spPr>
      </p:pic>
      <p:sp>
        <p:nvSpPr>
          <p:cNvPr id="7" name="Footer/CRICOS">
            <a:extLst>
              <a:ext uri="{FF2B5EF4-FFF2-40B4-BE49-F238E27FC236}">
                <a16:creationId xmlns:a16="http://schemas.microsoft.com/office/drawing/2014/main" id="{BDF2D210-E1F9-4FD6-9A0A-9C12F64DBB93}"/>
              </a:ext>
            </a:extLst>
          </p:cNvPr>
          <p:cNvSpPr>
            <a:spLocks noGrp="1"/>
          </p:cNvSpPr>
          <p:nvPr>
            <p:ph type="ftr" sz="quarter" idx="11"/>
          </p:nvPr>
        </p:nvSpPr>
        <p:spPr>
          <a:xfrm>
            <a:off x="5302171" y="6579113"/>
            <a:ext cx="6624000" cy="144000"/>
          </a:xfrm>
          <a:prstGeom prst="rect">
            <a:avLst/>
          </a:prstGeom>
        </p:spPr>
        <p:txBody>
          <a:bodyPr lIns="90000" tIns="36000" rIns="0" bIns="36000"/>
          <a:lstStyle>
            <a:lvl1pPr>
              <a:defRPr sz="500">
                <a:solidFill>
                  <a:schemeClr val="tx1"/>
                </a:solidFill>
              </a:defRPr>
            </a:lvl1pPr>
          </a:lstStyle>
          <a:p>
            <a:pPr algn="r"/>
            <a:r>
              <a:rPr lang="en-AU"/>
              <a:t>Deakin University CRICOS Provider Code: 00113B</a:t>
            </a:r>
            <a:endParaRPr lang="en-GB"/>
          </a:p>
        </p:txBody>
      </p:sp>
      <p:pic>
        <p:nvPicPr>
          <p:cNvPr id="8" name="Picture 7">
            <a:extLst>
              <a:ext uri="{FF2B5EF4-FFF2-40B4-BE49-F238E27FC236}">
                <a16:creationId xmlns:a16="http://schemas.microsoft.com/office/drawing/2014/main" id="{448BFC51-6B18-C911-0B18-DB952D9DA68E}"/>
              </a:ext>
            </a:extLst>
          </p:cNvPr>
          <p:cNvPicPr>
            <a:picLocks noChangeAspect="1"/>
          </p:cNvPicPr>
          <p:nvPr userDrawn="1"/>
        </p:nvPicPr>
        <p:blipFill>
          <a:blip r:embed="rId4"/>
          <a:srcRect/>
          <a:stretch/>
        </p:blipFill>
        <p:spPr>
          <a:xfrm>
            <a:off x="6616700" y="2157779"/>
            <a:ext cx="2578856" cy="1523870"/>
          </a:xfrm>
          <a:prstGeom prst="rect">
            <a:avLst/>
          </a:prstGeom>
        </p:spPr>
      </p:pic>
    </p:spTree>
    <p:extLst>
      <p:ext uri="{BB962C8B-B14F-4D97-AF65-F5344CB8AC3E}">
        <p14:creationId xmlns:p14="http://schemas.microsoft.com/office/powerpoint/2010/main" val="11386666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Break B">
    <p:spTree>
      <p:nvGrpSpPr>
        <p:cNvPr id="1" name=""/>
        <p:cNvGrpSpPr/>
        <p:nvPr/>
      </p:nvGrpSpPr>
      <p:grpSpPr>
        <a:xfrm>
          <a:off x="0" y="0"/>
          <a:ext cx="0" cy="0"/>
          <a:chOff x="0" y="0"/>
          <a:chExt cx="0" cy="0"/>
        </a:xfrm>
      </p:grpSpPr>
      <p:sp>
        <p:nvSpPr>
          <p:cNvPr id="13" name="Background">
            <a:extLst>
              <a:ext uri="{FF2B5EF4-FFF2-40B4-BE49-F238E27FC236}">
                <a16:creationId xmlns:a16="http://schemas.microsoft.com/office/drawing/2014/main" id="{301BC1A6-FA88-4814-A368-FA1F0C3E5EF9}"/>
              </a:ext>
              <a:ext uri="{C183D7F6-B498-43B3-948B-1728B52AA6E4}">
                <adec:decorative xmlns:adec="http://schemas.microsoft.com/office/drawing/2017/decorative" val="1"/>
              </a:ext>
            </a:extLst>
          </p:cNvPr>
          <p:cNvSpPr/>
          <p:nvPr userDrawn="1"/>
        </p:nvSpPr>
        <p:spPr>
          <a:xfrm>
            <a:off x="0" y="0"/>
            <a:ext cx="12191999" cy="6858000"/>
          </a:xfrm>
          <a:prstGeom prst="rect">
            <a:avLst/>
          </a:prstGeom>
          <a:solidFill>
            <a:srgbClr val="C74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a:extLst>
              <a:ext uri="{FF2B5EF4-FFF2-40B4-BE49-F238E27FC236}">
                <a16:creationId xmlns:a16="http://schemas.microsoft.com/office/drawing/2014/main" id="{537A22D8-A6D3-40C1-BC13-C19EA24C338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45916" y="0"/>
            <a:ext cx="7685813" cy="6858000"/>
          </a:xfrm>
          <a:prstGeom prst="rect">
            <a:avLst/>
          </a:prstGeom>
        </p:spPr>
      </p:pic>
      <p:sp>
        <p:nvSpPr>
          <p:cNvPr id="18" name="Title">
            <a:extLst>
              <a:ext uri="{FF2B5EF4-FFF2-40B4-BE49-F238E27FC236}">
                <a16:creationId xmlns:a16="http://schemas.microsoft.com/office/drawing/2014/main" id="{36DE023C-ED6F-4E07-951B-0F94A20FABDD}"/>
              </a:ext>
            </a:extLst>
          </p:cNvPr>
          <p:cNvSpPr>
            <a:spLocks noGrp="1"/>
          </p:cNvSpPr>
          <p:nvPr userDrawn="1">
            <p:ph type="ctrTitle" hasCustomPrompt="1"/>
          </p:nvPr>
        </p:nvSpPr>
        <p:spPr>
          <a:xfrm>
            <a:off x="795093" y="1244654"/>
            <a:ext cx="4284000" cy="1440000"/>
          </a:xfrm>
        </p:spPr>
        <p:txBody>
          <a:bodyPr anchor="t"/>
          <a:lstStyle>
            <a:lvl1pPr algn="l">
              <a:lnSpc>
                <a:spcPct val="100000"/>
              </a:lnSpc>
              <a:defRPr sz="2800" b="0">
                <a:solidFill>
                  <a:schemeClr val="bg1"/>
                </a:solidFill>
              </a:defRPr>
            </a:lvl1pPr>
          </a:lstStyle>
          <a:p>
            <a:r>
              <a:rPr lang="en-US"/>
              <a:t>Section break heading</a:t>
            </a:r>
            <a:endParaRPr lang="en-GB"/>
          </a:p>
        </p:txBody>
      </p:sp>
      <p:sp>
        <p:nvSpPr>
          <p:cNvPr id="7" name="Footer/CRICOS">
            <a:extLst>
              <a:ext uri="{FF2B5EF4-FFF2-40B4-BE49-F238E27FC236}">
                <a16:creationId xmlns:a16="http://schemas.microsoft.com/office/drawing/2014/main" id="{65813DF2-1313-4E0F-A2E8-9C2A244FEBA2}"/>
              </a:ext>
            </a:extLst>
          </p:cNvPr>
          <p:cNvSpPr>
            <a:spLocks noGrp="1"/>
          </p:cNvSpPr>
          <p:nvPr>
            <p:ph type="ftr" sz="quarter" idx="11"/>
          </p:nvPr>
        </p:nvSpPr>
        <p:spPr>
          <a:xfrm>
            <a:off x="5302171" y="6579113"/>
            <a:ext cx="6624000" cy="144000"/>
          </a:xfrm>
          <a:prstGeom prst="rect">
            <a:avLst/>
          </a:prstGeom>
        </p:spPr>
        <p:txBody>
          <a:bodyPr lIns="90000" tIns="36000" rIns="0" bIns="36000"/>
          <a:lstStyle>
            <a:lvl1pPr>
              <a:defRPr sz="500">
                <a:solidFill>
                  <a:schemeClr val="tx1"/>
                </a:solidFill>
              </a:defRPr>
            </a:lvl1pPr>
          </a:lstStyle>
          <a:p>
            <a:pPr algn="r"/>
            <a:r>
              <a:rPr lang="en-AU"/>
              <a:t>Deakin University </a:t>
            </a:r>
            <a:r>
              <a:rPr lang="en-AU" err="1"/>
              <a:t>CRICOS</a:t>
            </a:r>
            <a:r>
              <a:rPr lang="en-AU"/>
              <a:t> Provider Code: </a:t>
            </a:r>
            <a:r>
              <a:rPr lang="en-AU" err="1"/>
              <a:t>00113B</a:t>
            </a:r>
            <a:endParaRPr lang="en-GB"/>
          </a:p>
        </p:txBody>
      </p:sp>
      <p:pic>
        <p:nvPicPr>
          <p:cNvPr id="2" name="Picture 1">
            <a:extLst>
              <a:ext uri="{FF2B5EF4-FFF2-40B4-BE49-F238E27FC236}">
                <a16:creationId xmlns:a16="http://schemas.microsoft.com/office/drawing/2014/main" id="{8654B649-E269-D3DD-AAAB-F71C6BED343E}"/>
              </a:ext>
            </a:extLst>
          </p:cNvPr>
          <p:cNvPicPr>
            <a:picLocks noChangeAspect="1"/>
          </p:cNvPicPr>
          <p:nvPr userDrawn="1"/>
        </p:nvPicPr>
        <p:blipFill>
          <a:blip r:embed="rId3"/>
          <a:srcRect/>
          <a:stretch/>
        </p:blipFill>
        <p:spPr>
          <a:xfrm>
            <a:off x="9544210" y="5084028"/>
            <a:ext cx="2301873" cy="1360198"/>
          </a:xfrm>
          <a:prstGeom prst="rect">
            <a:avLst/>
          </a:prstGeom>
        </p:spPr>
      </p:pic>
    </p:spTree>
    <p:extLst>
      <p:ext uri="{BB962C8B-B14F-4D97-AF65-F5344CB8AC3E}">
        <p14:creationId xmlns:p14="http://schemas.microsoft.com/office/powerpoint/2010/main" val="411281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Break C">
    <p:spTree>
      <p:nvGrpSpPr>
        <p:cNvPr id="1" name=""/>
        <p:cNvGrpSpPr/>
        <p:nvPr/>
      </p:nvGrpSpPr>
      <p:grpSpPr>
        <a:xfrm>
          <a:off x="0" y="0"/>
          <a:ext cx="0" cy="0"/>
          <a:chOff x="0" y="0"/>
          <a:chExt cx="0" cy="0"/>
        </a:xfrm>
      </p:grpSpPr>
      <p:sp>
        <p:nvSpPr>
          <p:cNvPr id="13" name="Background">
            <a:extLst>
              <a:ext uri="{FF2B5EF4-FFF2-40B4-BE49-F238E27FC236}">
                <a16:creationId xmlns:a16="http://schemas.microsoft.com/office/drawing/2014/main" id="{301BC1A6-FA88-4814-A368-FA1F0C3E5EF9}"/>
              </a:ext>
              <a:ext uri="{C183D7F6-B498-43B3-948B-1728B52AA6E4}">
                <adec:decorative xmlns:adec="http://schemas.microsoft.com/office/drawing/2017/decorative" val="1"/>
              </a:ext>
            </a:extLst>
          </p:cNvPr>
          <p:cNvSpPr/>
          <p:nvPr userDrawn="1"/>
        </p:nvSpPr>
        <p:spPr>
          <a:xfrm>
            <a:off x="0" y="0"/>
            <a:ext cx="12191999" cy="6858000"/>
          </a:xfrm>
          <a:prstGeom prst="rect">
            <a:avLst/>
          </a:prstGeom>
          <a:solidFill>
            <a:srgbClr val="373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a:extLst>
              <a:ext uri="{FF2B5EF4-FFF2-40B4-BE49-F238E27FC236}">
                <a16:creationId xmlns:a16="http://schemas.microsoft.com/office/drawing/2014/main" id="{36DE023C-ED6F-4E07-951B-0F94A20FABDD}"/>
              </a:ext>
            </a:extLst>
          </p:cNvPr>
          <p:cNvSpPr>
            <a:spLocks noGrp="1"/>
          </p:cNvSpPr>
          <p:nvPr userDrawn="1">
            <p:ph type="ctrTitle" hasCustomPrompt="1"/>
          </p:nvPr>
        </p:nvSpPr>
        <p:spPr>
          <a:xfrm>
            <a:off x="912660" y="1244654"/>
            <a:ext cx="4284000" cy="1944000"/>
          </a:xfrm>
        </p:spPr>
        <p:txBody>
          <a:bodyPr anchor="t"/>
          <a:lstStyle>
            <a:lvl1pPr algn="l">
              <a:lnSpc>
                <a:spcPct val="100000"/>
              </a:lnSpc>
              <a:defRPr sz="3600" b="0">
                <a:solidFill>
                  <a:schemeClr val="bg1"/>
                </a:solidFill>
              </a:defRPr>
            </a:lvl1pPr>
          </a:lstStyle>
          <a:p>
            <a:r>
              <a:rPr lang="en-US"/>
              <a:t>Section break heading</a:t>
            </a:r>
            <a:endParaRPr lang="en-GB"/>
          </a:p>
        </p:txBody>
      </p:sp>
      <p:grpSp>
        <p:nvGrpSpPr>
          <p:cNvPr id="6" name="Graphic">
            <a:extLst>
              <a:ext uri="{FF2B5EF4-FFF2-40B4-BE49-F238E27FC236}">
                <a16:creationId xmlns:a16="http://schemas.microsoft.com/office/drawing/2014/main" id="{C8F76553-1AF4-4347-8488-C1B561E66EF2}"/>
              </a:ext>
              <a:ext uri="{C183D7F6-B498-43B3-948B-1728B52AA6E4}">
                <adec:decorative xmlns:adec="http://schemas.microsoft.com/office/drawing/2017/decorative" val="1"/>
              </a:ext>
            </a:extLst>
          </p:cNvPr>
          <p:cNvGrpSpPr>
            <a:grpSpLocks noChangeAspect="1"/>
          </p:cNvGrpSpPr>
          <p:nvPr userDrawn="1"/>
        </p:nvGrpSpPr>
        <p:grpSpPr bwMode="auto">
          <a:xfrm>
            <a:off x="1363662" y="0"/>
            <a:ext cx="10828338" cy="6861175"/>
            <a:chOff x="431" y="-1"/>
            <a:chExt cx="6821" cy="4322"/>
          </a:xfrm>
        </p:grpSpPr>
        <p:sp>
          <p:nvSpPr>
            <p:cNvPr id="8" name="Shape">
              <a:extLst>
                <a:ext uri="{FF2B5EF4-FFF2-40B4-BE49-F238E27FC236}">
                  <a16:creationId xmlns:a16="http://schemas.microsoft.com/office/drawing/2014/main" id="{D43CDD48-B735-4C35-963D-0D51CBDE74F4}"/>
                </a:ext>
              </a:extLst>
            </p:cNvPr>
            <p:cNvSpPr>
              <a:spLocks/>
            </p:cNvSpPr>
            <p:nvPr userDrawn="1"/>
          </p:nvSpPr>
          <p:spPr bwMode="auto">
            <a:xfrm>
              <a:off x="431" y="-1"/>
              <a:ext cx="5142" cy="4322"/>
            </a:xfrm>
            <a:custGeom>
              <a:avLst/>
              <a:gdLst>
                <a:gd name="T0" fmla="*/ 5142 w 5142"/>
                <a:gd name="T1" fmla="*/ 1411 h 4322"/>
                <a:gd name="T2" fmla="*/ 2707 w 5142"/>
                <a:gd name="T3" fmla="*/ 0 h 4322"/>
                <a:gd name="T4" fmla="*/ 2635 w 5142"/>
                <a:gd name="T5" fmla="*/ 0 h 4322"/>
                <a:gd name="T6" fmla="*/ 5070 w 5142"/>
                <a:gd name="T7" fmla="*/ 1411 h 4322"/>
                <a:gd name="T8" fmla="*/ 0 w 5142"/>
                <a:gd name="T9" fmla="*/ 4322 h 4322"/>
                <a:gd name="T10" fmla="*/ 73 w 5142"/>
                <a:gd name="T11" fmla="*/ 4322 h 4322"/>
                <a:gd name="T12" fmla="*/ 5115 w 5142"/>
                <a:gd name="T13" fmla="*/ 1426 h 4322"/>
                <a:gd name="T14" fmla="*/ 5142 w 5142"/>
                <a:gd name="T15" fmla="*/ 1411 h 43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42" h="4322">
                  <a:moveTo>
                    <a:pt x="5142" y="1411"/>
                  </a:moveTo>
                  <a:lnTo>
                    <a:pt x="2707" y="0"/>
                  </a:lnTo>
                  <a:lnTo>
                    <a:pt x="2635" y="0"/>
                  </a:lnTo>
                  <a:lnTo>
                    <a:pt x="5070" y="1411"/>
                  </a:lnTo>
                  <a:lnTo>
                    <a:pt x="0" y="4322"/>
                  </a:lnTo>
                  <a:lnTo>
                    <a:pt x="73" y="4322"/>
                  </a:lnTo>
                  <a:lnTo>
                    <a:pt x="5115" y="1426"/>
                  </a:lnTo>
                  <a:lnTo>
                    <a:pt x="5142" y="1411"/>
                  </a:lnTo>
                  <a:close/>
                </a:path>
              </a:pathLst>
            </a:custGeom>
            <a:solidFill>
              <a:srgbClr val="C742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 name="Shape">
              <a:extLst>
                <a:ext uri="{FF2B5EF4-FFF2-40B4-BE49-F238E27FC236}">
                  <a16:creationId xmlns:a16="http://schemas.microsoft.com/office/drawing/2014/main" id="{4D92C4ED-F902-469C-8F68-6CF9C5D9F1B0}"/>
                </a:ext>
              </a:extLst>
            </p:cNvPr>
            <p:cNvSpPr>
              <a:spLocks/>
            </p:cNvSpPr>
            <p:nvPr userDrawn="1"/>
          </p:nvSpPr>
          <p:spPr bwMode="auto">
            <a:xfrm>
              <a:off x="4147" y="-1"/>
              <a:ext cx="3105" cy="2106"/>
            </a:xfrm>
            <a:custGeom>
              <a:avLst/>
              <a:gdLst>
                <a:gd name="T0" fmla="*/ 72 w 3105"/>
                <a:gd name="T1" fmla="*/ 306 h 2106"/>
                <a:gd name="T2" fmla="*/ 603 w 3105"/>
                <a:gd name="T3" fmla="*/ 0 h 2106"/>
                <a:gd name="T4" fmla="*/ 531 w 3105"/>
                <a:gd name="T5" fmla="*/ 0 h 2106"/>
                <a:gd name="T6" fmla="*/ 27 w 3105"/>
                <a:gd name="T7" fmla="*/ 291 h 2106"/>
                <a:gd name="T8" fmla="*/ 0 w 3105"/>
                <a:gd name="T9" fmla="*/ 306 h 2106"/>
                <a:gd name="T10" fmla="*/ 3105 w 3105"/>
                <a:gd name="T11" fmla="*/ 2106 h 2106"/>
                <a:gd name="T12" fmla="*/ 3105 w 3105"/>
                <a:gd name="T13" fmla="*/ 2064 h 2106"/>
                <a:gd name="T14" fmla="*/ 72 w 3105"/>
                <a:gd name="T15" fmla="*/ 306 h 2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05" h="2106">
                  <a:moveTo>
                    <a:pt x="72" y="306"/>
                  </a:moveTo>
                  <a:lnTo>
                    <a:pt x="603" y="0"/>
                  </a:lnTo>
                  <a:lnTo>
                    <a:pt x="531" y="0"/>
                  </a:lnTo>
                  <a:lnTo>
                    <a:pt x="27" y="291"/>
                  </a:lnTo>
                  <a:lnTo>
                    <a:pt x="0" y="306"/>
                  </a:lnTo>
                  <a:lnTo>
                    <a:pt x="3105" y="2106"/>
                  </a:lnTo>
                  <a:lnTo>
                    <a:pt x="3105" y="2064"/>
                  </a:lnTo>
                  <a:lnTo>
                    <a:pt x="72" y="306"/>
                  </a:lnTo>
                  <a:close/>
                </a:path>
              </a:pathLst>
            </a:custGeom>
            <a:solidFill>
              <a:srgbClr val="58BC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16" name="Footer/CRICOS">
            <a:extLst>
              <a:ext uri="{FF2B5EF4-FFF2-40B4-BE49-F238E27FC236}">
                <a16:creationId xmlns:a16="http://schemas.microsoft.com/office/drawing/2014/main" id="{76F6FAF9-3DEF-4AC0-A3DD-B9DB37BA5BA9}"/>
              </a:ext>
            </a:extLst>
          </p:cNvPr>
          <p:cNvSpPr>
            <a:spLocks noGrp="1"/>
          </p:cNvSpPr>
          <p:nvPr>
            <p:ph type="ftr" sz="quarter" idx="11"/>
          </p:nvPr>
        </p:nvSpPr>
        <p:spPr>
          <a:xfrm>
            <a:off x="5302171" y="6579113"/>
            <a:ext cx="6624000" cy="144000"/>
          </a:xfrm>
          <a:prstGeom prst="rect">
            <a:avLst/>
          </a:prstGeom>
        </p:spPr>
        <p:txBody>
          <a:bodyPr lIns="90000" tIns="36000" rIns="0" bIns="36000"/>
          <a:lstStyle>
            <a:lvl1pPr>
              <a:defRPr sz="500">
                <a:solidFill>
                  <a:schemeClr val="bg1"/>
                </a:solidFill>
              </a:defRPr>
            </a:lvl1pPr>
          </a:lstStyle>
          <a:p>
            <a:pPr algn="r"/>
            <a:r>
              <a:rPr lang="en-AU"/>
              <a:t>Deakin University </a:t>
            </a:r>
            <a:r>
              <a:rPr lang="en-AU" err="1"/>
              <a:t>CRICOS</a:t>
            </a:r>
            <a:r>
              <a:rPr lang="en-AU"/>
              <a:t> Provider Code: </a:t>
            </a:r>
            <a:r>
              <a:rPr lang="en-AU" err="1"/>
              <a:t>00113B</a:t>
            </a:r>
            <a:endParaRPr lang="en-GB"/>
          </a:p>
        </p:txBody>
      </p:sp>
      <p:pic>
        <p:nvPicPr>
          <p:cNvPr id="3" name="Picture 2">
            <a:extLst>
              <a:ext uri="{FF2B5EF4-FFF2-40B4-BE49-F238E27FC236}">
                <a16:creationId xmlns:a16="http://schemas.microsoft.com/office/drawing/2014/main" id="{D3BB06AD-6399-BB7C-8BD0-50AA86F54D54}"/>
              </a:ext>
            </a:extLst>
          </p:cNvPr>
          <p:cNvPicPr>
            <a:picLocks noChangeAspect="1"/>
          </p:cNvPicPr>
          <p:nvPr userDrawn="1"/>
        </p:nvPicPr>
        <p:blipFill>
          <a:blip r:embed="rId2"/>
          <a:srcRect/>
          <a:stretch/>
        </p:blipFill>
        <p:spPr>
          <a:xfrm>
            <a:off x="9544210" y="5084028"/>
            <a:ext cx="2301873" cy="1360198"/>
          </a:xfrm>
          <a:prstGeom prst="rect">
            <a:avLst/>
          </a:prstGeom>
        </p:spPr>
      </p:pic>
    </p:spTree>
    <p:extLst>
      <p:ext uri="{BB962C8B-B14F-4D97-AF65-F5344CB8AC3E}">
        <p14:creationId xmlns:p14="http://schemas.microsoft.com/office/powerpoint/2010/main" val="38910399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A - With Heading over two lines">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801765" y="349790"/>
            <a:ext cx="5508000" cy="936000"/>
          </a:xfrm>
        </p:spPr>
        <p:txBody>
          <a:bodyPr/>
          <a:lstStyle>
            <a:lvl1pPr>
              <a:lnSpc>
                <a:spcPct val="100000"/>
              </a:lnSpc>
              <a:buFont typeface="Arial" panose="020B0604020202020204" pitchFamily="34" charset="0"/>
              <a:buNone/>
              <a:defRPr sz="2650">
                <a:solidFill>
                  <a:schemeClr val="tx1"/>
                </a:solidFill>
              </a:defRPr>
            </a:lvl1pPr>
          </a:lstStyle>
          <a:p>
            <a:r>
              <a:rPr lang="en-US"/>
              <a:t>Click to add title</a:t>
            </a:r>
            <a:endParaRPr lang="en-GB"/>
          </a:p>
        </p:txBody>
      </p:sp>
      <p:sp>
        <p:nvSpPr>
          <p:cNvPr id="6" name="Body copy text">
            <a:extLst>
              <a:ext uri="{FF2B5EF4-FFF2-40B4-BE49-F238E27FC236}">
                <a16:creationId xmlns:a16="http://schemas.microsoft.com/office/drawing/2014/main" id="{BA9360C9-D6E6-46AC-8EF9-EEF25F267E14}"/>
              </a:ext>
            </a:extLst>
          </p:cNvPr>
          <p:cNvSpPr>
            <a:spLocks noGrp="1"/>
          </p:cNvSpPr>
          <p:nvPr>
            <p:ph sz="quarter" idx="12" hasCustomPrompt="1"/>
          </p:nvPr>
        </p:nvSpPr>
        <p:spPr>
          <a:xfrm>
            <a:off x="801765" y="1521640"/>
            <a:ext cx="9887644" cy="3974666"/>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300"/>
            </a:lvl1pPr>
            <a:lvl3pPr>
              <a:spcBef>
                <a:spcPts val="600"/>
              </a:spcBef>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Graphic">
            <a:extLst>
              <a:ext uri="{FF2B5EF4-FFF2-40B4-BE49-F238E27FC236}">
                <a16:creationId xmlns:a16="http://schemas.microsoft.com/office/drawing/2014/main" id="{1882A1DF-688E-422A-ADC0-7A17F0807CC6}"/>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4259" y="396502"/>
            <a:ext cx="352425" cy="400050"/>
          </a:xfrm>
          <a:prstGeom prst="rect">
            <a:avLst/>
          </a:prstGeom>
        </p:spPr>
      </p:pic>
      <p:sp>
        <p:nvSpPr>
          <p:cNvPr id="10" name="Slide Number">
            <a:extLst>
              <a:ext uri="{FF2B5EF4-FFF2-40B4-BE49-F238E27FC236}">
                <a16:creationId xmlns:a16="http://schemas.microsoft.com/office/drawing/2014/main" id="{A669E11A-5375-4CDA-AE5F-73599D65D32B}"/>
              </a:ext>
            </a:extLst>
          </p:cNvPr>
          <p:cNvSpPr>
            <a:spLocks noGrp="1"/>
          </p:cNvSpPr>
          <p:nvPr>
            <p:ph type="sldNum" sz="quarter" idx="15"/>
          </p:nvPr>
        </p:nvSpPr>
        <p:spPr/>
        <p:txBody>
          <a:bodyPr/>
          <a:lstStyle/>
          <a:p>
            <a:fld id="{F5AEA0E0-5CC6-4BD0-905C-A0021E419432}" type="slidenum">
              <a:rPr lang="en-GB" smtClean="0"/>
              <a:pPr/>
              <a:t>‹#›</a:t>
            </a:fld>
            <a:endParaRPr lang="en-GB"/>
          </a:p>
        </p:txBody>
      </p:sp>
      <p:sp>
        <p:nvSpPr>
          <p:cNvPr id="3" name="Date">
            <a:extLst>
              <a:ext uri="{FF2B5EF4-FFF2-40B4-BE49-F238E27FC236}">
                <a16:creationId xmlns:a16="http://schemas.microsoft.com/office/drawing/2014/main" id="{343AF9C5-02E3-478B-8FF1-765887282F3E}"/>
              </a:ext>
            </a:extLst>
          </p:cNvPr>
          <p:cNvSpPr>
            <a:spLocks noGrp="1"/>
          </p:cNvSpPr>
          <p:nvPr>
            <p:ph type="dt" sz="half" idx="13"/>
          </p:nvPr>
        </p:nvSpPr>
        <p:spPr/>
        <p:txBody>
          <a:bodyPr/>
          <a:lstStyle/>
          <a:p>
            <a:endParaRPr lang="en-GB"/>
          </a:p>
        </p:txBody>
      </p:sp>
      <p:sp>
        <p:nvSpPr>
          <p:cNvPr id="4" name="Footer/CRICOS">
            <a:extLst>
              <a:ext uri="{FF2B5EF4-FFF2-40B4-BE49-F238E27FC236}">
                <a16:creationId xmlns:a16="http://schemas.microsoft.com/office/drawing/2014/main" id="{C21CF60B-CC84-48CA-8A79-12A6E322A119}"/>
              </a:ext>
            </a:extLst>
          </p:cNvPr>
          <p:cNvSpPr>
            <a:spLocks noGrp="1"/>
          </p:cNvSpPr>
          <p:nvPr>
            <p:ph type="ftr" sz="quarter" idx="14"/>
          </p:nvPr>
        </p:nvSpPr>
        <p:spPr/>
        <p:txBody>
          <a:bodyPr/>
          <a:lstStyle/>
          <a:p>
            <a:r>
              <a:rPr lang="en-AU"/>
              <a:t>Deakin University CRICOS Provider Code: 00113B</a:t>
            </a:r>
            <a:endParaRPr lang="en-GB"/>
          </a:p>
        </p:txBody>
      </p:sp>
    </p:spTree>
    <p:extLst>
      <p:ext uri="{BB962C8B-B14F-4D97-AF65-F5344CB8AC3E}">
        <p14:creationId xmlns:p14="http://schemas.microsoft.com/office/powerpoint/2010/main" val="19287830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B - One line heading only">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801765" y="385350"/>
            <a:ext cx="9900000" cy="468000"/>
          </a:xfrm>
        </p:spPr>
        <p:txBody>
          <a:bodyPr/>
          <a:lstStyle>
            <a:lvl1pPr>
              <a:lnSpc>
                <a:spcPct val="100000"/>
              </a:lnSpc>
              <a:buFont typeface="Arial" panose="020B0604020202020204" pitchFamily="34" charset="0"/>
              <a:buNone/>
              <a:defRPr sz="2200">
                <a:solidFill>
                  <a:schemeClr val="tx1"/>
                </a:solidFill>
              </a:defRPr>
            </a:lvl1pPr>
          </a:lstStyle>
          <a:p>
            <a:r>
              <a:rPr lang="en-US"/>
              <a:t>Click to add title</a:t>
            </a:r>
            <a:endParaRPr lang="en-GB"/>
          </a:p>
        </p:txBody>
      </p:sp>
      <p:sp>
        <p:nvSpPr>
          <p:cNvPr id="6" name="Body copy text">
            <a:extLst>
              <a:ext uri="{FF2B5EF4-FFF2-40B4-BE49-F238E27FC236}">
                <a16:creationId xmlns:a16="http://schemas.microsoft.com/office/drawing/2014/main" id="{BA9360C9-D6E6-46AC-8EF9-EEF25F267E14}"/>
              </a:ext>
            </a:extLst>
          </p:cNvPr>
          <p:cNvSpPr>
            <a:spLocks noGrp="1"/>
          </p:cNvSpPr>
          <p:nvPr>
            <p:ph sz="quarter" idx="12" hasCustomPrompt="1"/>
          </p:nvPr>
        </p:nvSpPr>
        <p:spPr>
          <a:xfrm>
            <a:off x="801765" y="1521640"/>
            <a:ext cx="9900000" cy="3974666"/>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300"/>
            </a:lvl1pPr>
            <a:lvl3pPr>
              <a:spcBef>
                <a:spcPts val="600"/>
              </a:spcBef>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Graphic">
            <a:extLst>
              <a:ext uri="{FF2B5EF4-FFF2-40B4-BE49-F238E27FC236}">
                <a16:creationId xmlns:a16="http://schemas.microsoft.com/office/drawing/2014/main" id="{1882A1DF-688E-422A-ADC0-7A17F0807CC6}"/>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4259" y="396502"/>
            <a:ext cx="352425" cy="400050"/>
          </a:xfrm>
          <a:prstGeom prst="rect">
            <a:avLst/>
          </a:prstGeom>
        </p:spPr>
      </p:pic>
      <p:sp>
        <p:nvSpPr>
          <p:cNvPr id="10" name="Slide Number">
            <a:extLst>
              <a:ext uri="{FF2B5EF4-FFF2-40B4-BE49-F238E27FC236}">
                <a16:creationId xmlns:a16="http://schemas.microsoft.com/office/drawing/2014/main" id="{FE431B96-D9B2-471C-94EA-209D0EFBF481}"/>
              </a:ext>
            </a:extLst>
          </p:cNvPr>
          <p:cNvSpPr>
            <a:spLocks noGrp="1"/>
          </p:cNvSpPr>
          <p:nvPr>
            <p:ph type="sldNum" sz="quarter" idx="15"/>
          </p:nvPr>
        </p:nvSpPr>
        <p:spPr/>
        <p:txBody>
          <a:bodyPr/>
          <a:lstStyle/>
          <a:p>
            <a:fld id="{F5AEA0E0-5CC6-4BD0-905C-A0021E419432}" type="slidenum">
              <a:rPr lang="en-GB" smtClean="0"/>
              <a:pPr/>
              <a:t>‹#›</a:t>
            </a:fld>
            <a:endParaRPr lang="en-GB"/>
          </a:p>
        </p:txBody>
      </p:sp>
      <p:sp>
        <p:nvSpPr>
          <p:cNvPr id="3" name="Date">
            <a:extLst>
              <a:ext uri="{FF2B5EF4-FFF2-40B4-BE49-F238E27FC236}">
                <a16:creationId xmlns:a16="http://schemas.microsoft.com/office/drawing/2014/main" id="{32F89E9A-A860-4407-B867-4F34B84472C5}"/>
              </a:ext>
            </a:extLst>
          </p:cNvPr>
          <p:cNvSpPr>
            <a:spLocks noGrp="1"/>
          </p:cNvSpPr>
          <p:nvPr>
            <p:ph type="dt" sz="half" idx="13"/>
          </p:nvPr>
        </p:nvSpPr>
        <p:spPr/>
        <p:txBody>
          <a:bodyPr/>
          <a:lstStyle/>
          <a:p>
            <a:endParaRPr lang="en-GB"/>
          </a:p>
        </p:txBody>
      </p:sp>
      <p:sp>
        <p:nvSpPr>
          <p:cNvPr id="4" name="Footer/CRICOS">
            <a:extLst>
              <a:ext uri="{FF2B5EF4-FFF2-40B4-BE49-F238E27FC236}">
                <a16:creationId xmlns:a16="http://schemas.microsoft.com/office/drawing/2014/main" id="{5DF69438-3CFF-464B-B170-B87FF1D01FFC}"/>
              </a:ext>
            </a:extLst>
          </p:cNvPr>
          <p:cNvSpPr>
            <a:spLocks noGrp="1"/>
          </p:cNvSpPr>
          <p:nvPr>
            <p:ph type="ftr" sz="quarter" idx="14"/>
          </p:nvPr>
        </p:nvSpPr>
        <p:spPr/>
        <p:txBody>
          <a:bodyPr/>
          <a:lstStyle/>
          <a:p>
            <a:r>
              <a:rPr lang="en-AU"/>
              <a:t>Deakin University CRICOS Provider Code: 00113B</a:t>
            </a:r>
            <a:endParaRPr lang="en-GB"/>
          </a:p>
        </p:txBody>
      </p:sp>
    </p:spTree>
    <p:extLst>
      <p:ext uri="{BB962C8B-B14F-4D97-AF65-F5344CB8AC3E}">
        <p14:creationId xmlns:p14="http://schemas.microsoft.com/office/powerpoint/2010/main" val="7487012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B">
    <p:spTree>
      <p:nvGrpSpPr>
        <p:cNvPr id="1" name=""/>
        <p:cNvGrpSpPr/>
        <p:nvPr/>
      </p:nvGrpSpPr>
      <p:grpSpPr>
        <a:xfrm>
          <a:off x="0" y="0"/>
          <a:ext cx="0" cy="0"/>
          <a:chOff x="0" y="0"/>
          <a:chExt cx="0" cy="0"/>
        </a:xfrm>
      </p:grpSpPr>
      <p:pic>
        <p:nvPicPr>
          <p:cNvPr id="7" name="Display shape">
            <a:extLst>
              <a:ext uri="{FF2B5EF4-FFF2-40B4-BE49-F238E27FC236}">
                <a16:creationId xmlns:a16="http://schemas.microsoft.com/office/drawing/2014/main" id="{1882A1DF-688E-422A-ADC0-7A17F0807CC6}"/>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4840" y="495300"/>
            <a:ext cx="183592" cy="208401"/>
          </a:xfrm>
          <a:prstGeom prst="rect">
            <a:avLst/>
          </a:prstGeom>
        </p:spPr>
      </p:pic>
      <p:sp>
        <p:nvSpPr>
          <p:cNvPr id="2" name="Title"/>
          <p:cNvSpPr>
            <a:spLocks noGrp="1"/>
          </p:cNvSpPr>
          <p:nvPr>
            <p:ph type="title" hasCustomPrompt="1"/>
          </p:nvPr>
        </p:nvSpPr>
        <p:spPr>
          <a:xfrm>
            <a:off x="801765" y="385350"/>
            <a:ext cx="9900000" cy="468000"/>
          </a:xfrm>
        </p:spPr>
        <p:txBody>
          <a:bodyPr/>
          <a:lstStyle>
            <a:lvl1pPr>
              <a:lnSpc>
                <a:spcPct val="100000"/>
              </a:lnSpc>
              <a:buFont typeface="Arial" panose="020B0604020202020204" pitchFamily="34" charset="0"/>
              <a:buNone/>
              <a:defRPr sz="2200">
                <a:solidFill>
                  <a:schemeClr val="tx1"/>
                </a:solidFill>
              </a:defRPr>
            </a:lvl1pPr>
          </a:lstStyle>
          <a:p>
            <a:r>
              <a:rPr lang="en-US"/>
              <a:t>Click to add title</a:t>
            </a:r>
            <a:endParaRPr lang="en-GB"/>
          </a:p>
        </p:txBody>
      </p:sp>
      <p:sp>
        <p:nvSpPr>
          <p:cNvPr id="18" name="Subheading" descr="Text Box">
            <a:extLst>
              <a:ext uri="{FF2B5EF4-FFF2-40B4-BE49-F238E27FC236}">
                <a16:creationId xmlns:a16="http://schemas.microsoft.com/office/drawing/2014/main" id="{34CDAE80-AB5A-4029-BEC3-52CCB483A030}"/>
              </a:ext>
            </a:extLst>
          </p:cNvPr>
          <p:cNvSpPr>
            <a:spLocks noGrp="1"/>
          </p:cNvSpPr>
          <p:nvPr>
            <p:ph type="body" sz="quarter" idx="15" hasCustomPrompt="1"/>
          </p:nvPr>
        </p:nvSpPr>
        <p:spPr>
          <a:xfrm>
            <a:off x="0" y="830490"/>
            <a:ext cx="9913620" cy="490960"/>
          </a:xfrm>
          <a:custGeom>
            <a:avLst/>
            <a:gdLst>
              <a:gd name="connsiteX0" fmla="*/ 0 w 9913620"/>
              <a:gd name="connsiteY0" fmla="*/ 0 h 490960"/>
              <a:gd name="connsiteX1" fmla="*/ 4271 w 9913620"/>
              <a:gd name="connsiteY1" fmla="*/ 0 h 490960"/>
              <a:gd name="connsiteX2" fmla="*/ 9671413 w 9913620"/>
              <a:gd name="connsiteY2" fmla="*/ 0 h 490960"/>
              <a:gd name="connsiteX3" fmla="*/ 9913620 w 9913620"/>
              <a:gd name="connsiteY3" fmla="*/ 245480 h 490960"/>
              <a:gd name="connsiteX4" fmla="*/ 9671413 w 9913620"/>
              <a:gd name="connsiteY4" fmla="*/ 490960 h 490960"/>
              <a:gd name="connsiteX5" fmla="*/ 393261 w 9913620"/>
              <a:gd name="connsiteY5" fmla="*/ 490960 h 490960"/>
              <a:gd name="connsiteX6" fmla="*/ 0 w 9913620"/>
              <a:gd name="connsiteY6" fmla="*/ 490960 h 490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3620" h="490960">
                <a:moveTo>
                  <a:pt x="0" y="0"/>
                </a:moveTo>
                <a:lnTo>
                  <a:pt x="4271" y="0"/>
                </a:lnTo>
                <a:cubicBezTo>
                  <a:pt x="901222" y="0"/>
                  <a:pt x="3293093" y="0"/>
                  <a:pt x="9671413" y="0"/>
                </a:cubicBezTo>
                <a:cubicBezTo>
                  <a:pt x="9806490" y="0"/>
                  <a:pt x="9913620" y="110938"/>
                  <a:pt x="9913620" y="245480"/>
                </a:cubicBezTo>
                <a:cubicBezTo>
                  <a:pt x="9913620" y="380022"/>
                  <a:pt x="9806490" y="490960"/>
                  <a:pt x="9671413" y="490960"/>
                </a:cubicBezTo>
                <a:cubicBezTo>
                  <a:pt x="9671413" y="490960"/>
                  <a:pt x="9671413" y="490960"/>
                  <a:pt x="393261" y="490960"/>
                </a:cubicBezTo>
                <a:lnTo>
                  <a:pt x="0" y="490960"/>
                </a:lnTo>
                <a:close/>
              </a:path>
            </a:pathLst>
          </a:custGeom>
          <a:solidFill>
            <a:schemeClr val="accent6"/>
          </a:solidFill>
        </p:spPr>
        <p:txBody>
          <a:bodyPr wrap="square" lIns="864000" tIns="72000" rIns="3600000" anchor="ctr" anchorCtr="0">
            <a:noAutofit/>
          </a:bodyPr>
          <a:lstStyle>
            <a:lvl1pPr>
              <a:lnSpc>
                <a:spcPct val="100000"/>
              </a:lnSpc>
              <a:spcBef>
                <a:spcPts val="600"/>
              </a:spcBef>
              <a:spcAft>
                <a:spcPts val="0"/>
              </a:spcAft>
              <a:buFont typeface="Arial" panose="020B0604020202020204" pitchFamily="34" charset="0"/>
              <a:buNone/>
              <a:defRPr sz="1150"/>
            </a:lvl1pPr>
            <a:lvl2pPr>
              <a:buFont typeface="Arial" panose="020B0604020202020204" pitchFamily="34" charset="0"/>
              <a:buNone/>
              <a:defRPr sz="1300"/>
            </a:lvl2pPr>
            <a:lvl3pPr>
              <a:buNone/>
              <a:defRPr sz="1600"/>
            </a:lvl3pPr>
            <a:lvl4pPr marL="0" indent="0">
              <a:buNone/>
              <a:defRPr sz="1300"/>
            </a:lvl4pPr>
            <a:lvl5pPr marL="0">
              <a:buFont typeface="Arial" panose="020B0604020202020204" pitchFamily="34" charset="0"/>
              <a:buNone/>
              <a:defRPr sz="1300"/>
            </a:lvl5pPr>
            <a:lvl6pPr>
              <a:buFont typeface="Arial" panose="020B0604020202020204" pitchFamily="34" charset="0"/>
              <a:buNone/>
              <a:defRPr sz="1300"/>
            </a:lvl6pPr>
            <a:lvl7pPr>
              <a:buFont typeface="Arial" panose="020B0604020202020204" pitchFamily="34" charset="0"/>
              <a:buNone/>
              <a:defRPr sz="1300"/>
            </a:lvl7pPr>
            <a:lvl8pPr>
              <a:buFont typeface="Arial" panose="020B0604020202020204" pitchFamily="34" charset="0"/>
              <a:buNone/>
              <a:defRPr sz="1300"/>
            </a:lvl8pPr>
            <a:lvl9pPr>
              <a:buFont typeface="Arial" panose="020B0604020202020204" pitchFamily="34" charset="0"/>
              <a:buNone/>
              <a:defRPr sz="1300"/>
            </a:lvl9pPr>
          </a:lstStyle>
          <a:p>
            <a:pPr lvl="0"/>
            <a:r>
              <a:rPr lang="en-US"/>
              <a:t>Click to add subheading</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AU"/>
          </a:p>
        </p:txBody>
      </p:sp>
      <p:sp>
        <p:nvSpPr>
          <p:cNvPr id="6" name="Body copy text">
            <a:extLst>
              <a:ext uri="{FF2B5EF4-FFF2-40B4-BE49-F238E27FC236}">
                <a16:creationId xmlns:a16="http://schemas.microsoft.com/office/drawing/2014/main" id="{BA9360C9-D6E6-46AC-8EF9-EEF25F267E14}"/>
              </a:ext>
            </a:extLst>
          </p:cNvPr>
          <p:cNvSpPr>
            <a:spLocks noGrp="1"/>
          </p:cNvSpPr>
          <p:nvPr>
            <p:ph sz="quarter" idx="12" hasCustomPrompt="1"/>
          </p:nvPr>
        </p:nvSpPr>
        <p:spPr>
          <a:xfrm>
            <a:off x="801765" y="1521640"/>
            <a:ext cx="9900000" cy="3974666"/>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300"/>
            </a:lvl1pPr>
            <a:lvl3pPr>
              <a:spcBef>
                <a:spcPts val="600"/>
              </a:spcBef>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a:extLst>
              <a:ext uri="{FF2B5EF4-FFF2-40B4-BE49-F238E27FC236}">
                <a16:creationId xmlns:a16="http://schemas.microsoft.com/office/drawing/2014/main" id="{2D90F210-6C5D-4952-AC8F-B85FD4D76A21}"/>
              </a:ext>
            </a:extLst>
          </p:cNvPr>
          <p:cNvSpPr>
            <a:spLocks noGrp="1"/>
          </p:cNvSpPr>
          <p:nvPr>
            <p:ph type="sldNum" sz="quarter" idx="18"/>
          </p:nvPr>
        </p:nvSpPr>
        <p:spPr/>
        <p:txBody>
          <a:bodyPr/>
          <a:lstStyle/>
          <a:p>
            <a:fld id="{F5AEA0E0-5CC6-4BD0-905C-A0021E419432}" type="slidenum">
              <a:rPr lang="en-GB" smtClean="0"/>
              <a:pPr/>
              <a:t>‹#›</a:t>
            </a:fld>
            <a:endParaRPr lang="en-GB"/>
          </a:p>
        </p:txBody>
      </p:sp>
      <p:sp>
        <p:nvSpPr>
          <p:cNvPr id="3" name="Date">
            <a:extLst>
              <a:ext uri="{FF2B5EF4-FFF2-40B4-BE49-F238E27FC236}">
                <a16:creationId xmlns:a16="http://schemas.microsoft.com/office/drawing/2014/main" id="{58423D09-AE22-47A4-B7C5-0786760BF49D}"/>
              </a:ext>
            </a:extLst>
          </p:cNvPr>
          <p:cNvSpPr>
            <a:spLocks noGrp="1"/>
          </p:cNvSpPr>
          <p:nvPr>
            <p:ph type="dt" sz="half" idx="16"/>
          </p:nvPr>
        </p:nvSpPr>
        <p:spPr/>
        <p:txBody>
          <a:bodyPr/>
          <a:lstStyle/>
          <a:p>
            <a:endParaRPr lang="en-GB"/>
          </a:p>
        </p:txBody>
      </p:sp>
      <p:sp>
        <p:nvSpPr>
          <p:cNvPr id="4" name="Footer/CRICOS">
            <a:extLst>
              <a:ext uri="{FF2B5EF4-FFF2-40B4-BE49-F238E27FC236}">
                <a16:creationId xmlns:a16="http://schemas.microsoft.com/office/drawing/2014/main" id="{2263AB1F-7162-4AFC-BCDC-8563F9A1727E}"/>
              </a:ext>
            </a:extLst>
          </p:cNvPr>
          <p:cNvSpPr>
            <a:spLocks noGrp="1"/>
          </p:cNvSpPr>
          <p:nvPr>
            <p:ph type="ftr" sz="quarter" idx="17"/>
          </p:nvPr>
        </p:nvSpPr>
        <p:spPr/>
        <p:txBody>
          <a:bodyPr/>
          <a:lstStyle/>
          <a:p>
            <a:r>
              <a:rPr lang="en-AU"/>
              <a:t>Deakin University CRICOS Provider Code: 00113B</a:t>
            </a:r>
            <a:endParaRPr lang="en-GB"/>
          </a:p>
        </p:txBody>
      </p:sp>
    </p:spTree>
    <p:extLst>
      <p:ext uri="{BB962C8B-B14F-4D97-AF65-F5344CB8AC3E}">
        <p14:creationId xmlns:p14="http://schemas.microsoft.com/office/powerpoint/2010/main" val="35214406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C">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801765" y="349790"/>
            <a:ext cx="5508000" cy="936000"/>
          </a:xfrm>
        </p:spPr>
        <p:txBody>
          <a:bodyPr/>
          <a:lstStyle>
            <a:lvl1pPr>
              <a:lnSpc>
                <a:spcPct val="100000"/>
              </a:lnSpc>
              <a:buFont typeface="Arial" panose="020B0604020202020204" pitchFamily="34" charset="0"/>
              <a:buNone/>
              <a:defRPr sz="2650">
                <a:solidFill>
                  <a:schemeClr val="tx1"/>
                </a:solidFill>
              </a:defRPr>
            </a:lvl1pPr>
          </a:lstStyle>
          <a:p>
            <a:r>
              <a:rPr lang="en-US"/>
              <a:t>Click to add title</a:t>
            </a:r>
            <a:endParaRPr lang="en-GB"/>
          </a:p>
        </p:txBody>
      </p:sp>
      <p:sp>
        <p:nvSpPr>
          <p:cNvPr id="6" name="Body copy text">
            <a:extLst>
              <a:ext uri="{FF2B5EF4-FFF2-40B4-BE49-F238E27FC236}">
                <a16:creationId xmlns:a16="http://schemas.microsoft.com/office/drawing/2014/main" id="{BA9360C9-D6E6-46AC-8EF9-EEF25F267E14}"/>
              </a:ext>
            </a:extLst>
          </p:cNvPr>
          <p:cNvSpPr>
            <a:spLocks noGrp="1"/>
          </p:cNvSpPr>
          <p:nvPr>
            <p:ph sz="quarter" idx="12" hasCustomPrompt="1"/>
          </p:nvPr>
        </p:nvSpPr>
        <p:spPr>
          <a:xfrm>
            <a:off x="801765" y="1521640"/>
            <a:ext cx="9887644" cy="3974666"/>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300"/>
            </a:lvl1pPr>
            <a:lvl3pPr>
              <a:spcBef>
                <a:spcPts val="600"/>
              </a:spcBef>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11" name="Header Graphic">
            <a:extLst>
              <a:ext uri="{FF2B5EF4-FFF2-40B4-BE49-F238E27FC236}">
                <a16:creationId xmlns:a16="http://schemas.microsoft.com/office/drawing/2014/main" id="{9DB53C54-1940-40BA-A399-8A0B3D270EC7}"/>
              </a:ext>
              <a:ext uri="{C183D7F6-B498-43B3-948B-1728B52AA6E4}">
                <adec:decorative xmlns:adec="http://schemas.microsoft.com/office/drawing/2017/decorative" val="1"/>
              </a:ext>
            </a:extLst>
          </p:cNvPr>
          <p:cNvGrpSpPr>
            <a:grpSpLocks noChangeAspect="1"/>
          </p:cNvGrpSpPr>
          <p:nvPr userDrawn="1"/>
        </p:nvGrpSpPr>
        <p:grpSpPr bwMode="auto">
          <a:xfrm>
            <a:off x="1" y="0"/>
            <a:ext cx="795308" cy="936001"/>
            <a:chOff x="5663" y="1680"/>
            <a:chExt cx="814" cy="958"/>
          </a:xfrm>
        </p:grpSpPr>
        <p:sp>
          <p:nvSpPr>
            <p:cNvPr id="13" name="Shape">
              <a:extLst>
                <a:ext uri="{FF2B5EF4-FFF2-40B4-BE49-F238E27FC236}">
                  <a16:creationId xmlns:a16="http://schemas.microsoft.com/office/drawing/2014/main" id="{8181CB42-1B99-4556-9B91-6C4CD9095331}"/>
                </a:ext>
              </a:extLst>
            </p:cNvPr>
            <p:cNvSpPr>
              <a:spLocks/>
            </p:cNvSpPr>
            <p:nvPr userDrawn="1"/>
          </p:nvSpPr>
          <p:spPr bwMode="auto">
            <a:xfrm>
              <a:off x="5663" y="1680"/>
              <a:ext cx="669" cy="685"/>
            </a:xfrm>
            <a:custGeom>
              <a:avLst/>
              <a:gdLst>
                <a:gd name="T0" fmla="*/ 280 w 280"/>
                <a:gd name="T1" fmla="*/ 65 h 287"/>
                <a:gd name="T2" fmla="*/ 270 w 280"/>
                <a:gd name="T3" fmla="*/ 0 h 287"/>
                <a:gd name="T4" fmla="*/ 0 w 280"/>
                <a:gd name="T5" fmla="*/ 0 h 287"/>
                <a:gd name="T6" fmla="*/ 0 w 280"/>
                <a:gd name="T7" fmla="*/ 280 h 287"/>
                <a:gd name="T8" fmla="*/ 58 w 280"/>
                <a:gd name="T9" fmla="*/ 287 h 287"/>
                <a:gd name="T10" fmla="*/ 280 w 280"/>
                <a:gd name="T11" fmla="*/ 65 h 287"/>
              </a:gdLst>
              <a:ahLst/>
              <a:cxnLst>
                <a:cxn ang="0">
                  <a:pos x="T0" y="T1"/>
                </a:cxn>
                <a:cxn ang="0">
                  <a:pos x="T2" y="T3"/>
                </a:cxn>
                <a:cxn ang="0">
                  <a:pos x="T4" y="T5"/>
                </a:cxn>
                <a:cxn ang="0">
                  <a:pos x="T6" y="T7"/>
                </a:cxn>
                <a:cxn ang="0">
                  <a:pos x="T8" y="T9"/>
                </a:cxn>
                <a:cxn ang="0">
                  <a:pos x="T10" y="T11"/>
                </a:cxn>
              </a:cxnLst>
              <a:rect l="0" t="0" r="r" b="b"/>
              <a:pathLst>
                <a:path w="280" h="287">
                  <a:moveTo>
                    <a:pt x="280" y="65"/>
                  </a:moveTo>
                  <a:cubicBezTo>
                    <a:pt x="280" y="42"/>
                    <a:pt x="276" y="21"/>
                    <a:pt x="270" y="0"/>
                  </a:cubicBezTo>
                  <a:cubicBezTo>
                    <a:pt x="0" y="0"/>
                    <a:pt x="0" y="0"/>
                    <a:pt x="0" y="0"/>
                  </a:cubicBezTo>
                  <a:cubicBezTo>
                    <a:pt x="0" y="280"/>
                    <a:pt x="0" y="280"/>
                    <a:pt x="0" y="280"/>
                  </a:cubicBezTo>
                  <a:cubicBezTo>
                    <a:pt x="19" y="285"/>
                    <a:pt x="38" y="287"/>
                    <a:pt x="58" y="287"/>
                  </a:cubicBezTo>
                  <a:cubicBezTo>
                    <a:pt x="180" y="287"/>
                    <a:pt x="280" y="188"/>
                    <a:pt x="280" y="65"/>
                  </a:cubicBezTo>
                  <a:close/>
                </a:path>
              </a:pathLst>
            </a:custGeom>
            <a:solidFill>
              <a:srgbClr val="58BC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4" name="Shape">
              <a:extLst>
                <a:ext uri="{FF2B5EF4-FFF2-40B4-BE49-F238E27FC236}">
                  <a16:creationId xmlns:a16="http://schemas.microsoft.com/office/drawing/2014/main" id="{CF7FB094-0935-4D60-BCAB-A72145C42599}"/>
                </a:ext>
              </a:extLst>
            </p:cNvPr>
            <p:cNvSpPr>
              <a:spLocks noEditPoints="1"/>
            </p:cNvSpPr>
            <p:nvPr userDrawn="1"/>
          </p:nvSpPr>
          <p:spPr bwMode="auto">
            <a:xfrm>
              <a:off x="5858" y="1924"/>
              <a:ext cx="619" cy="714"/>
            </a:xfrm>
            <a:custGeom>
              <a:avLst/>
              <a:gdLst>
                <a:gd name="T0" fmla="*/ 0 w 619"/>
                <a:gd name="T1" fmla="*/ 714 h 714"/>
                <a:gd name="T2" fmla="*/ 0 w 619"/>
                <a:gd name="T3" fmla="*/ 0 h 714"/>
                <a:gd name="T4" fmla="*/ 619 w 619"/>
                <a:gd name="T5" fmla="*/ 358 h 714"/>
                <a:gd name="T6" fmla="*/ 0 w 619"/>
                <a:gd name="T7" fmla="*/ 714 h 714"/>
                <a:gd name="T8" fmla="*/ 20 w 619"/>
                <a:gd name="T9" fmla="*/ 33 h 714"/>
                <a:gd name="T10" fmla="*/ 20 w 619"/>
                <a:gd name="T11" fmla="*/ 680 h 714"/>
                <a:gd name="T12" fmla="*/ 581 w 619"/>
                <a:gd name="T13" fmla="*/ 358 h 714"/>
                <a:gd name="T14" fmla="*/ 20 w 619"/>
                <a:gd name="T15" fmla="*/ 33 h 7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9" h="714">
                  <a:moveTo>
                    <a:pt x="0" y="714"/>
                  </a:moveTo>
                  <a:lnTo>
                    <a:pt x="0" y="0"/>
                  </a:lnTo>
                  <a:lnTo>
                    <a:pt x="619" y="358"/>
                  </a:lnTo>
                  <a:lnTo>
                    <a:pt x="0" y="714"/>
                  </a:lnTo>
                  <a:close/>
                  <a:moveTo>
                    <a:pt x="20" y="33"/>
                  </a:moveTo>
                  <a:lnTo>
                    <a:pt x="20" y="680"/>
                  </a:lnTo>
                  <a:lnTo>
                    <a:pt x="581" y="358"/>
                  </a:lnTo>
                  <a:lnTo>
                    <a:pt x="20" y="33"/>
                  </a:lnTo>
                  <a:close/>
                </a:path>
              </a:pathLst>
            </a:custGeom>
            <a:solidFill>
              <a:srgbClr val="C742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7" name="Slide Number">
            <a:extLst>
              <a:ext uri="{FF2B5EF4-FFF2-40B4-BE49-F238E27FC236}">
                <a16:creationId xmlns:a16="http://schemas.microsoft.com/office/drawing/2014/main" id="{1D09E9B0-CEBB-4940-A212-9C872E25378B}"/>
              </a:ext>
            </a:extLst>
          </p:cNvPr>
          <p:cNvSpPr>
            <a:spLocks noGrp="1"/>
          </p:cNvSpPr>
          <p:nvPr>
            <p:ph type="sldNum" sz="quarter" idx="15"/>
          </p:nvPr>
        </p:nvSpPr>
        <p:spPr/>
        <p:txBody>
          <a:bodyPr/>
          <a:lstStyle/>
          <a:p>
            <a:fld id="{F5AEA0E0-5CC6-4BD0-905C-A0021E419432}" type="slidenum">
              <a:rPr lang="en-GB" smtClean="0"/>
              <a:pPr/>
              <a:t>‹#›</a:t>
            </a:fld>
            <a:endParaRPr lang="en-GB"/>
          </a:p>
        </p:txBody>
      </p:sp>
      <p:sp>
        <p:nvSpPr>
          <p:cNvPr id="3" name="Date">
            <a:extLst>
              <a:ext uri="{FF2B5EF4-FFF2-40B4-BE49-F238E27FC236}">
                <a16:creationId xmlns:a16="http://schemas.microsoft.com/office/drawing/2014/main" id="{17DCDEEA-5F1E-41D3-B080-F623F4486723}"/>
              </a:ext>
            </a:extLst>
          </p:cNvPr>
          <p:cNvSpPr>
            <a:spLocks noGrp="1"/>
          </p:cNvSpPr>
          <p:nvPr>
            <p:ph type="dt" sz="half" idx="13"/>
          </p:nvPr>
        </p:nvSpPr>
        <p:spPr/>
        <p:txBody>
          <a:bodyPr/>
          <a:lstStyle/>
          <a:p>
            <a:endParaRPr lang="en-GB"/>
          </a:p>
        </p:txBody>
      </p:sp>
      <p:sp>
        <p:nvSpPr>
          <p:cNvPr id="4" name="Footer/CRICOS">
            <a:extLst>
              <a:ext uri="{FF2B5EF4-FFF2-40B4-BE49-F238E27FC236}">
                <a16:creationId xmlns:a16="http://schemas.microsoft.com/office/drawing/2014/main" id="{6C3A8F0D-C068-4EC5-90E8-2F4BD9975D37}"/>
              </a:ext>
            </a:extLst>
          </p:cNvPr>
          <p:cNvSpPr>
            <a:spLocks noGrp="1"/>
          </p:cNvSpPr>
          <p:nvPr>
            <p:ph type="ftr" sz="quarter" idx="14"/>
          </p:nvPr>
        </p:nvSpPr>
        <p:spPr/>
        <p:txBody>
          <a:bodyPr/>
          <a:lstStyle/>
          <a:p>
            <a:r>
              <a:rPr lang="en-AU"/>
              <a:t>Deakin University CRICOS Provider Code: 00113B</a:t>
            </a:r>
            <a:endParaRPr lang="en-GB"/>
          </a:p>
        </p:txBody>
      </p:sp>
    </p:spTree>
    <p:extLst>
      <p:ext uri="{BB962C8B-B14F-4D97-AF65-F5344CB8AC3E}">
        <p14:creationId xmlns:p14="http://schemas.microsoft.com/office/powerpoint/2010/main" val="16851209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D">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801765" y="349790"/>
            <a:ext cx="5508000" cy="936000"/>
          </a:xfrm>
        </p:spPr>
        <p:txBody>
          <a:bodyPr/>
          <a:lstStyle>
            <a:lvl1pPr>
              <a:lnSpc>
                <a:spcPct val="100000"/>
              </a:lnSpc>
              <a:buFont typeface="Arial" panose="020B0604020202020204" pitchFamily="34" charset="0"/>
              <a:buNone/>
              <a:defRPr sz="2650">
                <a:solidFill>
                  <a:schemeClr val="tx1"/>
                </a:solidFill>
              </a:defRPr>
            </a:lvl1pPr>
          </a:lstStyle>
          <a:p>
            <a:r>
              <a:rPr lang="en-US"/>
              <a:t>Click to add title</a:t>
            </a:r>
            <a:endParaRPr lang="en-GB"/>
          </a:p>
        </p:txBody>
      </p:sp>
      <p:sp>
        <p:nvSpPr>
          <p:cNvPr id="6" name="Body copy text">
            <a:extLst>
              <a:ext uri="{FF2B5EF4-FFF2-40B4-BE49-F238E27FC236}">
                <a16:creationId xmlns:a16="http://schemas.microsoft.com/office/drawing/2014/main" id="{BA9360C9-D6E6-46AC-8EF9-EEF25F267E14}"/>
              </a:ext>
            </a:extLst>
          </p:cNvPr>
          <p:cNvSpPr>
            <a:spLocks noGrp="1"/>
          </p:cNvSpPr>
          <p:nvPr>
            <p:ph sz="quarter" idx="12" hasCustomPrompt="1"/>
          </p:nvPr>
        </p:nvSpPr>
        <p:spPr>
          <a:xfrm>
            <a:off x="801765" y="1521640"/>
            <a:ext cx="7200000" cy="3974666"/>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300"/>
            </a:lvl1pPr>
            <a:lvl3pPr>
              <a:spcBef>
                <a:spcPts val="600"/>
              </a:spcBef>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Pull-out quote text" descr="Pull-Out Quote Shape">
            <a:extLst>
              <a:ext uri="{FF2B5EF4-FFF2-40B4-BE49-F238E27FC236}">
                <a16:creationId xmlns:a16="http://schemas.microsoft.com/office/drawing/2014/main" id="{A40155D9-57D6-423E-967D-589CAB195AEE}"/>
              </a:ext>
            </a:extLst>
          </p:cNvPr>
          <p:cNvSpPr>
            <a:spLocks noGrp="1"/>
          </p:cNvSpPr>
          <p:nvPr>
            <p:ph type="body" sz="quarter" idx="15" hasCustomPrompt="1"/>
          </p:nvPr>
        </p:nvSpPr>
        <p:spPr>
          <a:xfrm>
            <a:off x="8188452" y="3194495"/>
            <a:ext cx="4003548" cy="3663506"/>
          </a:xfrm>
          <a:custGeom>
            <a:avLst/>
            <a:gdLst>
              <a:gd name="connsiteX0" fmla="*/ 4003548 w 4003548"/>
              <a:gd name="connsiteY0" fmla="*/ 0 h 3663506"/>
              <a:gd name="connsiteX1" fmla="*/ 4003548 w 4003548"/>
              <a:gd name="connsiteY1" fmla="*/ 3663506 h 3663506"/>
              <a:gd name="connsiteX2" fmla="*/ 2355056 w 4003548"/>
              <a:gd name="connsiteY2" fmla="*/ 3663506 h 3663506"/>
              <a:gd name="connsiteX3" fmla="*/ 0 w 4003548"/>
              <a:gd name="connsiteY3" fmla="*/ 2298764 h 3663506"/>
            </a:gdLst>
            <a:ahLst/>
            <a:cxnLst>
              <a:cxn ang="0">
                <a:pos x="connsiteX0" y="connsiteY0"/>
              </a:cxn>
              <a:cxn ang="0">
                <a:pos x="connsiteX1" y="connsiteY1"/>
              </a:cxn>
              <a:cxn ang="0">
                <a:pos x="connsiteX2" y="connsiteY2"/>
              </a:cxn>
              <a:cxn ang="0">
                <a:pos x="connsiteX3" y="connsiteY3"/>
              </a:cxn>
            </a:cxnLst>
            <a:rect l="l" t="t" r="r" b="b"/>
            <a:pathLst>
              <a:path w="4003548" h="3663506">
                <a:moveTo>
                  <a:pt x="4003548" y="0"/>
                </a:moveTo>
                <a:lnTo>
                  <a:pt x="4003548" y="3663506"/>
                </a:lnTo>
                <a:lnTo>
                  <a:pt x="2355056" y="3663506"/>
                </a:lnTo>
                <a:lnTo>
                  <a:pt x="0" y="2298764"/>
                </a:lnTo>
                <a:close/>
              </a:path>
            </a:pathLst>
          </a:custGeom>
          <a:solidFill>
            <a:srgbClr val="C74298"/>
          </a:solidFill>
        </p:spPr>
        <p:txBody>
          <a:bodyPr wrap="square" lIns="1512000" tIns="1944000" rIns="648000" anchor="t" anchorCtr="0">
            <a:noAutofit/>
          </a:bodyPr>
          <a:lstStyle>
            <a:lvl1pPr>
              <a:lnSpc>
                <a:spcPct val="100000"/>
              </a:lnSpc>
              <a:spcBef>
                <a:spcPts val="600"/>
              </a:spcBef>
              <a:spcAft>
                <a:spcPts val="0"/>
              </a:spcAft>
              <a:buFont typeface="Arial" panose="020B0604020202020204" pitchFamily="34" charset="0"/>
              <a:buNone/>
              <a:defRPr sz="1650">
                <a:solidFill>
                  <a:schemeClr val="bg1"/>
                </a:solidFill>
              </a:defRPr>
            </a:lvl1pPr>
            <a:lvl2pPr>
              <a:buFont typeface="Arial" panose="020B0604020202020204" pitchFamily="34" charset="0"/>
              <a:buNone/>
              <a:defRPr sz="1650">
                <a:solidFill>
                  <a:schemeClr val="bg1"/>
                </a:solidFill>
              </a:defRPr>
            </a:lvl2pPr>
            <a:lvl3pPr>
              <a:buNone/>
              <a:defRPr sz="1650">
                <a:solidFill>
                  <a:schemeClr val="bg1"/>
                </a:solidFill>
              </a:defRPr>
            </a:lvl3pPr>
            <a:lvl4pPr marL="0" indent="0">
              <a:buNone/>
              <a:defRPr sz="1650">
                <a:solidFill>
                  <a:schemeClr val="bg1"/>
                </a:solidFill>
              </a:defRPr>
            </a:lvl4pPr>
            <a:lvl5pPr marL="0">
              <a:buFont typeface="Arial" panose="020B0604020202020204" pitchFamily="34" charset="0"/>
              <a:buNone/>
              <a:defRPr sz="1650">
                <a:solidFill>
                  <a:schemeClr val="bg1"/>
                </a:solidFill>
              </a:defRPr>
            </a:lvl5pPr>
            <a:lvl6pPr>
              <a:buFont typeface="Arial" panose="020B0604020202020204" pitchFamily="34" charset="0"/>
              <a:buNone/>
              <a:defRPr sz="1650">
                <a:solidFill>
                  <a:schemeClr val="bg1"/>
                </a:solidFill>
              </a:defRPr>
            </a:lvl6pPr>
            <a:lvl7pPr>
              <a:buFont typeface="Arial" panose="020B0604020202020204" pitchFamily="34" charset="0"/>
              <a:buNone/>
              <a:defRPr sz="1650">
                <a:solidFill>
                  <a:schemeClr val="bg1"/>
                </a:solidFill>
              </a:defRPr>
            </a:lvl7pPr>
            <a:lvl8pPr>
              <a:buFont typeface="Arial" panose="020B0604020202020204" pitchFamily="34" charset="0"/>
              <a:buNone/>
              <a:defRPr sz="1650">
                <a:solidFill>
                  <a:schemeClr val="bg1"/>
                </a:solidFill>
              </a:defRPr>
            </a:lvl8pPr>
            <a:lvl9pPr>
              <a:buFont typeface="Arial" panose="020B0604020202020204" pitchFamily="34" charset="0"/>
              <a:buNone/>
              <a:defRPr sz="1650">
                <a:solidFill>
                  <a:schemeClr val="bg1"/>
                </a:solidFill>
              </a:defRPr>
            </a:lvl9pPr>
          </a:lstStyle>
          <a:p>
            <a:pPr lvl="0"/>
            <a:r>
              <a:rPr lang="en-US"/>
              <a:t>Pull quote here can go over up to three lines of text</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AU"/>
          </a:p>
        </p:txBody>
      </p:sp>
      <p:grpSp>
        <p:nvGrpSpPr>
          <p:cNvPr id="11" name="Header Graphic">
            <a:extLst>
              <a:ext uri="{FF2B5EF4-FFF2-40B4-BE49-F238E27FC236}">
                <a16:creationId xmlns:a16="http://schemas.microsoft.com/office/drawing/2014/main" id="{9DB53C54-1940-40BA-A399-8A0B3D270EC7}"/>
              </a:ext>
              <a:ext uri="{C183D7F6-B498-43B3-948B-1728B52AA6E4}">
                <adec:decorative xmlns:adec="http://schemas.microsoft.com/office/drawing/2017/decorative" val="1"/>
              </a:ext>
            </a:extLst>
          </p:cNvPr>
          <p:cNvGrpSpPr>
            <a:grpSpLocks noChangeAspect="1"/>
          </p:cNvGrpSpPr>
          <p:nvPr userDrawn="1"/>
        </p:nvGrpSpPr>
        <p:grpSpPr bwMode="auto">
          <a:xfrm>
            <a:off x="1" y="0"/>
            <a:ext cx="795308" cy="936001"/>
            <a:chOff x="5663" y="1680"/>
            <a:chExt cx="814" cy="958"/>
          </a:xfrm>
        </p:grpSpPr>
        <p:sp>
          <p:nvSpPr>
            <p:cNvPr id="13" name="Shape">
              <a:extLst>
                <a:ext uri="{FF2B5EF4-FFF2-40B4-BE49-F238E27FC236}">
                  <a16:creationId xmlns:a16="http://schemas.microsoft.com/office/drawing/2014/main" id="{8181CB42-1B99-4556-9B91-6C4CD9095331}"/>
                </a:ext>
              </a:extLst>
            </p:cNvPr>
            <p:cNvSpPr>
              <a:spLocks/>
            </p:cNvSpPr>
            <p:nvPr userDrawn="1"/>
          </p:nvSpPr>
          <p:spPr bwMode="auto">
            <a:xfrm>
              <a:off x="5663" y="1680"/>
              <a:ext cx="669" cy="685"/>
            </a:xfrm>
            <a:custGeom>
              <a:avLst/>
              <a:gdLst>
                <a:gd name="T0" fmla="*/ 280 w 280"/>
                <a:gd name="T1" fmla="*/ 65 h 287"/>
                <a:gd name="T2" fmla="*/ 270 w 280"/>
                <a:gd name="T3" fmla="*/ 0 h 287"/>
                <a:gd name="T4" fmla="*/ 0 w 280"/>
                <a:gd name="T5" fmla="*/ 0 h 287"/>
                <a:gd name="T6" fmla="*/ 0 w 280"/>
                <a:gd name="T7" fmla="*/ 280 h 287"/>
                <a:gd name="T8" fmla="*/ 58 w 280"/>
                <a:gd name="T9" fmla="*/ 287 h 287"/>
                <a:gd name="T10" fmla="*/ 280 w 280"/>
                <a:gd name="T11" fmla="*/ 65 h 287"/>
              </a:gdLst>
              <a:ahLst/>
              <a:cxnLst>
                <a:cxn ang="0">
                  <a:pos x="T0" y="T1"/>
                </a:cxn>
                <a:cxn ang="0">
                  <a:pos x="T2" y="T3"/>
                </a:cxn>
                <a:cxn ang="0">
                  <a:pos x="T4" y="T5"/>
                </a:cxn>
                <a:cxn ang="0">
                  <a:pos x="T6" y="T7"/>
                </a:cxn>
                <a:cxn ang="0">
                  <a:pos x="T8" y="T9"/>
                </a:cxn>
                <a:cxn ang="0">
                  <a:pos x="T10" y="T11"/>
                </a:cxn>
              </a:cxnLst>
              <a:rect l="0" t="0" r="r" b="b"/>
              <a:pathLst>
                <a:path w="280" h="287">
                  <a:moveTo>
                    <a:pt x="280" y="65"/>
                  </a:moveTo>
                  <a:cubicBezTo>
                    <a:pt x="280" y="42"/>
                    <a:pt x="276" y="21"/>
                    <a:pt x="270" y="0"/>
                  </a:cubicBezTo>
                  <a:cubicBezTo>
                    <a:pt x="0" y="0"/>
                    <a:pt x="0" y="0"/>
                    <a:pt x="0" y="0"/>
                  </a:cubicBezTo>
                  <a:cubicBezTo>
                    <a:pt x="0" y="280"/>
                    <a:pt x="0" y="280"/>
                    <a:pt x="0" y="280"/>
                  </a:cubicBezTo>
                  <a:cubicBezTo>
                    <a:pt x="19" y="285"/>
                    <a:pt x="38" y="287"/>
                    <a:pt x="58" y="287"/>
                  </a:cubicBezTo>
                  <a:cubicBezTo>
                    <a:pt x="180" y="287"/>
                    <a:pt x="280" y="188"/>
                    <a:pt x="280" y="65"/>
                  </a:cubicBezTo>
                  <a:close/>
                </a:path>
              </a:pathLst>
            </a:custGeom>
            <a:solidFill>
              <a:srgbClr val="58BC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4" name="Shape">
              <a:extLst>
                <a:ext uri="{FF2B5EF4-FFF2-40B4-BE49-F238E27FC236}">
                  <a16:creationId xmlns:a16="http://schemas.microsoft.com/office/drawing/2014/main" id="{CF7FB094-0935-4D60-BCAB-A72145C42599}"/>
                </a:ext>
              </a:extLst>
            </p:cNvPr>
            <p:cNvSpPr>
              <a:spLocks noEditPoints="1"/>
            </p:cNvSpPr>
            <p:nvPr userDrawn="1"/>
          </p:nvSpPr>
          <p:spPr bwMode="auto">
            <a:xfrm>
              <a:off x="5858" y="1924"/>
              <a:ext cx="619" cy="714"/>
            </a:xfrm>
            <a:custGeom>
              <a:avLst/>
              <a:gdLst>
                <a:gd name="T0" fmla="*/ 0 w 619"/>
                <a:gd name="T1" fmla="*/ 714 h 714"/>
                <a:gd name="T2" fmla="*/ 0 w 619"/>
                <a:gd name="T3" fmla="*/ 0 h 714"/>
                <a:gd name="T4" fmla="*/ 619 w 619"/>
                <a:gd name="T5" fmla="*/ 358 h 714"/>
                <a:gd name="T6" fmla="*/ 0 w 619"/>
                <a:gd name="T7" fmla="*/ 714 h 714"/>
                <a:gd name="T8" fmla="*/ 20 w 619"/>
                <a:gd name="T9" fmla="*/ 33 h 714"/>
                <a:gd name="T10" fmla="*/ 20 w 619"/>
                <a:gd name="T11" fmla="*/ 680 h 714"/>
                <a:gd name="T12" fmla="*/ 581 w 619"/>
                <a:gd name="T13" fmla="*/ 358 h 714"/>
                <a:gd name="T14" fmla="*/ 20 w 619"/>
                <a:gd name="T15" fmla="*/ 33 h 7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9" h="714">
                  <a:moveTo>
                    <a:pt x="0" y="714"/>
                  </a:moveTo>
                  <a:lnTo>
                    <a:pt x="0" y="0"/>
                  </a:lnTo>
                  <a:lnTo>
                    <a:pt x="619" y="358"/>
                  </a:lnTo>
                  <a:lnTo>
                    <a:pt x="0" y="714"/>
                  </a:lnTo>
                  <a:close/>
                  <a:moveTo>
                    <a:pt x="20" y="33"/>
                  </a:moveTo>
                  <a:lnTo>
                    <a:pt x="20" y="680"/>
                  </a:lnTo>
                  <a:lnTo>
                    <a:pt x="581" y="358"/>
                  </a:lnTo>
                  <a:lnTo>
                    <a:pt x="20" y="33"/>
                  </a:lnTo>
                  <a:close/>
                </a:path>
              </a:pathLst>
            </a:custGeom>
            <a:solidFill>
              <a:srgbClr val="C742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5" name="Slide Number">
            <a:extLst>
              <a:ext uri="{FF2B5EF4-FFF2-40B4-BE49-F238E27FC236}">
                <a16:creationId xmlns:a16="http://schemas.microsoft.com/office/drawing/2014/main" id="{98C4CEB6-A2C0-4B19-8A79-52EF0387C0BB}"/>
              </a:ext>
            </a:extLst>
          </p:cNvPr>
          <p:cNvSpPr>
            <a:spLocks noGrp="1"/>
          </p:cNvSpPr>
          <p:nvPr>
            <p:ph type="sldNum" sz="quarter" idx="18"/>
          </p:nvPr>
        </p:nvSpPr>
        <p:spPr/>
        <p:txBody>
          <a:bodyPr/>
          <a:lstStyle/>
          <a:p>
            <a:fld id="{F5AEA0E0-5CC6-4BD0-905C-A0021E419432}" type="slidenum">
              <a:rPr lang="en-GB" smtClean="0"/>
              <a:pPr/>
              <a:t>‹#›</a:t>
            </a:fld>
            <a:endParaRPr lang="en-GB"/>
          </a:p>
        </p:txBody>
      </p:sp>
      <p:sp>
        <p:nvSpPr>
          <p:cNvPr id="3" name="Date">
            <a:extLst>
              <a:ext uri="{FF2B5EF4-FFF2-40B4-BE49-F238E27FC236}">
                <a16:creationId xmlns:a16="http://schemas.microsoft.com/office/drawing/2014/main" id="{A50931F4-44DE-47DF-A652-23A0EF2FD3C1}"/>
              </a:ext>
            </a:extLst>
          </p:cNvPr>
          <p:cNvSpPr>
            <a:spLocks noGrp="1"/>
          </p:cNvSpPr>
          <p:nvPr>
            <p:ph type="dt" sz="half" idx="16"/>
          </p:nvPr>
        </p:nvSpPr>
        <p:spPr/>
        <p:txBody>
          <a:bodyPr/>
          <a:lstStyle/>
          <a:p>
            <a:endParaRPr lang="en-GB"/>
          </a:p>
        </p:txBody>
      </p:sp>
      <p:sp>
        <p:nvSpPr>
          <p:cNvPr id="4" name="Footer/CRICOS">
            <a:extLst>
              <a:ext uri="{FF2B5EF4-FFF2-40B4-BE49-F238E27FC236}">
                <a16:creationId xmlns:a16="http://schemas.microsoft.com/office/drawing/2014/main" id="{4FD20A21-8853-40DE-8CCF-8324DF3634D9}"/>
              </a:ext>
            </a:extLst>
          </p:cNvPr>
          <p:cNvSpPr>
            <a:spLocks noGrp="1"/>
          </p:cNvSpPr>
          <p:nvPr>
            <p:ph type="ftr" sz="quarter" idx="17"/>
          </p:nvPr>
        </p:nvSpPr>
        <p:spPr/>
        <p:txBody>
          <a:bodyPr/>
          <a:lstStyle/>
          <a:p>
            <a:r>
              <a:rPr lang="en-AU"/>
              <a:t>Deakin University CRICOS Provider Code: 00113B</a:t>
            </a:r>
            <a:endParaRPr lang="en-GB"/>
          </a:p>
        </p:txBody>
      </p:sp>
    </p:spTree>
    <p:extLst>
      <p:ext uri="{BB962C8B-B14F-4D97-AF65-F5344CB8AC3E}">
        <p14:creationId xmlns:p14="http://schemas.microsoft.com/office/powerpoint/2010/main" val="38649639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E">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801765" y="278670"/>
            <a:ext cx="8496000" cy="468000"/>
          </a:xfrm>
        </p:spPr>
        <p:txBody>
          <a:bodyPr/>
          <a:lstStyle>
            <a:lvl1pPr>
              <a:lnSpc>
                <a:spcPct val="100000"/>
              </a:lnSpc>
              <a:buFont typeface="Arial" panose="020B0604020202020204" pitchFamily="34" charset="0"/>
              <a:buNone/>
              <a:defRPr sz="2200">
                <a:solidFill>
                  <a:schemeClr val="tx1"/>
                </a:solidFill>
              </a:defRPr>
            </a:lvl1pPr>
          </a:lstStyle>
          <a:p>
            <a:r>
              <a:rPr lang="en-US"/>
              <a:t>Click to add title</a:t>
            </a:r>
            <a:endParaRPr lang="en-GB"/>
          </a:p>
        </p:txBody>
      </p:sp>
      <p:sp>
        <p:nvSpPr>
          <p:cNvPr id="6" name="Body copy text">
            <a:extLst>
              <a:ext uri="{FF2B5EF4-FFF2-40B4-BE49-F238E27FC236}">
                <a16:creationId xmlns:a16="http://schemas.microsoft.com/office/drawing/2014/main" id="{BA9360C9-D6E6-46AC-8EF9-EEF25F267E14}"/>
              </a:ext>
            </a:extLst>
          </p:cNvPr>
          <p:cNvSpPr>
            <a:spLocks noGrp="1"/>
          </p:cNvSpPr>
          <p:nvPr>
            <p:ph sz="quarter" idx="12" hasCustomPrompt="1"/>
          </p:nvPr>
        </p:nvSpPr>
        <p:spPr>
          <a:xfrm>
            <a:off x="801765" y="1521640"/>
            <a:ext cx="9900000" cy="3974666"/>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300"/>
            </a:lvl1pPr>
            <a:lvl3pPr>
              <a:spcBef>
                <a:spcPts val="600"/>
              </a:spcBef>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Header Graphic">
            <a:extLst>
              <a:ext uri="{FF2B5EF4-FFF2-40B4-BE49-F238E27FC236}">
                <a16:creationId xmlns:a16="http://schemas.microsoft.com/office/drawing/2014/main" id="{8515E671-E538-4CCB-8E7C-A93467ED956C}"/>
              </a:ext>
              <a:ext uri="{C183D7F6-B498-43B3-948B-1728B52AA6E4}">
                <adec:decorative xmlns:adec="http://schemas.microsoft.com/office/drawing/2017/decorative" val="1"/>
              </a:ext>
            </a:extLst>
          </p:cNvPr>
          <p:cNvSpPr>
            <a:spLocks/>
          </p:cNvSpPr>
          <p:nvPr userDrawn="1"/>
        </p:nvSpPr>
        <p:spPr bwMode="auto">
          <a:xfrm>
            <a:off x="3175" y="0"/>
            <a:ext cx="10177145" cy="901101"/>
          </a:xfrm>
          <a:custGeom>
            <a:avLst/>
            <a:gdLst>
              <a:gd name="T0" fmla="*/ 4275 w 4275"/>
              <a:gd name="T1" fmla="*/ 0 h 376"/>
              <a:gd name="T2" fmla="*/ 4275 w 4275"/>
              <a:gd name="T3" fmla="*/ 0 h 376"/>
              <a:gd name="T4" fmla="*/ 4259 w 4275"/>
              <a:gd name="T5" fmla="*/ 0 h 376"/>
              <a:gd name="T6" fmla="*/ 4259 w 4275"/>
              <a:gd name="T7" fmla="*/ 0 h 376"/>
              <a:gd name="T8" fmla="*/ 3899 w 4275"/>
              <a:gd name="T9" fmla="*/ 360 h 376"/>
              <a:gd name="T10" fmla="*/ 0 w 4275"/>
              <a:gd name="T11" fmla="*/ 360 h 376"/>
              <a:gd name="T12" fmla="*/ 0 w 4275"/>
              <a:gd name="T13" fmla="*/ 376 h 376"/>
              <a:gd name="T14" fmla="*/ 3899 w 4275"/>
              <a:gd name="T15" fmla="*/ 376 h 376"/>
              <a:gd name="T16" fmla="*/ 4275 w 4275"/>
              <a:gd name="T17" fmla="*/ 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75" h="376">
                <a:moveTo>
                  <a:pt x="4275" y="0"/>
                </a:moveTo>
                <a:cubicBezTo>
                  <a:pt x="4275" y="0"/>
                  <a:pt x="4275" y="0"/>
                  <a:pt x="4275" y="0"/>
                </a:cubicBezTo>
                <a:cubicBezTo>
                  <a:pt x="4259" y="0"/>
                  <a:pt x="4259" y="0"/>
                  <a:pt x="4259" y="0"/>
                </a:cubicBezTo>
                <a:cubicBezTo>
                  <a:pt x="4259" y="0"/>
                  <a:pt x="4259" y="0"/>
                  <a:pt x="4259" y="0"/>
                </a:cubicBezTo>
                <a:cubicBezTo>
                  <a:pt x="4259" y="199"/>
                  <a:pt x="4098" y="360"/>
                  <a:pt x="3899" y="360"/>
                </a:cubicBezTo>
                <a:cubicBezTo>
                  <a:pt x="0" y="360"/>
                  <a:pt x="0" y="360"/>
                  <a:pt x="0" y="360"/>
                </a:cubicBezTo>
                <a:cubicBezTo>
                  <a:pt x="0" y="376"/>
                  <a:pt x="0" y="376"/>
                  <a:pt x="0" y="376"/>
                </a:cubicBezTo>
                <a:cubicBezTo>
                  <a:pt x="3899" y="376"/>
                  <a:pt x="3899" y="376"/>
                  <a:pt x="3899" y="376"/>
                </a:cubicBezTo>
                <a:cubicBezTo>
                  <a:pt x="4106" y="376"/>
                  <a:pt x="4275" y="207"/>
                  <a:pt x="4275" y="0"/>
                </a:cubicBezTo>
                <a:close/>
              </a:path>
            </a:pathLst>
          </a:custGeom>
          <a:solidFill>
            <a:srgbClr val="C74298"/>
          </a:solidFill>
          <a:ln>
            <a:noFill/>
          </a:ln>
        </p:spPr>
        <p:txBody>
          <a:bodyPr vert="horz" wrap="square" lIns="91440" tIns="45720" rIns="91440" bIns="45720" numCol="1" anchor="t" anchorCtr="0" compatLnSpc="1">
            <a:prstTxWarp prst="textNoShape">
              <a:avLst/>
            </a:prstTxWarp>
          </a:bodyPr>
          <a:lstStyle/>
          <a:p>
            <a:endParaRPr lang="en-AU"/>
          </a:p>
        </p:txBody>
      </p:sp>
      <p:sp>
        <p:nvSpPr>
          <p:cNvPr id="7" name="Slide Number">
            <a:extLst>
              <a:ext uri="{FF2B5EF4-FFF2-40B4-BE49-F238E27FC236}">
                <a16:creationId xmlns:a16="http://schemas.microsoft.com/office/drawing/2014/main" id="{A90E8455-9DDE-4AD6-941E-5C300E8AB7BB}"/>
              </a:ext>
            </a:extLst>
          </p:cNvPr>
          <p:cNvSpPr>
            <a:spLocks noGrp="1"/>
          </p:cNvSpPr>
          <p:nvPr>
            <p:ph type="sldNum" sz="quarter" idx="15"/>
          </p:nvPr>
        </p:nvSpPr>
        <p:spPr/>
        <p:txBody>
          <a:bodyPr/>
          <a:lstStyle/>
          <a:p>
            <a:fld id="{F5AEA0E0-5CC6-4BD0-905C-A0021E419432}" type="slidenum">
              <a:rPr lang="en-GB" smtClean="0"/>
              <a:pPr/>
              <a:t>‹#›</a:t>
            </a:fld>
            <a:endParaRPr lang="en-GB"/>
          </a:p>
        </p:txBody>
      </p:sp>
      <p:sp>
        <p:nvSpPr>
          <p:cNvPr id="3" name="Date">
            <a:extLst>
              <a:ext uri="{FF2B5EF4-FFF2-40B4-BE49-F238E27FC236}">
                <a16:creationId xmlns:a16="http://schemas.microsoft.com/office/drawing/2014/main" id="{10978BE7-DA8D-40A5-B831-ADB83E799186}"/>
              </a:ext>
            </a:extLst>
          </p:cNvPr>
          <p:cNvSpPr>
            <a:spLocks noGrp="1"/>
          </p:cNvSpPr>
          <p:nvPr>
            <p:ph type="dt" sz="half" idx="13"/>
          </p:nvPr>
        </p:nvSpPr>
        <p:spPr/>
        <p:txBody>
          <a:bodyPr/>
          <a:lstStyle/>
          <a:p>
            <a:endParaRPr lang="en-GB"/>
          </a:p>
        </p:txBody>
      </p:sp>
      <p:sp>
        <p:nvSpPr>
          <p:cNvPr id="4" name="Footer/CRICOS">
            <a:extLst>
              <a:ext uri="{FF2B5EF4-FFF2-40B4-BE49-F238E27FC236}">
                <a16:creationId xmlns:a16="http://schemas.microsoft.com/office/drawing/2014/main" id="{078B68F8-DD48-42D0-9D57-E9D277EAA005}"/>
              </a:ext>
            </a:extLst>
          </p:cNvPr>
          <p:cNvSpPr>
            <a:spLocks noGrp="1"/>
          </p:cNvSpPr>
          <p:nvPr>
            <p:ph type="ftr" sz="quarter" idx="14"/>
          </p:nvPr>
        </p:nvSpPr>
        <p:spPr/>
        <p:txBody>
          <a:bodyPr/>
          <a:lstStyle/>
          <a:p>
            <a:r>
              <a:rPr lang="en-AU"/>
              <a:t>Deakin University CRICOS Provider Code: 00113B</a:t>
            </a:r>
            <a:endParaRPr lang="en-GB"/>
          </a:p>
        </p:txBody>
      </p:sp>
    </p:spTree>
    <p:extLst>
      <p:ext uri="{BB962C8B-B14F-4D97-AF65-F5344CB8AC3E}">
        <p14:creationId xmlns:p14="http://schemas.microsoft.com/office/powerpoint/2010/main" val="1616808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and Content B">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solidFill>
                  <a:schemeClr val="tx1"/>
                </a:solidFill>
              </a:defRPr>
            </a:lvl1pPr>
          </a:lstStyle>
          <a:p>
            <a:r>
              <a:rPr lang="en-US"/>
              <a:t>Click to add title</a:t>
            </a:r>
            <a:endParaRPr lang="en-GB"/>
          </a:p>
        </p:txBody>
      </p:sp>
      <p:sp>
        <p:nvSpPr>
          <p:cNvPr id="6" name="Body copy text">
            <a:extLst>
              <a:ext uri="{FF2B5EF4-FFF2-40B4-BE49-F238E27FC236}">
                <a16:creationId xmlns:a16="http://schemas.microsoft.com/office/drawing/2014/main" id="{1728D9B9-3392-4769-8DFF-BE6FA168AE0E}"/>
              </a:ext>
            </a:extLst>
          </p:cNvPr>
          <p:cNvSpPr>
            <a:spLocks noGrp="1"/>
          </p:cNvSpPr>
          <p:nvPr>
            <p:ph sz="quarter" idx="12" hasCustomPrompt="1"/>
          </p:nvPr>
        </p:nvSpPr>
        <p:spPr>
          <a:xfrm>
            <a:off x="490538" y="1758950"/>
            <a:ext cx="10193790" cy="3974666"/>
          </a:xfrm>
        </p:spPr>
        <p:txBody>
          <a:bodyPr/>
          <a:lstStyle>
            <a:lvl1pPr marL="0" marR="0" indent="0" algn="l" defTabSz="914400" rtl="0" eaLnBrk="1" fontAlgn="auto" latinLnBrk="0" hangingPunct="1">
              <a:lnSpc>
                <a:spcPct val="90000"/>
              </a:lnSpc>
              <a:spcBef>
                <a:spcPts val="1000"/>
              </a:spcBef>
              <a:spcAft>
                <a:spcPts val="240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2400"/>
              </a:spcAft>
              <a:buClrTx/>
              <a:buSzTx/>
              <a:buFont typeface="Arial" panose="020B0604020202020204" pitchFamily="34" charset="0"/>
              <a:buNone/>
              <a:tabLst/>
              <a:defRPr/>
            </a:pPr>
            <a:r>
              <a:rPr lang="en-US"/>
              <a:t>Click on the relevant icon at the </a:t>
            </a:r>
            <a:r>
              <a:rPr lang="en-US" err="1"/>
              <a:t>centre</a:t>
            </a:r>
            <a:r>
              <a:rPr lang="en-US"/>
              <a:t> of the placeholder to add: Text / Table / Chart / SmartArt / Image / Media. There are five type styles in the template, available as List Levels. Press the Increase / Decrease button in the paragraph section of the home ribbon to move through the styles</a:t>
            </a:r>
          </a:p>
          <a:p>
            <a:pPr lvl="0"/>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a:extLst>
              <a:ext uri="{FF2B5EF4-FFF2-40B4-BE49-F238E27FC236}">
                <a16:creationId xmlns:a16="http://schemas.microsoft.com/office/drawing/2014/main" id="{84946E53-0705-4130-ACF7-71A850A0BADA}"/>
              </a:ext>
            </a:extLst>
          </p:cNvPr>
          <p:cNvSpPr>
            <a:spLocks noGrp="1"/>
          </p:cNvSpPr>
          <p:nvPr>
            <p:ph type="sldNum" sz="quarter" idx="15"/>
          </p:nvPr>
        </p:nvSpPr>
        <p:spPr/>
        <p:txBody>
          <a:bodyPr/>
          <a:lstStyle/>
          <a:p>
            <a:fld id="{421A630D-13EC-4BD6-A815-4378763A4888}" type="slidenum">
              <a:rPr lang="en-AU" smtClean="0"/>
              <a:t>‹#›</a:t>
            </a:fld>
            <a:endParaRPr lang="en-AU"/>
          </a:p>
        </p:txBody>
      </p:sp>
      <p:sp>
        <p:nvSpPr>
          <p:cNvPr id="7" name="Date">
            <a:extLst>
              <a:ext uri="{FF2B5EF4-FFF2-40B4-BE49-F238E27FC236}">
                <a16:creationId xmlns:a16="http://schemas.microsoft.com/office/drawing/2014/main" id="{43A403F2-F92E-471F-90B6-EC3DCC7A5EA3}"/>
              </a:ext>
            </a:extLst>
          </p:cNvPr>
          <p:cNvSpPr>
            <a:spLocks noGrp="1"/>
          </p:cNvSpPr>
          <p:nvPr>
            <p:ph type="dt" sz="half" idx="13"/>
          </p:nvPr>
        </p:nvSpPr>
        <p:spPr/>
        <p:txBody>
          <a:bodyPr/>
          <a:lstStyle/>
          <a:p>
            <a:fld id="{3D87FC47-F7C6-4D44-A27B-3C407C57D132}" type="datetimeFigureOut">
              <a:rPr lang="en-AU" smtClean="0"/>
              <a:t>17/09/2025</a:t>
            </a:fld>
            <a:endParaRPr lang="en-AU"/>
          </a:p>
        </p:txBody>
      </p:sp>
      <p:sp>
        <p:nvSpPr>
          <p:cNvPr id="8" name="Footer/CRICOS">
            <a:extLst>
              <a:ext uri="{FF2B5EF4-FFF2-40B4-BE49-F238E27FC236}">
                <a16:creationId xmlns:a16="http://schemas.microsoft.com/office/drawing/2014/main" id="{56C0C342-8021-4EE8-A590-43D1B5738AF3}"/>
              </a:ext>
            </a:extLst>
          </p:cNvPr>
          <p:cNvSpPr>
            <a:spLocks noGrp="1"/>
          </p:cNvSpPr>
          <p:nvPr>
            <p:ph type="ftr" sz="quarter" idx="14"/>
          </p:nvPr>
        </p:nvSpPr>
        <p:spPr/>
        <p:txBody>
          <a:bodyPr/>
          <a:lstStyle/>
          <a:p>
            <a:endParaRPr lang="en-AU"/>
          </a:p>
        </p:txBody>
      </p:sp>
      <p:pic>
        <p:nvPicPr>
          <p:cNvPr id="4" name="Picture 3">
            <a:extLst>
              <a:ext uri="{FF2B5EF4-FFF2-40B4-BE49-F238E27FC236}">
                <a16:creationId xmlns:a16="http://schemas.microsoft.com/office/drawing/2014/main" id="{7539730F-6FD2-8AAC-8747-B8E9248CEC4D}"/>
              </a:ext>
            </a:extLst>
          </p:cNvPr>
          <p:cNvPicPr>
            <a:picLocks noChangeAspect="1"/>
          </p:cNvPicPr>
          <p:nvPr/>
        </p:nvPicPr>
        <p:blipFill>
          <a:blip r:embed="rId2"/>
          <a:srcRect/>
          <a:stretch/>
        </p:blipFill>
        <p:spPr>
          <a:xfrm>
            <a:off x="10651215" y="112997"/>
            <a:ext cx="1418228" cy="838044"/>
          </a:xfrm>
          <a:prstGeom prst="rect">
            <a:avLst/>
          </a:prstGeom>
        </p:spPr>
      </p:pic>
    </p:spTree>
    <p:extLst>
      <p:ext uri="{BB962C8B-B14F-4D97-AF65-F5344CB8AC3E}">
        <p14:creationId xmlns:p14="http://schemas.microsoft.com/office/powerpoint/2010/main" val="36109360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and Image A">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801765" y="349790"/>
            <a:ext cx="5508000" cy="936000"/>
          </a:xfrm>
        </p:spPr>
        <p:txBody>
          <a:bodyPr/>
          <a:lstStyle>
            <a:lvl1pPr>
              <a:lnSpc>
                <a:spcPct val="100000"/>
              </a:lnSpc>
              <a:buFont typeface="Arial" panose="020B0604020202020204" pitchFamily="34" charset="0"/>
              <a:buNone/>
              <a:defRPr sz="2650">
                <a:solidFill>
                  <a:schemeClr val="tx1"/>
                </a:solidFill>
              </a:defRPr>
            </a:lvl1pPr>
          </a:lstStyle>
          <a:p>
            <a:r>
              <a:rPr lang="en-US"/>
              <a:t>Click to add title</a:t>
            </a:r>
            <a:endParaRPr lang="en-GB"/>
          </a:p>
        </p:txBody>
      </p:sp>
      <p:sp>
        <p:nvSpPr>
          <p:cNvPr id="6" name="Body copy text">
            <a:extLst>
              <a:ext uri="{FF2B5EF4-FFF2-40B4-BE49-F238E27FC236}">
                <a16:creationId xmlns:a16="http://schemas.microsoft.com/office/drawing/2014/main" id="{BA9360C9-D6E6-46AC-8EF9-EEF25F267E14}"/>
              </a:ext>
            </a:extLst>
          </p:cNvPr>
          <p:cNvSpPr>
            <a:spLocks noGrp="1"/>
          </p:cNvSpPr>
          <p:nvPr>
            <p:ph sz="quarter" idx="12" hasCustomPrompt="1"/>
          </p:nvPr>
        </p:nvSpPr>
        <p:spPr>
          <a:xfrm>
            <a:off x="801765" y="1521640"/>
            <a:ext cx="8784000" cy="3974666"/>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300"/>
            </a:lvl1pPr>
            <a:lvl3pPr>
              <a:spcBef>
                <a:spcPts val="600"/>
              </a:spcBef>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11" name="Header Graphic">
            <a:extLst>
              <a:ext uri="{FF2B5EF4-FFF2-40B4-BE49-F238E27FC236}">
                <a16:creationId xmlns:a16="http://schemas.microsoft.com/office/drawing/2014/main" id="{9DB53C54-1940-40BA-A399-8A0B3D270EC7}"/>
              </a:ext>
              <a:ext uri="{C183D7F6-B498-43B3-948B-1728B52AA6E4}">
                <adec:decorative xmlns:adec="http://schemas.microsoft.com/office/drawing/2017/decorative" val="1"/>
              </a:ext>
            </a:extLst>
          </p:cNvPr>
          <p:cNvGrpSpPr>
            <a:grpSpLocks noChangeAspect="1"/>
          </p:cNvGrpSpPr>
          <p:nvPr userDrawn="1"/>
        </p:nvGrpSpPr>
        <p:grpSpPr bwMode="auto">
          <a:xfrm>
            <a:off x="1" y="0"/>
            <a:ext cx="795308" cy="936001"/>
            <a:chOff x="5663" y="1680"/>
            <a:chExt cx="814" cy="958"/>
          </a:xfrm>
        </p:grpSpPr>
        <p:sp>
          <p:nvSpPr>
            <p:cNvPr id="13" name="Shape">
              <a:extLst>
                <a:ext uri="{FF2B5EF4-FFF2-40B4-BE49-F238E27FC236}">
                  <a16:creationId xmlns:a16="http://schemas.microsoft.com/office/drawing/2014/main" id="{8181CB42-1B99-4556-9B91-6C4CD9095331}"/>
                </a:ext>
              </a:extLst>
            </p:cNvPr>
            <p:cNvSpPr>
              <a:spLocks/>
            </p:cNvSpPr>
            <p:nvPr userDrawn="1"/>
          </p:nvSpPr>
          <p:spPr bwMode="auto">
            <a:xfrm>
              <a:off x="5663" y="1680"/>
              <a:ext cx="669" cy="685"/>
            </a:xfrm>
            <a:custGeom>
              <a:avLst/>
              <a:gdLst>
                <a:gd name="T0" fmla="*/ 280 w 280"/>
                <a:gd name="T1" fmla="*/ 65 h 287"/>
                <a:gd name="T2" fmla="*/ 270 w 280"/>
                <a:gd name="T3" fmla="*/ 0 h 287"/>
                <a:gd name="T4" fmla="*/ 0 w 280"/>
                <a:gd name="T5" fmla="*/ 0 h 287"/>
                <a:gd name="T6" fmla="*/ 0 w 280"/>
                <a:gd name="T7" fmla="*/ 280 h 287"/>
                <a:gd name="T8" fmla="*/ 58 w 280"/>
                <a:gd name="T9" fmla="*/ 287 h 287"/>
                <a:gd name="T10" fmla="*/ 280 w 280"/>
                <a:gd name="T11" fmla="*/ 65 h 287"/>
              </a:gdLst>
              <a:ahLst/>
              <a:cxnLst>
                <a:cxn ang="0">
                  <a:pos x="T0" y="T1"/>
                </a:cxn>
                <a:cxn ang="0">
                  <a:pos x="T2" y="T3"/>
                </a:cxn>
                <a:cxn ang="0">
                  <a:pos x="T4" y="T5"/>
                </a:cxn>
                <a:cxn ang="0">
                  <a:pos x="T6" y="T7"/>
                </a:cxn>
                <a:cxn ang="0">
                  <a:pos x="T8" y="T9"/>
                </a:cxn>
                <a:cxn ang="0">
                  <a:pos x="T10" y="T11"/>
                </a:cxn>
              </a:cxnLst>
              <a:rect l="0" t="0" r="r" b="b"/>
              <a:pathLst>
                <a:path w="280" h="287">
                  <a:moveTo>
                    <a:pt x="280" y="65"/>
                  </a:moveTo>
                  <a:cubicBezTo>
                    <a:pt x="280" y="42"/>
                    <a:pt x="276" y="21"/>
                    <a:pt x="270" y="0"/>
                  </a:cubicBezTo>
                  <a:cubicBezTo>
                    <a:pt x="0" y="0"/>
                    <a:pt x="0" y="0"/>
                    <a:pt x="0" y="0"/>
                  </a:cubicBezTo>
                  <a:cubicBezTo>
                    <a:pt x="0" y="280"/>
                    <a:pt x="0" y="280"/>
                    <a:pt x="0" y="280"/>
                  </a:cubicBezTo>
                  <a:cubicBezTo>
                    <a:pt x="19" y="285"/>
                    <a:pt x="38" y="287"/>
                    <a:pt x="58" y="287"/>
                  </a:cubicBezTo>
                  <a:cubicBezTo>
                    <a:pt x="180" y="287"/>
                    <a:pt x="280" y="188"/>
                    <a:pt x="280" y="65"/>
                  </a:cubicBezTo>
                  <a:close/>
                </a:path>
              </a:pathLst>
            </a:custGeom>
            <a:solidFill>
              <a:srgbClr val="58BC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4" name="Shape">
              <a:extLst>
                <a:ext uri="{FF2B5EF4-FFF2-40B4-BE49-F238E27FC236}">
                  <a16:creationId xmlns:a16="http://schemas.microsoft.com/office/drawing/2014/main" id="{CF7FB094-0935-4D60-BCAB-A72145C42599}"/>
                </a:ext>
              </a:extLst>
            </p:cNvPr>
            <p:cNvSpPr>
              <a:spLocks noEditPoints="1"/>
            </p:cNvSpPr>
            <p:nvPr userDrawn="1"/>
          </p:nvSpPr>
          <p:spPr bwMode="auto">
            <a:xfrm>
              <a:off x="5858" y="1924"/>
              <a:ext cx="619" cy="714"/>
            </a:xfrm>
            <a:custGeom>
              <a:avLst/>
              <a:gdLst>
                <a:gd name="T0" fmla="*/ 0 w 619"/>
                <a:gd name="T1" fmla="*/ 714 h 714"/>
                <a:gd name="T2" fmla="*/ 0 w 619"/>
                <a:gd name="T3" fmla="*/ 0 h 714"/>
                <a:gd name="T4" fmla="*/ 619 w 619"/>
                <a:gd name="T5" fmla="*/ 358 h 714"/>
                <a:gd name="T6" fmla="*/ 0 w 619"/>
                <a:gd name="T7" fmla="*/ 714 h 714"/>
                <a:gd name="T8" fmla="*/ 20 w 619"/>
                <a:gd name="T9" fmla="*/ 33 h 714"/>
                <a:gd name="T10" fmla="*/ 20 w 619"/>
                <a:gd name="T11" fmla="*/ 680 h 714"/>
                <a:gd name="T12" fmla="*/ 581 w 619"/>
                <a:gd name="T13" fmla="*/ 358 h 714"/>
                <a:gd name="T14" fmla="*/ 20 w 619"/>
                <a:gd name="T15" fmla="*/ 33 h 7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9" h="714">
                  <a:moveTo>
                    <a:pt x="0" y="714"/>
                  </a:moveTo>
                  <a:lnTo>
                    <a:pt x="0" y="0"/>
                  </a:lnTo>
                  <a:lnTo>
                    <a:pt x="619" y="358"/>
                  </a:lnTo>
                  <a:lnTo>
                    <a:pt x="0" y="714"/>
                  </a:lnTo>
                  <a:close/>
                  <a:moveTo>
                    <a:pt x="20" y="33"/>
                  </a:moveTo>
                  <a:lnTo>
                    <a:pt x="20" y="680"/>
                  </a:lnTo>
                  <a:lnTo>
                    <a:pt x="581" y="358"/>
                  </a:lnTo>
                  <a:lnTo>
                    <a:pt x="20" y="33"/>
                  </a:lnTo>
                  <a:close/>
                </a:path>
              </a:pathLst>
            </a:custGeom>
            <a:solidFill>
              <a:srgbClr val="C742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17" name="Picture Placeholder" descr="Image Placeholder">
            <a:extLst>
              <a:ext uri="{FF2B5EF4-FFF2-40B4-BE49-F238E27FC236}">
                <a16:creationId xmlns:a16="http://schemas.microsoft.com/office/drawing/2014/main" id="{8026A595-6018-4A69-B9E1-3E9FDB7E0E62}"/>
              </a:ext>
            </a:extLst>
          </p:cNvPr>
          <p:cNvSpPr>
            <a:spLocks noGrp="1"/>
          </p:cNvSpPr>
          <p:nvPr>
            <p:ph type="pic" sz="quarter" idx="17" hasCustomPrompt="1"/>
          </p:nvPr>
        </p:nvSpPr>
        <p:spPr>
          <a:xfrm>
            <a:off x="10134600" y="3152775"/>
            <a:ext cx="2059496" cy="3705797"/>
          </a:xfrm>
          <a:custGeom>
            <a:avLst/>
            <a:gdLst>
              <a:gd name="connsiteX0" fmla="*/ 1201198 w 2059496"/>
              <a:gd name="connsiteY0" fmla="*/ 0 h 3705797"/>
              <a:gd name="connsiteX1" fmla="*/ 2059496 w 2059496"/>
              <a:gd name="connsiteY1" fmla="*/ 361379 h 3705797"/>
              <a:gd name="connsiteX2" fmla="*/ 2059496 w 2059496"/>
              <a:gd name="connsiteY2" fmla="*/ 3705797 h 3705797"/>
              <a:gd name="connsiteX3" fmla="*/ 0 w 2059496"/>
              <a:gd name="connsiteY3" fmla="*/ 3705797 h 3705797"/>
              <a:gd name="connsiteX4" fmla="*/ 0 w 2059496"/>
              <a:gd name="connsiteY4" fmla="*/ 1200722 h 3705797"/>
              <a:gd name="connsiteX5" fmla="*/ 1201198 w 2059496"/>
              <a:gd name="connsiteY5" fmla="*/ 0 h 370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9496" h="3705797">
                <a:moveTo>
                  <a:pt x="1201198" y="0"/>
                </a:moveTo>
                <a:cubicBezTo>
                  <a:pt x="1537621" y="0"/>
                  <a:pt x="1841564" y="138494"/>
                  <a:pt x="2059496" y="361379"/>
                </a:cubicBezTo>
                <a:lnTo>
                  <a:pt x="2059496" y="3705797"/>
                </a:lnTo>
                <a:lnTo>
                  <a:pt x="0" y="3705797"/>
                </a:lnTo>
                <a:lnTo>
                  <a:pt x="0" y="1200722"/>
                </a:lnTo>
                <a:cubicBezTo>
                  <a:pt x="0" y="537401"/>
                  <a:pt x="537686" y="0"/>
                  <a:pt x="1201198" y="0"/>
                </a:cubicBezTo>
                <a:close/>
              </a:path>
            </a:pathLst>
          </a:custGeom>
          <a:solidFill>
            <a:schemeClr val="bg1">
              <a:lumMod val="75000"/>
            </a:schemeClr>
          </a:solidFill>
        </p:spPr>
        <p:txBody>
          <a:bodyPr wrap="square" lIns="144000" tIns="144000" anchor="ctr" anchorCtr="0">
            <a:noAutofit/>
          </a:bodyPr>
          <a:lstStyle>
            <a:lvl1pPr algn="ctr">
              <a:defRPr sz="1400">
                <a:solidFill>
                  <a:schemeClr val="bg1"/>
                </a:solidFill>
              </a:defRPr>
            </a:lvl1pPr>
          </a:lstStyle>
          <a:p>
            <a:r>
              <a:rPr lang="en-AU" sz="1400"/>
              <a:t>Click Icon to Add Image</a:t>
            </a:r>
            <a:endParaRPr lang="en-AU"/>
          </a:p>
        </p:txBody>
      </p:sp>
      <p:sp>
        <p:nvSpPr>
          <p:cNvPr id="5" name="Slide Number">
            <a:extLst>
              <a:ext uri="{FF2B5EF4-FFF2-40B4-BE49-F238E27FC236}">
                <a16:creationId xmlns:a16="http://schemas.microsoft.com/office/drawing/2014/main" id="{E40374F3-9BED-4496-A103-1DED0134EFB4}"/>
              </a:ext>
            </a:extLst>
          </p:cNvPr>
          <p:cNvSpPr>
            <a:spLocks noGrp="1"/>
          </p:cNvSpPr>
          <p:nvPr>
            <p:ph type="sldNum" sz="quarter" idx="20"/>
          </p:nvPr>
        </p:nvSpPr>
        <p:spPr/>
        <p:txBody>
          <a:bodyPr/>
          <a:lstStyle/>
          <a:p>
            <a:fld id="{F5AEA0E0-5CC6-4BD0-905C-A0021E419432}" type="slidenum">
              <a:rPr lang="en-GB" smtClean="0"/>
              <a:pPr/>
              <a:t>‹#›</a:t>
            </a:fld>
            <a:endParaRPr lang="en-GB"/>
          </a:p>
        </p:txBody>
      </p:sp>
      <p:sp>
        <p:nvSpPr>
          <p:cNvPr id="3" name="Date">
            <a:extLst>
              <a:ext uri="{FF2B5EF4-FFF2-40B4-BE49-F238E27FC236}">
                <a16:creationId xmlns:a16="http://schemas.microsoft.com/office/drawing/2014/main" id="{91889E45-474A-4367-995B-44A586E8FAA9}"/>
              </a:ext>
            </a:extLst>
          </p:cNvPr>
          <p:cNvSpPr>
            <a:spLocks noGrp="1"/>
          </p:cNvSpPr>
          <p:nvPr>
            <p:ph type="dt" sz="half" idx="18"/>
          </p:nvPr>
        </p:nvSpPr>
        <p:spPr/>
        <p:txBody>
          <a:bodyPr/>
          <a:lstStyle/>
          <a:p>
            <a:endParaRPr lang="en-GB"/>
          </a:p>
        </p:txBody>
      </p:sp>
      <p:sp>
        <p:nvSpPr>
          <p:cNvPr id="4" name="Footer/CRICOS">
            <a:extLst>
              <a:ext uri="{FF2B5EF4-FFF2-40B4-BE49-F238E27FC236}">
                <a16:creationId xmlns:a16="http://schemas.microsoft.com/office/drawing/2014/main" id="{86865381-E7D2-4773-BE6E-223155200587}"/>
              </a:ext>
            </a:extLst>
          </p:cNvPr>
          <p:cNvSpPr>
            <a:spLocks noGrp="1"/>
          </p:cNvSpPr>
          <p:nvPr>
            <p:ph type="ftr" sz="quarter" idx="19"/>
          </p:nvPr>
        </p:nvSpPr>
        <p:spPr/>
        <p:txBody>
          <a:bodyPr/>
          <a:lstStyle/>
          <a:p>
            <a:r>
              <a:rPr lang="en-AU"/>
              <a:t>Deakin University CRICOS Provider Code: 00113B</a:t>
            </a:r>
            <a:endParaRPr lang="en-GB"/>
          </a:p>
        </p:txBody>
      </p:sp>
    </p:spTree>
    <p:extLst>
      <p:ext uri="{BB962C8B-B14F-4D97-AF65-F5344CB8AC3E}">
        <p14:creationId xmlns:p14="http://schemas.microsoft.com/office/powerpoint/2010/main" val="22157339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and Image B">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801765" y="349790"/>
            <a:ext cx="5508000" cy="936000"/>
          </a:xfrm>
        </p:spPr>
        <p:txBody>
          <a:bodyPr/>
          <a:lstStyle>
            <a:lvl1pPr>
              <a:lnSpc>
                <a:spcPct val="100000"/>
              </a:lnSpc>
              <a:buFont typeface="Arial" panose="020B0604020202020204" pitchFamily="34" charset="0"/>
              <a:buNone/>
              <a:defRPr sz="2650">
                <a:solidFill>
                  <a:schemeClr val="tx1"/>
                </a:solidFill>
              </a:defRPr>
            </a:lvl1pPr>
          </a:lstStyle>
          <a:p>
            <a:r>
              <a:rPr lang="en-US"/>
              <a:t>Click to add title</a:t>
            </a:r>
            <a:endParaRPr lang="en-GB"/>
          </a:p>
        </p:txBody>
      </p:sp>
      <p:sp>
        <p:nvSpPr>
          <p:cNvPr id="6" name="Body copy text">
            <a:extLst>
              <a:ext uri="{FF2B5EF4-FFF2-40B4-BE49-F238E27FC236}">
                <a16:creationId xmlns:a16="http://schemas.microsoft.com/office/drawing/2014/main" id="{BA9360C9-D6E6-46AC-8EF9-EEF25F267E14}"/>
              </a:ext>
            </a:extLst>
          </p:cNvPr>
          <p:cNvSpPr>
            <a:spLocks noGrp="1"/>
          </p:cNvSpPr>
          <p:nvPr>
            <p:ph sz="quarter" idx="12" hasCustomPrompt="1"/>
          </p:nvPr>
        </p:nvSpPr>
        <p:spPr>
          <a:xfrm>
            <a:off x="801765" y="1521640"/>
            <a:ext cx="8784000" cy="3974666"/>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300"/>
            </a:lvl1pPr>
            <a:lvl3pPr>
              <a:spcBef>
                <a:spcPts val="600"/>
              </a:spcBef>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Picture Placeholder" descr="Image Placeholder">
            <a:extLst>
              <a:ext uri="{FF2B5EF4-FFF2-40B4-BE49-F238E27FC236}">
                <a16:creationId xmlns:a16="http://schemas.microsoft.com/office/drawing/2014/main" id="{964466B3-429C-4DB3-8708-96B99F2426B5}"/>
              </a:ext>
            </a:extLst>
          </p:cNvPr>
          <p:cNvSpPr>
            <a:spLocks noGrp="1"/>
          </p:cNvSpPr>
          <p:nvPr>
            <p:ph type="pic" sz="quarter" idx="17" hasCustomPrompt="1"/>
          </p:nvPr>
        </p:nvSpPr>
        <p:spPr>
          <a:xfrm>
            <a:off x="8188452" y="3194495"/>
            <a:ext cx="4003548" cy="3663506"/>
          </a:xfrm>
          <a:custGeom>
            <a:avLst/>
            <a:gdLst>
              <a:gd name="connsiteX0" fmla="*/ 4003548 w 4003548"/>
              <a:gd name="connsiteY0" fmla="*/ 0 h 3663506"/>
              <a:gd name="connsiteX1" fmla="*/ 4003548 w 4003548"/>
              <a:gd name="connsiteY1" fmla="*/ 3663506 h 3663506"/>
              <a:gd name="connsiteX2" fmla="*/ 2355056 w 4003548"/>
              <a:gd name="connsiteY2" fmla="*/ 3663506 h 3663506"/>
              <a:gd name="connsiteX3" fmla="*/ 0 w 4003548"/>
              <a:gd name="connsiteY3" fmla="*/ 2298764 h 3663506"/>
            </a:gdLst>
            <a:ahLst/>
            <a:cxnLst>
              <a:cxn ang="0">
                <a:pos x="connsiteX0" y="connsiteY0"/>
              </a:cxn>
              <a:cxn ang="0">
                <a:pos x="connsiteX1" y="connsiteY1"/>
              </a:cxn>
              <a:cxn ang="0">
                <a:pos x="connsiteX2" y="connsiteY2"/>
              </a:cxn>
              <a:cxn ang="0">
                <a:pos x="connsiteX3" y="connsiteY3"/>
              </a:cxn>
            </a:cxnLst>
            <a:rect l="l" t="t" r="r" b="b"/>
            <a:pathLst>
              <a:path w="4003548" h="3663506">
                <a:moveTo>
                  <a:pt x="4003548" y="0"/>
                </a:moveTo>
                <a:lnTo>
                  <a:pt x="4003548" y="3663506"/>
                </a:lnTo>
                <a:lnTo>
                  <a:pt x="2355056" y="3663506"/>
                </a:lnTo>
                <a:lnTo>
                  <a:pt x="0" y="2298764"/>
                </a:lnTo>
                <a:close/>
              </a:path>
            </a:pathLst>
          </a:custGeom>
          <a:solidFill>
            <a:schemeClr val="bg1">
              <a:lumMod val="75000"/>
            </a:schemeClr>
          </a:solidFill>
        </p:spPr>
        <p:txBody>
          <a:bodyPr wrap="square" lIns="144000" tIns="144000" anchor="ctr" anchorCtr="0">
            <a:noAutofit/>
          </a:bodyPr>
          <a:lstStyle>
            <a:lvl1pPr algn="r">
              <a:defRPr sz="1400">
                <a:solidFill>
                  <a:schemeClr val="bg1"/>
                </a:solidFill>
              </a:defRPr>
            </a:lvl1pPr>
          </a:lstStyle>
          <a:p>
            <a:r>
              <a:rPr lang="en-AU" sz="1400"/>
              <a:t>Click Icon to Add Image</a:t>
            </a:r>
            <a:endParaRPr lang="en-AU"/>
          </a:p>
        </p:txBody>
      </p:sp>
      <p:grpSp>
        <p:nvGrpSpPr>
          <p:cNvPr id="11" name="Header Graphic">
            <a:extLst>
              <a:ext uri="{FF2B5EF4-FFF2-40B4-BE49-F238E27FC236}">
                <a16:creationId xmlns:a16="http://schemas.microsoft.com/office/drawing/2014/main" id="{9DB53C54-1940-40BA-A399-8A0B3D270EC7}"/>
              </a:ext>
              <a:ext uri="{C183D7F6-B498-43B3-948B-1728B52AA6E4}">
                <adec:decorative xmlns:adec="http://schemas.microsoft.com/office/drawing/2017/decorative" val="1"/>
              </a:ext>
            </a:extLst>
          </p:cNvPr>
          <p:cNvGrpSpPr>
            <a:grpSpLocks noChangeAspect="1"/>
          </p:cNvGrpSpPr>
          <p:nvPr userDrawn="1"/>
        </p:nvGrpSpPr>
        <p:grpSpPr bwMode="auto">
          <a:xfrm>
            <a:off x="1" y="0"/>
            <a:ext cx="795308" cy="936001"/>
            <a:chOff x="5663" y="1680"/>
            <a:chExt cx="814" cy="958"/>
          </a:xfrm>
        </p:grpSpPr>
        <p:sp>
          <p:nvSpPr>
            <p:cNvPr id="13" name="Shape">
              <a:extLst>
                <a:ext uri="{FF2B5EF4-FFF2-40B4-BE49-F238E27FC236}">
                  <a16:creationId xmlns:a16="http://schemas.microsoft.com/office/drawing/2014/main" id="{8181CB42-1B99-4556-9B91-6C4CD9095331}"/>
                </a:ext>
              </a:extLst>
            </p:cNvPr>
            <p:cNvSpPr>
              <a:spLocks/>
            </p:cNvSpPr>
            <p:nvPr userDrawn="1"/>
          </p:nvSpPr>
          <p:spPr bwMode="auto">
            <a:xfrm>
              <a:off x="5663" y="1680"/>
              <a:ext cx="669" cy="685"/>
            </a:xfrm>
            <a:custGeom>
              <a:avLst/>
              <a:gdLst>
                <a:gd name="T0" fmla="*/ 280 w 280"/>
                <a:gd name="T1" fmla="*/ 65 h 287"/>
                <a:gd name="T2" fmla="*/ 270 w 280"/>
                <a:gd name="T3" fmla="*/ 0 h 287"/>
                <a:gd name="T4" fmla="*/ 0 w 280"/>
                <a:gd name="T5" fmla="*/ 0 h 287"/>
                <a:gd name="T6" fmla="*/ 0 w 280"/>
                <a:gd name="T7" fmla="*/ 280 h 287"/>
                <a:gd name="T8" fmla="*/ 58 w 280"/>
                <a:gd name="T9" fmla="*/ 287 h 287"/>
                <a:gd name="T10" fmla="*/ 280 w 280"/>
                <a:gd name="T11" fmla="*/ 65 h 287"/>
              </a:gdLst>
              <a:ahLst/>
              <a:cxnLst>
                <a:cxn ang="0">
                  <a:pos x="T0" y="T1"/>
                </a:cxn>
                <a:cxn ang="0">
                  <a:pos x="T2" y="T3"/>
                </a:cxn>
                <a:cxn ang="0">
                  <a:pos x="T4" y="T5"/>
                </a:cxn>
                <a:cxn ang="0">
                  <a:pos x="T6" y="T7"/>
                </a:cxn>
                <a:cxn ang="0">
                  <a:pos x="T8" y="T9"/>
                </a:cxn>
                <a:cxn ang="0">
                  <a:pos x="T10" y="T11"/>
                </a:cxn>
              </a:cxnLst>
              <a:rect l="0" t="0" r="r" b="b"/>
              <a:pathLst>
                <a:path w="280" h="287">
                  <a:moveTo>
                    <a:pt x="280" y="65"/>
                  </a:moveTo>
                  <a:cubicBezTo>
                    <a:pt x="280" y="42"/>
                    <a:pt x="276" y="21"/>
                    <a:pt x="270" y="0"/>
                  </a:cubicBezTo>
                  <a:cubicBezTo>
                    <a:pt x="0" y="0"/>
                    <a:pt x="0" y="0"/>
                    <a:pt x="0" y="0"/>
                  </a:cubicBezTo>
                  <a:cubicBezTo>
                    <a:pt x="0" y="280"/>
                    <a:pt x="0" y="280"/>
                    <a:pt x="0" y="280"/>
                  </a:cubicBezTo>
                  <a:cubicBezTo>
                    <a:pt x="19" y="285"/>
                    <a:pt x="38" y="287"/>
                    <a:pt x="58" y="287"/>
                  </a:cubicBezTo>
                  <a:cubicBezTo>
                    <a:pt x="180" y="287"/>
                    <a:pt x="280" y="188"/>
                    <a:pt x="280" y="65"/>
                  </a:cubicBezTo>
                  <a:close/>
                </a:path>
              </a:pathLst>
            </a:custGeom>
            <a:solidFill>
              <a:srgbClr val="58BC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4" name="Shape">
              <a:extLst>
                <a:ext uri="{FF2B5EF4-FFF2-40B4-BE49-F238E27FC236}">
                  <a16:creationId xmlns:a16="http://schemas.microsoft.com/office/drawing/2014/main" id="{CF7FB094-0935-4D60-BCAB-A72145C42599}"/>
                </a:ext>
              </a:extLst>
            </p:cNvPr>
            <p:cNvSpPr>
              <a:spLocks noEditPoints="1"/>
            </p:cNvSpPr>
            <p:nvPr userDrawn="1"/>
          </p:nvSpPr>
          <p:spPr bwMode="auto">
            <a:xfrm>
              <a:off x="5858" y="1924"/>
              <a:ext cx="619" cy="714"/>
            </a:xfrm>
            <a:custGeom>
              <a:avLst/>
              <a:gdLst>
                <a:gd name="T0" fmla="*/ 0 w 619"/>
                <a:gd name="T1" fmla="*/ 714 h 714"/>
                <a:gd name="T2" fmla="*/ 0 w 619"/>
                <a:gd name="T3" fmla="*/ 0 h 714"/>
                <a:gd name="T4" fmla="*/ 619 w 619"/>
                <a:gd name="T5" fmla="*/ 358 h 714"/>
                <a:gd name="T6" fmla="*/ 0 w 619"/>
                <a:gd name="T7" fmla="*/ 714 h 714"/>
                <a:gd name="T8" fmla="*/ 20 w 619"/>
                <a:gd name="T9" fmla="*/ 33 h 714"/>
                <a:gd name="T10" fmla="*/ 20 w 619"/>
                <a:gd name="T11" fmla="*/ 680 h 714"/>
                <a:gd name="T12" fmla="*/ 581 w 619"/>
                <a:gd name="T13" fmla="*/ 358 h 714"/>
                <a:gd name="T14" fmla="*/ 20 w 619"/>
                <a:gd name="T15" fmla="*/ 33 h 7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9" h="714">
                  <a:moveTo>
                    <a:pt x="0" y="714"/>
                  </a:moveTo>
                  <a:lnTo>
                    <a:pt x="0" y="0"/>
                  </a:lnTo>
                  <a:lnTo>
                    <a:pt x="619" y="358"/>
                  </a:lnTo>
                  <a:lnTo>
                    <a:pt x="0" y="714"/>
                  </a:lnTo>
                  <a:close/>
                  <a:moveTo>
                    <a:pt x="20" y="33"/>
                  </a:moveTo>
                  <a:lnTo>
                    <a:pt x="20" y="680"/>
                  </a:lnTo>
                  <a:lnTo>
                    <a:pt x="581" y="358"/>
                  </a:lnTo>
                  <a:lnTo>
                    <a:pt x="20" y="33"/>
                  </a:lnTo>
                  <a:close/>
                </a:path>
              </a:pathLst>
            </a:custGeom>
            <a:solidFill>
              <a:srgbClr val="C742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9" name="Slide Number">
            <a:extLst>
              <a:ext uri="{FF2B5EF4-FFF2-40B4-BE49-F238E27FC236}">
                <a16:creationId xmlns:a16="http://schemas.microsoft.com/office/drawing/2014/main" id="{8280DD66-81F6-47DF-8E1A-58C925112832}"/>
              </a:ext>
            </a:extLst>
          </p:cNvPr>
          <p:cNvSpPr>
            <a:spLocks noGrp="1"/>
          </p:cNvSpPr>
          <p:nvPr>
            <p:ph type="sldNum" sz="quarter" idx="20"/>
          </p:nvPr>
        </p:nvSpPr>
        <p:spPr/>
        <p:txBody>
          <a:bodyPr/>
          <a:lstStyle/>
          <a:p>
            <a:fld id="{F5AEA0E0-5CC6-4BD0-905C-A0021E419432}" type="slidenum">
              <a:rPr lang="en-GB" smtClean="0"/>
              <a:pPr/>
              <a:t>‹#›</a:t>
            </a:fld>
            <a:endParaRPr lang="en-GB"/>
          </a:p>
        </p:txBody>
      </p:sp>
      <p:sp>
        <p:nvSpPr>
          <p:cNvPr id="7" name="Date">
            <a:extLst>
              <a:ext uri="{FF2B5EF4-FFF2-40B4-BE49-F238E27FC236}">
                <a16:creationId xmlns:a16="http://schemas.microsoft.com/office/drawing/2014/main" id="{B351D502-DD4B-40CF-8223-A8B2D2B55534}"/>
              </a:ext>
            </a:extLst>
          </p:cNvPr>
          <p:cNvSpPr>
            <a:spLocks noGrp="1"/>
          </p:cNvSpPr>
          <p:nvPr>
            <p:ph type="dt" sz="half" idx="18"/>
          </p:nvPr>
        </p:nvSpPr>
        <p:spPr/>
        <p:txBody>
          <a:bodyPr/>
          <a:lstStyle/>
          <a:p>
            <a:endParaRPr lang="en-GB"/>
          </a:p>
        </p:txBody>
      </p:sp>
      <p:sp>
        <p:nvSpPr>
          <p:cNvPr id="8" name="Footer/CRICOS">
            <a:extLst>
              <a:ext uri="{FF2B5EF4-FFF2-40B4-BE49-F238E27FC236}">
                <a16:creationId xmlns:a16="http://schemas.microsoft.com/office/drawing/2014/main" id="{F23995E2-8603-4453-ABE1-DC84EE85DC8A}"/>
              </a:ext>
            </a:extLst>
          </p:cNvPr>
          <p:cNvSpPr>
            <a:spLocks noGrp="1"/>
          </p:cNvSpPr>
          <p:nvPr>
            <p:ph type="ftr" sz="quarter" idx="19"/>
          </p:nvPr>
        </p:nvSpPr>
        <p:spPr/>
        <p:txBody>
          <a:bodyPr/>
          <a:lstStyle/>
          <a:p>
            <a:r>
              <a:rPr lang="en-AU"/>
              <a:t>Deakin University CRICOS Provider Code: 00113B</a:t>
            </a:r>
            <a:endParaRPr lang="en-GB"/>
          </a:p>
        </p:txBody>
      </p:sp>
    </p:spTree>
    <p:extLst>
      <p:ext uri="{BB962C8B-B14F-4D97-AF65-F5344CB8AC3E}">
        <p14:creationId xmlns:p14="http://schemas.microsoft.com/office/powerpoint/2010/main" val="40713940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and Image C">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801765" y="385350"/>
            <a:ext cx="9900000" cy="468000"/>
          </a:xfrm>
        </p:spPr>
        <p:txBody>
          <a:bodyPr/>
          <a:lstStyle>
            <a:lvl1pPr>
              <a:lnSpc>
                <a:spcPct val="100000"/>
              </a:lnSpc>
              <a:buFont typeface="Arial" panose="020B0604020202020204" pitchFamily="34" charset="0"/>
              <a:buNone/>
              <a:defRPr sz="2200">
                <a:solidFill>
                  <a:schemeClr val="tx1"/>
                </a:solidFill>
              </a:defRPr>
            </a:lvl1pPr>
          </a:lstStyle>
          <a:p>
            <a:r>
              <a:rPr lang="en-US"/>
              <a:t>Click to add title</a:t>
            </a:r>
            <a:endParaRPr lang="en-GB"/>
          </a:p>
        </p:txBody>
      </p:sp>
      <p:sp>
        <p:nvSpPr>
          <p:cNvPr id="6" name="Body copy text">
            <a:extLst>
              <a:ext uri="{FF2B5EF4-FFF2-40B4-BE49-F238E27FC236}">
                <a16:creationId xmlns:a16="http://schemas.microsoft.com/office/drawing/2014/main" id="{BA9360C9-D6E6-46AC-8EF9-EEF25F267E14}"/>
              </a:ext>
            </a:extLst>
          </p:cNvPr>
          <p:cNvSpPr>
            <a:spLocks noGrp="1"/>
          </p:cNvSpPr>
          <p:nvPr>
            <p:ph sz="quarter" idx="12" hasCustomPrompt="1"/>
          </p:nvPr>
        </p:nvSpPr>
        <p:spPr>
          <a:xfrm>
            <a:off x="801765" y="1521640"/>
            <a:ext cx="9900000" cy="3974666"/>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300"/>
            </a:lvl1pPr>
            <a:lvl3pPr>
              <a:spcBef>
                <a:spcPts val="600"/>
              </a:spcBef>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Picture Placeholder" descr="Image Placeholder">
            <a:extLst>
              <a:ext uri="{FF2B5EF4-FFF2-40B4-BE49-F238E27FC236}">
                <a16:creationId xmlns:a16="http://schemas.microsoft.com/office/drawing/2014/main" id="{381A31CB-E12D-4693-B07C-5C938482A95D}"/>
              </a:ext>
            </a:extLst>
          </p:cNvPr>
          <p:cNvSpPr>
            <a:spLocks noGrp="1"/>
          </p:cNvSpPr>
          <p:nvPr>
            <p:ph type="pic" sz="quarter" idx="17" hasCustomPrompt="1"/>
          </p:nvPr>
        </p:nvSpPr>
        <p:spPr>
          <a:xfrm>
            <a:off x="8174546" y="5294662"/>
            <a:ext cx="4019550" cy="1563910"/>
          </a:xfrm>
          <a:custGeom>
            <a:avLst/>
            <a:gdLst>
              <a:gd name="connsiteX0" fmla="*/ 1095756 w 4019550"/>
              <a:gd name="connsiteY0" fmla="*/ 0 h 1563910"/>
              <a:gd name="connsiteX1" fmla="*/ 4017455 w 4019550"/>
              <a:gd name="connsiteY1" fmla="*/ 0 h 1563910"/>
              <a:gd name="connsiteX2" fmla="*/ 4017455 w 4019550"/>
              <a:gd name="connsiteY2" fmla="*/ 710206 h 1563910"/>
              <a:gd name="connsiteX3" fmla="*/ 4019550 w 4019550"/>
              <a:gd name="connsiteY3" fmla="*/ 710656 h 1563910"/>
              <a:gd name="connsiteX4" fmla="*/ 4019550 w 4019550"/>
              <a:gd name="connsiteY4" fmla="*/ 1563910 h 1563910"/>
              <a:gd name="connsiteX5" fmla="*/ 1960054 w 4019550"/>
              <a:gd name="connsiteY5" fmla="*/ 1563910 h 1563910"/>
              <a:gd name="connsiteX6" fmla="*/ 1960054 w 4019550"/>
              <a:gd name="connsiteY6" fmla="*/ 1563338 h 1563910"/>
              <a:gd name="connsiteX7" fmla="*/ 104394 w 4019550"/>
              <a:gd name="connsiteY7" fmla="*/ 1563338 h 1563910"/>
              <a:gd name="connsiteX8" fmla="*/ 0 w 4019550"/>
              <a:gd name="connsiteY8" fmla="*/ 1095756 h 1563910"/>
              <a:gd name="connsiteX9" fmla="*/ 1095756 w 4019550"/>
              <a:gd name="connsiteY9" fmla="*/ 0 h 156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9550" h="1563910">
                <a:moveTo>
                  <a:pt x="1095756" y="0"/>
                </a:moveTo>
                <a:lnTo>
                  <a:pt x="4017455" y="0"/>
                </a:lnTo>
                <a:lnTo>
                  <a:pt x="4017455" y="710206"/>
                </a:lnTo>
                <a:lnTo>
                  <a:pt x="4019550" y="710656"/>
                </a:lnTo>
                <a:lnTo>
                  <a:pt x="4019550" y="1563910"/>
                </a:lnTo>
                <a:lnTo>
                  <a:pt x="1960054" y="1563910"/>
                </a:lnTo>
                <a:lnTo>
                  <a:pt x="1960054" y="1563338"/>
                </a:lnTo>
                <a:lnTo>
                  <a:pt x="104394" y="1563338"/>
                </a:lnTo>
                <a:cubicBezTo>
                  <a:pt x="37529" y="1421511"/>
                  <a:pt x="0" y="1263015"/>
                  <a:pt x="0" y="1095756"/>
                </a:cubicBezTo>
                <a:cubicBezTo>
                  <a:pt x="0" y="490442"/>
                  <a:pt x="491109" y="0"/>
                  <a:pt x="1095756" y="0"/>
                </a:cubicBezTo>
                <a:close/>
              </a:path>
            </a:pathLst>
          </a:custGeom>
          <a:solidFill>
            <a:schemeClr val="bg1">
              <a:lumMod val="75000"/>
            </a:schemeClr>
          </a:solidFill>
        </p:spPr>
        <p:txBody>
          <a:bodyPr wrap="square" lIns="144000" tIns="144000" anchor="ctr" anchorCtr="0">
            <a:noAutofit/>
          </a:bodyPr>
          <a:lstStyle>
            <a:lvl1pPr algn="r">
              <a:defRPr sz="1400">
                <a:solidFill>
                  <a:schemeClr val="bg1"/>
                </a:solidFill>
              </a:defRPr>
            </a:lvl1pPr>
          </a:lstStyle>
          <a:p>
            <a:r>
              <a:rPr lang="en-AU" sz="1400"/>
              <a:t>Click Icon to Add Image</a:t>
            </a:r>
            <a:endParaRPr lang="en-AU"/>
          </a:p>
        </p:txBody>
      </p:sp>
      <p:pic>
        <p:nvPicPr>
          <p:cNvPr id="7" name="Header Graphic">
            <a:extLst>
              <a:ext uri="{FF2B5EF4-FFF2-40B4-BE49-F238E27FC236}">
                <a16:creationId xmlns:a16="http://schemas.microsoft.com/office/drawing/2014/main" id="{1882A1DF-688E-422A-ADC0-7A17F0807CC6}"/>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4259" y="396502"/>
            <a:ext cx="352425" cy="400050"/>
          </a:xfrm>
          <a:prstGeom prst="rect">
            <a:avLst/>
          </a:prstGeom>
        </p:spPr>
      </p:pic>
      <p:sp>
        <p:nvSpPr>
          <p:cNvPr id="19" name="Slide Number">
            <a:extLst>
              <a:ext uri="{FF2B5EF4-FFF2-40B4-BE49-F238E27FC236}">
                <a16:creationId xmlns:a16="http://schemas.microsoft.com/office/drawing/2014/main" id="{8E2CE6AB-1ABD-454E-B55F-E629068A14A0}"/>
              </a:ext>
            </a:extLst>
          </p:cNvPr>
          <p:cNvSpPr>
            <a:spLocks noGrp="1"/>
          </p:cNvSpPr>
          <p:nvPr>
            <p:ph type="sldNum" sz="quarter" idx="20"/>
          </p:nvPr>
        </p:nvSpPr>
        <p:spPr/>
        <p:txBody>
          <a:bodyPr/>
          <a:lstStyle/>
          <a:p>
            <a:fld id="{F5AEA0E0-5CC6-4BD0-905C-A0021E419432}" type="slidenum">
              <a:rPr lang="en-GB" smtClean="0"/>
              <a:pPr/>
              <a:t>‹#›</a:t>
            </a:fld>
            <a:endParaRPr lang="en-GB"/>
          </a:p>
        </p:txBody>
      </p:sp>
      <p:sp>
        <p:nvSpPr>
          <p:cNvPr id="17" name="Date">
            <a:extLst>
              <a:ext uri="{FF2B5EF4-FFF2-40B4-BE49-F238E27FC236}">
                <a16:creationId xmlns:a16="http://schemas.microsoft.com/office/drawing/2014/main" id="{1D2E4564-995C-42F8-8BD4-7367B5DB0513}"/>
              </a:ext>
            </a:extLst>
          </p:cNvPr>
          <p:cNvSpPr>
            <a:spLocks noGrp="1"/>
          </p:cNvSpPr>
          <p:nvPr>
            <p:ph type="dt" sz="half" idx="18"/>
          </p:nvPr>
        </p:nvSpPr>
        <p:spPr/>
        <p:txBody>
          <a:bodyPr/>
          <a:lstStyle/>
          <a:p>
            <a:endParaRPr lang="en-GB"/>
          </a:p>
        </p:txBody>
      </p:sp>
      <p:sp>
        <p:nvSpPr>
          <p:cNvPr id="18" name="Footer/CRICOS">
            <a:extLst>
              <a:ext uri="{FF2B5EF4-FFF2-40B4-BE49-F238E27FC236}">
                <a16:creationId xmlns:a16="http://schemas.microsoft.com/office/drawing/2014/main" id="{88DA4857-4DCB-4E65-A0B1-D7E6FC9C05E4}"/>
              </a:ext>
            </a:extLst>
          </p:cNvPr>
          <p:cNvSpPr>
            <a:spLocks noGrp="1"/>
          </p:cNvSpPr>
          <p:nvPr>
            <p:ph type="ftr" sz="quarter" idx="19"/>
          </p:nvPr>
        </p:nvSpPr>
        <p:spPr/>
        <p:txBody>
          <a:bodyPr/>
          <a:lstStyle/>
          <a:p>
            <a:r>
              <a:rPr lang="en-AU"/>
              <a:t>Deakin University CRICOS Provider Code: 00113B</a:t>
            </a:r>
            <a:endParaRPr lang="en-GB"/>
          </a:p>
        </p:txBody>
      </p:sp>
    </p:spTree>
    <p:extLst>
      <p:ext uri="{BB962C8B-B14F-4D97-AF65-F5344CB8AC3E}">
        <p14:creationId xmlns:p14="http://schemas.microsoft.com/office/powerpoint/2010/main" val="37523132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and Table A">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801765" y="349790"/>
            <a:ext cx="5508000" cy="936000"/>
          </a:xfrm>
        </p:spPr>
        <p:txBody>
          <a:bodyPr/>
          <a:lstStyle>
            <a:lvl1pPr>
              <a:lnSpc>
                <a:spcPct val="100000"/>
              </a:lnSpc>
              <a:buFont typeface="Arial" panose="020B0604020202020204" pitchFamily="34" charset="0"/>
              <a:buNone/>
              <a:defRPr sz="2650">
                <a:solidFill>
                  <a:schemeClr val="tx1"/>
                </a:solidFill>
              </a:defRPr>
            </a:lvl1pPr>
          </a:lstStyle>
          <a:p>
            <a:r>
              <a:rPr lang="en-US"/>
              <a:t>Click to add title</a:t>
            </a:r>
            <a:endParaRPr lang="en-GB"/>
          </a:p>
        </p:txBody>
      </p:sp>
      <p:sp>
        <p:nvSpPr>
          <p:cNvPr id="6" name="Body copy text 1">
            <a:extLst>
              <a:ext uri="{FF2B5EF4-FFF2-40B4-BE49-F238E27FC236}">
                <a16:creationId xmlns:a16="http://schemas.microsoft.com/office/drawing/2014/main" id="{BA9360C9-D6E6-46AC-8EF9-EEF25F267E14}"/>
              </a:ext>
            </a:extLst>
          </p:cNvPr>
          <p:cNvSpPr>
            <a:spLocks noGrp="1"/>
          </p:cNvSpPr>
          <p:nvPr>
            <p:ph sz="quarter" idx="12" hasCustomPrompt="1"/>
          </p:nvPr>
        </p:nvSpPr>
        <p:spPr>
          <a:xfrm>
            <a:off x="877965" y="1582600"/>
            <a:ext cx="3636000" cy="4356000"/>
          </a:xfrm>
          <a:solidFill>
            <a:schemeClr val="accent6"/>
          </a:solidFill>
        </p:spPr>
        <p:txBody>
          <a:bodyPr lIns="216000" tIns="25200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a:defRPr sz="1200"/>
            </a:lvl2pPr>
            <a:lvl3pPr>
              <a:spcBef>
                <a:spcPts val="600"/>
              </a:spcBef>
              <a:defRPr sz="12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Body copy text 2">
            <a:extLst>
              <a:ext uri="{FF2B5EF4-FFF2-40B4-BE49-F238E27FC236}">
                <a16:creationId xmlns:a16="http://schemas.microsoft.com/office/drawing/2014/main" id="{7A8B5648-049A-4275-B63C-8DE5F8AE7099}"/>
              </a:ext>
            </a:extLst>
          </p:cNvPr>
          <p:cNvSpPr>
            <a:spLocks noGrp="1"/>
          </p:cNvSpPr>
          <p:nvPr>
            <p:ph sz="quarter" idx="16" hasCustomPrompt="1"/>
          </p:nvPr>
        </p:nvSpPr>
        <p:spPr>
          <a:xfrm>
            <a:off x="4992515" y="1582599"/>
            <a:ext cx="2936639" cy="4355999"/>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300"/>
            </a:lvl1pPr>
            <a:lvl3pPr>
              <a:spcBef>
                <a:spcPts val="600"/>
              </a:spcBef>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11" name="Header Graphic">
            <a:extLst>
              <a:ext uri="{FF2B5EF4-FFF2-40B4-BE49-F238E27FC236}">
                <a16:creationId xmlns:a16="http://schemas.microsoft.com/office/drawing/2014/main" id="{9DB53C54-1940-40BA-A399-8A0B3D270EC7}"/>
              </a:ext>
              <a:ext uri="{C183D7F6-B498-43B3-948B-1728B52AA6E4}">
                <adec:decorative xmlns:adec="http://schemas.microsoft.com/office/drawing/2017/decorative" val="1"/>
              </a:ext>
            </a:extLst>
          </p:cNvPr>
          <p:cNvGrpSpPr>
            <a:grpSpLocks noChangeAspect="1"/>
          </p:cNvGrpSpPr>
          <p:nvPr userDrawn="1"/>
        </p:nvGrpSpPr>
        <p:grpSpPr bwMode="auto">
          <a:xfrm>
            <a:off x="1" y="0"/>
            <a:ext cx="795308" cy="936001"/>
            <a:chOff x="5663" y="1680"/>
            <a:chExt cx="814" cy="958"/>
          </a:xfrm>
        </p:grpSpPr>
        <p:sp>
          <p:nvSpPr>
            <p:cNvPr id="13" name="Shape">
              <a:extLst>
                <a:ext uri="{FF2B5EF4-FFF2-40B4-BE49-F238E27FC236}">
                  <a16:creationId xmlns:a16="http://schemas.microsoft.com/office/drawing/2014/main" id="{8181CB42-1B99-4556-9B91-6C4CD9095331}"/>
                </a:ext>
              </a:extLst>
            </p:cNvPr>
            <p:cNvSpPr>
              <a:spLocks/>
            </p:cNvSpPr>
            <p:nvPr userDrawn="1"/>
          </p:nvSpPr>
          <p:spPr bwMode="auto">
            <a:xfrm>
              <a:off x="5663" y="1680"/>
              <a:ext cx="669" cy="685"/>
            </a:xfrm>
            <a:custGeom>
              <a:avLst/>
              <a:gdLst>
                <a:gd name="T0" fmla="*/ 280 w 280"/>
                <a:gd name="T1" fmla="*/ 65 h 287"/>
                <a:gd name="T2" fmla="*/ 270 w 280"/>
                <a:gd name="T3" fmla="*/ 0 h 287"/>
                <a:gd name="T4" fmla="*/ 0 w 280"/>
                <a:gd name="T5" fmla="*/ 0 h 287"/>
                <a:gd name="T6" fmla="*/ 0 w 280"/>
                <a:gd name="T7" fmla="*/ 280 h 287"/>
                <a:gd name="T8" fmla="*/ 58 w 280"/>
                <a:gd name="T9" fmla="*/ 287 h 287"/>
                <a:gd name="T10" fmla="*/ 280 w 280"/>
                <a:gd name="T11" fmla="*/ 65 h 287"/>
              </a:gdLst>
              <a:ahLst/>
              <a:cxnLst>
                <a:cxn ang="0">
                  <a:pos x="T0" y="T1"/>
                </a:cxn>
                <a:cxn ang="0">
                  <a:pos x="T2" y="T3"/>
                </a:cxn>
                <a:cxn ang="0">
                  <a:pos x="T4" y="T5"/>
                </a:cxn>
                <a:cxn ang="0">
                  <a:pos x="T6" y="T7"/>
                </a:cxn>
                <a:cxn ang="0">
                  <a:pos x="T8" y="T9"/>
                </a:cxn>
                <a:cxn ang="0">
                  <a:pos x="T10" y="T11"/>
                </a:cxn>
              </a:cxnLst>
              <a:rect l="0" t="0" r="r" b="b"/>
              <a:pathLst>
                <a:path w="280" h="287">
                  <a:moveTo>
                    <a:pt x="280" y="65"/>
                  </a:moveTo>
                  <a:cubicBezTo>
                    <a:pt x="280" y="42"/>
                    <a:pt x="276" y="21"/>
                    <a:pt x="270" y="0"/>
                  </a:cubicBezTo>
                  <a:cubicBezTo>
                    <a:pt x="0" y="0"/>
                    <a:pt x="0" y="0"/>
                    <a:pt x="0" y="0"/>
                  </a:cubicBezTo>
                  <a:cubicBezTo>
                    <a:pt x="0" y="280"/>
                    <a:pt x="0" y="280"/>
                    <a:pt x="0" y="280"/>
                  </a:cubicBezTo>
                  <a:cubicBezTo>
                    <a:pt x="19" y="285"/>
                    <a:pt x="38" y="287"/>
                    <a:pt x="58" y="287"/>
                  </a:cubicBezTo>
                  <a:cubicBezTo>
                    <a:pt x="180" y="287"/>
                    <a:pt x="280" y="188"/>
                    <a:pt x="280" y="65"/>
                  </a:cubicBezTo>
                  <a:close/>
                </a:path>
              </a:pathLst>
            </a:custGeom>
            <a:solidFill>
              <a:srgbClr val="58BC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4" name="Shape">
              <a:extLst>
                <a:ext uri="{FF2B5EF4-FFF2-40B4-BE49-F238E27FC236}">
                  <a16:creationId xmlns:a16="http://schemas.microsoft.com/office/drawing/2014/main" id="{CF7FB094-0935-4D60-BCAB-A72145C42599}"/>
                </a:ext>
              </a:extLst>
            </p:cNvPr>
            <p:cNvSpPr>
              <a:spLocks noEditPoints="1"/>
            </p:cNvSpPr>
            <p:nvPr userDrawn="1"/>
          </p:nvSpPr>
          <p:spPr bwMode="auto">
            <a:xfrm>
              <a:off x="5858" y="1924"/>
              <a:ext cx="619" cy="714"/>
            </a:xfrm>
            <a:custGeom>
              <a:avLst/>
              <a:gdLst>
                <a:gd name="T0" fmla="*/ 0 w 619"/>
                <a:gd name="T1" fmla="*/ 714 h 714"/>
                <a:gd name="T2" fmla="*/ 0 w 619"/>
                <a:gd name="T3" fmla="*/ 0 h 714"/>
                <a:gd name="T4" fmla="*/ 619 w 619"/>
                <a:gd name="T5" fmla="*/ 358 h 714"/>
                <a:gd name="T6" fmla="*/ 0 w 619"/>
                <a:gd name="T7" fmla="*/ 714 h 714"/>
                <a:gd name="T8" fmla="*/ 20 w 619"/>
                <a:gd name="T9" fmla="*/ 33 h 714"/>
                <a:gd name="T10" fmla="*/ 20 w 619"/>
                <a:gd name="T11" fmla="*/ 680 h 714"/>
                <a:gd name="T12" fmla="*/ 581 w 619"/>
                <a:gd name="T13" fmla="*/ 358 h 714"/>
                <a:gd name="T14" fmla="*/ 20 w 619"/>
                <a:gd name="T15" fmla="*/ 33 h 7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9" h="714">
                  <a:moveTo>
                    <a:pt x="0" y="714"/>
                  </a:moveTo>
                  <a:lnTo>
                    <a:pt x="0" y="0"/>
                  </a:lnTo>
                  <a:lnTo>
                    <a:pt x="619" y="358"/>
                  </a:lnTo>
                  <a:lnTo>
                    <a:pt x="0" y="714"/>
                  </a:lnTo>
                  <a:close/>
                  <a:moveTo>
                    <a:pt x="20" y="33"/>
                  </a:moveTo>
                  <a:lnTo>
                    <a:pt x="20" y="680"/>
                  </a:lnTo>
                  <a:lnTo>
                    <a:pt x="581" y="358"/>
                  </a:lnTo>
                  <a:lnTo>
                    <a:pt x="20" y="33"/>
                  </a:lnTo>
                  <a:close/>
                </a:path>
              </a:pathLst>
            </a:custGeom>
            <a:solidFill>
              <a:srgbClr val="C742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10" name="Slide Number">
            <a:extLst>
              <a:ext uri="{FF2B5EF4-FFF2-40B4-BE49-F238E27FC236}">
                <a16:creationId xmlns:a16="http://schemas.microsoft.com/office/drawing/2014/main" id="{DCE954CA-5F34-41AF-8C0A-75249D76E797}"/>
              </a:ext>
            </a:extLst>
          </p:cNvPr>
          <p:cNvSpPr>
            <a:spLocks noGrp="1"/>
          </p:cNvSpPr>
          <p:nvPr>
            <p:ph type="sldNum" sz="quarter" idx="19"/>
          </p:nvPr>
        </p:nvSpPr>
        <p:spPr/>
        <p:txBody>
          <a:bodyPr/>
          <a:lstStyle/>
          <a:p>
            <a:fld id="{F5AEA0E0-5CC6-4BD0-905C-A0021E419432}" type="slidenum">
              <a:rPr lang="en-GB" smtClean="0"/>
              <a:pPr/>
              <a:t>‹#›</a:t>
            </a:fld>
            <a:endParaRPr lang="en-GB"/>
          </a:p>
        </p:txBody>
      </p:sp>
      <p:sp>
        <p:nvSpPr>
          <p:cNvPr id="7" name="Date">
            <a:extLst>
              <a:ext uri="{FF2B5EF4-FFF2-40B4-BE49-F238E27FC236}">
                <a16:creationId xmlns:a16="http://schemas.microsoft.com/office/drawing/2014/main" id="{AD2E3E0D-44F7-47A6-9599-51FC98AA7499}"/>
              </a:ext>
            </a:extLst>
          </p:cNvPr>
          <p:cNvSpPr>
            <a:spLocks noGrp="1"/>
          </p:cNvSpPr>
          <p:nvPr>
            <p:ph type="dt" sz="half" idx="17"/>
          </p:nvPr>
        </p:nvSpPr>
        <p:spPr/>
        <p:txBody>
          <a:bodyPr/>
          <a:lstStyle/>
          <a:p>
            <a:endParaRPr lang="en-GB"/>
          </a:p>
        </p:txBody>
      </p:sp>
      <p:sp>
        <p:nvSpPr>
          <p:cNvPr id="8" name="Footer/CRICOS">
            <a:extLst>
              <a:ext uri="{FF2B5EF4-FFF2-40B4-BE49-F238E27FC236}">
                <a16:creationId xmlns:a16="http://schemas.microsoft.com/office/drawing/2014/main" id="{4E8A1DF4-45A8-4486-8ACA-700AF2812ABE}"/>
              </a:ext>
            </a:extLst>
          </p:cNvPr>
          <p:cNvSpPr>
            <a:spLocks noGrp="1"/>
          </p:cNvSpPr>
          <p:nvPr>
            <p:ph type="ftr" sz="quarter" idx="18"/>
          </p:nvPr>
        </p:nvSpPr>
        <p:spPr/>
        <p:txBody>
          <a:bodyPr/>
          <a:lstStyle/>
          <a:p>
            <a:r>
              <a:rPr lang="en-AU"/>
              <a:t>Deakin University CRICOS Provider Code: 00113B</a:t>
            </a:r>
            <a:endParaRPr lang="en-GB"/>
          </a:p>
        </p:txBody>
      </p:sp>
    </p:spTree>
    <p:extLst>
      <p:ext uri="{BB962C8B-B14F-4D97-AF65-F5344CB8AC3E}">
        <p14:creationId xmlns:p14="http://schemas.microsoft.com/office/powerpoint/2010/main" val="36690459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and Table B">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801765" y="349790"/>
            <a:ext cx="5508000" cy="936000"/>
          </a:xfrm>
        </p:spPr>
        <p:txBody>
          <a:bodyPr/>
          <a:lstStyle>
            <a:lvl1pPr>
              <a:lnSpc>
                <a:spcPct val="100000"/>
              </a:lnSpc>
              <a:buFont typeface="Arial" panose="020B0604020202020204" pitchFamily="34" charset="0"/>
              <a:buNone/>
              <a:defRPr sz="2650">
                <a:solidFill>
                  <a:schemeClr val="tx1"/>
                </a:solidFill>
              </a:defRPr>
            </a:lvl1pPr>
          </a:lstStyle>
          <a:p>
            <a:r>
              <a:rPr lang="en-US"/>
              <a:t>Click to add title</a:t>
            </a:r>
            <a:endParaRPr lang="en-GB"/>
          </a:p>
        </p:txBody>
      </p:sp>
      <p:sp>
        <p:nvSpPr>
          <p:cNvPr id="7" name="Table Placeholder">
            <a:extLst>
              <a:ext uri="{FF2B5EF4-FFF2-40B4-BE49-F238E27FC236}">
                <a16:creationId xmlns:a16="http://schemas.microsoft.com/office/drawing/2014/main" id="{186C0C8E-6E89-41BD-BF85-EA7502310463}"/>
              </a:ext>
            </a:extLst>
          </p:cNvPr>
          <p:cNvSpPr>
            <a:spLocks noGrp="1"/>
          </p:cNvSpPr>
          <p:nvPr>
            <p:ph type="tbl" sz="quarter" idx="16"/>
          </p:nvPr>
        </p:nvSpPr>
        <p:spPr>
          <a:xfrm>
            <a:off x="801766" y="1617663"/>
            <a:ext cx="5832000" cy="3816350"/>
          </a:xfrm>
          <a:solidFill>
            <a:schemeClr val="accent6"/>
          </a:solidFill>
        </p:spPr>
        <p:txBody>
          <a:bodyPr/>
          <a:lstStyle>
            <a:lvl1pPr>
              <a:defRPr sz="1400"/>
            </a:lvl1pPr>
          </a:lstStyle>
          <a:p>
            <a:r>
              <a:rPr lang="en-US"/>
              <a:t>Click icon to add table</a:t>
            </a:r>
            <a:endParaRPr lang="en-AU"/>
          </a:p>
        </p:txBody>
      </p:sp>
      <p:grpSp>
        <p:nvGrpSpPr>
          <p:cNvPr id="11" name="Header Graphics">
            <a:extLst>
              <a:ext uri="{FF2B5EF4-FFF2-40B4-BE49-F238E27FC236}">
                <a16:creationId xmlns:a16="http://schemas.microsoft.com/office/drawing/2014/main" id="{9DB53C54-1940-40BA-A399-8A0B3D270EC7}"/>
              </a:ext>
              <a:ext uri="{C183D7F6-B498-43B3-948B-1728B52AA6E4}">
                <adec:decorative xmlns:adec="http://schemas.microsoft.com/office/drawing/2017/decorative" val="1"/>
              </a:ext>
            </a:extLst>
          </p:cNvPr>
          <p:cNvGrpSpPr>
            <a:grpSpLocks noChangeAspect="1"/>
          </p:cNvGrpSpPr>
          <p:nvPr userDrawn="1"/>
        </p:nvGrpSpPr>
        <p:grpSpPr bwMode="auto">
          <a:xfrm>
            <a:off x="0" y="0"/>
            <a:ext cx="795308" cy="936001"/>
            <a:chOff x="5663" y="1680"/>
            <a:chExt cx="814" cy="958"/>
          </a:xfrm>
        </p:grpSpPr>
        <p:sp>
          <p:nvSpPr>
            <p:cNvPr id="13" name="Shape">
              <a:extLst>
                <a:ext uri="{FF2B5EF4-FFF2-40B4-BE49-F238E27FC236}">
                  <a16:creationId xmlns:a16="http://schemas.microsoft.com/office/drawing/2014/main" id="{8181CB42-1B99-4556-9B91-6C4CD9095331}"/>
                </a:ext>
              </a:extLst>
            </p:cNvPr>
            <p:cNvSpPr>
              <a:spLocks/>
            </p:cNvSpPr>
            <p:nvPr userDrawn="1"/>
          </p:nvSpPr>
          <p:spPr bwMode="auto">
            <a:xfrm>
              <a:off x="5663" y="1680"/>
              <a:ext cx="669" cy="685"/>
            </a:xfrm>
            <a:custGeom>
              <a:avLst/>
              <a:gdLst>
                <a:gd name="T0" fmla="*/ 280 w 280"/>
                <a:gd name="T1" fmla="*/ 65 h 287"/>
                <a:gd name="T2" fmla="*/ 270 w 280"/>
                <a:gd name="T3" fmla="*/ 0 h 287"/>
                <a:gd name="T4" fmla="*/ 0 w 280"/>
                <a:gd name="T5" fmla="*/ 0 h 287"/>
                <a:gd name="T6" fmla="*/ 0 w 280"/>
                <a:gd name="T7" fmla="*/ 280 h 287"/>
                <a:gd name="T8" fmla="*/ 58 w 280"/>
                <a:gd name="T9" fmla="*/ 287 h 287"/>
                <a:gd name="T10" fmla="*/ 280 w 280"/>
                <a:gd name="T11" fmla="*/ 65 h 287"/>
              </a:gdLst>
              <a:ahLst/>
              <a:cxnLst>
                <a:cxn ang="0">
                  <a:pos x="T0" y="T1"/>
                </a:cxn>
                <a:cxn ang="0">
                  <a:pos x="T2" y="T3"/>
                </a:cxn>
                <a:cxn ang="0">
                  <a:pos x="T4" y="T5"/>
                </a:cxn>
                <a:cxn ang="0">
                  <a:pos x="T6" y="T7"/>
                </a:cxn>
                <a:cxn ang="0">
                  <a:pos x="T8" y="T9"/>
                </a:cxn>
                <a:cxn ang="0">
                  <a:pos x="T10" y="T11"/>
                </a:cxn>
              </a:cxnLst>
              <a:rect l="0" t="0" r="r" b="b"/>
              <a:pathLst>
                <a:path w="280" h="287">
                  <a:moveTo>
                    <a:pt x="280" y="65"/>
                  </a:moveTo>
                  <a:cubicBezTo>
                    <a:pt x="280" y="42"/>
                    <a:pt x="276" y="21"/>
                    <a:pt x="270" y="0"/>
                  </a:cubicBezTo>
                  <a:cubicBezTo>
                    <a:pt x="0" y="0"/>
                    <a:pt x="0" y="0"/>
                    <a:pt x="0" y="0"/>
                  </a:cubicBezTo>
                  <a:cubicBezTo>
                    <a:pt x="0" y="280"/>
                    <a:pt x="0" y="280"/>
                    <a:pt x="0" y="280"/>
                  </a:cubicBezTo>
                  <a:cubicBezTo>
                    <a:pt x="19" y="285"/>
                    <a:pt x="38" y="287"/>
                    <a:pt x="58" y="287"/>
                  </a:cubicBezTo>
                  <a:cubicBezTo>
                    <a:pt x="180" y="287"/>
                    <a:pt x="280" y="188"/>
                    <a:pt x="280" y="65"/>
                  </a:cubicBezTo>
                  <a:close/>
                </a:path>
              </a:pathLst>
            </a:custGeom>
            <a:solidFill>
              <a:srgbClr val="58BC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4" name="Shape">
              <a:extLst>
                <a:ext uri="{FF2B5EF4-FFF2-40B4-BE49-F238E27FC236}">
                  <a16:creationId xmlns:a16="http://schemas.microsoft.com/office/drawing/2014/main" id="{CF7FB094-0935-4D60-BCAB-A72145C42599}"/>
                </a:ext>
              </a:extLst>
            </p:cNvPr>
            <p:cNvSpPr>
              <a:spLocks noEditPoints="1"/>
            </p:cNvSpPr>
            <p:nvPr userDrawn="1"/>
          </p:nvSpPr>
          <p:spPr bwMode="auto">
            <a:xfrm>
              <a:off x="5858" y="1924"/>
              <a:ext cx="619" cy="714"/>
            </a:xfrm>
            <a:custGeom>
              <a:avLst/>
              <a:gdLst>
                <a:gd name="T0" fmla="*/ 0 w 619"/>
                <a:gd name="T1" fmla="*/ 714 h 714"/>
                <a:gd name="T2" fmla="*/ 0 w 619"/>
                <a:gd name="T3" fmla="*/ 0 h 714"/>
                <a:gd name="T4" fmla="*/ 619 w 619"/>
                <a:gd name="T5" fmla="*/ 358 h 714"/>
                <a:gd name="T6" fmla="*/ 0 w 619"/>
                <a:gd name="T7" fmla="*/ 714 h 714"/>
                <a:gd name="T8" fmla="*/ 20 w 619"/>
                <a:gd name="T9" fmla="*/ 33 h 714"/>
                <a:gd name="T10" fmla="*/ 20 w 619"/>
                <a:gd name="T11" fmla="*/ 680 h 714"/>
                <a:gd name="T12" fmla="*/ 581 w 619"/>
                <a:gd name="T13" fmla="*/ 358 h 714"/>
                <a:gd name="T14" fmla="*/ 20 w 619"/>
                <a:gd name="T15" fmla="*/ 33 h 7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9" h="714">
                  <a:moveTo>
                    <a:pt x="0" y="714"/>
                  </a:moveTo>
                  <a:lnTo>
                    <a:pt x="0" y="0"/>
                  </a:lnTo>
                  <a:lnTo>
                    <a:pt x="619" y="358"/>
                  </a:lnTo>
                  <a:lnTo>
                    <a:pt x="0" y="714"/>
                  </a:lnTo>
                  <a:close/>
                  <a:moveTo>
                    <a:pt x="20" y="33"/>
                  </a:moveTo>
                  <a:lnTo>
                    <a:pt x="20" y="680"/>
                  </a:lnTo>
                  <a:lnTo>
                    <a:pt x="581" y="358"/>
                  </a:lnTo>
                  <a:lnTo>
                    <a:pt x="20" y="33"/>
                  </a:lnTo>
                  <a:close/>
                </a:path>
              </a:pathLst>
            </a:custGeom>
            <a:solidFill>
              <a:srgbClr val="C742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10" name="Slide Number">
            <a:extLst>
              <a:ext uri="{FF2B5EF4-FFF2-40B4-BE49-F238E27FC236}">
                <a16:creationId xmlns:a16="http://schemas.microsoft.com/office/drawing/2014/main" id="{AA537430-6C10-4C2A-9E36-A76ADBC95041}"/>
              </a:ext>
            </a:extLst>
          </p:cNvPr>
          <p:cNvSpPr>
            <a:spLocks noGrp="1"/>
          </p:cNvSpPr>
          <p:nvPr>
            <p:ph type="sldNum" sz="quarter" idx="19"/>
          </p:nvPr>
        </p:nvSpPr>
        <p:spPr/>
        <p:txBody>
          <a:bodyPr/>
          <a:lstStyle/>
          <a:p>
            <a:fld id="{F5AEA0E0-5CC6-4BD0-905C-A0021E419432}" type="slidenum">
              <a:rPr lang="en-GB" smtClean="0"/>
              <a:pPr/>
              <a:t>‹#›</a:t>
            </a:fld>
            <a:endParaRPr lang="en-GB"/>
          </a:p>
        </p:txBody>
      </p:sp>
      <p:sp>
        <p:nvSpPr>
          <p:cNvPr id="6" name="Date">
            <a:extLst>
              <a:ext uri="{FF2B5EF4-FFF2-40B4-BE49-F238E27FC236}">
                <a16:creationId xmlns:a16="http://schemas.microsoft.com/office/drawing/2014/main" id="{0B131A70-E30F-45DB-A526-B035C08F4646}"/>
              </a:ext>
            </a:extLst>
          </p:cNvPr>
          <p:cNvSpPr>
            <a:spLocks noGrp="1"/>
          </p:cNvSpPr>
          <p:nvPr>
            <p:ph type="dt" sz="half" idx="17"/>
          </p:nvPr>
        </p:nvSpPr>
        <p:spPr/>
        <p:txBody>
          <a:bodyPr/>
          <a:lstStyle/>
          <a:p>
            <a:endParaRPr lang="en-GB"/>
          </a:p>
        </p:txBody>
      </p:sp>
      <p:sp>
        <p:nvSpPr>
          <p:cNvPr id="8" name="Footer/CRICOS">
            <a:extLst>
              <a:ext uri="{FF2B5EF4-FFF2-40B4-BE49-F238E27FC236}">
                <a16:creationId xmlns:a16="http://schemas.microsoft.com/office/drawing/2014/main" id="{FF76CC07-9746-4B8A-B96D-B272F3F6E8DB}"/>
              </a:ext>
            </a:extLst>
          </p:cNvPr>
          <p:cNvSpPr>
            <a:spLocks noGrp="1"/>
          </p:cNvSpPr>
          <p:nvPr>
            <p:ph type="ftr" sz="quarter" idx="18"/>
          </p:nvPr>
        </p:nvSpPr>
        <p:spPr/>
        <p:txBody>
          <a:bodyPr/>
          <a:lstStyle/>
          <a:p>
            <a:r>
              <a:rPr lang="en-AU"/>
              <a:t>Deakin University CRICOS Provider Code: 00113B</a:t>
            </a:r>
            <a:endParaRPr lang="en-GB"/>
          </a:p>
        </p:txBody>
      </p:sp>
    </p:spTree>
    <p:extLst>
      <p:ext uri="{BB962C8B-B14F-4D97-AF65-F5344CB8AC3E}">
        <p14:creationId xmlns:p14="http://schemas.microsoft.com/office/powerpoint/2010/main" val="1881808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with Background A">
    <p:spTree>
      <p:nvGrpSpPr>
        <p:cNvPr id="1" name=""/>
        <p:cNvGrpSpPr/>
        <p:nvPr/>
      </p:nvGrpSpPr>
      <p:grpSpPr>
        <a:xfrm>
          <a:off x="0" y="0"/>
          <a:ext cx="0" cy="0"/>
          <a:chOff x="0" y="0"/>
          <a:chExt cx="0" cy="0"/>
        </a:xfrm>
      </p:grpSpPr>
      <p:sp>
        <p:nvSpPr>
          <p:cNvPr id="15" name="Background">
            <a:extLst>
              <a:ext uri="{FF2B5EF4-FFF2-40B4-BE49-F238E27FC236}">
                <a16:creationId xmlns:a16="http://schemas.microsoft.com/office/drawing/2014/main" id="{4262EEFC-6A97-470A-8C1E-B4F6FAF14D43}"/>
              </a:ext>
              <a:ext uri="{C183D7F6-B498-43B3-948B-1728B52AA6E4}">
                <adec:decorative xmlns:adec="http://schemas.microsoft.com/office/drawing/2017/decorative" val="1"/>
              </a:ext>
            </a:extLst>
          </p:cNvPr>
          <p:cNvSpPr/>
          <p:nvPr userDrawn="1"/>
        </p:nvSpPr>
        <p:spPr>
          <a:xfrm>
            <a:off x="0" y="0"/>
            <a:ext cx="12191999" cy="6858000"/>
          </a:xfrm>
          <a:prstGeom prst="rect">
            <a:avLst/>
          </a:prstGeom>
          <a:solidFill>
            <a:srgbClr val="373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Graphic">
            <a:extLst>
              <a:ext uri="{FF2B5EF4-FFF2-40B4-BE49-F238E27FC236}">
                <a16:creationId xmlns:a16="http://schemas.microsoft.com/office/drawing/2014/main" id="{6551DA18-E036-4C63-B29C-5ABCD4B402F1}"/>
              </a:ext>
              <a:ext uri="{C183D7F6-B498-43B3-948B-1728B52AA6E4}">
                <adec:decorative xmlns:adec="http://schemas.microsoft.com/office/drawing/2017/decorative" val="1"/>
              </a:ext>
            </a:extLst>
          </p:cNvPr>
          <p:cNvSpPr/>
          <p:nvPr/>
        </p:nvSpPr>
        <p:spPr>
          <a:xfrm>
            <a:off x="0" y="911590"/>
            <a:ext cx="8415146" cy="5034820"/>
          </a:xfrm>
          <a:custGeom>
            <a:avLst/>
            <a:gdLst>
              <a:gd name="connsiteX0" fmla="*/ 0 w 8415146"/>
              <a:gd name="connsiteY0" fmla="*/ 5034820 h 5034820"/>
              <a:gd name="connsiteX1" fmla="*/ 5898261 w 8415146"/>
              <a:gd name="connsiteY1" fmla="*/ 5034820 h 5034820"/>
              <a:gd name="connsiteX2" fmla="*/ 8415147 w 8415146"/>
              <a:gd name="connsiteY2" fmla="*/ 2517934 h 5034820"/>
              <a:gd name="connsiteX3" fmla="*/ 5898261 w 8415146"/>
              <a:gd name="connsiteY3" fmla="*/ 0 h 5034820"/>
              <a:gd name="connsiteX4" fmla="*/ 0 w 8415146"/>
              <a:gd name="connsiteY4" fmla="*/ 0 h 5034820"/>
              <a:gd name="connsiteX5" fmla="*/ 0 w 8415146"/>
              <a:gd name="connsiteY5" fmla="*/ 5034820 h 5034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15146" h="5034820">
                <a:moveTo>
                  <a:pt x="0" y="5034820"/>
                </a:moveTo>
                <a:lnTo>
                  <a:pt x="5898261" y="5034820"/>
                </a:lnTo>
                <a:cubicBezTo>
                  <a:pt x="7287101" y="5034820"/>
                  <a:pt x="8415147" y="3908393"/>
                  <a:pt x="8415147" y="2517934"/>
                </a:cubicBezTo>
                <a:cubicBezTo>
                  <a:pt x="8415242" y="1127093"/>
                  <a:pt x="7288816" y="0"/>
                  <a:pt x="5898261" y="0"/>
                </a:cubicBezTo>
                <a:lnTo>
                  <a:pt x="0" y="0"/>
                </a:lnTo>
                <a:lnTo>
                  <a:pt x="0" y="5034820"/>
                </a:lnTo>
                <a:close/>
              </a:path>
            </a:pathLst>
          </a:custGeom>
          <a:solidFill>
            <a:srgbClr val="C74298"/>
          </a:solidFill>
          <a:ln w="9525" cap="flat">
            <a:noFill/>
            <a:prstDash val="solid"/>
            <a:miter/>
          </a:ln>
        </p:spPr>
        <p:txBody>
          <a:bodyPr rtlCol="0" anchor="ctr"/>
          <a:lstStyle/>
          <a:p>
            <a:endParaRPr lang="en-AU"/>
          </a:p>
        </p:txBody>
      </p:sp>
      <p:sp>
        <p:nvSpPr>
          <p:cNvPr id="2" name="Title"/>
          <p:cNvSpPr>
            <a:spLocks noGrp="1"/>
          </p:cNvSpPr>
          <p:nvPr>
            <p:ph type="title" hasCustomPrompt="1"/>
          </p:nvPr>
        </p:nvSpPr>
        <p:spPr>
          <a:xfrm>
            <a:off x="801765" y="1473196"/>
            <a:ext cx="5508000" cy="936000"/>
          </a:xfrm>
        </p:spPr>
        <p:txBody>
          <a:bodyPr/>
          <a:lstStyle>
            <a:lvl1pPr>
              <a:lnSpc>
                <a:spcPct val="100000"/>
              </a:lnSpc>
              <a:buFont typeface="Arial" panose="020B0604020202020204" pitchFamily="34" charset="0"/>
              <a:buNone/>
              <a:defRPr sz="2650">
                <a:solidFill>
                  <a:schemeClr val="bg1"/>
                </a:solidFill>
              </a:defRPr>
            </a:lvl1pPr>
          </a:lstStyle>
          <a:p>
            <a:r>
              <a:rPr lang="en-US"/>
              <a:t>Click to add title</a:t>
            </a:r>
            <a:endParaRPr lang="en-GB"/>
          </a:p>
        </p:txBody>
      </p:sp>
      <p:sp>
        <p:nvSpPr>
          <p:cNvPr id="14" name="Body copy text">
            <a:extLst>
              <a:ext uri="{FF2B5EF4-FFF2-40B4-BE49-F238E27FC236}">
                <a16:creationId xmlns:a16="http://schemas.microsoft.com/office/drawing/2014/main" id="{7CEB7F94-BC87-4343-A596-E86EF3A223CB}"/>
              </a:ext>
            </a:extLst>
          </p:cNvPr>
          <p:cNvSpPr>
            <a:spLocks noGrp="1"/>
          </p:cNvSpPr>
          <p:nvPr>
            <p:ph sz="quarter" idx="12" hasCustomPrompt="1"/>
          </p:nvPr>
        </p:nvSpPr>
        <p:spPr>
          <a:xfrm>
            <a:off x="801764" y="2662888"/>
            <a:ext cx="5507999" cy="2664000"/>
          </a:xfrm>
          <a:noFill/>
        </p:spPr>
        <p:txBody>
          <a:bodyPr lIns="90000" tIns="9000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solidFill>
              </a:defRPr>
            </a:lvl1pPr>
            <a:lvl2pPr>
              <a:defRPr sz="1200">
                <a:solidFill>
                  <a:schemeClr val="bg1"/>
                </a:solidFill>
              </a:defRPr>
            </a:lvl2pPr>
            <a:lvl3pPr>
              <a:spcBef>
                <a:spcPts val="600"/>
              </a:spcBef>
              <a:defRPr sz="1200">
                <a:solidFill>
                  <a:schemeClr val="bg1"/>
                </a:solidFill>
              </a:defRPr>
            </a:lvl3pPr>
            <a:lvl4pPr>
              <a:defRPr sz="1200">
                <a:solidFill>
                  <a:schemeClr val="bg1"/>
                </a:solidFill>
              </a:defRPr>
            </a:lvl4pPr>
            <a:lvl5pPr>
              <a:defRPr sz="12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Slide Number">
            <a:extLst>
              <a:ext uri="{FF2B5EF4-FFF2-40B4-BE49-F238E27FC236}">
                <a16:creationId xmlns:a16="http://schemas.microsoft.com/office/drawing/2014/main" id="{C68B1544-0DFA-459D-8ABC-F4811138FABA}"/>
              </a:ext>
            </a:extLst>
          </p:cNvPr>
          <p:cNvSpPr>
            <a:spLocks noGrp="1"/>
          </p:cNvSpPr>
          <p:nvPr>
            <p:ph type="sldNum" sz="quarter" idx="15"/>
          </p:nvPr>
        </p:nvSpPr>
        <p:spPr/>
        <p:txBody>
          <a:bodyPr/>
          <a:lstStyle>
            <a:lvl1pPr>
              <a:defRPr>
                <a:solidFill>
                  <a:schemeClr val="bg1"/>
                </a:solidFill>
              </a:defRPr>
            </a:lvl1pPr>
          </a:lstStyle>
          <a:p>
            <a:fld id="{F5AEA0E0-5CC6-4BD0-905C-A0021E419432}" type="slidenum">
              <a:rPr lang="en-GB" smtClean="0"/>
              <a:pPr/>
              <a:t>‹#›</a:t>
            </a:fld>
            <a:endParaRPr lang="en-GB"/>
          </a:p>
        </p:txBody>
      </p:sp>
      <p:sp>
        <p:nvSpPr>
          <p:cNvPr id="3" name="Date">
            <a:extLst>
              <a:ext uri="{FF2B5EF4-FFF2-40B4-BE49-F238E27FC236}">
                <a16:creationId xmlns:a16="http://schemas.microsoft.com/office/drawing/2014/main" id="{971B77DE-A496-4B93-B64F-ED5DC4A08ACE}"/>
              </a:ext>
            </a:extLst>
          </p:cNvPr>
          <p:cNvSpPr>
            <a:spLocks noGrp="1"/>
          </p:cNvSpPr>
          <p:nvPr>
            <p:ph type="dt" sz="half" idx="13"/>
          </p:nvPr>
        </p:nvSpPr>
        <p:spPr/>
        <p:txBody>
          <a:bodyPr/>
          <a:lstStyle>
            <a:lvl1pPr>
              <a:defRPr>
                <a:solidFill>
                  <a:schemeClr val="bg1"/>
                </a:solidFill>
              </a:defRPr>
            </a:lvl1pPr>
          </a:lstStyle>
          <a:p>
            <a:endParaRPr lang="en-GB">
              <a:solidFill>
                <a:schemeClr val="bg1"/>
              </a:solidFill>
            </a:endParaRPr>
          </a:p>
        </p:txBody>
      </p:sp>
      <p:sp>
        <p:nvSpPr>
          <p:cNvPr id="4" name="Footer/CRICOS">
            <a:extLst>
              <a:ext uri="{FF2B5EF4-FFF2-40B4-BE49-F238E27FC236}">
                <a16:creationId xmlns:a16="http://schemas.microsoft.com/office/drawing/2014/main" id="{C6096C4C-B29C-42A4-AD6C-2A14A7616E8E}"/>
              </a:ext>
            </a:extLst>
          </p:cNvPr>
          <p:cNvSpPr>
            <a:spLocks noGrp="1"/>
          </p:cNvSpPr>
          <p:nvPr>
            <p:ph type="ftr" sz="quarter" idx="14"/>
          </p:nvPr>
        </p:nvSpPr>
        <p:spPr/>
        <p:txBody>
          <a:bodyPr/>
          <a:lstStyle>
            <a:lvl1pPr>
              <a:defRPr>
                <a:solidFill>
                  <a:schemeClr val="bg1"/>
                </a:solidFill>
              </a:defRPr>
            </a:lvl1pPr>
          </a:lstStyle>
          <a:p>
            <a:r>
              <a:rPr lang="en-AU"/>
              <a:t>Deakin University CRICOS Provider Code: 00113B</a:t>
            </a:r>
            <a:endParaRPr lang="en-GB"/>
          </a:p>
        </p:txBody>
      </p:sp>
      <p:pic>
        <p:nvPicPr>
          <p:cNvPr id="6" name="Picture 5">
            <a:extLst>
              <a:ext uri="{FF2B5EF4-FFF2-40B4-BE49-F238E27FC236}">
                <a16:creationId xmlns:a16="http://schemas.microsoft.com/office/drawing/2014/main" id="{184B70B5-25C3-2DD7-40FF-E8A901D25D71}"/>
              </a:ext>
            </a:extLst>
          </p:cNvPr>
          <p:cNvPicPr>
            <a:picLocks noChangeAspect="1"/>
          </p:cNvPicPr>
          <p:nvPr userDrawn="1"/>
        </p:nvPicPr>
        <p:blipFill>
          <a:blip r:embed="rId2"/>
          <a:srcRect/>
          <a:stretch/>
        </p:blipFill>
        <p:spPr>
          <a:xfrm>
            <a:off x="9638402" y="199971"/>
            <a:ext cx="2301873" cy="1360198"/>
          </a:xfrm>
          <a:prstGeom prst="rect">
            <a:avLst/>
          </a:prstGeom>
        </p:spPr>
      </p:pic>
    </p:spTree>
    <p:extLst>
      <p:ext uri="{BB962C8B-B14F-4D97-AF65-F5344CB8AC3E}">
        <p14:creationId xmlns:p14="http://schemas.microsoft.com/office/powerpoint/2010/main" val="23010570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with Background B">
    <p:spTree>
      <p:nvGrpSpPr>
        <p:cNvPr id="1" name=""/>
        <p:cNvGrpSpPr/>
        <p:nvPr/>
      </p:nvGrpSpPr>
      <p:grpSpPr>
        <a:xfrm>
          <a:off x="0" y="0"/>
          <a:ext cx="0" cy="0"/>
          <a:chOff x="0" y="0"/>
          <a:chExt cx="0" cy="0"/>
        </a:xfrm>
      </p:grpSpPr>
      <p:sp>
        <p:nvSpPr>
          <p:cNvPr id="15" name="Background">
            <a:extLst>
              <a:ext uri="{FF2B5EF4-FFF2-40B4-BE49-F238E27FC236}">
                <a16:creationId xmlns:a16="http://schemas.microsoft.com/office/drawing/2014/main" id="{4262EEFC-6A97-470A-8C1E-B4F6FAF14D43}"/>
              </a:ext>
              <a:ext uri="{C183D7F6-B498-43B3-948B-1728B52AA6E4}">
                <adec:decorative xmlns:adec="http://schemas.microsoft.com/office/drawing/2017/decorative" val="1"/>
              </a:ext>
            </a:extLst>
          </p:cNvPr>
          <p:cNvSpPr/>
          <p:nvPr userDrawn="1"/>
        </p:nvSpPr>
        <p:spPr>
          <a:xfrm>
            <a:off x="0" y="0"/>
            <a:ext cx="12191999" cy="6858000"/>
          </a:xfrm>
          <a:prstGeom prst="rect">
            <a:avLst/>
          </a:prstGeom>
          <a:solidFill>
            <a:srgbClr val="C74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title" hasCustomPrompt="1"/>
          </p:nvPr>
        </p:nvSpPr>
        <p:spPr>
          <a:xfrm>
            <a:off x="1402661" y="1473196"/>
            <a:ext cx="5508000" cy="936000"/>
          </a:xfrm>
        </p:spPr>
        <p:txBody>
          <a:bodyPr/>
          <a:lstStyle>
            <a:lvl1pPr>
              <a:lnSpc>
                <a:spcPct val="100000"/>
              </a:lnSpc>
              <a:buFont typeface="Arial" panose="020B0604020202020204" pitchFamily="34" charset="0"/>
              <a:buNone/>
              <a:defRPr sz="2650">
                <a:solidFill>
                  <a:schemeClr val="bg1"/>
                </a:solidFill>
              </a:defRPr>
            </a:lvl1pPr>
          </a:lstStyle>
          <a:p>
            <a:r>
              <a:rPr lang="en-US"/>
              <a:t>Click to add title</a:t>
            </a:r>
            <a:endParaRPr lang="en-GB"/>
          </a:p>
        </p:txBody>
      </p:sp>
      <p:sp>
        <p:nvSpPr>
          <p:cNvPr id="16" name="Body copy text">
            <a:extLst>
              <a:ext uri="{FF2B5EF4-FFF2-40B4-BE49-F238E27FC236}">
                <a16:creationId xmlns:a16="http://schemas.microsoft.com/office/drawing/2014/main" id="{F3791DE4-1437-4699-A928-975D1055FA5F}"/>
              </a:ext>
            </a:extLst>
          </p:cNvPr>
          <p:cNvSpPr>
            <a:spLocks noGrp="1"/>
          </p:cNvSpPr>
          <p:nvPr>
            <p:ph sz="quarter" idx="16" hasCustomPrompt="1"/>
          </p:nvPr>
        </p:nvSpPr>
        <p:spPr>
          <a:xfrm>
            <a:off x="1402662" y="2664820"/>
            <a:ext cx="5508000" cy="2592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300">
                <a:solidFill>
                  <a:schemeClr val="bg1"/>
                </a:solidFill>
              </a:defRPr>
            </a:lvl1pPr>
            <a:lvl2pPr>
              <a:defRPr>
                <a:solidFill>
                  <a:schemeClr val="bg1"/>
                </a:solidFill>
              </a:defRPr>
            </a:lvl2pPr>
            <a:lvl3pPr>
              <a:spcBef>
                <a:spcPts val="600"/>
              </a:spcBef>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Graphic">
            <a:extLst>
              <a:ext uri="{FF2B5EF4-FFF2-40B4-BE49-F238E27FC236}">
                <a16:creationId xmlns:a16="http://schemas.microsoft.com/office/drawing/2014/main" id="{E5E545D0-CCCB-49AF-95FD-78F4DA9A6BE5}"/>
              </a:ext>
              <a:ext uri="{C183D7F6-B498-43B3-948B-1728B52AA6E4}">
                <adec:decorative xmlns:adec="http://schemas.microsoft.com/office/drawing/2017/decorative" val="1"/>
              </a:ext>
            </a:extLst>
          </p:cNvPr>
          <p:cNvSpPr/>
          <p:nvPr/>
        </p:nvSpPr>
        <p:spPr>
          <a:xfrm>
            <a:off x="850311" y="828810"/>
            <a:ext cx="7587424" cy="5091970"/>
          </a:xfrm>
          <a:custGeom>
            <a:avLst/>
            <a:gdLst>
              <a:gd name="connsiteX0" fmla="*/ 5041869 w 7587424"/>
              <a:gd name="connsiteY0" fmla="*/ 5091970 h 5091970"/>
              <a:gd name="connsiteX1" fmla="*/ 0 w 7587424"/>
              <a:gd name="connsiteY1" fmla="*/ 5091970 h 5091970"/>
              <a:gd name="connsiteX2" fmla="*/ 0 w 7587424"/>
              <a:gd name="connsiteY2" fmla="*/ 0 h 5091970"/>
              <a:gd name="connsiteX3" fmla="*/ 5041869 w 7587424"/>
              <a:gd name="connsiteY3" fmla="*/ 0 h 5091970"/>
              <a:gd name="connsiteX4" fmla="*/ 6841998 w 7587424"/>
              <a:gd name="connsiteY4" fmla="*/ 745808 h 5091970"/>
              <a:gd name="connsiteX5" fmla="*/ 7587425 w 7587424"/>
              <a:gd name="connsiteY5" fmla="*/ 2546509 h 5091970"/>
              <a:gd name="connsiteX6" fmla="*/ 6841427 w 7587424"/>
              <a:gd name="connsiteY6" fmla="*/ 4346543 h 5091970"/>
              <a:gd name="connsiteX7" fmla="*/ 5041869 w 7587424"/>
              <a:gd name="connsiteY7" fmla="*/ 5091970 h 5091970"/>
              <a:gd name="connsiteX8" fmla="*/ 57150 w 7587424"/>
              <a:gd name="connsiteY8" fmla="*/ 5034820 h 5091970"/>
              <a:gd name="connsiteX9" fmla="*/ 5041869 w 7587424"/>
              <a:gd name="connsiteY9" fmla="*/ 5034820 h 5091970"/>
              <a:gd name="connsiteX10" fmla="*/ 7530180 w 7587424"/>
              <a:gd name="connsiteY10" fmla="*/ 2546509 h 5091970"/>
              <a:gd name="connsiteX11" fmla="*/ 5041869 w 7587424"/>
              <a:gd name="connsiteY11" fmla="*/ 57150 h 5091970"/>
              <a:gd name="connsiteX12" fmla="*/ 57150 w 7587424"/>
              <a:gd name="connsiteY12" fmla="*/ 57150 h 5091970"/>
              <a:gd name="connsiteX13" fmla="*/ 57150 w 7587424"/>
              <a:gd name="connsiteY13" fmla="*/ 5034820 h 509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87424" h="5091970">
                <a:moveTo>
                  <a:pt x="5041869" y="5091970"/>
                </a:moveTo>
                <a:lnTo>
                  <a:pt x="0" y="5091970"/>
                </a:lnTo>
                <a:lnTo>
                  <a:pt x="0" y="0"/>
                </a:lnTo>
                <a:lnTo>
                  <a:pt x="5041869" y="0"/>
                </a:lnTo>
                <a:cubicBezTo>
                  <a:pt x="5721953" y="0"/>
                  <a:pt x="6361271" y="264890"/>
                  <a:pt x="6841998" y="745808"/>
                </a:cubicBezTo>
                <a:cubicBezTo>
                  <a:pt x="7322630" y="1226725"/>
                  <a:pt x="7587425" y="1866233"/>
                  <a:pt x="7587425" y="2546509"/>
                </a:cubicBezTo>
                <a:cubicBezTo>
                  <a:pt x="7587425" y="3226403"/>
                  <a:pt x="7322439" y="3865721"/>
                  <a:pt x="6841427" y="4346543"/>
                </a:cubicBezTo>
                <a:cubicBezTo>
                  <a:pt x="6360414" y="4827270"/>
                  <a:pt x="5721382" y="5091970"/>
                  <a:pt x="5041869" y="5091970"/>
                </a:cubicBezTo>
                <a:close/>
                <a:moveTo>
                  <a:pt x="57150" y="5034820"/>
                </a:moveTo>
                <a:lnTo>
                  <a:pt x="5041869" y="5034820"/>
                </a:lnTo>
                <a:cubicBezTo>
                  <a:pt x="6413945" y="5034820"/>
                  <a:pt x="7530180" y="3918585"/>
                  <a:pt x="7530180" y="2546509"/>
                </a:cubicBezTo>
                <a:cubicBezTo>
                  <a:pt x="7530275" y="1173861"/>
                  <a:pt x="6413945" y="57150"/>
                  <a:pt x="5041869" y="57150"/>
                </a:cubicBezTo>
                <a:lnTo>
                  <a:pt x="57150" y="57150"/>
                </a:lnTo>
                <a:lnTo>
                  <a:pt x="57150" y="5034820"/>
                </a:lnTo>
                <a:close/>
              </a:path>
            </a:pathLst>
          </a:custGeom>
          <a:solidFill>
            <a:srgbClr val="FFFFFF"/>
          </a:solidFill>
          <a:ln w="9525" cap="flat">
            <a:noFill/>
            <a:prstDash val="solid"/>
            <a:miter/>
          </a:ln>
        </p:spPr>
        <p:txBody>
          <a:bodyPr rtlCol="0" anchor="ctr"/>
          <a:lstStyle/>
          <a:p>
            <a:endParaRPr lang="en-AU"/>
          </a:p>
        </p:txBody>
      </p:sp>
      <p:sp>
        <p:nvSpPr>
          <p:cNvPr id="5" name="Slide Number">
            <a:extLst>
              <a:ext uri="{FF2B5EF4-FFF2-40B4-BE49-F238E27FC236}">
                <a16:creationId xmlns:a16="http://schemas.microsoft.com/office/drawing/2014/main" id="{37EA43FF-D04F-4A6E-9F96-422B82399310}"/>
              </a:ext>
            </a:extLst>
          </p:cNvPr>
          <p:cNvSpPr>
            <a:spLocks noGrp="1"/>
          </p:cNvSpPr>
          <p:nvPr>
            <p:ph type="sldNum" sz="quarter" idx="19"/>
          </p:nvPr>
        </p:nvSpPr>
        <p:spPr/>
        <p:txBody>
          <a:bodyPr/>
          <a:lstStyle/>
          <a:p>
            <a:fld id="{F5AEA0E0-5CC6-4BD0-905C-A0021E419432}" type="slidenum">
              <a:rPr lang="en-GB" smtClean="0"/>
              <a:pPr/>
              <a:t>‹#›</a:t>
            </a:fld>
            <a:endParaRPr lang="en-GB"/>
          </a:p>
        </p:txBody>
      </p:sp>
      <p:sp>
        <p:nvSpPr>
          <p:cNvPr id="3" name="Date">
            <a:extLst>
              <a:ext uri="{FF2B5EF4-FFF2-40B4-BE49-F238E27FC236}">
                <a16:creationId xmlns:a16="http://schemas.microsoft.com/office/drawing/2014/main" id="{6CDDB718-A996-4A98-8739-BEFFB22474D3}"/>
              </a:ext>
            </a:extLst>
          </p:cNvPr>
          <p:cNvSpPr>
            <a:spLocks noGrp="1"/>
          </p:cNvSpPr>
          <p:nvPr>
            <p:ph type="dt" sz="half" idx="17"/>
          </p:nvPr>
        </p:nvSpPr>
        <p:spPr/>
        <p:txBody>
          <a:bodyPr/>
          <a:lstStyle/>
          <a:p>
            <a:endParaRPr lang="en-GB"/>
          </a:p>
        </p:txBody>
      </p:sp>
      <p:sp>
        <p:nvSpPr>
          <p:cNvPr id="4" name="Footer/CRICOS">
            <a:extLst>
              <a:ext uri="{FF2B5EF4-FFF2-40B4-BE49-F238E27FC236}">
                <a16:creationId xmlns:a16="http://schemas.microsoft.com/office/drawing/2014/main" id="{1F08ED1B-906B-4B47-B5E0-ED1012EB0674}"/>
              </a:ext>
            </a:extLst>
          </p:cNvPr>
          <p:cNvSpPr>
            <a:spLocks noGrp="1"/>
          </p:cNvSpPr>
          <p:nvPr>
            <p:ph type="ftr" sz="quarter" idx="18"/>
          </p:nvPr>
        </p:nvSpPr>
        <p:spPr/>
        <p:txBody>
          <a:bodyPr/>
          <a:lstStyle/>
          <a:p>
            <a:r>
              <a:rPr lang="en-AU"/>
              <a:t>Deakin University CRICOS Provider Code: 00113B</a:t>
            </a:r>
            <a:endParaRPr lang="en-GB"/>
          </a:p>
        </p:txBody>
      </p:sp>
      <p:pic>
        <p:nvPicPr>
          <p:cNvPr id="7" name="Picture 6">
            <a:extLst>
              <a:ext uri="{FF2B5EF4-FFF2-40B4-BE49-F238E27FC236}">
                <a16:creationId xmlns:a16="http://schemas.microsoft.com/office/drawing/2014/main" id="{478FF1DC-52CA-D42E-7FD6-24FC9879762D}"/>
              </a:ext>
            </a:extLst>
          </p:cNvPr>
          <p:cNvPicPr>
            <a:picLocks noChangeAspect="1"/>
          </p:cNvPicPr>
          <p:nvPr userDrawn="1"/>
        </p:nvPicPr>
        <p:blipFill>
          <a:blip r:embed="rId2"/>
          <a:srcRect/>
          <a:stretch/>
        </p:blipFill>
        <p:spPr>
          <a:xfrm>
            <a:off x="9638402" y="199971"/>
            <a:ext cx="2301873" cy="1360198"/>
          </a:xfrm>
          <a:prstGeom prst="rect">
            <a:avLst/>
          </a:prstGeom>
        </p:spPr>
      </p:pic>
    </p:spTree>
    <p:extLst>
      <p:ext uri="{BB962C8B-B14F-4D97-AF65-F5344CB8AC3E}">
        <p14:creationId xmlns:p14="http://schemas.microsoft.com/office/powerpoint/2010/main" val="1281210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with Background C">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0CFD4351-9C64-4705-A41F-E710159B5BFA}"/>
              </a:ext>
              <a:ext uri="{C183D7F6-B498-43B3-948B-1728B52AA6E4}">
                <adec:decorative xmlns:adec="http://schemas.microsoft.com/office/drawing/2017/decorative" val="1"/>
              </a:ext>
            </a:extLst>
          </p:cNvPr>
          <p:cNvSpPr/>
          <p:nvPr userDrawn="1"/>
        </p:nvSpPr>
        <p:spPr>
          <a:xfrm>
            <a:off x="0" y="0"/>
            <a:ext cx="12191999" cy="6858000"/>
          </a:xfrm>
          <a:prstGeom prst="rect">
            <a:avLst/>
          </a:prstGeom>
          <a:solidFill>
            <a:srgbClr val="373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title" hasCustomPrompt="1"/>
          </p:nvPr>
        </p:nvSpPr>
        <p:spPr>
          <a:xfrm>
            <a:off x="801765" y="278670"/>
            <a:ext cx="8496000" cy="468000"/>
          </a:xfrm>
        </p:spPr>
        <p:txBody>
          <a:bodyPr/>
          <a:lstStyle>
            <a:lvl1pPr>
              <a:lnSpc>
                <a:spcPct val="100000"/>
              </a:lnSpc>
              <a:buFont typeface="Arial" panose="020B0604020202020204" pitchFamily="34" charset="0"/>
              <a:buNone/>
              <a:defRPr sz="2200">
                <a:solidFill>
                  <a:schemeClr val="bg1"/>
                </a:solidFill>
              </a:defRPr>
            </a:lvl1pPr>
          </a:lstStyle>
          <a:p>
            <a:r>
              <a:rPr lang="en-US"/>
              <a:t>Click to add title</a:t>
            </a:r>
            <a:endParaRPr lang="en-GB"/>
          </a:p>
        </p:txBody>
      </p:sp>
      <p:sp>
        <p:nvSpPr>
          <p:cNvPr id="6" name="Body copy text">
            <a:extLst>
              <a:ext uri="{FF2B5EF4-FFF2-40B4-BE49-F238E27FC236}">
                <a16:creationId xmlns:a16="http://schemas.microsoft.com/office/drawing/2014/main" id="{BA9360C9-D6E6-46AC-8EF9-EEF25F267E14}"/>
              </a:ext>
            </a:extLst>
          </p:cNvPr>
          <p:cNvSpPr>
            <a:spLocks noGrp="1"/>
          </p:cNvSpPr>
          <p:nvPr>
            <p:ph sz="quarter" idx="12" hasCustomPrompt="1"/>
          </p:nvPr>
        </p:nvSpPr>
        <p:spPr>
          <a:xfrm>
            <a:off x="801765" y="1247320"/>
            <a:ext cx="9900000" cy="3974666"/>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300">
                <a:solidFill>
                  <a:schemeClr val="bg1"/>
                </a:solidFill>
              </a:defRPr>
            </a:lvl1pPr>
            <a:lvl2pPr>
              <a:defRPr>
                <a:solidFill>
                  <a:schemeClr val="bg1"/>
                </a:solidFill>
              </a:defRPr>
            </a:lvl2pPr>
            <a:lvl3pPr>
              <a:spcBef>
                <a:spcPts val="600"/>
              </a:spcBef>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Header Graphic">
            <a:extLst>
              <a:ext uri="{FF2B5EF4-FFF2-40B4-BE49-F238E27FC236}">
                <a16:creationId xmlns:a16="http://schemas.microsoft.com/office/drawing/2014/main" id="{8515E671-E538-4CCB-8E7C-A93467ED956C}"/>
              </a:ext>
              <a:ext uri="{C183D7F6-B498-43B3-948B-1728B52AA6E4}">
                <adec:decorative xmlns:adec="http://schemas.microsoft.com/office/drawing/2017/decorative" val="1"/>
              </a:ext>
            </a:extLst>
          </p:cNvPr>
          <p:cNvSpPr>
            <a:spLocks/>
          </p:cNvSpPr>
          <p:nvPr userDrawn="1"/>
        </p:nvSpPr>
        <p:spPr bwMode="auto">
          <a:xfrm>
            <a:off x="3175" y="0"/>
            <a:ext cx="10177145" cy="901101"/>
          </a:xfrm>
          <a:custGeom>
            <a:avLst/>
            <a:gdLst>
              <a:gd name="T0" fmla="*/ 4275 w 4275"/>
              <a:gd name="T1" fmla="*/ 0 h 376"/>
              <a:gd name="T2" fmla="*/ 4275 w 4275"/>
              <a:gd name="T3" fmla="*/ 0 h 376"/>
              <a:gd name="T4" fmla="*/ 4259 w 4275"/>
              <a:gd name="T5" fmla="*/ 0 h 376"/>
              <a:gd name="T6" fmla="*/ 4259 w 4275"/>
              <a:gd name="T7" fmla="*/ 0 h 376"/>
              <a:gd name="T8" fmla="*/ 3899 w 4275"/>
              <a:gd name="T9" fmla="*/ 360 h 376"/>
              <a:gd name="T10" fmla="*/ 0 w 4275"/>
              <a:gd name="T11" fmla="*/ 360 h 376"/>
              <a:gd name="T12" fmla="*/ 0 w 4275"/>
              <a:gd name="T13" fmla="*/ 376 h 376"/>
              <a:gd name="T14" fmla="*/ 3899 w 4275"/>
              <a:gd name="T15" fmla="*/ 376 h 376"/>
              <a:gd name="T16" fmla="*/ 4275 w 4275"/>
              <a:gd name="T17" fmla="*/ 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75" h="376">
                <a:moveTo>
                  <a:pt x="4275" y="0"/>
                </a:moveTo>
                <a:cubicBezTo>
                  <a:pt x="4275" y="0"/>
                  <a:pt x="4275" y="0"/>
                  <a:pt x="4275" y="0"/>
                </a:cubicBezTo>
                <a:cubicBezTo>
                  <a:pt x="4259" y="0"/>
                  <a:pt x="4259" y="0"/>
                  <a:pt x="4259" y="0"/>
                </a:cubicBezTo>
                <a:cubicBezTo>
                  <a:pt x="4259" y="0"/>
                  <a:pt x="4259" y="0"/>
                  <a:pt x="4259" y="0"/>
                </a:cubicBezTo>
                <a:cubicBezTo>
                  <a:pt x="4259" y="199"/>
                  <a:pt x="4098" y="360"/>
                  <a:pt x="3899" y="360"/>
                </a:cubicBezTo>
                <a:cubicBezTo>
                  <a:pt x="0" y="360"/>
                  <a:pt x="0" y="360"/>
                  <a:pt x="0" y="360"/>
                </a:cubicBezTo>
                <a:cubicBezTo>
                  <a:pt x="0" y="376"/>
                  <a:pt x="0" y="376"/>
                  <a:pt x="0" y="376"/>
                </a:cubicBezTo>
                <a:cubicBezTo>
                  <a:pt x="3899" y="376"/>
                  <a:pt x="3899" y="376"/>
                  <a:pt x="3899" y="376"/>
                </a:cubicBezTo>
                <a:cubicBezTo>
                  <a:pt x="4106" y="376"/>
                  <a:pt x="4275" y="207"/>
                  <a:pt x="4275" y="0"/>
                </a:cubicBezTo>
                <a:close/>
              </a:path>
            </a:pathLst>
          </a:custGeom>
          <a:solidFill>
            <a:srgbClr val="58BC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 name="Slide Number">
            <a:extLst>
              <a:ext uri="{FF2B5EF4-FFF2-40B4-BE49-F238E27FC236}">
                <a16:creationId xmlns:a16="http://schemas.microsoft.com/office/drawing/2014/main" id="{0C0F968D-EDD8-4F6B-84B9-82CCA88FAEA7}"/>
              </a:ext>
            </a:extLst>
          </p:cNvPr>
          <p:cNvSpPr>
            <a:spLocks noGrp="1"/>
          </p:cNvSpPr>
          <p:nvPr>
            <p:ph type="sldNum" sz="quarter" idx="15"/>
          </p:nvPr>
        </p:nvSpPr>
        <p:spPr/>
        <p:txBody>
          <a:bodyPr/>
          <a:lstStyle>
            <a:lvl1pPr>
              <a:defRPr>
                <a:solidFill>
                  <a:schemeClr val="bg1"/>
                </a:solidFill>
              </a:defRPr>
            </a:lvl1pPr>
          </a:lstStyle>
          <a:p>
            <a:fld id="{F5AEA0E0-5CC6-4BD0-905C-A0021E419432}" type="slidenum">
              <a:rPr lang="en-GB" smtClean="0"/>
              <a:pPr/>
              <a:t>‹#›</a:t>
            </a:fld>
            <a:endParaRPr lang="en-GB"/>
          </a:p>
        </p:txBody>
      </p:sp>
      <p:sp>
        <p:nvSpPr>
          <p:cNvPr id="3" name="Date">
            <a:extLst>
              <a:ext uri="{FF2B5EF4-FFF2-40B4-BE49-F238E27FC236}">
                <a16:creationId xmlns:a16="http://schemas.microsoft.com/office/drawing/2014/main" id="{BE3CC924-D035-438F-8001-2843F4CBDD5A}"/>
              </a:ext>
            </a:extLst>
          </p:cNvPr>
          <p:cNvSpPr>
            <a:spLocks noGrp="1"/>
          </p:cNvSpPr>
          <p:nvPr>
            <p:ph type="dt" sz="half" idx="13"/>
          </p:nvPr>
        </p:nvSpPr>
        <p:spPr/>
        <p:txBody>
          <a:bodyPr/>
          <a:lstStyle>
            <a:lvl1pPr>
              <a:defRPr>
                <a:solidFill>
                  <a:schemeClr val="bg1"/>
                </a:solidFill>
              </a:defRPr>
            </a:lvl1pPr>
          </a:lstStyle>
          <a:p>
            <a:endParaRPr lang="en-GB">
              <a:solidFill>
                <a:schemeClr val="bg1"/>
              </a:solidFill>
            </a:endParaRPr>
          </a:p>
        </p:txBody>
      </p:sp>
      <p:sp>
        <p:nvSpPr>
          <p:cNvPr id="4" name="Footer/CRICOS">
            <a:extLst>
              <a:ext uri="{FF2B5EF4-FFF2-40B4-BE49-F238E27FC236}">
                <a16:creationId xmlns:a16="http://schemas.microsoft.com/office/drawing/2014/main" id="{EA94DFF9-D916-402B-9E90-5C63C3CFC8B9}"/>
              </a:ext>
            </a:extLst>
          </p:cNvPr>
          <p:cNvSpPr>
            <a:spLocks noGrp="1"/>
          </p:cNvSpPr>
          <p:nvPr>
            <p:ph type="ftr" sz="quarter" idx="14"/>
          </p:nvPr>
        </p:nvSpPr>
        <p:spPr/>
        <p:txBody>
          <a:bodyPr/>
          <a:lstStyle>
            <a:lvl1pPr>
              <a:defRPr>
                <a:solidFill>
                  <a:schemeClr val="bg1"/>
                </a:solidFill>
              </a:defRPr>
            </a:lvl1pPr>
          </a:lstStyle>
          <a:p>
            <a:r>
              <a:rPr lang="en-AU"/>
              <a:t>Deakin University CRICOS Provider Code: 00113B</a:t>
            </a:r>
            <a:endParaRPr lang="en-GB"/>
          </a:p>
        </p:txBody>
      </p:sp>
      <p:pic>
        <p:nvPicPr>
          <p:cNvPr id="11" name="Picture 10">
            <a:extLst>
              <a:ext uri="{FF2B5EF4-FFF2-40B4-BE49-F238E27FC236}">
                <a16:creationId xmlns:a16="http://schemas.microsoft.com/office/drawing/2014/main" id="{D7799569-A147-6B2A-CA0A-8FC425B45099}"/>
              </a:ext>
            </a:extLst>
          </p:cNvPr>
          <p:cNvPicPr>
            <a:picLocks noChangeAspect="1"/>
          </p:cNvPicPr>
          <p:nvPr userDrawn="1"/>
        </p:nvPicPr>
        <p:blipFill>
          <a:blip r:embed="rId2"/>
          <a:srcRect/>
          <a:stretch/>
        </p:blipFill>
        <p:spPr>
          <a:xfrm>
            <a:off x="10651216" y="112997"/>
            <a:ext cx="1418226" cy="838043"/>
          </a:xfrm>
          <a:prstGeom prst="rect">
            <a:avLst/>
          </a:prstGeom>
        </p:spPr>
      </p:pic>
    </p:spTree>
    <p:extLst>
      <p:ext uri="{BB962C8B-B14F-4D97-AF65-F5344CB8AC3E}">
        <p14:creationId xmlns:p14="http://schemas.microsoft.com/office/powerpoint/2010/main" val="38582130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with Background D">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19E9C816-6474-471F-AE0E-BE2E2A471D07}"/>
              </a:ext>
              <a:ext uri="{C183D7F6-B498-43B3-948B-1728B52AA6E4}">
                <adec:decorative xmlns:adec="http://schemas.microsoft.com/office/drawing/2017/decorative" val="1"/>
              </a:ext>
            </a:extLst>
          </p:cNvPr>
          <p:cNvSpPr/>
          <p:nvPr userDrawn="1"/>
        </p:nvSpPr>
        <p:spPr>
          <a:xfrm>
            <a:off x="0" y="0"/>
            <a:ext cx="12191999" cy="6858000"/>
          </a:xfrm>
          <a:prstGeom prst="rect">
            <a:avLst/>
          </a:prstGeom>
          <a:solidFill>
            <a:srgbClr val="373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title" hasCustomPrompt="1"/>
          </p:nvPr>
        </p:nvSpPr>
        <p:spPr>
          <a:xfrm>
            <a:off x="801765" y="349790"/>
            <a:ext cx="5508000" cy="936000"/>
          </a:xfrm>
        </p:spPr>
        <p:txBody>
          <a:bodyPr/>
          <a:lstStyle>
            <a:lvl1pPr>
              <a:lnSpc>
                <a:spcPct val="100000"/>
              </a:lnSpc>
              <a:buFont typeface="Arial" panose="020B0604020202020204" pitchFamily="34" charset="0"/>
              <a:buNone/>
              <a:defRPr sz="2650">
                <a:solidFill>
                  <a:schemeClr val="bg1"/>
                </a:solidFill>
              </a:defRPr>
            </a:lvl1pPr>
          </a:lstStyle>
          <a:p>
            <a:r>
              <a:rPr lang="en-US"/>
              <a:t>Click to add title</a:t>
            </a:r>
            <a:endParaRPr lang="en-GB"/>
          </a:p>
        </p:txBody>
      </p:sp>
      <p:sp>
        <p:nvSpPr>
          <p:cNvPr id="6" name="Body copy text">
            <a:extLst>
              <a:ext uri="{FF2B5EF4-FFF2-40B4-BE49-F238E27FC236}">
                <a16:creationId xmlns:a16="http://schemas.microsoft.com/office/drawing/2014/main" id="{BA9360C9-D6E6-46AC-8EF9-EEF25F267E14}"/>
              </a:ext>
            </a:extLst>
          </p:cNvPr>
          <p:cNvSpPr>
            <a:spLocks noGrp="1"/>
          </p:cNvSpPr>
          <p:nvPr>
            <p:ph sz="quarter" idx="12" hasCustomPrompt="1"/>
          </p:nvPr>
        </p:nvSpPr>
        <p:spPr>
          <a:xfrm>
            <a:off x="801765" y="1521640"/>
            <a:ext cx="9887644" cy="3974666"/>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300">
                <a:solidFill>
                  <a:schemeClr val="bg1"/>
                </a:solidFill>
              </a:defRPr>
            </a:lvl1pPr>
            <a:lvl2pPr>
              <a:defRPr>
                <a:solidFill>
                  <a:schemeClr val="bg1"/>
                </a:solidFill>
              </a:defRPr>
            </a:lvl2pPr>
            <a:lvl3pPr>
              <a:spcBef>
                <a:spcPts val="600"/>
              </a:spcBef>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11" name="Header Graphics">
            <a:extLst>
              <a:ext uri="{FF2B5EF4-FFF2-40B4-BE49-F238E27FC236}">
                <a16:creationId xmlns:a16="http://schemas.microsoft.com/office/drawing/2014/main" id="{9DB53C54-1940-40BA-A399-8A0B3D270EC7}"/>
              </a:ext>
              <a:ext uri="{C183D7F6-B498-43B3-948B-1728B52AA6E4}">
                <adec:decorative xmlns:adec="http://schemas.microsoft.com/office/drawing/2017/decorative" val="1"/>
              </a:ext>
            </a:extLst>
          </p:cNvPr>
          <p:cNvGrpSpPr>
            <a:grpSpLocks noChangeAspect="1"/>
          </p:cNvGrpSpPr>
          <p:nvPr userDrawn="1"/>
        </p:nvGrpSpPr>
        <p:grpSpPr bwMode="auto">
          <a:xfrm>
            <a:off x="1" y="0"/>
            <a:ext cx="795308" cy="936001"/>
            <a:chOff x="5663" y="1680"/>
            <a:chExt cx="814" cy="958"/>
          </a:xfrm>
        </p:grpSpPr>
        <p:sp>
          <p:nvSpPr>
            <p:cNvPr id="13" name="Shape">
              <a:extLst>
                <a:ext uri="{FF2B5EF4-FFF2-40B4-BE49-F238E27FC236}">
                  <a16:creationId xmlns:a16="http://schemas.microsoft.com/office/drawing/2014/main" id="{8181CB42-1B99-4556-9B91-6C4CD9095331}"/>
                </a:ext>
              </a:extLst>
            </p:cNvPr>
            <p:cNvSpPr>
              <a:spLocks/>
            </p:cNvSpPr>
            <p:nvPr userDrawn="1"/>
          </p:nvSpPr>
          <p:spPr bwMode="auto">
            <a:xfrm>
              <a:off x="5663" y="1680"/>
              <a:ext cx="669" cy="685"/>
            </a:xfrm>
            <a:custGeom>
              <a:avLst/>
              <a:gdLst>
                <a:gd name="T0" fmla="*/ 280 w 280"/>
                <a:gd name="T1" fmla="*/ 65 h 287"/>
                <a:gd name="T2" fmla="*/ 270 w 280"/>
                <a:gd name="T3" fmla="*/ 0 h 287"/>
                <a:gd name="T4" fmla="*/ 0 w 280"/>
                <a:gd name="T5" fmla="*/ 0 h 287"/>
                <a:gd name="T6" fmla="*/ 0 w 280"/>
                <a:gd name="T7" fmla="*/ 280 h 287"/>
                <a:gd name="T8" fmla="*/ 58 w 280"/>
                <a:gd name="T9" fmla="*/ 287 h 287"/>
                <a:gd name="T10" fmla="*/ 280 w 280"/>
                <a:gd name="T11" fmla="*/ 65 h 287"/>
              </a:gdLst>
              <a:ahLst/>
              <a:cxnLst>
                <a:cxn ang="0">
                  <a:pos x="T0" y="T1"/>
                </a:cxn>
                <a:cxn ang="0">
                  <a:pos x="T2" y="T3"/>
                </a:cxn>
                <a:cxn ang="0">
                  <a:pos x="T4" y="T5"/>
                </a:cxn>
                <a:cxn ang="0">
                  <a:pos x="T6" y="T7"/>
                </a:cxn>
                <a:cxn ang="0">
                  <a:pos x="T8" y="T9"/>
                </a:cxn>
                <a:cxn ang="0">
                  <a:pos x="T10" y="T11"/>
                </a:cxn>
              </a:cxnLst>
              <a:rect l="0" t="0" r="r" b="b"/>
              <a:pathLst>
                <a:path w="280" h="287">
                  <a:moveTo>
                    <a:pt x="280" y="65"/>
                  </a:moveTo>
                  <a:cubicBezTo>
                    <a:pt x="280" y="42"/>
                    <a:pt x="276" y="21"/>
                    <a:pt x="270" y="0"/>
                  </a:cubicBezTo>
                  <a:cubicBezTo>
                    <a:pt x="0" y="0"/>
                    <a:pt x="0" y="0"/>
                    <a:pt x="0" y="0"/>
                  </a:cubicBezTo>
                  <a:cubicBezTo>
                    <a:pt x="0" y="280"/>
                    <a:pt x="0" y="280"/>
                    <a:pt x="0" y="280"/>
                  </a:cubicBezTo>
                  <a:cubicBezTo>
                    <a:pt x="19" y="285"/>
                    <a:pt x="38" y="287"/>
                    <a:pt x="58" y="287"/>
                  </a:cubicBezTo>
                  <a:cubicBezTo>
                    <a:pt x="180" y="287"/>
                    <a:pt x="280" y="188"/>
                    <a:pt x="280" y="65"/>
                  </a:cubicBezTo>
                  <a:close/>
                </a:path>
              </a:pathLst>
            </a:custGeom>
            <a:solidFill>
              <a:srgbClr val="58BC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4" name="Shape">
              <a:extLst>
                <a:ext uri="{FF2B5EF4-FFF2-40B4-BE49-F238E27FC236}">
                  <a16:creationId xmlns:a16="http://schemas.microsoft.com/office/drawing/2014/main" id="{CF7FB094-0935-4D60-BCAB-A72145C42599}"/>
                </a:ext>
              </a:extLst>
            </p:cNvPr>
            <p:cNvSpPr>
              <a:spLocks noEditPoints="1"/>
            </p:cNvSpPr>
            <p:nvPr userDrawn="1"/>
          </p:nvSpPr>
          <p:spPr bwMode="auto">
            <a:xfrm>
              <a:off x="5858" y="1924"/>
              <a:ext cx="619" cy="714"/>
            </a:xfrm>
            <a:custGeom>
              <a:avLst/>
              <a:gdLst>
                <a:gd name="T0" fmla="*/ 0 w 619"/>
                <a:gd name="T1" fmla="*/ 714 h 714"/>
                <a:gd name="T2" fmla="*/ 0 w 619"/>
                <a:gd name="T3" fmla="*/ 0 h 714"/>
                <a:gd name="T4" fmla="*/ 619 w 619"/>
                <a:gd name="T5" fmla="*/ 358 h 714"/>
                <a:gd name="T6" fmla="*/ 0 w 619"/>
                <a:gd name="T7" fmla="*/ 714 h 714"/>
                <a:gd name="T8" fmla="*/ 20 w 619"/>
                <a:gd name="T9" fmla="*/ 33 h 714"/>
                <a:gd name="T10" fmla="*/ 20 w 619"/>
                <a:gd name="T11" fmla="*/ 680 h 714"/>
                <a:gd name="T12" fmla="*/ 581 w 619"/>
                <a:gd name="T13" fmla="*/ 358 h 714"/>
                <a:gd name="T14" fmla="*/ 20 w 619"/>
                <a:gd name="T15" fmla="*/ 33 h 7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9" h="714">
                  <a:moveTo>
                    <a:pt x="0" y="714"/>
                  </a:moveTo>
                  <a:lnTo>
                    <a:pt x="0" y="0"/>
                  </a:lnTo>
                  <a:lnTo>
                    <a:pt x="619" y="358"/>
                  </a:lnTo>
                  <a:lnTo>
                    <a:pt x="0" y="714"/>
                  </a:lnTo>
                  <a:close/>
                  <a:moveTo>
                    <a:pt x="20" y="33"/>
                  </a:moveTo>
                  <a:lnTo>
                    <a:pt x="20" y="680"/>
                  </a:lnTo>
                  <a:lnTo>
                    <a:pt x="581" y="358"/>
                  </a:lnTo>
                  <a:lnTo>
                    <a:pt x="20" y="33"/>
                  </a:lnTo>
                  <a:close/>
                </a:path>
              </a:pathLst>
            </a:custGeom>
            <a:solidFill>
              <a:srgbClr val="C742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7" name="Slide Number">
            <a:extLst>
              <a:ext uri="{FF2B5EF4-FFF2-40B4-BE49-F238E27FC236}">
                <a16:creationId xmlns:a16="http://schemas.microsoft.com/office/drawing/2014/main" id="{491CA120-A3CC-4D51-908E-B32825A79F95}"/>
              </a:ext>
            </a:extLst>
          </p:cNvPr>
          <p:cNvSpPr>
            <a:spLocks noGrp="1"/>
          </p:cNvSpPr>
          <p:nvPr>
            <p:ph type="sldNum" sz="quarter" idx="15"/>
          </p:nvPr>
        </p:nvSpPr>
        <p:spPr/>
        <p:txBody>
          <a:bodyPr/>
          <a:lstStyle>
            <a:lvl1pPr>
              <a:defRPr>
                <a:solidFill>
                  <a:schemeClr val="bg1"/>
                </a:solidFill>
              </a:defRPr>
            </a:lvl1pPr>
          </a:lstStyle>
          <a:p>
            <a:fld id="{F5AEA0E0-5CC6-4BD0-905C-A0021E419432}" type="slidenum">
              <a:rPr lang="en-GB" smtClean="0"/>
              <a:pPr/>
              <a:t>‹#›</a:t>
            </a:fld>
            <a:endParaRPr lang="en-GB"/>
          </a:p>
        </p:txBody>
      </p:sp>
      <p:sp>
        <p:nvSpPr>
          <p:cNvPr id="3" name="Date">
            <a:extLst>
              <a:ext uri="{FF2B5EF4-FFF2-40B4-BE49-F238E27FC236}">
                <a16:creationId xmlns:a16="http://schemas.microsoft.com/office/drawing/2014/main" id="{F42FB864-99B6-4CFC-8C0E-16AC413A621A}"/>
              </a:ext>
            </a:extLst>
          </p:cNvPr>
          <p:cNvSpPr>
            <a:spLocks noGrp="1"/>
          </p:cNvSpPr>
          <p:nvPr>
            <p:ph type="dt" sz="half" idx="13"/>
          </p:nvPr>
        </p:nvSpPr>
        <p:spPr/>
        <p:txBody>
          <a:bodyPr/>
          <a:lstStyle>
            <a:lvl1pPr>
              <a:defRPr>
                <a:solidFill>
                  <a:schemeClr val="bg1"/>
                </a:solidFill>
              </a:defRPr>
            </a:lvl1pPr>
          </a:lstStyle>
          <a:p>
            <a:endParaRPr lang="en-GB">
              <a:solidFill>
                <a:schemeClr val="bg1"/>
              </a:solidFill>
            </a:endParaRPr>
          </a:p>
        </p:txBody>
      </p:sp>
      <p:sp>
        <p:nvSpPr>
          <p:cNvPr id="4" name="Footer/CRICOS">
            <a:extLst>
              <a:ext uri="{FF2B5EF4-FFF2-40B4-BE49-F238E27FC236}">
                <a16:creationId xmlns:a16="http://schemas.microsoft.com/office/drawing/2014/main" id="{E4B97F27-BBD0-4892-9F01-48CF1B733F20}"/>
              </a:ext>
            </a:extLst>
          </p:cNvPr>
          <p:cNvSpPr>
            <a:spLocks noGrp="1"/>
          </p:cNvSpPr>
          <p:nvPr>
            <p:ph type="ftr" sz="quarter" idx="14"/>
          </p:nvPr>
        </p:nvSpPr>
        <p:spPr/>
        <p:txBody>
          <a:bodyPr/>
          <a:lstStyle>
            <a:lvl1pPr>
              <a:defRPr>
                <a:solidFill>
                  <a:schemeClr val="bg1"/>
                </a:solidFill>
              </a:defRPr>
            </a:lvl1pPr>
          </a:lstStyle>
          <a:p>
            <a:r>
              <a:rPr lang="en-AU"/>
              <a:t>Deakin University CRICOS Provider Code: 00113B</a:t>
            </a:r>
            <a:endParaRPr lang="en-GB"/>
          </a:p>
        </p:txBody>
      </p:sp>
      <p:pic>
        <p:nvPicPr>
          <p:cNvPr id="8" name="Picture 7">
            <a:extLst>
              <a:ext uri="{FF2B5EF4-FFF2-40B4-BE49-F238E27FC236}">
                <a16:creationId xmlns:a16="http://schemas.microsoft.com/office/drawing/2014/main" id="{E2CB2741-D22F-01F5-C3FF-01F3F695ED49}"/>
              </a:ext>
            </a:extLst>
          </p:cNvPr>
          <p:cNvPicPr>
            <a:picLocks noChangeAspect="1"/>
          </p:cNvPicPr>
          <p:nvPr userDrawn="1"/>
        </p:nvPicPr>
        <p:blipFill>
          <a:blip r:embed="rId2"/>
          <a:srcRect/>
          <a:stretch/>
        </p:blipFill>
        <p:spPr>
          <a:xfrm>
            <a:off x="10651216" y="112997"/>
            <a:ext cx="1418226" cy="838043"/>
          </a:xfrm>
          <a:prstGeom prst="rect">
            <a:avLst/>
          </a:prstGeom>
        </p:spPr>
      </p:pic>
    </p:spTree>
    <p:extLst>
      <p:ext uri="{BB962C8B-B14F-4D97-AF65-F5344CB8AC3E}">
        <p14:creationId xmlns:p14="http://schemas.microsoft.com/office/powerpoint/2010/main" val="2819740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Section Slide C">
    <p:spTree>
      <p:nvGrpSpPr>
        <p:cNvPr id="1" name=""/>
        <p:cNvGrpSpPr/>
        <p:nvPr/>
      </p:nvGrpSpPr>
      <p:grpSpPr>
        <a:xfrm>
          <a:off x="0" y="0"/>
          <a:ext cx="0" cy="0"/>
          <a:chOff x="0" y="0"/>
          <a:chExt cx="0" cy="0"/>
        </a:xfrm>
      </p:grpSpPr>
      <p:sp>
        <p:nvSpPr>
          <p:cNvPr id="30" name="Background">
            <a:extLst>
              <a:ext uri="{FF2B5EF4-FFF2-40B4-BE49-F238E27FC236}">
                <a16:creationId xmlns:a16="http://schemas.microsoft.com/office/drawing/2014/main" id="{A8479152-EC59-4E85-860A-7F94ED52F8B1}"/>
              </a:ext>
              <a:ext uri="{C183D7F6-B498-43B3-948B-1728B52AA6E4}">
                <adec:decorative xmlns:adec="http://schemas.microsoft.com/office/drawing/2017/decorative" val="1"/>
              </a:ext>
            </a:extLst>
          </p:cNvPr>
          <p:cNvSpPr/>
          <p:nvPr/>
        </p:nvSpPr>
        <p:spPr>
          <a:xfrm>
            <a:off x="0" y="0"/>
            <a:ext cx="12191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itle">
            <a:extLst>
              <a:ext uri="{FF2B5EF4-FFF2-40B4-BE49-F238E27FC236}">
                <a16:creationId xmlns:a16="http://schemas.microsoft.com/office/drawing/2014/main" id="{ABBA3CDA-E776-40AE-B46D-45A45CC5D973}"/>
              </a:ext>
            </a:extLst>
          </p:cNvPr>
          <p:cNvSpPr>
            <a:spLocks noGrp="1"/>
          </p:cNvSpPr>
          <p:nvPr>
            <p:ph type="title" hasCustomPrompt="1"/>
          </p:nvPr>
        </p:nvSpPr>
        <p:spPr>
          <a:xfrm>
            <a:off x="584952" y="1981362"/>
            <a:ext cx="4489123" cy="959957"/>
          </a:xfrm>
        </p:spPr>
        <p:txBody>
          <a:bodyPr anchor="b"/>
          <a:lstStyle>
            <a:lvl1pPr>
              <a:defRPr sz="4500" b="0">
                <a:solidFill>
                  <a:schemeClr val="bg1"/>
                </a:solidFill>
              </a:defRPr>
            </a:lvl1pPr>
          </a:lstStyle>
          <a:p>
            <a:r>
              <a:rPr lang="en-US"/>
              <a:t>Click to add title</a:t>
            </a:r>
            <a:endParaRPr lang="en-AU"/>
          </a:p>
        </p:txBody>
      </p:sp>
      <p:sp>
        <p:nvSpPr>
          <p:cNvPr id="11" name="Subtitle">
            <a:extLst>
              <a:ext uri="{FF2B5EF4-FFF2-40B4-BE49-F238E27FC236}">
                <a16:creationId xmlns:a16="http://schemas.microsoft.com/office/drawing/2014/main" id="{B36ACC5A-D2CF-40E7-8984-09E0560FD4B7}"/>
              </a:ext>
            </a:extLst>
          </p:cNvPr>
          <p:cNvSpPr>
            <a:spLocks noGrp="1"/>
          </p:cNvSpPr>
          <p:nvPr>
            <p:ph type="body" sz="quarter" idx="13" hasCustomPrompt="1"/>
          </p:nvPr>
        </p:nvSpPr>
        <p:spPr>
          <a:xfrm>
            <a:off x="584953" y="3041650"/>
            <a:ext cx="4489123" cy="1063328"/>
          </a:xfrm>
        </p:spPr>
        <p:txBody>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500">
                <a:solidFill>
                  <a:schemeClr val="bg1"/>
                </a:solidFill>
              </a:defRPr>
            </a:lvl1pPr>
            <a:lvl2pPr>
              <a:spcBef>
                <a:spcPts val="0"/>
              </a:spcBef>
              <a:defRPr sz="2500">
                <a:solidFill>
                  <a:schemeClr val="tx1"/>
                </a:solidFill>
              </a:defRPr>
            </a:lvl2pPr>
            <a:lvl3pPr marL="0" indent="0">
              <a:spcBef>
                <a:spcPts val="0"/>
              </a:spcBef>
              <a:buNone/>
              <a:defRPr sz="2500">
                <a:solidFill>
                  <a:schemeClr val="tx1"/>
                </a:solidFill>
              </a:defRPr>
            </a:lvl3pPr>
            <a:lvl4pPr marL="0" indent="0">
              <a:spcBef>
                <a:spcPts val="0"/>
              </a:spcBef>
              <a:buNone/>
              <a:defRPr sz="2500">
                <a:solidFill>
                  <a:schemeClr val="tx1"/>
                </a:solidFill>
              </a:defRPr>
            </a:lvl4pPr>
            <a:lvl5pPr marL="0">
              <a:spcBef>
                <a:spcPts val="0"/>
              </a:spcBef>
              <a:defRPr sz="2500">
                <a:solidFill>
                  <a:schemeClr val="tx1"/>
                </a:solidFill>
              </a:defRPr>
            </a:lvl5pPr>
            <a:lvl6pPr>
              <a:spcBef>
                <a:spcPts val="0"/>
              </a:spcBef>
              <a:defRPr sz="2500">
                <a:solidFill>
                  <a:schemeClr val="tx1"/>
                </a:solidFill>
              </a:defRPr>
            </a:lvl6pPr>
            <a:lvl7pPr>
              <a:spcBef>
                <a:spcPts val="0"/>
              </a:spcBef>
              <a:defRPr sz="2500">
                <a:solidFill>
                  <a:schemeClr val="tx1"/>
                </a:solidFill>
              </a:defRPr>
            </a:lvl7pPr>
            <a:lvl8pPr>
              <a:spcBef>
                <a:spcPts val="0"/>
              </a:spcBef>
              <a:defRPr sz="2500">
                <a:solidFill>
                  <a:schemeClr val="tx1"/>
                </a:solidFill>
              </a:defRPr>
            </a:lvl8pPr>
            <a:lvl9pPr>
              <a:spcBef>
                <a:spcPts val="0"/>
              </a:spcBef>
              <a:defRPr sz="2500">
                <a:solidFill>
                  <a:schemeClr val="tx1"/>
                </a:solidFill>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Click to add subtitle</a:t>
            </a:r>
            <a:endParaRPr lang="en-GB"/>
          </a:p>
        </p:txBody>
      </p:sp>
      <p:sp>
        <p:nvSpPr>
          <p:cNvPr id="29" name="Picture Placeholder" descr="Image Placeholder">
            <a:extLst>
              <a:ext uri="{FF2B5EF4-FFF2-40B4-BE49-F238E27FC236}">
                <a16:creationId xmlns:a16="http://schemas.microsoft.com/office/drawing/2014/main" id="{16C46A4B-C7F3-48A4-A48B-242F24F3CC97}"/>
              </a:ext>
            </a:extLst>
          </p:cNvPr>
          <p:cNvSpPr>
            <a:spLocks noGrp="1"/>
          </p:cNvSpPr>
          <p:nvPr>
            <p:ph type="pic" sz="quarter" idx="17"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6259424 h 6858000"/>
              <a:gd name="connsiteX5" fmla="*/ 2153 w 12192000"/>
              <a:gd name="connsiteY5" fmla="*/ 6259424 h 6858000"/>
              <a:gd name="connsiteX6" fmla="*/ 82352 w 12192000"/>
              <a:gd name="connsiteY6" fmla="*/ 6259424 h 6858000"/>
              <a:gd name="connsiteX7" fmla="*/ 138197 w 12192000"/>
              <a:gd name="connsiteY7" fmla="*/ 6259424 h 6858000"/>
              <a:gd name="connsiteX8" fmla="*/ 149077 w 12192000"/>
              <a:gd name="connsiteY8" fmla="*/ 6259424 h 6858000"/>
              <a:gd name="connsiteX9" fmla="*/ 2994068 w 12192000"/>
              <a:gd name="connsiteY9" fmla="*/ 6259424 h 6858000"/>
              <a:gd name="connsiteX10" fmla="*/ 5823194 w 12192000"/>
              <a:gd name="connsiteY10" fmla="*/ 3430702 h 6858000"/>
              <a:gd name="connsiteX11" fmla="*/ 2994068 w 12192000"/>
              <a:gd name="connsiteY11" fmla="*/ 601980 h 6858000"/>
              <a:gd name="connsiteX12" fmla="*/ 263555 w 12192000"/>
              <a:gd name="connsiteY12" fmla="*/ 601980 h 6858000"/>
              <a:gd name="connsiteX13" fmla="*/ 138197 w 12192000"/>
              <a:gd name="connsiteY13" fmla="*/ 601980 h 6858000"/>
              <a:gd name="connsiteX14" fmla="*/ 0 w 12192000"/>
              <a:gd name="connsiteY14" fmla="*/ 60198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858000">
                <a:moveTo>
                  <a:pt x="0" y="0"/>
                </a:moveTo>
                <a:lnTo>
                  <a:pt x="12192000" y="0"/>
                </a:lnTo>
                <a:lnTo>
                  <a:pt x="12192000" y="6858000"/>
                </a:lnTo>
                <a:lnTo>
                  <a:pt x="0" y="6858000"/>
                </a:lnTo>
                <a:lnTo>
                  <a:pt x="0" y="6259424"/>
                </a:lnTo>
                <a:lnTo>
                  <a:pt x="2153" y="6259424"/>
                </a:lnTo>
                <a:cubicBezTo>
                  <a:pt x="13610" y="6259424"/>
                  <a:pt x="36524" y="6259424"/>
                  <a:pt x="82352" y="6259424"/>
                </a:cubicBezTo>
                <a:lnTo>
                  <a:pt x="138197" y="6259424"/>
                </a:lnTo>
                <a:lnTo>
                  <a:pt x="149077" y="6259424"/>
                </a:lnTo>
                <a:cubicBezTo>
                  <a:pt x="413045" y="6259424"/>
                  <a:pt x="1116961" y="6259424"/>
                  <a:pt x="2994068" y="6259424"/>
                </a:cubicBezTo>
                <a:cubicBezTo>
                  <a:pt x="4555949" y="6259424"/>
                  <a:pt x="5823194" y="4992360"/>
                  <a:pt x="5823194" y="3430702"/>
                </a:cubicBezTo>
                <a:cubicBezTo>
                  <a:pt x="5823194" y="1869045"/>
                  <a:pt x="4555949" y="601980"/>
                  <a:pt x="2994068" y="601980"/>
                </a:cubicBezTo>
                <a:cubicBezTo>
                  <a:pt x="2994068" y="601980"/>
                  <a:pt x="2994068" y="601980"/>
                  <a:pt x="263555" y="601980"/>
                </a:cubicBezTo>
                <a:lnTo>
                  <a:pt x="138197" y="601980"/>
                </a:lnTo>
                <a:lnTo>
                  <a:pt x="0" y="601980"/>
                </a:lnTo>
                <a:close/>
              </a:path>
            </a:pathLst>
          </a:custGeom>
          <a:solidFill>
            <a:schemeClr val="bg1">
              <a:lumMod val="75000"/>
            </a:schemeClr>
          </a:solidFill>
        </p:spPr>
        <p:txBody>
          <a:bodyPr wrap="square" tIns="144000" rIns="144000">
            <a:noAutofit/>
          </a:bodyPr>
          <a:lstStyle>
            <a:lvl1pPr algn="l">
              <a:defRPr sz="1400">
                <a:solidFill>
                  <a:schemeClr val="bg1"/>
                </a:solidFill>
              </a:defRPr>
            </a:lvl1pPr>
          </a:lstStyle>
          <a:p>
            <a:r>
              <a:rPr lang="en-AU" sz="1400"/>
              <a:t>Drag and drop image form a folder, or click on the placeholder and select ‘Insert \ Images’</a:t>
            </a:r>
            <a:endParaRPr lang="en-AU"/>
          </a:p>
        </p:txBody>
      </p:sp>
      <p:sp>
        <p:nvSpPr>
          <p:cNvPr id="7" name="Footer/CRICOS">
            <a:extLst>
              <a:ext uri="{FF2B5EF4-FFF2-40B4-BE49-F238E27FC236}">
                <a16:creationId xmlns:a16="http://schemas.microsoft.com/office/drawing/2014/main" id="{62002C66-23BE-422A-BA61-68E7718A68F3}"/>
              </a:ext>
            </a:extLst>
          </p:cNvPr>
          <p:cNvSpPr>
            <a:spLocks noGrp="1"/>
          </p:cNvSpPr>
          <p:nvPr>
            <p:ph type="ftr" sz="quarter" idx="21"/>
          </p:nvPr>
        </p:nvSpPr>
        <p:spPr/>
        <p:txBody>
          <a:bodyPr/>
          <a:lstStyle>
            <a:lvl1pPr>
              <a:defRPr>
                <a:solidFill>
                  <a:schemeClr val="bg1"/>
                </a:solidFill>
              </a:defRPr>
            </a:lvl1pPr>
          </a:lstStyle>
          <a:p>
            <a:endParaRPr lang="en-AU"/>
          </a:p>
        </p:txBody>
      </p:sp>
      <p:pic>
        <p:nvPicPr>
          <p:cNvPr id="2" name="Picture 1">
            <a:extLst>
              <a:ext uri="{FF2B5EF4-FFF2-40B4-BE49-F238E27FC236}">
                <a16:creationId xmlns:a16="http://schemas.microsoft.com/office/drawing/2014/main" id="{2EF9EE2D-3B4F-E3E6-67B2-4E77BB7338FA}"/>
              </a:ext>
            </a:extLst>
          </p:cNvPr>
          <p:cNvPicPr>
            <a:picLocks noChangeAspect="1"/>
          </p:cNvPicPr>
          <p:nvPr/>
        </p:nvPicPr>
        <p:blipFill>
          <a:blip r:embed="rId2"/>
          <a:srcRect/>
          <a:stretch/>
        </p:blipFill>
        <p:spPr>
          <a:xfrm>
            <a:off x="462345" y="4276427"/>
            <a:ext cx="2421108" cy="1430654"/>
          </a:xfrm>
          <a:prstGeom prst="rect">
            <a:avLst/>
          </a:prstGeom>
        </p:spPr>
      </p:pic>
    </p:spTree>
    <p:extLst>
      <p:ext uri="{BB962C8B-B14F-4D97-AF65-F5344CB8AC3E}">
        <p14:creationId xmlns:p14="http://schemas.microsoft.com/office/powerpoint/2010/main" val="115209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wo Column and Image">
    <p:bg>
      <p:bgPr>
        <a:solidFill>
          <a:schemeClr val="bg1"/>
        </a:solidFill>
        <a:effectLst/>
      </p:bgPr>
    </p:bg>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solidFill>
                  <a:schemeClr val="tx1"/>
                </a:solidFill>
              </a:defRPr>
            </a:lvl1pPr>
          </a:lstStyle>
          <a:p>
            <a:r>
              <a:rPr lang="en-US"/>
              <a:t>Click to add title</a:t>
            </a:r>
            <a:endParaRPr lang="en-GB"/>
          </a:p>
        </p:txBody>
      </p:sp>
      <p:sp>
        <p:nvSpPr>
          <p:cNvPr id="41" name="Body copy text">
            <a:extLst>
              <a:ext uri="{FF2B5EF4-FFF2-40B4-BE49-F238E27FC236}">
                <a16:creationId xmlns:a16="http://schemas.microsoft.com/office/drawing/2014/main" id="{249BAF2C-024F-493D-94ED-A02A44D4AD72}"/>
              </a:ext>
            </a:extLst>
          </p:cNvPr>
          <p:cNvSpPr>
            <a:spLocks noGrp="1"/>
          </p:cNvSpPr>
          <p:nvPr>
            <p:ph type="body" sz="quarter" idx="14" hasCustomPrompt="1"/>
          </p:nvPr>
        </p:nvSpPr>
        <p:spPr>
          <a:xfrm>
            <a:off x="482600" y="1393825"/>
            <a:ext cx="8286712" cy="4351338"/>
          </a:xfrm>
        </p:spPr>
        <p:txBody>
          <a:bodyPr numCol="2" spcCol="540000"/>
          <a:lstStyle>
            <a:lvl1pPr>
              <a:defRPr/>
            </a:lvl1pPr>
          </a:lstStyle>
          <a:p>
            <a:pPr lvl="0"/>
            <a:r>
              <a:rPr lang="en-US"/>
              <a:t>There are five type styles in the template, available as List Levels. Press the Increase / Decrease button in the paragraph section of the home ribbon to move through the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5" name="Picture Placeholder" descr="Image Placeholder">
            <a:extLst>
              <a:ext uri="{FF2B5EF4-FFF2-40B4-BE49-F238E27FC236}">
                <a16:creationId xmlns:a16="http://schemas.microsoft.com/office/drawing/2014/main" id="{3EAA3666-B8A8-41AC-9F39-8F2ACFA8A9E7}"/>
              </a:ext>
            </a:extLst>
          </p:cNvPr>
          <p:cNvSpPr>
            <a:spLocks noGrp="1"/>
          </p:cNvSpPr>
          <p:nvPr>
            <p:ph type="pic" sz="quarter" idx="13" hasCustomPrompt="1"/>
          </p:nvPr>
        </p:nvSpPr>
        <p:spPr>
          <a:xfrm>
            <a:off x="9334200" y="1"/>
            <a:ext cx="2857798" cy="4930775"/>
          </a:xfrm>
          <a:custGeom>
            <a:avLst/>
            <a:gdLst>
              <a:gd name="connsiteX0" fmla="*/ 0 w 2857798"/>
              <a:gd name="connsiteY0" fmla="*/ 0 h 4930775"/>
              <a:gd name="connsiteX1" fmla="*/ 2857798 w 2857798"/>
              <a:gd name="connsiteY1" fmla="*/ 0 h 4930775"/>
              <a:gd name="connsiteX2" fmla="*/ 2857798 w 2857798"/>
              <a:gd name="connsiteY2" fmla="*/ 4884513 h 4930775"/>
              <a:gd name="connsiteX3" fmla="*/ 2635296 w 2857798"/>
              <a:gd name="connsiteY3" fmla="*/ 4918446 h 4930775"/>
              <a:gd name="connsiteX4" fmla="*/ 2390916 w 2857798"/>
              <a:gd name="connsiteY4" fmla="*/ 4930775 h 4930775"/>
              <a:gd name="connsiteX5" fmla="*/ 0 w 2857798"/>
              <a:gd name="connsiteY5" fmla="*/ 2543350 h 4930775"/>
              <a:gd name="connsiteX6" fmla="*/ 0 w 2857798"/>
              <a:gd name="connsiteY6" fmla="*/ 149177 h 493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798" h="4930775">
                <a:moveTo>
                  <a:pt x="0" y="0"/>
                </a:moveTo>
                <a:lnTo>
                  <a:pt x="2857798" y="0"/>
                </a:lnTo>
                <a:lnTo>
                  <a:pt x="2857798" y="4884513"/>
                </a:lnTo>
                <a:lnTo>
                  <a:pt x="2635296" y="4918446"/>
                </a:lnTo>
                <a:cubicBezTo>
                  <a:pt x="2554956" y="4926599"/>
                  <a:pt x="2473429" y="4930775"/>
                  <a:pt x="2390916" y="4930775"/>
                </a:cubicBezTo>
                <a:cubicBezTo>
                  <a:pt x="1070701" y="4930775"/>
                  <a:pt x="0" y="3861638"/>
                  <a:pt x="0" y="2543350"/>
                </a:cubicBezTo>
                <a:cubicBezTo>
                  <a:pt x="0" y="2543350"/>
                  <a:pt x="0" y="2543350"/>
                  <a:pt x="0" y="149177"/>
                </a:cubicBezTo>
                <a:close/>
              </a:path>
            </a:pathLst>
          </a:custGeom>
          <a:solidFill>
            <a:schemeClr val="bg1">
              <a:lumMod val="75000"/>
            </a:schemeClr>
          </a:solidFill>
        </p:spPr>
        <p:txBody>
          <a:bodyPr wrap="square" lIns="144000" tIns="144000">
            <a:noAutofit/>
          </a:bodyPr>
          <a:lstStyle>
            <a:lvl1pPr>
              <a:defRPr sz="1400">
                <a:solidFill>
                  <a:schemeClr val="bg1"/>
                </a:solidFill>
              </a:defRPr>
            </a:lvl1pPr>
          </a:lstStyle>
          <a:p>
            <a:r>
              <a:rPr lang="en-AU" sz="1400"/>
              <a:t>Click Icon to Add Image</a:t>
            </a:r>
            <a:endParaRPr lang="en-AU"/>
          </a:p>
        </p:txBody>
      </p:sp>
      <p:sp>
        <p:nvSpPr>
          <p:cNvPr id="8" name="Slide Number">
            <a:extLst>
              <a:ext uri="{FF2B5EF4-FFF2-40B4-BE49-F238E27FC236}">
                <a16:creationId xmlns:a16="http://schemas.microsoft.com/office/drawing/2014/main" id="{20C9C9C3-7490-4E13-8A2E-E88F421A5265}"/>
              </a:ext>
            </a:extLst>
          </p:cNvPr>
          <p:cNvSpPr>
            <a:spLocks noGrp="1"/>
          </p:cNvSpPr>
          <p:nvPr>
            <p:ph type="sldNum" sz="quarter" idx="17"/>
          </p:nvPr>
        </p:nvSpPr>
        <p:spPr/>
        <p:txBody>
          <a:bodyPr/>
          <a:lstStyle/>
          <a:p>
            <a:fld id="{421A630D-13EC-4BD6-A815-4378763A4888}" type="slidenum">
              <a:rPr lang="en-AU" smtClean="0"/>
              <a:t>‹#›</a:t>
            </a:fld>
            <a:endParaRPr lang="en-AU"/>
          </a:p>
        </p:txBody>
      </p:sp>
      <p:sp>
        <p:nvSpPr>
          <p:cNvPr id="6" name="Date">
            <a:extLst>
              <a:ext uri="{FF2B5EF4-FFF2-40B4-BE49-F238E27FC236}">
                <a16:creationId xmlns:a16="http://schemas.microsoft.com/office/drawing/2014/main" id="{0BA0A30D-A42F-4277-AEDF-EA2349621D3B}"/>
              </a:ext>
            </a:extLst>
          </p:cNvPr>
          <p:cNvSpPr>
            <a:spLocks noGrp="1"/>
          </p:cNvSpPr>
          <p:nvPr>
            <p:ph type="dt" sz="half" idx="15"/>
          </p:nvPr>
        </p:nvSpPr>
        <p:spPr/>
        <p:txBody>
          <a:bodyPr/>
          <a:lstStyle/>
          <a:p>
            <a:fld id="{3D87FC47-F7C6-4D44-A27B-3C407C57D132}" type="datetimeFigureOut">
              <a:rPr lang="en-AU" smtClean="0"/>
              <a:t>17/09/2025</a:t>
            </a:fld>
            <a:endParaRPr lang="en-AU"/>
          </a:p>
        </p:txBody>
      </p:sp>
      <p:sp>
        <p:nvSpPr>
          <p:cNvPr id="7" name="Footer/CRICOS">
            <a:extLst>
              <a:ext uri="{FF2B5EF4-FFF2-40B4-BE49-F238E27FC236}">
                <a16:creationId xmlns:a16="http://schemas.microsoft.com/office/drawing/2014/main" id="{EA6881E6-BD78-4A13-997C-FF90FC5FDFDD}"/>
              </a:ext>
            </a:extLst>
          </p:cNvPr>
          <p:cNvSpPr>
            <a:spLocks noGrp="1"/>
          </p:cNvSpPr>
          <p:nvPr>
            <p:ph type="ftr" sz="quarter" idx="16"/>
          </p:nvPr>
        </p:nvSpPr>
        <p:spPr/>
        <p:txBody>
          <a:bodyPr/>
          <a:lstStyle/>
          <a:p>
            <a:endParaRPr lang="en-AU"/>
          </a:p>
        </p:txBody>
      </p:sp>
      <p:pic>
        <p:nvPicPr>
          <p:cNvPr id="3" name="Picture 2">
            <a:extLst>
              <a:ext uri="{FF2B5EF4-FFF2-40B4-BE49-F238E27FC236}">
                <a16:creationId xmlns:a16="http://schemas.microsoft.com/office/drawing/2014/main" id="{4057094A-22E9-B71A-D9A9-BB62991F955B}"/>
              </a:ext>
            </a:extLst>
          </p:cNvPr>
          <p:cNvPicPr>
            <a:picLocks noChangeAspect="1"/>
          </p:cNvPicPr>
          <p:nvPr/>
        </p:nvPicPr>
        <p:blipFill>
          <a:blip r:embed="rId2"/>
          <a:srcRect/>
          <a:stretch/>
        </p:blipFill>
        <p:spPr>
          <a:xfrm>
            <a:off x="10528093" y="5797744"/>
            <a:ext cx="1418228" cy="838044"/>
          </a:xfrm>
          <a:prstGeom prst="rect">
            <a:avLst/>
          </a:prstGeom>
        </p:spPr>
      </p:pic>
    </p:spTree>
    <p:extLst>
      <p:ext uri="{BB962C8B-B14F-4D97-AF65-F5344CB8AC3E}">
        <p14:creationId xmlns:p14="http://schemas.microsoft.com/office/powerpoint/2010/main" val="35683142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B - One line heading only">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801765" y="385350"/>
            <a:ext cx="9900000" cy="468000"/>
          </a:xfrm>
        </p:spPr>
        <p:txBody>
          <a:bodyPr/>
          <a:lstStyle>
            <a:lvl1pPr>
              <a:lnSpc>
                <a:spcPct val="100000"/>
              </a:lnSpc>
              <a:buFont typeface="Arial" panose="020B0604020202020204" pitchFamily="34" charset="0"/>
              <a:buNone/>
              <a:defRPr sz="2200">
                <a:solidFill>
                  <a:schemeClr val="tx1"/>
                </a:solidFill>
              </a:defRPr>
            </a:lvl1pPr>
          </a:lstStyle>
          <a:p>
            <a:r>
              <a:rPr lang="en-US"/>
              <a:t>Click to add title</a:t>
            </a:r>
            <a:endParaRPr lang="en-GB"/>
          </a:p>
        </p:txBody>
      </p:sp>
      <p:sp>
        <p:nvSpPr>
          <p:cNvPr id="6" name="Body copy text">
            <a:extLst>
              <a:ext uri="{FF2B5EF4-FFF2-40B4-BE49-F238E27FC236}">
                <a16:creationId xmlns:a16="http://schemas.microsoft.com/office/drawing/2014/main" id="{BA9360C9-D6E6-46AC-8EF9-EEF25F267E14}"/>
              </a:ext>
            </a:extLst>
          </p:cNvPr>
          <p:cNvSpPr>
            <a:spLocks noGrp="1"/>
          </p:cNvSpPr>
          <p:nvPr>
            <p:ph sz="quarter" idx="12" hasCustomPrompt="1"/>
          </p:nvPr>
        </p:nvSpPr>
        <p:spPr>
          <a:xfrm>
            <a:off x="801765" y="1521640"/>
            <a:ext cx="9900000" cy="3974666"/>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300"/>
            </a:lvl1pPr>
            <a:lvl3pPr>
              <a:spcBef>
                <a:spcPts val="600"/>
              </a:spcBef>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Graphic">
            <a:extLst>
              <a:ext uri="{FF2B5EF4-FFF2-40B4-BE49-F238E27FC236}">
                <a16:creationId xmlns:a16="http://schemas.microsoft.com/office/drawing/2014/main" id="{1882A1DF-688E-422A-ADC0-7A17F0807CC6}"/>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4259" y="396502"/>
            <a:ext cx="352425" cy="400050"/>
          </a:xfrm>
          <a:prstGeom prst="rect">
            <a:avLst/>
          </a:prstGeom>
        </p:spPr>
      </p:pic>
      <p:sp>
        <p:nvSpPr>
          <p:cNvPr id="10" name="Slide Number">
            <a:extLst>
              <a:ext uri="{FF2B5EF4-FFF2-40B4-BE49-F238E27FC236}">
                <a16:creationId xmlns:a16="http://schemas.microsoft.com/office/drawing/2014/main" id="{FE431B96-D9B2-471C-94EA-209D0EFBF481}"/>
              </a:ext>
            </a:extLst>
          </p:cNvPr>
          <p:cNvSpPr>
            <a:spLocks noGrp="1"/>
          </p:cNvSpPr>
          <p:nvPr>
            <p:ph type="sldNum" sz="quarter" idx="15"/>
          </p:nvPr>
        </p:nvSpPr>
        <p:spPr/>
        <p:txBody>
          <a:bodyPr/>
          <a:lstStyle/>
          <a:p>
            <a:fld id="{F5AEA0E0-5CC6-4BD0-905C-A0021E419432}" type="slidenum">
              <a:rPr lang="en-GB" smtClean="0"/>
              <a:pPr/>
              <a:t>‹#›</a:t>
            </a:fld>
            <a:endParaRPr lang="en-GB"/>
          </a:p>
        </p:txBody>
      </p:sp>
      <p:sp>
        <p:nvSpPr>
          <p:cNvPr id="3" name="Date">
            <a:extLst>
              <a:ext uri="{FF2B5EF4-FFF2-40B4-BE49-F238E27FC236}">
                <a16:creationId xmlns:a16="http://schemas.microsoft.com/office/drawing/2014/main" id="{32F89E9A-A860-4407-B867-4F34B84472C5}"/>
              </a:ext>
            </a:extLst>
          </p:cNvPr>
          <p:cNvSpPr>
            <a:spLocks noGrp="1"/>
          </p:cNvSpPr>
          <p:nvPr>
            <p:ph type="dt" sz="half" idx="13"/>
          </p:nvPr>
        </p:nvSpPr>
        <p:spPr/>
        <p:txBody>
          <a:bodyPr/>
          <a:lstStyle/>
          <a:p>
            <a:endParaRPr lang="en-GB"/>
          </a:p>
        </p:txBody>
      </p:sp>
      <p:sp>
        <p:nvSpPr>
          <p:cNvPr id="4" name="Footer/CRICOS">
            <a:extLst>
              <a:ext uri="{FF2B5EF4-FFF2-40B4-BE49-F238E27FC236}">
                <a16:creationId xmlns:a16="http://schemas.microsoft.com/office/drawing/2014/main" id="{5DF69438-3CFF-464B-B170-B87FF1D01FFC}"/>
              </a:ext>
            </a:extLst>
          </p:cNvPr>
          <p:cNvSpPr>
            <a:spLocks noGrp="1"/>
          </p:cNvSpPr>
          <p:nvPr>
            <p:ph type="ftr" sz="quarter" idx="14"/>
          </p:nvPr>
        </p:nvSpPr>
        <p:spPr/>
        <p:txBody>
          <a:bodyPr/>
          <a:lstStyle/>
          <a:p>
            <a:r>
              <a:rPr lang="en-AU"/>
              <a:t>Deakin University CRICOS Provider Code: 00113B</a:t>
            </a:r>
            <a:endParaRPr lang="en-GB"/>
          </a:p>
        </p:txBody>
      </p:sp>
    </p:spTree>
    <p:extLst>
      <p:ext uri="{BB962C8B-B14F-4D97-AF65-F5344CB8AC3E}">
        <p14:creationId xmlns:p14="http://schemas.microsoft.com/office/powerpoint/2010/main" val="14346706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B - One line heading only">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801765" y="385350"/>
            <a:ext cx="9900000" cy="468000"/>
          </a:xfrm>
        </p:spPr>
        <p:txBody>
          <a:bodyPr/>
          <a:lstStyle>
            <a:lvl1pPr>
              <a:lnSpc>
                <a:spcPct val="100000"/>
              </a:lnSpc>
              <a:buFont typeface="Arial" panose="020B0604020202020204" pitchFamily="34" charset="0"/>
              <a:buNone/>
              <a:defRPr sz="2200">
                <a:solidFill>
                  <a:schemeClr val="tx1"/>
                </a:solidFill>
              </a:defRPr>
            </a:lvl1pPr>
          </a:lstStyle>
          <a:p>
            <a:r>
              <a:rPr lang="en-US"/>
              <a:t>Click to add title</a:t>
            </a:r>
            <a:endParaRPr lang="en-GB"/>
          </a:p>
        </p:txBody>
      </p:sp>
      <p:sp>
        <p:nvSpPr>
          <p:cNvPr id="6" name="Body copy text">
            <a:extLst>
              <a:ext uri="{FF2B5EF4-FFF2-40B4-BE49-F238E27FC236}">
                <a16:creationId xmlns:a16="http://schemas.microsoft.com/office/drawing/2014/main" id="{BA9360C9-D6E6-46AC-8EF9-EEF25F267E14}"/>
              </a:ext>
            </a:extLst>
          </p:cNvPr>
          <p:cNvSpPr>
            <a:spLocks noGrp="1"/>
          </p:cNvSpPr>
          <p:nvPr>
            <p:ph sz="quarter" idx="12" hasCustomPrompt="1"/>
          </p:nvPr>
        </p:nvSpPr>
        <p:spPr>
          <a:xfrm>
            <a:off x="801765" y="1521640"/>
            <a:ext cx="9900000" cy="3974666"/>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300"/>
            </a:lvl1pPr>
            <a:lvl3pPr>
              <a:spcBef>
                <a:spcPts val="600"/>
              </a:spcBef>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Graphic">
            <a:extLst>
              <a:ext uri="{FF2B5EF4-FFF2-40B4-BE49-F238E27FC236}">
                <a16:creationId xmlns:a16="http://schemas.microsoft.com/office/drawing/2014/main" id="{1882A1DF-688E-422A-ADC0-7A17F0807CC6}"/>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4259" y="396502"/>
            <a:ext cx="352425" cy="400050"/>
          </a:xfrm>
          <a:prstGeom prst="rect">
            <a:avLst/>
          </a:prstGeom>
        </p:spPr>
      </p:pic>
      <p:sp>
        <p:nvSpPr>
          <p:cNvPr id="10" name="Slide Number">
            <a:extLst>
              <a:ext uri="{FF2B5EF4-FFF2-40B4-BE49-F238E27FC236}">
                <a16:creationId xmlns:a16="http://schemas.microsoft.com/office/drawing/2014/main" id="{FE431B96-D9B2-471C-94EA-209D0EFBF481}"/>
              </a:ext>
            </a:extLst>
          </p:cNvPr>
          <p:cNvSpPr>
            <a:spLocks noGrp="1"/>
          </p:cNvSpPr>
          <p:nvPr>
            <p:ph type="sldNum" sz="quarter" idx="15"/>
          </p:nvPr>
        </p:nvSpPr>
        <p:spPr/>
        <p:txBody>
          <a:bodyPr/>
          <a:lstStyle/>
          <a:p>
            <a:fld id="{F5AEA0E0-5CC6-4BD0-905C-A0021E419432}" type="slidenum">
              <a:rPr lang="en-GB" smtClean="0"/>
              <a:pPr/>
              <a:t>‹#›</a:t>
            </a:fld>
            <a:endParaRPr lang="en-GB"/>
          </a:p>
        </p:txBody>
      </p:sp>
      <p:sp>
        <p:nvSpPr>
          <p:cNvPr id="3" name="Date">
            <a:extLst>
              <a:ext uri="{FF2B5EF4-FFF2-40B4-BE49-F238E27FC236}">
                <a16:creationId xmlns:a16="http://schemas.microsoft.com/office/drawing/2014/main" id="{32F89E9A-A860-4407-B867-4F34B84472C5}"/>
              </a:ext>
            </a:extLst>
          </p:cNvPr>
          <p:cNvSpPr>
            <a:spLocks noGrp="1"/>
          </p:cNvSpPr>
          <p:nvPr>
            <p:ph type="dt" sz="half" idx="13"/>
          </p:nvPr>
        </p:nvSpPr>
        <p:spPr/>
        <p:txBody>
          <a:bodyPr/>
          <a:lstStyle/>
          <a:p>
            <a:endParaRPr lang="en-GB"/>
          </a:p>
        </p:txBody>
      </p:sp>
      <p:sp>
        <p:nvSpPr>
          <p:cNvPr id="4" name="Footer/CRICOS">
            <a:extLst>
              <a:ext uri="{FF2B5EF4-FFF2-40B4-BE49-F238E27FC236}">
                <a16:creationId xmlns:a16="http://schemas.microsoft.com/office/drawing/2014/main" id="{5DF69438-3CFF-464B-B170-B87FF1D01FFC}"/>
              </a:ext>
            </a:extLst>
          </p:cNvPr>
          <p:cNvSpPr>
            <a:spLocks noGrp="1"/>
          </p:cNvSpPr>
          <p:nvPr>
            <p:ph type="ftr" sz="quarter" idx="14"/>
          </p:nvPr>
        </p:nvSpPr>
        <p:spPr/>
        <p:txBody>
          <a:bodyPr/>
          <a:lstStyle/>
          <a:p>
            <a:r>
              <a:rPr lang="en-AU"/>
              <a:t>Deakin University CRICOS Provider Code: 00113B</a:t>
            </a:r>
            <a:endParaRPr lang="en-GB"/>
          </a:p>
        </p:txBody>
      </p:sp>
    </p:spTree>
    <p:extLst>
      <p:ext uri="{BB962C8B-B14F-4D97-AF65-F5344CB8AC3E}">
        <p14:creationId xmlns:p14="http://schemas.microsoft.com/office/powerpoint/2010/main" val="2110177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One Column and Image">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solidFill>
                  <a:schemeClr val="tx1"/>
                </a:solidFill>
              </a:defRPr>
            </a:lvl1pPr>
          </a:lstStyle>
          <a:p>
            <a:r>
              <a:rPr lang="en-US"/>
              <a:t>Click to add title</a:t>
            </a:r>
            <a:endParaRPr lang="en-GB"/>
          </a:p>
        </p:txBody>
      </p:sp>
      <p:sp>
        <p:nvSpPr>
          <p:cNvPr id="10" name="Body copy text">
            <a:extLst>
              <a:ext uri="{FF2B5EF4-FFF2-40B4-BE49-F238E27FC236}">
                <a16:creationId xmlns:a16="http://schemas.microsoft.com/office/drawing/2014/main" id="{7A440D47-120F-417D-B465-94954774363E}"/>
              </a:ext>
            </a:extLst>
          </p:cNvPr>
          <p:cNvSpPr>
            <a:spLocks noGrp="1"/>
          </p:cNvSpPr>
          <p:nvPr>
            <p:ph type="body" sz="quarter" idx="13" hasCustomPrompt="1"/>
          </p:nvPr>
        </p:nvSpPr>
        <p:spPr>
          <a:xfrm>
            <a:off x="482600" y="1393825"/>
            <a:ext cx="6022975" cy="4802188"/>
          </a:xfrm>
        </p:spPr>
        <p:txBody>
          <a:bodyPr/>
          <a:lstStyle>
            <a:lvl1pPr>
              <a:spcBef>
                <a:spcPts val="0"/>
              </a:spcBef>
              <a:spcAft>
                <a:spcPts val="400"/>
              </a:spcAft>
              <a:defRPr/>
            </a:lvl1pPr>
            <a:lvl2pPr>
              <a:spcAft>
                <a:spcPts val="600"/>
              </a:spcAft>
              <a:defRPr sz="2000"/>
            </a:lvl2pPr>
            <a:lvl3pPr marL="0" indent="0">
              <a:buNone/>
              <a:defRPr>
                <a:latin typeface="Calibri Light" panose="020F0302020204030204" pitchFamily="34" charset="0"/>
                <a:cs typeface="Calibri Light" panose="020F0302020204030204" pitchFamily="34" charset="0"/>
              </a:defRPr>
            </a:lvl3pPr>
            <a:lvl4pPr marL="180000" indent="-180000">
              <a:buSzPct val="110000"/>
              <a:buFont typeface="Arial" panose="020B0604020202020204" pitchFamily="34" charset="0"/>
              <a:buChar char="•"/>
              <a:defRPr>
                <a:latin typeface="Calibri Light" panose="020F0302020204030204" pitchFamily="34" charset="0"/>
                <a:cs typeface="Calibri Light" panose="020F0302020204030204" pitchFamily="34" charset="0"/>
              </a:defRPr>
            </a:lvl4pPr>
            <a:lvl5pPr marL="360000" indent="-180000">
              <a:buFont typeface="Calibri" panose="020F0502020204030204" pitchFamily="34" charset="0"/>
              <a:buChar char="–"/>
              <a:defRPr>
                <a:latin typeface="Calibri Light" panose="020F0302020204030204" pitchFamily="34" charset="0"/>
                <a:cs typeface="Calibri Light" panose="020F0302020204030204" pitchFamily="34" charset="0"/>
              </a:defRPr>
            </a:lvl5pPr>
            <a:lvl6pPr marL="180000">
              <a:defRPr>
                <a:latin typeface="Calibri Light" panose="020F0302020204030204" pitchFamily="34" charset="0"/>
                <a:cs typeface="Calibri Light" panose="020F0302020204030204" pitchFamily="34" charset="0"/>
              </a:defRPr>
            </a:lvl6pPr>
            <a:lvl7pPr>
              <a:defRPr>
                <a:latin typeface="Calibri Light" panose="020F0302020204030204" pitchFamily="34" charset="0"/>
                <a:cs typeface="Calibri Light" panose="020F0302020204030204" pitchFamily="34" charset="0"/>
              </a:defRPr>
            </a:lvl7pPr>
            <a:lvl8pPr>
              <a:defRPr>
                <a:latin typeface="Calibri Light" panose="020F0302020204030204" pitchFamily="34" charset="0"/>
                <a:cs typeface="Calibri Light" panose="020F0302020204030204" pitchFamily="34" charset="0"/>
              </a:defRPr>
            </a:lvl8pPr>
            <a:lvl9pPr>
              <a:defRPr>
                <a:latin typeface="Calibri Light" panose="020F0302020204030204" pitchFamily="34" charset="0"/>
                <a:cs typeface="Calibri Light" panose="020F0302020204030204" pitchFamily="34" charset="0"/>
              </a:defRPr>
            </a:lvl9pPr>
          </a:lstStyle>
          <a:p>
            <a:pPr lvl="0"/>
            <a:r>
              <a:rPr lang="en-US"/>
              <a:t>First Level Heading</a:t>
            </a:r>
          </a:p>
          <a:p>
            <a:pPr lvl="1"/>
            <a:r>
              <a:rPr lang="en-US"/>
              <a:t>Add Second level</a:t>
            </a:r>
          </a:p>
          <a:p>
            <a:pPr lvl="2"/>
            <a:r>
              <a:rPr lang="en-US"/>
              <a:t>Third level</a:t>
            </a:r>
          </a:p>
          <a:p>
            <a:pPr lvl="3"/>
            <a:r>
              <a:rPr lang="en-US"/>
              <a:t>Fourth level</a:t>
            </a:r>
          </a:p>
          <a:p>
            <a:pPr lvl="4"/>
            <a:r>
              <a:rPr lang="en-US"/>
              <a:t>Fifth level</a:t>
            </a:r>
          </a:p>
          <a:p>
            <a:pPr lvl="5"/>
            <a:r>
              <a:rPr lang="en-US"/>
              <a:t>Six</a:t>
            </a:r>
          </a:p>
          <a:p>
            <a:pPr lvl="6"/>
            <a:r>
              <a:rPr lang="en-US"/>
              <a:t>Seven</a:t>
            </a:r>
          </a:p>
          <a:p>
            <a:pPr lvl="7"/>
            <a:r>
              <a:rPr lang="en-US"/>
              <a:t>Eight</a:t>
            </a:r>
          </a:p>
          <a:p>
            <a:pPr lvl="8"/>
            <a:r>
              <a:rPr lang="en-US"/>
              <a:t>Nine </a:t>
            </a:r>
            <a:endParaRPr lang="en-GB"/>
          </a:p>
        </p:txBody>
      </p:sp>
      <p:sp>
        <p:nvSpPr>
          <p:cNvPr id="23" name="Picture Placeholder" descr="Image Placeholder">
            <a:extLst>
              <a:ext uri="{FF2B5EF4-FFF2-40B4-BE49-F238E27FC236}">
                <a16:creationId xmlns:a16="http://schemas.microsoft.com/office/drawing/2014/main" id="{94303B84-34AA-4CF3-8091-F68C9E08919D}"/>
              </a:ext>
            </a:extLst>
          </p:cNvPr>
          <p:cNvSpPr>
            <a:spLocks noGrp="1"/>
          </p:cNvSpPr>
          <p:nvPr>
            <p:ph type="pic" sz="quarter" idx="14" hasCustomPrompt="1"/>
          </p:nvPr>
        </p:nvSpPr>
        <p:spPr>
          <a:xfrm>
            <a:off x="5318503" y="0"/>
            <a:ext cx="6873496" cy="6858000"/>
          </a:xfrm>
          <a:custGeom>
            <a:avLst/>
            <a:gdLst>
              <a:gd name="connsiteX0" fmla="*/ 0 w 6873496"/>
              <a:gd name="connsiteY0" fmla="*/ 0 h 6858000"/>
              <a:gd name="connsiteX1" fmla="*/ 6873496 w 6873496"/>
              <a:gd name="connsiteY1" fmla="*/ 0 h 6858000"/>
              <a:gd name="connsiteX2" fmla="*/ 6873496 w 6873496"/>
              <a:gd name="connsiteY2" fmla="*/ 2702626 h 6858000"/>
              <a:gd name="connsiteX3" fmla="*/ 6492648 w 6873496"/>
              <a:gd name="connsiteY3" fmla="*/ 3359543 h 6858000"/>
              <a:gd name="connsiteX4" fmla="*/ 4465777 w 6873496"/>
              <a:gd name="connsiteY4" fmla="*/ 6858000 h 6858000"/>
              <a:gd name="connsiteX5" fmla="*/ 3977804 w 6873496"/>
              <a:gd name="connsiteY5" fmla="*/ 6858000 h 6858000"/>
              <a:gd name="connsiteX6" fmla="*/ 1947696 w 6873496"/>
              <a:gd name="connsiteY6" fmla="*/ 33595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73496" h="6858000">
                <a:moveTo>
                  <a:pt x="0" y="0"/>
                </a:moveTo>
                <a:lnTo>
                  <a:pt x="6873496" y="0"/>
                </a:lnTo>
                <a:lnTo>
                  <a:pt x="6873496" y="2702626"/>
                </a:lnTo>
                <a:lnTo>
                  <a:pt x="6492648" y="3359543"/>
                </a:lnTo>
                <a:lnTo>
                  <a:pt x="4465777" y="6858000"/>
                </a:lnTo>
                <a:lnTo>
                  <a:pt x="3977804" y="6858000"/>
                </a:lnTo>
                <a:lnTo>
                  <a:pt x="1947696" y="3359543"/>
                </a:lnTo>
                <a:close/>
              </a:path>
            </a:pathLst>
          </a:custGeom>
          <a:solidFill>
            <a:schemeClr val="bg1">
              <a:lumMod val="75000"/>
            </a:schemeClr>
          </a:solidFill>
        </p:spPr>
        <p:txBody>
          <a:bodyPr wrap="square" lIns="360000" tIns="144000">
            <a:noAutofit/>
          </a:bodyPr>
          <a:lstStyle>
            <a:lvl1pPr>
              <a:defRPr sz="1400">
                <a:solidFill>
                  <a:schemeClr val="bg1"/>
                </a:solidFill>
              </a:defRPr>
            </a:lvl1pPr>
          </a:lstStyle>
          <a:p>
            <a:r>
              <a:rPr lang="en-AU"/>
              <a:t>Click Icon to Add Image</a:t>
            </a:r>
          </a:p>
        </p:txBody>
      </p:sp>
      <p:sp>
        <p:nvSpPr>
          <p:cNvPr id="12" name="Slide Number">
            <a:extLst>
              <a:ext uri="{FF2B5EF4-FFF2-40B4-BE49-F238E27FC236}">
                <a16:creationId xmlns:a16="http://schemas.microsoft.com/office/drawing/2014/main" id="{46088791-159F-47AE-B421-6D6C8A0C0CC1}"/>
              </a:ext>
            </a:extLst>
          </p:cNvPr>
          <p:cNvSpPr>
            <a:spLocks noGrp="1"/>
          </p:cNvSpPr>
          <p:nvPr>
            <p:ph type="sldNum" sz="quarter" idx="17"/>
          </p:nvPr>
        </p:nvSpPr>
        <p:spPr/>
        <p:txBody>
          <a:bodyPr/>
          <a:lstStyle/>
          <a:p>
            <a:fld id="{421A630D-13EC-4BD6-A815-4378763A4888}" type="slidenum">
              <a:rPr lang="en-AU" smtClean="0"/>
              <a:t>‹#›</a:t>
            </a:fld>
            <a:endParaRPr lang="en-AU"/>
          </a:p>
        </p:txBody>
      </p:sp>
      <p:sp>
        <p:nvSpPr>
          <p:cNvPr id="6" name="Date">
            <a:extLst>
              <a:ext uri="{FF2B5EF4-FFF2-40B4-BE49-F238E27FC236}">
                <a16:creationId xmlns:a16="http://schemas.microsoft.com/office/drawing/2014/main" id="{446B545C-2A55-452E-9E21-8BD1090E4C1B}"/>
              </a:ext>
            </a:extLst>
          </p:cNvPr>
          <p:cNvSpPr>
            <a:spLocks noGrp="1"/>
          </p:cNvSpPr>
          <p:nvPr>
            <p:ph type="dt" sz="half" idx="15"/>
          </p:nvPr>
        </p:nvSpPr>
        <p:spPr/>
        <p:txBody>
          <a:bodyPr/>
          <a:lstStyle/>
          <a:p>
            <a:fld id="{3D87FC47-F7C6-4D44-A27B-3C407C57D132}" type="datetimeFigureOut">
              <a:rPr lang="en-AU" smtClean="0"/>
              <a:t>17/09/2025</a:t>
            </a:fld>
            <a:endParaRPr lang="en-AU"/>
          </a:p>
        </p:txBody>
      </p:sp>
      <p:sp>
        <p:nvSpPr>
          <p:cNvPr id="11" name="Footer/CRICOS">
            <a:extLst>
              <a:ext uri="{FF2B5EF4-FFF2-40B4-BE49-F238E27FC236}">
                <a16:creationId xmlns:a16="http://schemas.microsoft.com/office/drawing/2014/main" id="{010D7264-4D75-426E-A247-140BF8DD7F6C}"/>
              </a:ext>
            </a:extLst>
          </p:cNvPr>
          <p:cNvSpPr>
            <a:spLocks noGrp="1"/>
          </p:cNvSpPr>
          <p:nvPr>
            <p:ph type="ftr" sz="quarter" idx="16"/>
          </p:nvPr>
        </p:nvSpPr>
        <p:spPr/>
        <p:txBody>
          <a:bodyPr/>
          <a:lstStyle/>
          <a:p>
            <a:endParaRPr lang="en-AU"/>
          </a:p>
        </p:txBody>
      </p:sp>
      <p:pic>
        <p:nvPicPr>
          <p:cNvPr id="3" name="Picture 2">
            <a:extLst>
              <a:ext uri="{FF2B5EF4-FFF2-40B4-BE49-F238E27FC236}">
                <a16:creationId xmlns:a16="http://schemas.microsoft.com/office/drawing/2014/main" id="{71F657F3-028C-4728-B4D2-821989D070E9}"/>
              </a:ext>
            </a:extLst>
          </p:cNvPr>
          <p:cNvPicPr>
            <a:picLocks noChangeAspect="1"/>
          </p:cNvPicPr>
          <p:nvPr/>
        </p:nvPicPr>
        <p:blipFill>
          <a:blip r:embed="rId2"/>
          <a:srcRect/>
          <a:stretch/>
        </p:blipFill>
        <p:spPr>
          <a:xfrm>
            <a:off x="10528093" y="5797744"/>
            <a:ext cx="1418228" cy="838044"/>
          </a:xfrm>
          <a:prstGeom prst="rect">
            <a:avLst/>
          </a:prstGeom>
        </p:spPr>
      </p:pic>
    </p:spTree>
    <p:extLst>
      <p:ext uri="{BB962C8B-B14F-4D97-AF65-F5344CB8AC3E}">
        <p14:creationId xmlns:p14="http://schemas.microsoft.com/office/powerpoint/2010/main" val="1441576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xt - Three Box A">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solidFill>
                  <a:schemeClr val="bg1"/>
                </a:solidFill>
              </a:defRPr>
            </a:lvl1pPr>
          </a:lstStyle>
          <a:p>
            <a:r>
              <a:rPr lang="en-US"/>
              <a:t>Click to add title</a:t>
            </a:r>
            <a:endParaRPr lang="en-GB"/>
          </a:p>
        </p:txBody>
      </p:sp>
      <p:sp>
        <p:nvSpPr>
          <p:cNvPr id="8" name="Body copy column 1"/>
          <p:cNvSpPr>
            <a:spLocks noGrp="1"/>
          </p:cNvSpPr>
          <p:nvPr>
            <p:ph type="body" sz="quarter" idx="13" hasCustomPrompt="1"/>
          </p:nvPr>
        </p:nvSpPr>
        <p:spPr>
          <a:xfrm>
            <a:off x="434975" y="1866899"/>
            <a:ext cx="2879725" cy="4310063"/>
          </a:xfrm>
        </p:spPr>
        <p:txBody>
          <a:bodyPr/>
          <a:lstStyle>
            <a:lvl1pPr marL="0" indent="0">
              <a:spcBef>
                <a:spcPts val="500"/>
              </a:spcBef>
              <a:spcAft>
                <a:spcPts val="0"/>
              </a:spcAft>
              <a:buNone/>
              <a:defRPr sz="1800" b="1">
                <a:solidFill>
                  <a:schemeClr val="tx1"/>
                </a:solidFill>
              </a:defRPr>
            </a:lvl1pPr>
            <a:lvl2pPr marL="0" indent="0">
              <a:buNone/>
              <a:defRPr sz="1600">
                <a:solidFill>
                  <a:schemeClr val="tx1"/>
                </a:solidFill>
              </a:defRPr>
            </a:lvl2pPr>
            <a:lvl3pPr marL="0" indent="0">
              <a:buNone/>
              <a:defRPr sz="1600">
                <a:solidFill>
                  <a:schemeClr val="tx1"/>
                </a:solidFill>
              </a:defRPr>
            </a:lvl3pPr>
            <a:lvl4pPr marL="0" indent="0">
              <a:buNone/>
              <a:defRPr sz="1600">
                <a:solidFill>
                  <a:schemeClr val="tx1"/>
                </a:solidFill>
              </a:defRPr>
            </a:lvl4pPr>
            <a:lvl5pPr marL="0" indent="0">
              <a:buNone/>
              <a:defRPr sz="1600">
                <a:solidFill>
                  <a:schemeClr val="tx1"/>
                </a:solidFill>
              </a:defRPr>
            </a:lvl5pPr>
            <a:lvl6pPr marL="0" indent="0">
              <a:buNone/>
              <a:defRPr sz="1600">
                <a:solidFill>
                  <a:schemeClr val="tx1"/>
                </a:solidFill>
              </a:defRPr>
            </a:lvl6pPr>
            <a:lvl7pPr marL="0" indent="0">
              <a:buNone/>
              <a:defRPr sz="1600">
                <a:solidFill>
                  <a:schemeClr val="tx1"/>
                </a:solidFill>
              </a:defRPr>
            </a:lvl7pPr>
            <a:lvl8pPr marL="0" indent="0">
              <a:buNone/>
              <a:defRPr sz="1600">
                <a:solidFill>
                  <a:schemeClr val="tx1"/>
                </a:solidFill>
              </a:defRPr>
            </a:lvl8pPr>
            <a:lvl9pPr marL="0" indent="0">
              <a:buNone/>
              <a:defRPr sz="1600">
                <a:solidFill>
                  <a:schemeClr val="tx1"/>
                </a:solidFill>
              </a:defRPr>
            </a:lvl9pPr>
          </a:lstStyle>
          <a:p>
            <a:pPr lvl="0"/>
            <a:r>
              <a:rPr lang="en-US"/>
              <a:t>Click to add text</a:t>
            </a:r>
          </a:p>
          <a:p>
            <a:pPr lvl="0"/>
            <a:r>
              <a:rPr lang="en-US"/>
              <a:t>First level</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GB"/>
          </a:p>
        </p:txBody>
      </p:sp>
      <p:sp>
        <p:nvSpPr>
          <p:cNvPr id="9" name="Body copy column 2">
            <a:extLst>
              <a:ext uri="{FF2B5EF4-FFF2-40B4-BE49-F238E27FC236}">
                <a16:creationId xmlns:a16="http://schemas.microsoft.com/office/drawing/2014/main" id="{31550AFC-90F7-4DB2-BCDA-549CDDC409A4}"/>
              </a:ext>
            </a:extLst>
          </p:cNvPr>
          <p:cNvSpPr>
            <a:spLocks noGrp="1"/>
          </p:cNvSpPr>
          <p:nvPr>
            <p:ph type="body" sz="quarter" idx="14" hasCustomPrompt="1"/>
          </p:nvPr>
        </p:nvSpPr>
        <p:spPr>
          <a:xfrm>
            <a:off x="3502025" y="1866899"/>
            <a:ext cx="2879725" cy="4310063"/>
          </a:xfrm>
        </p:spPr>
        <p:txBody>
          <a:bodyPr/>
          <a:lstStyle>
            <a:lvl1pPr marL="0" indent="0">
              <a:spcBef>
                <a:spcPts val="500"/>
              </a:spcBef>
              <a:spcAft>
                <a:spcPts val="0"/>
              </a:spcAft>
              <a:buNone/>
              <a:defRPr sz="1800" b="1">
                <a:solidFill>
                  <a:schemeClr val="tx1"/>
                </a:solidFill>
              </a:defRPr>
            </a:lvl1pPr>
            <a:lvl2pPr marL="0" indent="0">
              <a:buNone/>
              <a:defRPr sz="1600">
                <a:solidFill>
                  <a:schemeClr val="tx1"/>
                </a:solidFill>
              </a:defRPr>
            </a:lvl2pPr>
            <a:lvl3pPr marL="0" indent="0">
              <a:buNone/>
              <a:defRPr sz="1600">
                <a:solidFill>
                  <a:schemeClr val="tx1"/>
                </a:solidFill>
              </a:defRPr>
            </a:lvl3pPr>
            <a:lvl4pPr marL="0" indent="0">
              <a:buNone/>
              <a:defRPr sz="1600">
                <a:solidFill>
                  <a:schemeClr val="tx1"/>
                </a:solidFill>
              </a:defRPr>
            </a:lvl4pPr>
            <a:lvl5pPr marL="0" indent="0">
              <a:buNone/>
              <a:defRPr sz="1600">
                <a:solidFill>
                  <a:schemeClr val="tx1"/>
                </a:solidFill>
              </a:defRPr>
            </a:lvl5pPr>
            <a:lvl6pPr marL="0" indent="0">
              <a:buNone/>
              <a:defRPr sz="1600">
                <a:solidFill>
                  <a:schemeClr val="tx1"/>
                </a:solidFill>
              </a:defRPr>
            </a:lvl6pPr>
            <a:lvl7pPr marL="0" indent="0">
              <a:buNone/>
              <a:defRPr sz="1600">
                <a:solidFill>
                  <a:schemeClr val="tx1"/>
                </a:solidFill>
              </a:defRPr>
            </a:lvl7pPr>
            <a:lvl8pPr marL="0" indent="0">
              <a:buNone/>
              <a:defRPr sz="1600">
                <a:solidFill>
                  <a:schemeClr val="tx1"/>
                </a:solidFill>
              </a:defRPr>
            </a:lvl8pPr>
            <a:lvl9pPr marL="0" indent="0">
              <a:buNone/>
              <a:defRPr sz="1600">
                <a:solidFill>
                  <a:schemeClr val="tx1"/>
                </a:solidFill>
              </a:defRPr>
            </a:lvl9pPr>
          </a:lstStyle>
          <a:p>
            <a:pPr lvl="0"/>
            <a:r>
              <a:rPr lang="en-US"/>
              <a:t>Click to add text</a:t>
            </a:r>
          </a:p>
          <a:p>
            <a:pPr lvl="0"/>
            <a:r>
              <a:rPr lang="en-US"/>
              <a:t>First level</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GB"/>
          </a:p>
        </p:txBody>
      </p:sp>
      <p:sp>
        <p:nvSpPr>
          <p:cNvPr id="10" name="Body copy column 3">
            <a:extLst>
              <a:ext uri="{FF2B5EF4-FFF2-40B4-BE49-F238E27FC236}">
                <a16:creationId xmlns:a16="http://schemas.microsoft.com/office/drawing/2014/main" id="{853CAFBE-951E-4246-BA1D-725A804EE618}"/>
              </a:ext>
            </a:extLst>
          </p:cNvPr>
          <p:cNvSpPr>
            <a:spLocks noGrp="1"/>
          </p:cNvSpPr>
          <p:nvPr>
            <p:ph type="body" sz="quarter" idx="15" hasCustomPrompt="1"/>
          </p:nvPr>
        </p:nvSpPr>
        <p:spPr>
          <a:xfrm>
            <a:off x="6569075" y="1866899"/>
            <a:ext cx="2879725" cy="4310063"/>
          </a:xfrm>
        </p:spPr>
        <p:txBody>
          <a:bodyPr/>
          <a:lstStyle>
            <a:lvl1pPr marL="0" indent="0">
              <a:spcBef>
                <a:spcPts val="500"/>
              </a:spcBef>
              <a:spcAft>
                <a:spcPts val="0"/>
              </a:spcAft>
              <a:buNone/>
              <a:defRPr sz="1800" b="1">
                <a:solidFill>
                  <a:schemeClr val="tx1"/>
                </a:solidFill>
              </a:defRPr>
            </a:lvl1pPr>
            <a:lvl2pPr marL="0" indent="0">
              <a:buNone/>
              <a:defRPr sz="1600">
                <a:solidFill>
                  <a:schemeClr val="tx1"/>
                </a:solidFill>
              </a:defRPr>
            </a:lvl2pPr>
            <a:lvl3pPr marL="0" indent="0">
              <a:buNone/>
              <a:defRPr sz="1600">
                <a:solidFill>
                  <a:schemeClr val="tx1"/>
                </a:solidFill>
              </a:defRPr>
            </a:lvl3pPr>
            <a:lvl4pPr marL="0" indent="0">
              <a:buNone/>
              <a:defRPr sz="1600">
                <a:solidFill>
                  <a:schemeClr val="tx1"/>
                </a:solidFill>
              </a:defRPr>
            </a:lvl4pPr>
            <a:lvl5pPr marL="0" indent="0">
              <a:buNone/>
              <a:defRPr sz="1600">
                <a:solidFill>
                  <a:schemeClr val="tx1"/>
                </a:solidFill>
              </a:defRPr>
            </a:lvl5pPr>
            <a:lvl6pPr marL="0" indent="0">
              <a:buNone/>
              <a:defRPr sz="1600">
                <a:solidFill>
                  <a:schemeClr val="tx1"/>
                </a:solidFill>
              </a:defRPr>
            </a:lvl6pPr>
            <a:lvl7pPr marL="0" indent="0">
              <a:buNone/>
              <a:defRPr sz="1600">
                <a:solidFill>
                  <a:schemeClr val="tx1"/>
                </a:solidFill>
              </a:defRPr>
            </a:lvl7pPr>
            <a:lvl8pPr marL="0" indent="0">
              <a:buNone/>
              <a:defRPr sz="1600">
                <a:solidFill>
                  <a:schemeClr val="tx1"/>
                </a:solidFill>
              </a:defRPr>
            </a:lvl8pPr>
            <a:lvl9pPr marL="0" indent="0">
              <a:buNone/>
              <a:defRPr sz="1600">
                <a:solidFill>
                  <a:schemeClr val="tx1"/>
                </a:solidFill>
              </a:defRPr>
            </a:lvl9pPr>
          </a:lstStyle>
          <a:p>
            <a:pPr lvl="0"/>
            <a:r>
              <a:rPr lang="en-US"/>
              <a:t>Click to add text</a:t>
            </a:r>
          </a:p>
          <a:p>
            <a:pPr lvl="0"/>
            <a:r>
              <a:rPr lang="en-US"/>
              <a:t>First level</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GB"/>
          </a:p>
        </p:txBody>
      </p:sp>
      <p:sp>
        <p:nvSpPr>
          <p:cNvPr id="11" name="Slide Number">
            <a:extLst>
              <a:ext uri="{FF2B5EF4-FFF2-40B4-BE49-F238E27FC236}">
                <a16:creationId xmlns:a16="http://schemas.microsoft.com/office/drawing/2014/main" id="{AF72F799-3834-4B63-B637-729D9D6A7A02}"/>
              </a:ext>
            </a:extLst>
          </p:cNvPr>
          <p:cNvSpPr>
            <a:spLocks noGrp="1"/>
          </p:cNvSpPr>
          <p:nvPr>
            <p:ph type="sldNum" sz="quarter" idx="18"/>
          </p:nvPr>
        </p:nvSpPr>
        <p:spPr/>
        <p:txBody>
          <a:bodyPr/>
          <a:lstStyle/>
          <a:p>
            <a:fld id="{421A630D-13EC-4BD6-A815-4378763A4888}" type="slidenum">
              <a:rPr lang="en-AU" smtClean="0"/>
              <a:t>‹#›</a:t>
            </a:fld>
            <a:endParaRPr lang="en-AU"/>
          </a:p>
        </p:txBody>
      </p:sp>
      <p:sp>
        <p:nvSpPr>
          <p:cNvPr id="6" name="Date">
            <a:extLst>
              <a:ext uri="{FF2B5EF4-FFF2-40B4-BE49-F238E27FC236}">
                <a16:creationId xmlns:a16="http://schemas.microsoft.com/office/drawing/2014/main" id="{C2CDD79B-FAB1-4A7A-8A92-F3FC7FFE6BB3}"/>
              </a:ext>
            </a:extLst>
          </p:cNvPr>
          <p:cNvSpPr>
            <a:spLocks noGrp="1"/>
          </p:cNvSpPr>
          <p:nvPr>
            <p:ph type="dt" sz="half" idx="16"/>
          </p:nvPr>
        </p:nvSpPr>
        <p:spPr/>
        <p:txBody>
          <a:bodyPr/>
          <a:lstStyle/>
          <a:p>
            <a:fld id="{3D87FC47-F7C6-4D44-A27B-3C407C57D132}" type="datetimeFigureOut">
              <a:rPr lang="en-AU" smtClean="0"/>
              <a:t>17/09/2025</a:t>
            </a:fld>
            <a:endParaRPr lang="en-AU"/>
          </a:p>
        </p:txBody>
      </p:sp>
      <p:sp>
        <p:nvSpPr>
          <p:cNvPr id="7" name="Footer/CRICOS">
            <a:extLst>
              <a:ext uri="{FF2B5EF4-FFF2-40B4-BE49-F238E27FC236}">
                <a16:creationId xmlns:a16="http://schemas.microsoft.com/office/drawing/2014/main" id="{17005138-79D8-45CE-9A17-7FCA2B2FFBF3}"/>
              </a:ext>
            </a:extLst>
          </p:cNvPr>
          <p:cNvSpPr>
            <a:spLocks noGrp="1"/>
          </p:cNvSpPr>
          <p:nvPr>
            <p:ph type="ftr" sz="quarter" idx="17"/>
          </p:nvPr>
        </p:nvSpPr>
        <p:spPr/>
        <p:txBody>
          <a:bodyPr/>
          <a:lstStyle/>
          <a:p>
            <a:endParaRPr lang="en-AU"/>
          </a:p>
        </p:txBody>
      </p:sp>
    </p:spTree>
    <p:extLst>
      <p:ext uri="{BB962C8B-B14F-4D97-AF65-F5344CB8AC3E}">
        <p14:creationId xmlns:p14="http://schemas.microsoft.com/office/powerpoint/2010/main" val="1283360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ext - Three Box B">
    <p:spTree>
      <p:nvGrpSpPr>
        <p:cNvPr id="1" name=""/>
        <p:cNvGrpSpPr/>
        <p:nvPr/>
      </p:nvGrpSpPr>
      <p:grpSpPr>
        <a:xfrm>
          <a:off x="0" y="0"/>
          <a:ext cx="0" cy="0"/>
          <a:chOff x="0" y="0"/>
          <a:chExt cx="0" cy="0"/>
        </a:xfrm>
      </p:grpSpPr>
      <p:sp>
        <p:nvSpPr>
          <p:cNvPr id="9" name="Background">
            <a:extLst>
              <a:ext uri="{FF2B5EF4-FFF2-40B4-BE49-F238E27FC236}">
                <a16:creationId xmlns:a16="http://schemas.microsoft.com/office/drawing/2014/main" id="{8D5D0FCC-9746-4A4B-9EA0-112421AE8F71}"/>
              </a:ext>
              <a:ext uri="{C183D7F6-B498-43B3-948B-1728B52AA6E4}">
                <adec:decorative xmlns:adec="http://schemas.microsoft.com/office/drawing/2017/decorative" val="1"/>
              </a:ext>
            </a:extLst>
          </p:cNvPr>
          <p:cNvSpPr/>
          <p:nvPr/>
        </p:nvSpPr>
        <p:spPr>
          <a:xfrm>
            <a:off x="0" y="0"/>
            <a:ext cx="12191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a:extLst>
              <a:ext uri="{FF2B5EF4-FFF2-40B4-BE49-F238E27FC236}">
                <a16:creationId xmlns:a16="http://schemas.microsoft.com/office/drawing/2014/main" id="{61565F6B-FD4F-4F5E-A463-4A76A3CBF536}"/>
              </a:ext>
            </a:extLst>
          </p:cNvPr>
          <p:cNvSpPr>
            <a:spLocks noGrp="1"/>
          </p:cNvSpPr>
          <p:nvPr>
            <p:ph type="title" hasCustomPrompt="1"/>
          </p:nvPr>
        </p:nvSpPr>
        <p:spPr>
          <a:xfrm>
            <a:off x="801765" y="349790"/>
            <a:ext cx="5508000" cy="936000"/>
          </a:xfrm>
        </p:spPr>
        <p:txBody>
          <a:bodyPr/>
          <a:lstStyle>
            <a:lvl1pPr>
              <a:lnSpc>
                <a:spcPct val="100000"/>
              </a:lnSpc>
              <a:buFont typeface="Arial" panose="020B0604020202020204" pitchFamily="34" charset="0"/>
              <a:buNone/>
              <a:defRPr sz="2650">
                <a:solidFill>
                  <a:schemeClr val="tx1"/>
                </a:solidFill>
              </a:defRPr>
            </a:lvl1pPr>
          </a:lstStyle>
          <a:p>
            <a:r>
              <a:rPr lang="en-US"/>
              <a:t>Click to add title</a:t>
            </a:r>
            <a:endParaRPr lang="en-GB"/>
          </a:p>
        </p:txBody>
      </p:sp>
      <p:sp>
        <p:nvSpPr>
          <p:cNvPr id="8" name="Body copy column 1"/>
          <p:cNvSpPr>
            <a:spLocks noGrp="1"/>
          </p:cNvSpPr>
          <p:nvPr>
            <p:ph type="body" sz="quarter" idx="13" hasCustomPrompt="1"/>
          </p:nvPr>
        </p:nvSpPr>
        <p:spPr>
          <a:xfrm>
            <a:off x="807720" y="1935480"/>
            <a:ext cx="2865120" cy="2788920"/>
          </a:xfrm>
          <a:prstGeom prst="roundRect">
            <a:avLst>
              <a:gd name="adj" fmla="val 4645"/>
            </a:avLst>
          </a:prstGeom>
          <a:ln w="19050">
            <a:solidFill>
              <a:schemeClr val="tx2"/>
            </a:solidFill>
          </a:ln>
        </p:spPr>
        <p:txBody>
          <a:bodyPr lIns="162000" tIns="162000" rIns="162000" bIns="162000"/>
          <a:lstStyle>
            <a:lvl1pPr marL="0" indent="0">
              <a:spcBef>
                <a:spcPts val="500"/>
              </a:spcBef>
              <a:spcAft>
                <a:spcPts val="0"/>
              </a:spcAft>
              <a:buNone/>
              <a:defRPr sz="1800" b="1">
                <a:solidFill>
                  <a:schemeClr val="tx1"/>
                </a:solidFill>
              </a:defRPr>
            </a:lvl1pPr>
            <a:lvl2pPr marL="0" indent="0">
              <a:buNone/>
              <a:defRPr sz="1600"/>
            </a:lvl2pPr>
            <a:lvl3pPr marL="0" indent="0">
              <a:buNone/>
              <a:defRPr sz="1600"/>
            </a:lvl3pPr>
            <a:lvl4pPr marL="0" indent="0">
              <a:buNone/>
              <a:defRPr sz="1600"/>
            </a:lvl4pPr>
            <a:lvl5pPr marL="0" indent="0">
              <a:buNone/>
              <a:defRPr sz="1600"/>
            </a:lvl5pPr>
            <a:lvl6pPr marL="0" indent="0">
              <a:buNone/>
              <a:defRPr sz="1600"/>
            </a:lvl6pPr>
            <a:lvl7pPr marL="0" indent="0">
              <a:buNone/>
              <a:defRPr sz="1600"/>
            </a:lvl7pPr>
            <a:lvl8pPr marL="0" indent="0">
              <a:buNone/>
              <a:defRPr sz="1600"/>
            </a:lvl8pPr>
            <a:lvl9pPr marL="0" indent="0">
              <a:buNone/>
              <a:defRPr sz="1600"/>
            </a:lvl9pPr>
          </a:lstStyle>
          <a:p>
            <a:pPr lvl="0"/>
            <a:r>
              <a:rPr lang="en-US"/>
              <a:t>Click to add text</a:t>
            </a:r>
          </a:p>
          <a:p>
            <a:pPr lvl="0"/>
            <a:r>
              <a:rPr lang="en-US"/>
              <a:t>First level</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GB"/>
          </a:p>
        </p:txBody>
      </p:sp>
      <p:sp>
        <p:nvSpPr>
          <p:cNvPr id="11" name="Body copy column 2">
            <a:extLst>
              <a:ext uri="{FF2B5EF4-FFF2-40B4-BE49-F238E27FC236}">
                <a16:creationId xmlns:a16="http://schemas.microsoft.com/office/drawing/2014/main" id="{55BB8D98-408E-46F3-8147-011B3F4094F4}"/>
              </a:ext>
            </a:extLst>
          </p:cNvPr>
          <p:cNvSpPr>
            <a:spLocks noGrp="1"/>
          </p:cNvSpPr>
          <p:nvPr>
            <p:ph type="body" sz="quarter" idx="14" hasCustomPrompt="1"/>
          </p:nvPr>
        </p:nvSpPr>
        <p:spPr>
          <a:xfrm>
            <a:off x="4091940" y="1935480"/>
            <a:ext cx="2865120" cy="2788920"/>
          </a:xfrm>
          <a:prstGeom prst="roundRect">
            <a:avLst>
              <a:gd name="adj" fmla="val 4645"/>
            </a:avLst>
          </a:prstGeom>
          <a:ln w="19050">
            <a:solidFill>
              <a:schemeClr val="tx2"/>
            </a:solidFill>
          </a:ln>
        </p:spPr>
        <p:txBody>
          <a:bodyPr lIns="162000" tIns="162000" rIns="162000" bIns="162000"/>
          <a:lstStyle>
            <a:lvl1pPr marL="0" indent="0">
              <a:spcBef>
                <a:spcPts val="500"/>
              </a:spcBef>
              <a:spcAft>
                <a:spcPts val="0"/>
              </a:spcAft>
              <a:buNone/>
              <a:defRPr sz="1800" b="1">
                <a:solidFill>
                  <a:schemeClr val="tx1"/>
                </a:solidFill>
              </a:defRPr>
            </a:lvl1pPr>
            <a:lvl2pPr marL="0" indent="0">
              <a:buNone/>
              <a:defRPr sz="1600"/>
            </a:lvl2pPr>
            <a:lvl3pPr marL="0" indent="0">
              <a:buNone/>
              <a:defRPr sz="1600"/>
            </a:lvl3pPr>
            <a:lvl4pPr marL="0" indent="0">
              <a:buNone/>
              <a:defRPr sz="1600"/>
            </a:lvl4pPr>
            <a:lvl5pPr marL="0" indent="0">
              <a:buNone/>
              <a:defRPr sz="1600"/>
            </a:lvl5pPr>
            <a:lvl6pPr marL="0" indent="0">
              <a:buNone/>
              <a:defRPr sz="1600"/>
            </a:lvl6pPr>
            <a:lvl7pPr marL="0" indent="0">
              <a:buNone/>
              <a:defRPr sz="1600"/>
            </a:lvl7pPr>
            <a:lvl8pPr marL="0" indent="0">
              <a:buNone/>
              <a:defRPr sz="1600"/>
            </a:lvl8pPr>
            <a:lvl9pPr marL="0" indent="0">
              <a:buNone/>
              <a:defRPr sz="1600"/>
            </a:lvl9pPr>
          </a:lstStyle>
          <a:p>
            <a:pPr lvl="0"/>
            <a:r>
              <a:rPr lang="en-US"/>
              <a:t>Click to add text</a:t>
            </a:r>
          </a:p>
          <a:p>
            <a:pPr lvl="0"/>
            <a:r>
              <a:rPr lang="en-US"/>
              <a:t>First level</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GB"/>
          </a:p>
        </p:txBody>
      </p:sp>
      <p:sp>
        <p:nvSpPr>
          <p:cNvPr id="12" name="Body copy column 3">
            <a:extLst>
              <a:ext uri="{FF2B5EF4-FFF2-40B4-BE49-F238E27FC236}">
                <a16:creationId xmlns:a16="http://schemas.microsoft.com/office/drawing/2014/main" id="{3AEA2733-1074-4E88-BFB1-608DFC511FB4}"/>
              </a:ext>
            </a:extLst>
          </p:cNvPr>
          <p:cNvSpPr>
            <a:spLocks noGrp="1"/>
          </p:cNvSpPr>
          <p:nvPr>
            <p:ph type="body" sz="quarter" idx="15" hasCustomPrompt="1"/>
          </p:nvPr>
        </p:nvSpPr>
        <p:spPr>
          <a:xfrm>
            <a:off x="7383780" y="1935480"/>
            <a:ext cx="2865120" cy="2788920"/>
          </a:xfrm>
          <a:prstGeom prst="roundRect">
            <a:avLst>
              <a:gd name="adj" fmla="val 4645"/>
            </a:avLst>
          </a:prstGeom>
          <a:ln w="19050">
            <a:solidFill>
              <a:schemeClr val="tx2"/>
            </a:solidFill>
          </a:ln>
        </p:spPr>
        <p:txBody>
          <a:bodyPr lIns="162000" tIns="162000" rIns="162000" bIns="162000"/>
          <a:lstStyle>
            <a:lvl1pPr marL="0" indent="0">
              <a:spcBef>
                <a:spcPts val="500"/>
              </a:spcBef>
              <a:spcAft>
                <a:spcPts val="0"/>
              </a:spcAft>
              <a:buNone/>
              <a:defRPr sz="1800" b="1">
                <a:solidFill>
                  <a:schemeClr val="tx1"/>
                </a:solidFill>
              </a:defRPr>
            </a:lvl1pPr>
            <a:lvl2pPr marL="0" indent="0">
              <a:buNone/>
              <a:defRPr sz="1600"/>
            </a:lvl2pPr>
            <a:lvl3pPr marL="0" indent="0">
              <a:buNone/>
              <a:defRPr sz="1600"/>
            </a:lvl3pPr>
            <a:lvl4pPr marL="0" indent="0">
              <a:buNone/>
              <a:defRPr sz="1600"/>
            </a:lvl4pPr>
            <a:lvl5pPr marL="0" indent="0">
              <a:buNone/>
              <a:defRPr sz="1600"/>
            </a:lvl5pPr>
            <a:lvl6pPr marL="0" indent="0">
              <a:buNone/>
              <a:defRPr sz="1600"/>
            </a:lvl6pPr>
            <a:lvl7pPr marL="0" indent="0">
              <a:buNone/>
              <a:defRPr sz="1600"/>
            </a:lvl7pPr>
            <a:lvl8pPr marL="0" indent="0">
              <a:buNone/>
              <a:defRPr sz="1600"/>
            </a:lvl8pPr>
            <a:lvl9pPr marL="0" indent="0">
              <a:buNone/>
              <a:defRPr sz="1600"/>
            </a:lvl9pPr>
          </a:lstStyle>
          <a:p>
            <a:pPr lvl="0"/>
            <a:r>
              <a:rPr lang="en-US"/>
              <a:t>Click to add text</a:t>
            </a:r>
          </a:p>
          <a:p>
            <a:pPr lvl="0"/>
            <a:r>
              <a:rPr lang="en-US"/>
              <a:t>First level</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GB"/>
          </a:p>
        </p:txBody>
      </p:sp>
      <p:grpSp>
        <p:nvGrpSpPr>
          <p:cNvPr id="13" name="Header Graphic">
            <a:extLst>
              <a:ext uri="{FF2B5EF4-FFF2-40B4-BE49-F238E27FC236}">
                <a16:creationId xmlns:a16="http://schemas.microsoft.com/office/drawing/2014/main" id="{F00B8DB2-948F-4DC1-84EE-0AECA723763E}"/>
              </a:ext>
              <a:ext uri="{C183D7F6-B498-43B3-948B-1728B52AA6E4}">
                <adec:decorative xmlns:adec="http://schemas.microsoft.com/office/drawing/2017/decorative" val="1"/>
              </a:ext>
            </a:extLst>
          </p:cNvPr>
          <p:cNvGrpSpPr>
            <a:grpSpLocks noChangeAspect="1"/>
          </p:cNvGrpSpPr>
          <p:nvPr/>
        </p:nvGrpSpPr>
        <p:grpSpPr bwMode="auto">
          <a:xfrm>
            <a:off x="1" y="0"/>
            <a:ext cx="795308" cy="936001"/>
            <a:chOff x="5663" y="1680"/>
            <a:chExt cx="814" cy="958"/>
          </a:xfrm>
        </p:grpSpPr>
        <p:sp>
          <p:nvSpPr>
            <p:cNvPr id="14" name="Shapes">
              <a:extLst>
                <a:ext uri="{FF2B5EF4-FFF2-40B4-BE49-F238E27FC236}">
                  <a16:creationId xmlns:a16="http://schemas.microsoft.com/office/drawing/2014/main" id="{4DCD622C-79A8-4838-BD25-FB804EFB4916}"/>
                </a:ext>
              </a:extLst>
            </p:cNvPr>
            <p:cNvSpPr>
              <a:spLocks/>
            </p:cNvSpPr>
            <p:nvPr userDrawn="1"/>
          </p:nvSpPr>
          <p:spPr bwMode="auto">
            <a:xfrm>
              <a:off x="5663" y="1680"/>
              <a:ext cx="669" cy="685"/>
            </a:xfrm>
            <a:custGeom>
              <a:avLst/>
              <a:gdLst>
                <a:gd name="T0" fmla="*/ 280 w 280"/>
                <a:gd name="T1" fmla="*/ 65 h 287"/>
                <a:gd name="T2" fmla="*/ 270 w 280"/>
                <a:gd name="T3" fmla="*/ 0 h 287"/>
                <a:gd name="T4" fmla="*/ 0 w 280"/>
                <a:gd name="T5" fmla="*/ 0 h 287"/>
                <a:gd name="T6" fmla="*/ 0 w 280"/>
                <a:gd name="T7" fmla="*/ 280 h 287"/>
                <a:gd name="T8" fmla="*/ 58 w 280"/>
                <a:gd name="T9" fmla="*/ 287 h 287"/>
                <a:gd name="T10" fmla="*/ 280 w 280"/>
                <a:gd name="T11" fmla="*/ 65 h 287"/>
              </a:gdLst>
              <a:ahLst/>
              <a:cxnLst>
                <a:cxn ang="0">
                  <a:pos x="T0" y="T1"/>
                </a:cxn>
                <a:cxn ang="0">
                  <a:pos x="T2" y="T3"/>
                </a:cxn>
                <a:cxn ang="0">
                  <a:pos x="T4" y="T5"/>
                </a:cxn>
                <a:cxn ang="0">
                  <a:pos x="T6" y="T7"/>
                </a:cxn>
                <a:cxn ang="0">
                  <a:pos x="T8" y="T9"/>
                </a:cxn>
                <a:cxn ang="0">
                  <a:pos x="T10" y="T11"/>
                </a:cxn>
              </a:cxnLst>
              <a:rect l="0" t="0" r="r" b="b"/>
              <a:pathLst>
                <a:path w="280" h="287">
                  <a:moveTo>
                    <a:pt x="280" y="65"/>
                  </a:moveTo>
                  <a:cubicBezTo>
                    <a:pt x="280" y="42"/>
                    <a:pt x="276" y="21"/>
                    <a:pt x="270" y="0"/>
                  </a:cubicBezTo>
                  <a:cubicBezTo>
                    <a:pt x="0" y="0"/>
                    <a:pt x="0" y="0"/>
                    <a:pt x="0" y="0"/>
                  </a:cubicBezTo>
                  <a:cubicBezTo>
                    <a:pt x="0" y="280"/>
                    <a:pt x="0" y="280"/>
                    <a:pt x="0" y="280"/>
                  </a:cubicBezTo>
                  <a:cubicBezTo>
                    <a:pt x="19" y="285"/>
                    <a:pt x="38" y="287"/>
                    <a:pt x="58" y="287"/>
                  </a:cubicBezTo>
                  <a:cubicBezTo>
                    <a:pt x="180" y="287"/>
                    <a:pt x="280" y="188"/>
                    <a:pt x="280" y="65"/>
                  </a:cubicBezTo>
                  <a:close/>
                </a:path>
              </a:pathLst>
            </a:custGeom>
            <a:solidFill>
              <a:srgbClr val="58BC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5" name="Shapes">
              <a:extLst>
                <a:ext uri="{FF2B5EF4-FFF2-40B4-BE49-F238E27FC236}">
                  <a16:creationId xmlns:a16="http://schemas.microsoft.com/office/drawing/2014/main" id="{07B76C1B-2BDC-4E81-8382-DE071831C960}"/>
                </a:ext>
              </a:extLst>
            </p:cNvPr>
            <p:cNvSpPr>
              <a:spLocks noEditPoints="1"/>
            </p:cNvSpPr>
            <p:nvPr userDrawn="1"/>
          </p:nvSpPr>
          <p:spPr bwMode="auto">
            <a:xfrm>
              <a:off x="5858" y="1924"/>
              <a:ext cx="619" cy="714"/>
            </a:xfrm>
            <a:custGeom>
              <a:avLst/>
              <a:gdLst>
                <a:gd name="T0" fmla="*/ 0 w 619"/>
                <a:gd name="T1" fmla="*/ 714 h 714"/>
                <a:gd name="T2" fmla="*/ 0 w 619"/>
                <a:gd name="T3" fmla="*/ 0 h 714"/>
                <a:gd name="T4" fmla="*/ 619 w 619"/>
                <a:gd name="T5" fmla="*/ 358 h 714"/>
                <a:gd name="T6" fmla="*/ 0 w 619"/>
                <a:gd name="T7" fmla="*/ 714 h 714"/>
                <a:gd name="T8" fmla="*/ 20 w 619"/>
                <a:gd name="T9" fmla="*/ 33 h 714"/>
                <a:gd name="T10" fmla="*/ 20 w 619"/>
                <a:gd name="T11" fmla="*/ 680 h 714"/>
                <a:gd name="T12" fmla="*/ 581 w 619"/>
                <a:gd name="T13" fmla="*/ 358 h 714"/>
                <a:gd name="T14" fmla="*/ 20 w 619"/>
                <a:gd name="T15" fmla="*/ 33 h 7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9" h="714">
                  <a:moveTo>
                    <a:pt x="0" y="714"/>
                  </a:moveTo>
                  <a:lnTo>
                    <a:pt x="0" y="0"/>
                  </a:lnTo>
                  <a:lnTo>
                    <a:pt x="619" y="358"/>
                  </a:lnTo>
                  <a:lnTo>
                    <a:pt x="0" y="714"/>
                  </a:lnTo>
                  <a:close/>
                  <a:moveTo>
                    <a:pt x="20" y="33"/>
                  </a:moveTo>
                  <a:lnTo>
                    <a:pt x="20" y="680"/>
                  </a:lnTo>
                  <a:lnTo>
                    <a:pt x="581" y="358"/>
                  </a:lnTo>
                  <a:lnTo>
                    <a:pt x="20" y="33"/>
                  </a:lnTo>
                  <a:close/>
                </a:path>
              </a:pathLst>
            </a:custGeom>
            <a:solidFill>
              <a:srgbClr val="C742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7" name="Slide Number">
            <a:extLst>
              <a:ext uri="{FF2B5EF4-FFF2-40B4-BE49-F238E27FC236}">
                <a16:creationId xmlns:a16="http://schemas.microsoft.com/office/drawing/2014/main" id="{11EA8E8B-73A4-488A-BF62-AB101C1A59C8}"/>
              </a:ext>
            </a:extLst>
          </p:cNvPr>
          <p:cNvSpPr>
            <a:spLocks noGrp="1"/>
          </p:cNvSpPr>
          <p:nvPr>
            <p:ph type="sldNum" sz="quarter" idx="18"/>
          </p:nvPr>
        </p:nvSpPr>
        <p:spPr/>
        <p:txBody>
          <a:bodyPr/>
          <a:lstStyle/>
          <a:p>
            <a:fld id="{421A630D-13EC-4BD6-A815-4378763A4888}" type="slidenum">
              <a:rPr lang="en-AU" smtClean="0"/>
              <a:t>‹#›</a:t>
            </a:fld>
            <a:endParaRPr lang="en-AU"/>
          </a:p>
        </p:txBody>
      </p:sp>
      <p:sp>
        <p:nvSpPr>
          <p:cNvPr id="2" name="Date">
            <a:extLst>
              <a:ext uri="{FF2B5EF4-FFF2-40B4-BE49-F238E27FC236}">
                <a16:creationId xmlns:a16="http://schemas.microsoft.com/office/drawing/2014/main" id="{668DD898-6705-41D3-8B90-0418D1F31C10}"/>
              </a:ext>
            </a:extLst>
          </p:cNvPr>
          <p:cNvSpPr>
            <a:spLocks noGrp="1"/>
          </p:cNvSpPr>
          <p:nvPr>
            <p:ph type="dt" sz="half" idx="16"/>
          </p:nvPr>
        </p:nvSpPr>
        <p:spPr/>
        <p:txBody>
          <a:bodyPr/>
          <a:lstStyle/>
          <a:p>
            <a:fld id="{3D87FC47-F7C6-4D44-A27B-3C407C57D132}" type="datetimeFigureOut">
              <a:rPr lang="en-AU" smtClean="0"/>
              <a:t>17/09/2025</a:t>
            </a:fld>
            <a:endParaRPr lang="en-AU"/>
          </a:p>
        </p:txBody>
      </p:sp>
      <p:sp>
        <p:nvSpPr>
          <p:cNvPr id="6" name="Footer/CRICOS">
            <a:extLst>
              <a:ext uri="{FF2B5EF4-FFF2-40B4-BE49-F238E27FC236}">
                <a16:creationId xmlns:a16="http://schemas.microsoft.com/office/drawing/2014/main" id="{ACB6DA5A-E0FE-41F1-BA66-D32BB97D2EFB}"/>
              </a:ext>
            </a:extLst>
          </p:cNvPr>
          <p:cNvSpPr>
            <a:spLocks noGrp="1"/>
          </p:cNvSpPr>
          <p:nvPr>
            <p:ph type="ftr" sz="quarter" idx="17"/>
          </p:nvPr>
        </p:nvSpPr>
        <p:spPr/>
        <p:txBody>
          <a:bodyPr/>
          <a:lstStyle/>
          <a:p>
            <a:endParaRPr lang="en-AU"/>
          </a:p>
        </p:txBody>
      </p:sp>
      <p:pic>
        <p:nvPicPr>
          <p:cNvPr id="4" name="Picture 3">
            <a:extLst>
              <a:ext uri="{FF2B5EF4-FFF2-40B4-BE49-F238E27FC236}">
                <a16:creationId xmlns:a16="http://schemas.microsoft.com/office/drawing/2014/main" id="{21521F45-8676-08BB-846D-039C57D97BA3}"/>
              </a:ext>
            </a:extLst>
          </p:cNvPr>
          <p:cNvPicPr>
            <a:picLocks noChangeAspect="1"/>
          </p:cNvPicPr>
          <p:nvPr/>
        </p:nvPicPr>
        <p:blipFill>
          <a:blip r:embed="rId2"/>
          <a:srcRect/>
          <a:stretch/>
        </p:blipFill>
        <p:spPr>
          <a:xfrm>
            <a:off x="10651215" y="112997"/>
            <a:ext cx="1418228" cy="838044"/>
          </a:xfrm>
          <a:prstGeom prst="rect">
            <a:avLst/>
          </a:prstGeom>
        </p:spPr>
      </p:pic>
    </p:spTree>
    <p:extLst>
      <p:ext uri="{BB962C8B-B14F-4D97-AF65-F5344CB8AC3E}">
        <p14:creationId xmlns:p14="http://schemas.microsoft.com/office/powerpoint/2010/main" val="2242444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ext - Two Box A">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solidFill>
                  <a:schemeClr val="bg1"/>
                </a:solidFill>
              </a:defRPr>
            </a:lvl1pPr>
          </a:lstStyle>
          <a:p>
            <a:r>
              <a:rPr lang="en-US"/>
              <a:t>Click to add title</a:t>
            </a:r>
            <a:endParaRPr lang="en-GB"/>
          </a:p>
        </p:txBody>
      </p:sp>
      <p:sp>
        <p:nvSpPr>
          <p:cNvPr id="8" name="Body copy column 1"/>
          <p:cNvSpPr>
            <a:spLocks noGrp="1"/>
          </p:cNvSpPr>
          <p:nvPr>
            <p:ph type="body" sz="quarter" idx="13" hasCustomPrompt="1"/>
          </p:nvPr>
        </p:nvSpPr>
        <p:spPr>
          <a:xfrm>
            <a:off x="434975" y="1866899"/>
            <a:ext cx="4060825" cy="4310063"/>
          </a:xfrm>
        </p:spPr>
        <p:txBody>
          <a:bodyPr/>
          <a:lstStyle>
            <a:lvl1pPr marL="0" indent="0">
              <a:spcBef>
                <a:spcPts val="500"/>
              </a:spcBef>
              <a:spcAft>
                <a:spcPts val="0"/>
              </a:spcAft>
              <a:buNone/>
              <a:defRPr sz="1800" b="1">
                <a:solidFill>
                  <a:schemeClr val="tx1"/>
                </a:solidFill>
              </a:defRPr>
            </a:lvl1pPr>
            <a:lvl2pPr marL="0" indent="0">
              <a:buNone/>
              <a:defRPr sz="1600">
                <a:solidFill>
                  <a:schemeClr val="tx1"/>
                </a:solidFill>
              </a:defRPr>
            </a:lvl2pPr>
            <a:lvl3pPr marL="0" indent="0">
              <a:buNone/>
              <a:defRPr sz="1600">
                <a:solidFill>
                  <a:schemeClr val="tx1"/>
                </a:solidFill>
              </a:defRPr>
            </a:lvl3pPr>
            <a:lvl4pPr marL="0" indent="0">
              <a:buNone/>
              <a:defRPr sz="1600">
                <a:solidFill>
                  <a:schemeClr val="tx1"/>
                </a:solidFill>
              </a:defRPr>
            </a:lvl4pPr>
            <a:lvl5pPr marL="0" indent="0">
              <a:buNone/>
              <a:defRPr sz="1600">
                <a:solidFill>
                  <a:schemeClr val="tx1"/>
                </a:solidFill>
              </a:defRPr>
            </a:lvl5pPr>
            <a:lvl6pPr marL="0" indent="0">
              <a:buNone/>
              <a:defRPr sz="1600">
                <a:solidFill>
                  <a:schemeClr val="tx1"/>
                </a:solidFill>
              </a:defRPr>
            </a:lvl6pPr>
            <a:lvl7pPr marL="0" indent="0">
              <a:buNone/>
              <a:defRPr sz="1600">
                <a:solidFill>
                  <a:schemeClr val="tx1"/>
                </a:solidFill>
              </a:defRPr>
            </a:lvl7pPr>
            <a:lvl8pPr marL="0" indent="0">
              <a:buNone/>
              <a:defRPr sz="1600">
                <a:solidFill>
                  <a:schemeClr val="tx1"/>
                </a:solidFill>
              </a:defRPr>
            </a:lvl8pPr>
            <a:lvl9pPr marL="0" indent="0">
              <a:buNone/>
              <a:defRPr sz="1600">
                <a:solidFill>
                  <a:schemeClr val="tx1"/>
                </a:solidFill>
              </a:defRPr>
            </a:lvl9pPr>
          </a:lstStyle>
          <a:p>
            <a:pPr lvl="0"/>
            <a:r>
              <a:rPr lang="en-US"/>
              <a:t>Click to add text</a:t>
            </a:r>
          </a:p>
          <a:p>
            <a:pPr lvl="0"/>
            <a:r>
              <a:rPr lang="en-US"/>
              <a:t>First level</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GB"/>
          </a:p>
        </p:txBody>
      </p:sp>
      <p:sp>
        <p:nvSpPr>
          <p:cNvPr id="9" name="Body copy column 2">
            <a:extLst>
              <a:ext uri="{FF2B5EF4-FFF2-40B4-BE49-F238E27FC236}">
                <a16:creationId xmlns:a16="http://schemas.microsoft.com/office/drawing/2014/main" id="{31550AFC-90F7-4DB2-BCDA-549CDDC409A4}"/>
              </a:ext>
            </a:extLst>
          </p:cNvPr>
          <p:cNvSpPr>
            <a:spLocks noGrp="1"/>
          </p:cNvSpPr>
          <p:nvPr>
            <p:ph type="body" sz="quarter" idx="14" hasCustomPrompt="1"/>
          </p:nvPr>
        </p:nvSpPr>
        <p:spPr>
          <a:xfrm>
            <a:off x="4820285" y="1866899"/>
            <a:ext cx="3949027" cy="4310063"/>
          </a:xfrm>
        </p:spPr>
        <p:txBody>
          <a:bodyPr/>
          <a:lstStyle>
            <a:lvl1pPr marL="0" indent="0">
              <a:spcBef>
                <a:spcPts val="500"/>
              </a:spcBef>
              <a:spcAft>
                <a:spcPts val="0"/>
              </a:spcAft>
              <a:buNone/>
              <a:defRPr sz="1800" b="1">
                <a:solidFill>
                  <a:schemeClr val="tx1"/>
                </a:solidFill>
              </a:defRPr>
            </a:lvl1pPr>
            <a:lvl2pPr marL="0" indent="0">
              <a:buNone/>
              <a:defRPr sz="1600">
                <a:solidFill>
                  <a:schemeClr val="tx1"/>
                </a:solidFill>
              </a:defRPr>
            </a:lvl2pPr>
            <a:lvl3pPr marL="0" indent="0">
              <a:buNone/>
              <a:defRPr sz="1600">
                <a:solidFill>
                  <a:schemeClr val="tx1"/>
                </a:solidFill>
              </a:defRPr>
            </a:lvl3pPr>
            <a:lvl4pPr marL="0" indent="0">
              <a:buNone/>
              <a:defRPr sz="1600">
                <a:solidFill>
                  <a:schemeClr val="tx1"/>
                </a:solidFill>
              </a:defRPr>
            </a:lvl4pPr>
            <a:lvl5pPr marL="0" indent="0">
              <a:buNone/>
              <a:defRPr sz="1600">
                <a:solidFill>
                  <a:schemeClr val="tx1"/>
                </a:solidFill>
              </a:defRPr>
            </a:lvl5pPr>
            <a:lvl6pPr marL="0" indent="0">
              <a:buNone/>
              <a:defRPr sz="1600">
                <a:solidFill>
                  <a:schemeClr val="tx1"/>
                </a:solidFill>
              </a:defRPr>
            </a:lvl6pPr>
            <a:lvl7pPr marL="0" indent="0">
              <a:buNone/>
              <a:defRPr sz="1600">
                <a:solidFill>
                  <a:schemeClr val="tx1"/>
                </a:solidFill>
              </a:defRPr>
            </a:lvl7pPr>
            <a:lvl8pPr marL="0" indent="0">
              <a:buNone/>
              <a:defRPr sz="1600">
                <a:solidFill>
                  <a:schemeClr val="tx1"/>
                </a:solidFill>
              </a:defRPr>
            </a:lvl8pPr>
            <a:lvl9pPr marL="0" indent="0">
              <a:buNone/>
              <a:defRPr sz="1600">
                <a:solidFill>
                  <a:schemeClr val="tx1"/>
                </a:solidFill>
              </a:defRPr>
            </a:lvl9pPr>
          </a:lstStyle>
          <a:p>
            <a:pPr lvl="0"/>
            <a:r>
              <a:rPr lang="en-US"/>
              <a:t>Click to add text</a:t>
            </a:r>
          </a:p>
          <a:p>
            <a:pPr lvl="0"/>
            <a:r>
              <a:rPr lang="en-US"/>
              <a:t>First level</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GB"/>
          </a:p>
        </p:txBody>
      </p:sp>
      <p:sp>
        <p:nvSpPr>
          <p:cNvPr id="10" name="Slide Number">
            <a:extLst>
              <a:ext uri="{FF2B5EF4-FFF2-40B4-BE49-F238E27FC236}">
                <a16:creationId xmlns:a16="http://schemas.microsoft.com/office/drawing/2014/main" id="{1BA99C76-0C76-4654-AD42-DCB737551010}"/>
              </a:ext>
            </a:extLst>
          </p:cNvPr>
          <p:cNvSpPr>
            <a:spLocks noGrp="1"/>
          </p:cNvSpPr>
          <p:nvPr>
            <p:ph type="sldNum" sz="quarter" idx="17"/>
          </p:nvPr>
        </p:nvSpPr>
        <p:spPr/>
        <p:txBody>
          <a:bodyPr/>
          <a:lstStyle/>
          <a:p>
            <a:fld id="{421A630D-13EC-4BD6-A815-4378763A4888}" type="slidenum">
              <a:rPr lang="en-AU" smtClean="0"/>
              <a:t>‹#›</a:t>
            </a:fld>
            <a:endParaRPr lang="en-AU"/>
          </a:p>
        </p:txBody>
      </p:sp>
      <p:sp>
        <p:nvSpPr>
          <p:cNvPr id="6" name="Date">
            <a:extLst>
              <a:ext uri="{FF2B5EF4-FFF2-40B4-BE49-F238E27FC236}">
                <a16:creationId xmlns:a16="http://schemas.microsoft.com/office/drawing/2014/main" id="{317BC098-4556-4069-AE2A-8802EC57442D}"/>
              </a:ext>
            </a:extLst>
          </p:cNvPr>
          <p:cNvSpPr>
            <a:spLocks noGrp="1"/>
          </p:cNvSpPr>
          <p:nvPr>
            <p:ph type="dt" sz="half" idx="15"/>
          </p:nvPr>
        </p:nvSpPr>
        <p:spPr/>
        <p:txBody>
          <a:bodyPr/>
          <a:lstStyle/>
          <a:p>
            <a:fld id="{3D87FC47-F7C6-4D44-A27B-3C407C57D132}" type="datetimeFigureOut">
              <a:rPr lang="en-AU" smtClean="0"/>
              <a:t>17/09/2025</a:t>
            </a:fld>
            <a:endParaRPr lang="en-AU"/>
          </a:p>
        </p:txBody>
      </p:sp>
      <p:sp>
        <p:nvSpPr>
          <p:cNvPr id="7" name="Footer/CRICOS">
            <a:extLst>
              <a:ext uri="{FF2B5EF4-FFF2-40B4-BE49-F238E27FC236}">
                <a16:creationId xmlns:a16="http://schemas.microsoft.com/office/drawing/2014/main" id="{67A68404-3E7D-48B1-8986-F4AEF198D891}"/>
              </a:ext>
            </a:extLst>
          </p:cNvPr>
          <p:cNvSpPr>
            <a:spLocks noGrp="1"/>
          </p:cNvSpPr>
          <p:nvPr>
            <p:ph type="ftr" sz="quarter" idx="16"/>
          </p:nvPr>
        </p:nvSpPr>
        <p:spPr/>
        <p:txBody>
          <a:bodyPr/>
          <a:lstStyle/>
          <a:p>
            <a:endParaRPr lang="en-AU"/>
          </a:p>
        </p:txBody>
      </p:sp>
    </p:spTree>
    <p:extLst>
      <p:ext uri="{BB962C8B-B14F-4D97-AF65-F5344CB8AC3E}">
        <p14:creationId xmlns:p14="http://schemas.microsoft.com/office/powerpoint/2010/main" val="38736237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image" Target="../media/image1.emf"/><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theme" Target="../theme/theme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51.xml"/><Relationship Id="rId1" Type="http://schemas.openxmlformats.org/officeDocument/2006/relationships/slideLayout" Target="../slideLayouts/slideLayout50.xml"/><Relationship Id="rId4" Type="http://schemas.openxmlformats.org/officeDocument/2006/relationships/image" Target="../media/image8.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53011C8-D90E-A3A4-7C69-ADBAF5850216}"/>
              </a:ext>
            </a:extLst>
          </p:cNvPr>
          <p:cNvPicPr>
            <a:picLocks noChangeAspect="1"/>
          </p:cNvPicPr>
          <p:nvPr/>
        </p:nvPicPr>
        <p:blipFill>
          <a:blip r:embed="rId27"/>
          <a:srcRect/>
          <a:stretch/>
        </p:blipFill>
        <p:spPr>
          <a:xfrm>
            <a:off x="10651215" y="112997"/>
            <a:ext cx="1418228" cy="838044"/>
          </a:xfrm>
          <a:prstGeom prst="rect">
            <a:avLst/>
          </a:prstGeom>
        </p:spPr>
      </p:pic>
      <p:sp>
        <p:nvSpPr>
          <p:cNvPr id="2" name="Title"/>
          <p:cNvSpPr>
            <a:spLocks noGrp="1"/>
          </p:cNvSpPr>
          <p:nvPr>
            <p:ph type="title"/>
          </p:nvPr>
        </p:nvSpPr>
        <p:spPr>
          <a:xfrm>
            <a:off x="242456" y="416689"/>
            <a:ext cx="8526856" cy="813433"/>
          </a:xfrm>
          <a:prstGeom prst="rect">
            <a:avLst/>
          </a:prstGeom>
        </p:spPr>
        <p:txBody>
          <a:bodyPr vert="horz" lIns="91440" tIns="45720" rIns="91440" bIns="45720" rtlCol="0" anchor="t" anchorCtr="0">
            <a:noAutofit/>
          </a:bodyPr>
          <a:lstStyle/>
          <a:p>
            <a:r>
              <a:rPr lang="en-US"/>
              <a:t>Click to add title</a:t>
            </a:r>
            <a:endParaRPr lang="en-GB"/>
          </a:p>
        </p:txBody>
      </p:sp>
      <p:sp>
        <p:nvSpPr>
          <p:cNvPr id="3" name="Body copy text"/>
          <p:cNvSpPr>
            <a:spLocks noGrp="1"/>
          </p:cNvSpPr>
          <p:nvPr>
            <p:ph type="body" idx="1"/>
          </p:nvPr>
        </p:nvSpPr>
        <p:spPr>
          <a:xfrm>
            <a:off x="491187" y="1759351"/>
            <a:ext cx="10193141" cy="3974265"/>
          </a:xfrm>
          <a:prstGeom prst="rect">
            <a:avLst/>
          </a:prstGeom>
          <a:noFill/>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Header Graphic">
            <a:extLst>
              <a:ext uri="{FF2B5EF4-FFF2-40B4-BE49-F238E27FC236}">
                <a16:creationId xmlns:a16="http://schemas.microsoft.com/office/drawing/2014/main" id="{C4ED600E-90B7-4D49-803F-18C3CB208852}"/>
              </a:ext>
              <a:ext uri="{C183D7F6-B498-43B3-948B-1728B52AA6E4}">
                <adec:decorative xmlns:adec="http://schemas.microsoft.com/office/drawing/2017/decorative" val="1"/>
              </a:ext>
            </a:extLst>
          </p:cNvPr>
          <p:cNvSpPr/>
          <p:nvPr/>
        </p:nvSpPr>
        <p:spPr>
          <a:xfrm flipV="1">
            <a:off x="0" y="-1"/>
            <a:ext cx="8769311" cy="1230123"/>
          </a:xfrm>
          <a:custGeom>
            <a:avLst/>
            <a:gdLst>
              <a:gd name="connsiteX0" fmla="*/ 741970 w 8769311"/>
              <a:gd name="connsiteY0" fmla="*/ 1230123 h 1230123"/>
              <a:gd name="connsiteX1" fmla="*/ 1254832 w 8769311"/>
              <a:gd name="connsiteY1" fmla="*/ 1230123 h 1230123"/>
              <a:gd name="connsiteX2" fmla="*/ 1254832 w 8769311"/>
              <a:gd name="connsiteY2" fmla="*/ 1230122 h 1230123"/>
              <a:gd name="connsiteX3" fmla="*/ 8769275 w 8769311"/>
              <a:gd name="connsiteY3" fmla="*/ 1230122 h 1230123"/>
              <a:gd name="connsiteX4" fmla="*/ 8769311 w 8769311"/>
              <a:gd name="connsiteY4" fmla="*/ 1229400 h 1230123"/>
              <a:gd name="connsiteX5" fmla="*/ 7560373 w 8769311"/>
              <a:gd name="connsiteY5" fmla="*/ 0 h 1230123"/>
              <a:gd name="connsiteX6" fmla="*/ 3733364 w 8769311"/>
              <a:gd name="connsiteY6" fmla="*/ 0 h 1230123"/>
              <a:gd name="connsiteX7" fmla="*/ 2463698 w 8769311"/>
              <a:gd name="connsiteY7" fmla="*/ 0 h 1230123"/>
              <a:gd name="connsiteX8" fmla="*/ 0 w 8769311"/>
              <a:gd name="connsiteY8" fmla="*/ 0 h 1230123"/>
              <a:gd name="connsiteX9" fmla="*/ 0 w 8769311"/>
              <a:gd name="connsiteY9" fmla="*/ 1230122 h 1230123"/>
              <a:gd name="connsiteX10" fmla="*/ 741970 w 8769311"/>
              <a:gd name="connsiteY10" fmla="*/ 1230122 h 1230123"/>
              <a:gd name="connsiteX11" fmla="*/ 741970 w 8769311"/>
              <a:gd name="connsiteY11" fmla="*/ 1230123 h 1230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69311" h="1230123">
                <a:moveTo>
                  <a:pt x="741970" y="1230123"/>
                </a:moveTo>
                <a:lnTo>
                  <a:pt x="1254832" y="1230123"/>
                </a:lnTo>
                <a:lnTo>
                  <a:pt x="1254832" y="1230122"/>
                </a:lnTo>
                <a:lnTo>
                  <a:pt x="8769275" y="1230122"/>
                </a:lnTo>
                <a:lnTo>
                  <a:pt x="8769311" y="1229400"/>
                </a:lnTo>
                <a:cubicBezTo>
                  <a:pt x="8769311" y="550384"/>
                  <a:pt x="8227985" y="0"/>
                  <a:pt x="7560373" y="0"/>
                </a:cubicBezTo>
                <a:lnTo>
                  <a:pt x="3733364" y="0"/>
                </a:lnTo>
                <a:lnTo>
                  <a:pt x="2463698" y="0"/>
                </a:lnTo>
                <a:lnTo>
                  <a:pt x="0" y="0"/>
                </a:lnTo>
                <a:lnTo>
                  <a:pt x="0" y="1230122"/>
                </a:lnTo>
                <a:lnTo>
                  <a:pt x="741970" y="1230122"/>
                </a:lnTo>
                <a:lnTo>
                  <a:pt x="741970" y="123012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6" name="Slide Number"/>
          <p:cNvSpPr>
            <a:spLocks noGrp="1"/>
          </p:cNvSpPr>
          <p:nvPr>
            <p:ph type="sldNum" sz="quarter" idx="4"/>
          </p:nvPr>
        </p:nvSpPr>
        <p:spPr>
          <a:xfrm>
            <a:off x="242456" y="6287423"/>
            <a:ext cx="576000" cy="247558"/>
          </a:xfrm>
          <a:prstGeom prst="rect">
            <a:avLst/>
          </a:prstGeom>
        </p:spPr>
        <p:txBody>
          <a:bodyPr vert="horz" lIns="0" tIns="45720" rIns="91440" bIns="45720" rtlCol="0" anchor="ctr"/>
          <a:lstStyle>
            <a:lvl1pPr algn="l">
              <a:defRPr sz="1200">
                <a:solidFill>
                  <a:schemeClr val="tx1"/>
                </a:solidFill>
              </a:defRPr>
            </a:lvl1pPr>
          </a:lstStyle>
          <a:p>
            <a:fld id="{421A630D-13EC-4BD6-A815-4378763A4888}" type="slidenum">
              <a:rPr lang="en-AU" smtClean="0"/>
              <a:t>‹#›</a:t>
            </a:fld>
            <a:endParaRPr lang="en-AU"/>
          </a:p>
        </p:txBody>
      </p:sp>
      <p:sp>
        <p:nvSpPr>
          <p:cNvPr id="4" name="Date"/>
          <p:cNvSpPr>
            <a:spLocks noGrp="1"/>
          </p:cNvSpPr>
          <p:nvPr>
            <p:ph type="dt" sz="half" idx="2"/>
          </p:nvPr>
        </p:nvSpPr>
        <p:spPr>
          <a:xfrm>
            <a:off x="847552" y="6330733"/>
            <a:ext cx="1656000" cy="204248"/>
          </a:xfrm>
          <a:prstGeom prst="rect">
            <a:avLst/>
          </a:prstGeom>
        </p:spPr>
        <p:txBody>
          <a:bodyPr vert="horz" lIns="91440" tIns="45720" rIns="91440" bIns="45720" rtlCol="0" anchor="ctr"/>
          <a:lstStyle>
            <a:lvl1pPr algn="l">
              <a:defRPr sz="650">
                <a:solidFill>
                  <a:schemeClr val="tx1"/>
                </a:solidFill>
              </a:defRPr>
            </a:lvl1pPr>
          </a:lstStyle>
          <a:p>
            <a:fld id="{3D87FC47-F7C6-4D44-A27B-3C407C57D132}" type="datetimeFigureOut">
              <a:rPr lang="en-AU" smtClean="0"/>
              <a:t>17/09/2025</a:t>
            </a:fld>
            <a:endParaRPr lang="en-AU"/>
          </a:p>
        </p:txBody>
      </p:sp>
      <p:sp>
        <p:nvSpPr>
          <p:cNvPr id="11" name="Footer/CRICOS">
            <a:extLst>
              <a:ext uri="{FF2B5EF4-FFF2-40B4-BE49-F238E27FC236}">
                <a16:creationId xmlns:a16="http://schemas.microsoft.com/office/drawing/2014/main" id="{13D180E2-749A-4C76-8A73-C73865F5F0BA}"/>
              </a:ext>
            </a:extLst>
          </p:cNvPr>
          <p:cNvSpPr>
            <a:spLocks noGrp="1"/>
          </p:cNvSpPr>
          <p:nvPr>
            <p:ph type="ftr" sz="quarter" idx="3"/>
          </p:nvPr>
        </p:nvSpPr>
        <p:spPr>
          <a:xfrm>
            <a:off x="242456" y="6545788"/>
            <a:ext cx="6624000" cy="180000"/>
          </a:xfrm>
          <a:prstGeom prst="rect">
            <a:avLst/>
          </a:prstGeom>
        </p:spPr>
        <p:txBody>
          <a:bodyPr lIns="0" tIns="36000" rIns="0" bIns="36000"/>
          <a:lstStyle>
            <a:lvl1pPr algn="l">
              <a:defRPr sz="500">
                <a:solidFill>
                  <a:schemeClr val="tx1"/>
                </a:solidFill>
              </a:defRPr>
            </a:lvl1pPr>
          </a:lstStyle>
          <a:p>
            <a:endParaRPr lang="en-AU"/>
          </a:p>
        </p:txBody>
      </p:sp>
    </p:spTree>
    <p:extLst>
      <p:ext uri="{BB962C8B-B14F-4D97-AF65-F5344CB8AC3E}">
        <p14:creationId xmlns:p14="http://schemas.microsoft.com/office/powerpoint/2010/main" val="11931788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 id="2147483700" r:id="rId22"/>
    <p:sldLayoutId id="2147483701" r:id="rId23"/>
    <p:sldLayoutId id="2147483730" r:id="rId24"/>
    <p:sldLayoutId id="2147483704" r:id="rId25"/>
  </p:sldLayoutIdLst>
  <p:txStyles>
    <p:title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spcAft>
          <a:spcPts val="2400"/>
        </a:spcAft>
        <a:buFont typeface="Arial" panose="020B0604020202020204" pitchFamily="34" charset="0"/>
        <a:buNone/>
        <a:defRPr sz="3700" kern="1200">
          <a:solidFill>
            <a:schemeClr val="tx1"/>
          </a:solidFill>
          <a:latin typeface="+mn-lt"/>
          <a:ea typeface="+mn-ea"/>
          <a:cs typeface="+mn-cs"/>
        </a:defRPr>
      </a:lvl1pPr>
      <a:lvl2pPr marL="0" indent="0" algn="l" defTabSz="914400" rtl="0" eaLnBrk="1" latinLnBrk="0" hangingPunct="1">
        <a:lnSpc>
          <a:spcPct val="100000"/>
        </a:lnSpc>
        <a:spcBef>
          <a:spcPts val="500"/>
        </a:spcBef>
        <a:spcAft>
          <a:spcPts val="0"/>
        </a:spcAft>
        <a:buFont typeface="Arial" panose="020B0604020202020204" pitchFamily="34" charset="0"/>
        <a:buNone/>
        <a:defRPr sz="1800" kern="1200">
          <a:solidFill>
            <a:schemeClr val="tx1"/>
          </a:solidFill>
          <a:latin typeface="+mn-lt"/>
          <a:ea typeface="+mn-ea"/>
          <a:cs typeface="+mn-cs"/>
        </a:defRPr>
      </a:lvl2pPr>
      <a:lvl3pPr marL="180000" indent="-180000" algn="l" defTabSz="914400" rtl="0" eaLnBrk="1" latinLnBrk="0" hangingPunct="1">
        <a:lnSpc>
          <a:spcPct val="100000"/>
        </a:lnSpc>
        <a:spcBef>
          <a:spcPts val="500"/>
        </a:spcBef>
        <a:buSzPct val="110000"/>
        <a:buFont typeface="Arial" panose="020B0604020202020204" pitchFamily="34" charset="0"/>
        <a:buChar char="•"/>
        <a:defRPr sz="1800" kern="1200">
          <a:solidFill>
            <a:schemeClr val="tx1"/>
          </a:solidFill>
          <a:latin typeface="+mn-lt"/>
          <a:ea typeface="+mn-ea"/>
          <a:cs typeface="+mn-cs"/>
        </a:defRPr>
      </a:lvl3pPr>
      <a:lvl4pPr marL="360000" indent="-180000" algn="l" defTabSz="914400" rtl="0" eaLnBrk="1" latinLnBrk="0" hangingPunct="1">
        <a:lnSpc>
          <a:spcPct val="100000"/>
        </a:lnSpc>
        <a:spcBef>
          <a:spcPts val="500"/>
        </a:spcBef>
        <a:buFont typeface="Calibri" panose="020F0502020204030204" pitchFamily="34" charset="0"/>
        <a:buChar char="–"/>
        <a:defRPr sz="1800" kern="1200">
          <a:solidFill>
            <a:schemeClr val="tx1"/>
          </a:solidFill>
          <a:latin typeface="+mn-lt"/>
          <a:ea typeface="+mn-ea"/>
          <a:cs typeface="+mn-cs"/>
        </a:defRPr>
      </a:lvl4pPr>
      <a:lvl5pPr marL="18000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5pPr>
      <a:lvl6pPr marL="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6pPr>
      <a:lvl7pPr marL="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7pPr>
      <a:lvl8pPr marL="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8pPr>
      <a:lvl9pPr marL="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cNvSpPr>
            <a:spLocks noGrp="1"/>
          </p:cNvSpPr>
          <p:nvPr>
            <p:ph type="title"/>
          </p:nvPr>
        </p:nvSpPr>
        <p:spPr>
          <a:xfrm>
            <a:off x="242456" y="270165"/>
            <a:ext cx="8526856" cy="959957"/>
          </a:xfrm>
          <a:prstGeom prst="rect">
            <a:avLst/>
          </a:prstGeom>
        </p:spPr>
        <p:txBody>
          <a:bodyPr vert="horz" lIns="91440" tIns="45720" rIns="91440" bIns="45720" rtlCol="0" anchor="t" anchorCtr="0">
            <a:noAutofit/>
          </a:bodyPr>
          <a:lstStyle/>
          <a:p>
            <a:r>
              <a:rPr lang="en-US"/>
              <a:t>Click to add title</a:t>
            </a:r>
            <a:endParaRPr lang="en-GB"/>
          </a:p>
        </p:txBody>
      </p:sp>
      <p:sp>
        <p:nvSpPr>
          <p:cNvPr id="3" name="Body copy text"/>
          <p:cNvSpPr>
            <a:spLocks noGrp="1"/>
          </p:cNvSpPr>
          <p:nvPr>
            <p:ph type="body" idx="1"/>
          </p:nvPr>
        </p:nvSpPr>
        <p:spPr>
          <a:xfrm>
            <a:off x="491187" y="1759351"/>
            <a:ext cx="10193141" cy="3974265"/>
          </a:xfrm>
          <a:prstGeom prst="rect">
            <a:avLst/>
          </a:prstGeom>
          <a:noFill/>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Slide Number">
            <a:extLst>
              <a:ext uri="{FF2B5EF4-FFF2-40B4-BE49-F238E27FC236}">
                <a16:creationId xmlns:a16="http://schemas.microsoft.com/office/drawing/2014/main" id="{AACE52C0-4B08-45CF-BEAF-859F2F45B60B}"/>
              </a:ext>
            </a:extLst>
          </p:cNvPr>
          <p:cNvSpPr>
            <a:spLocks noGrp="1"/>
          </p:cNvSpPr>
          <p:nvPr>
            <p:ph type="sldNum" sz="quarter" idx="4"/>
          </p:nvPr>
        </p:nvSpPr>
        <p:spPr>
          <a:xfrm>
            <a:off x="242456" y="6287423"/>
            <a:ext cx="576000" cy="247558"/>
          </a:xfrm>
          <a:prstGeom prst="rect">
            <a:avLst/>
          </a:prstGeom>
        </p:spPr>
        <p:txBody>
          <a:bodyPr vert="horz" lIns="0" tIns="45720" rIns="91440" bIns="45720" rtlCol="0" anchor="ctr"/>
          <a:lstStyle>
            <a:lvl1pPr algn="l">
              <a:defRPr sz="1200">
                <a:solidFill>
                  <a:schemeClr val="tx1"/>
                </a:solidFill>
              </a:defRPr>
            </a:lvl1pPr>
          </a:lstStyle>
          <a:p>
            <a:fld id="{F5AEA0E0-5CC6-4BD0-905C-A0021E419432}" type="slidenum">
              <a:rPr lang="en-GB" smtClean="0"/>
              <a:pPr/>
              <a:t>‹#›</a:t>
            </a:fld>
            <a:endParaRPr lang="en-GB"/>
          </a:p>
        </p:txBody>
      </p:sp>
      <p:sp>
        <p:nvSpPr>
          <p:cNvPr id="13" name="Date">
            <a:extLst>
              <a:ext uri="{FF2B5EF4-FFF2-40B4-BE49-F238E27FC236}">
                <a16:creationId xmlns:a16="http://schemas.microsoft.com/office/drawing/2014/main" id="{9E98F004-A52C-4AA9-BDA8-6A4DA78BF9CB}"/>
              </a:ext>
            </a:extLst>
          </p:cNvPr>
          <p:cNvSpPr>
            <a:spLocks noGrp="1"/>
          </p:cNvSpPr>
          <p:nvPr>
            <p:ph type="dt" sz="half" idx="2"/>
          </p:nvPr>
        </p:nvSpPr>
        <p:spPr>
          <a:xfrm>
            <a:off x="847552" y="6330733"/>
            <a:ext cx="1656000" cy="204248"/>
          </a:xfrm>
          <a:prstGeom prst="rect">
            <a:avLst/>
          </a:prstGeom>
        </p:spPr>
        <p:txBody>
          <a:bodyPr vert="horz" lIns="91440" tIns="45720" rIns="91440" bIns="45720" rtlCol="0" anchor="ctr"/>
          <a:lstStyle>
            <a:lvl1pPr algn="l">
              <a:defRPr sz="650">
                <a:solidFill>
                  <a:schemeClr val="tx1"/>
                </a:solidFill>
              </a:defRPr>
            </a:lvl1pPr>
          </a:lstStyle>
          <a:p>
            <a:endParaRPr lang="en-GB"/>
          </a:p>
        </p:txBody>
      </p:sp>
      <p:sp>
        <p:nvSpPr>
          <p:cNvPr id="18" name="Footer/CRICOS">
            <a:extLst>
              <a:ext uri="{FF2B5EF4-FFF2-40B4-BE49-F238E27FC236}">
                <a16:creationId xmlns:a16="http://schemas.microsoft.com/office/drawing/2014/main" id="{03A50017-3B1D-4EEE-B5F1-4FDD65A99ECA}"/>
              </a:ext>
            </a:extLst>
          </p:cNvPr>
          <p:cNvSpPr>
            <a:spLocks noGrp="1"/>
          </p:cNvSpPr>
          <p:nvPr>
            <p:ph type="ftr" sz="quarter" idx="3"/>
          </p:nvPr>
        </p:nvSpPr>
        <p:spPr>
          <a:xfrm>
            <a:off x="242456" y="6545788"/>
            <a:ext cx="6624000" cy="180000"/>
          </a:xfrm>
          <a:prstGeom prst="rect">
            <a:avLst/>
          </a:prstGeom>
        </p:spPr>
        <p:txBody>
          <a:bodyPr lIns="0" tIns="36000" rIns="0" bIns="36000"/>
          <a:lstStyle>
            <a:lvl1pPr algn="l">
              <a:defRPr sz="500">
                <a:solidFill>
                  <a:schemeClr val="tx1"/>
                </a:solidFill>
              </a:defRPr>
            </a:lvl1pPr>
          </a:lstStyle>
          <a:p>
            <a:r>
              <a:rPr lang="en-AU"/>
              <a:t>Deakin University </a:t>
            </a:r>
            <a:r>
              <a:rPr lang="en-AU" err="1"/>
              <a:t>CRICOS</a:t>
            </a:r>
            <a:r>
              <a:rPr lang="en-AU"/>
              <a:t> Provider Code: </a:t>
            </a:r>
            <a:r>
              <a:rPr lang="en-AU" err="1"/>
              <a:t>00113B</a:t>
            </a:r>
            <a:endParaRPr lang="en-GB"/>
          </a:p>
        </p:txBody>
      </p:sp>
      <p:pic>
        <p:nvPicPr>
          <p:cNvPr id="5" name="Picture 4">
            <a:extLst>
              <a:ext uri="{FF2B5EF4-FFF2-40B4-BE49-F238E27FC236}">
                <a16:creationId xmlns:a16="http://schemas.microsoft.com/office/drawing/2014/main" id="{4D2E06D9-A58B-8F74-21D7-B95E7C31E9C4}"/>
              </a:ext>
            </a:extLst>
          </p:cNvPr>
          <p:cNvPicPr>
            <a:picLocks noChangeAspect="1"/>
          </p:cNvPicPr>
          <p:nvPr/>
        </p:nvPicPr>
        <p:blipFill>
          <a:blip r:embed="rId26"/>
          <a:srcRect/>
          <a:stretch/>
        </p:blipFill>
        <p:spPr>
          <a:xfrm>
            <a:off x="10651215" y="112997"/>
            <a:ext cx="1418228" cy="838044"/>
          </a:xfrm>
          <a:prstGeom prst="rect">
            <a:avLst/>
          </a:prstGeom>
        </p:spPr>
      </p:pic>
    </p:spTree>
    <p:extLst>
      <p:ext uri="{BB962C8B-B14F-4D97-AF65-F5344CB8AC3E}">
        <p14:creationId xmlns:p14="http://schemas.microsoft.com/office/powerpoint/2010/main" val="3416673670"/>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31"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Lst>
  <p:hf hdr="0" dt="0"/>
  <p:txStyles>
    <p:title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spcAft>
          <a:spcPts val="2400"/>
        </a:spcAft>
        <a:buFont typeface="Arial" panose="020B0604020202020204" pitchFamily="34" charset="0"/>
        <a:buNone/>
        <a:defRPr sz="3700" kern="1200">
          <a:solidFill>
            <a:schemeClr val="tx1"/>
          </a:solidFill>
          <a:latin typeface="+mn-lt"/>
          <a:ea typeface="+mn-ea"/>
          <a:cs typeface="+mn-cs"/>
        </a:defRPr>
      </a:lvl1pPr>
      <a:lvl2pPr marL="0" indent="0" algn="l" defTabSz="914400" rtl="0" eaLnBrk="1" latinLnBrk="0" hangingPunct="1">
        <a:lnSpc>
          <a:spcPct val="100000"/>
        </a:lnSpc>
        <a:spcBef>
          <a:spcPts val="500"/>
        </a:spcBef>
        <a:spcAft>
          <a:spcPts val="0"/>
        </a:spcAft>
        <a:buFont typeface="Arial" panose="020B0604020202020204" pitchFamily="34" charset="0"/>
        <a:buNone/>
        <a:defRPr sz="1800" kern="1200">
          <a:solidFill>
            <a:schemeClr val="tx1"/>
          </a:solidFill>
          <a:latin typeface="+mn-lt"/>
          <a:ea typeface="+mn-ea"/>
          <a:cs typeface="+mn-cs"/>
        </a:defRPr>
      </a:lvl2pPr>
      <a:lvl3pPr marL="180000" indent="-180000" algn="l" defTabSz="914400" rtl="0" eaLnBrk="1" latinLnBrk="0" hangingPunct="1">
        <a:lnSpc>
          <a:spcPct val="100000"/>
        </a:lnSpc>
        <a:spcBef>
          <a:spcPts val="500"/>
        </a:spcBef>
        <a:buSzPct val="110000"/>
        <a:buFont typeface="Arial" panose="020B0604020202020204" pitchFamily="34" charset="0"/>
        <a:buChar char="•"/>
        <a:defRPr sz="1800" kern="1200">
          <a:solidFill>
            <a:schemeClr val="tx1"/>
          </a:solidFill>
          <a:latin typeface="+mn-lt"/>
          <a:ea typeface="+mn-ea"/>
          <a:cs typeface="+mn-cs"/>
        </a:defRPr>
      </a:lvl3pPr>
      <a:lvl4pPr marL="360000" indent="-180000" algn="l" defTabSz="914400" rtl="0" eaLnBrk="1" latinLnBrk="0" hangingPunct="1">
        <a:lnSpc>
          <a:spcPct val="100000"/>
        </a:lnSpc>
        <a:spcBef>
          <a:spcPts val="500"/>
        </a:spcBef>
        <a:buFont typeface="Calibri" panose="020F0502020204030204" pitchFamily="34" charset="0"/>
        <a:buChar char="–"/>
        <a:defRPr sz="1800" kern="1200">
          <a:solidFill>
            <a:schemeClr val="tx1"/>
          </a:solidFill>
          <a:latin typeface="+mn-lt"/>
          <a:ea typeface="+mn-ea"/>
          <a:cs typeface="+mn-cs"/>
        </a:defRPr>
      </a:lvl4pPr>
      <a:lvl5pPr marL="18000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5pPr>
      <a:lvl6pPr marL="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6pPr>
      <a:lvl7pPr marL="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7pPr>
      <a:lvl8pPr marL="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8pPr>
      <a:lvl9pPr marL="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cNvSpPr>
            <a:spLocks noGrp="1"/>
          </p:cNvSpPr>
          <p:nvPr>
            <p:ph type="title"/>
          </p:nvPr>
        </p:nvSpPr>
        <p:spPr>
          <a:xfrm>
            <a:off x="242456" y="270165"/>
            <a:ext cx="8526856" cy="959957"/>
          </a:xfrm>
          <a:prstGeom prst="rect">
            <a:avLst/>
          </a:prstGeom>
        </p:spPr>
        <p:txBody>
          <a:bodyPr vert="horz" lIns="91440" tIns="45720" rIns="91440" bIns="45720" rtlCol="0" anchor="t" anchorCtr="0">
            <a:noAutofit/>
          </a:bodyPr>
          <a:lstStyle/>
          <a:p>
            <a:r>
              <a:rPr lang="en-US"/>
              <a:t>Click to add title</a:t>
            </a:r>
            <a:endParaRPr lang="en-GB"/>
          </a:p>
        </p:txBody>
      </p:sp>
      <p:sp>
        <p:nvSpPr>
          <p:cNvPr id="3" name="Body copy text"/>
          <p:cNvSpPr>
            <a:spLocks noGrp="1"/>
          </p:cNvSpPr>
          <p:nvPr>
            <p:ph type="body" idx="1"/>
          </p:nvPr>
        </p:nvSpPr>
        <p:spPr>
          <a:xfrm>
            <a:off x="491187" y="1759351"/>
            <a:ext cx="10193141" cy="3974265"/>
          </a:xfrm>
          <a:prstGeom prst="rect">
            <a:avLst/>
          </a:prstGeom>
          <a:noFill/>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GB"/>
          </a:p>
        </p:txBody>
      </p:sp>
      <p:grpSp>
        <p:nvGrpSpPr>
          <p:cNvPr id="12" name="Deakin Logo" descr="Deakin Logo">
            <a:extLst>
              <a:ext uri="{FF2B5EF4-FFF2-40B4-BE49-F238E27FC236}">
                <a16:creationId xmlns:a16="http://schemas.microsoft.com/office/drawing/2014/main" id="{F0C1E104-23DB-455F-9F8B-3367332FFCD4}"/>
              </a:ext>
            </a:extLst>
          </p:cNvPr>
          <p:cNvGrpSpPr/>
          <p:nvPr userDrawn="1"/>
        </p:nvGrpSpPr>
        <p:grpSpPr>
          <a:xfrm>
            <a:off x="11339575" y="205549"/>
            <a:ext cx="651345" cy="652971"/>
            <a:chOff x="10928350" y="5591175"/>
            <a:chExt cx="1062560" cy="1065213"/>
          </a:xfrm>
        </p:grpSpPr>
        <p:sp>
          <p:nvSpPr>
            <p:cNvPr id="14" name="Logo">
              <a:extLst>
                <a:ext uri="{FF2B5EF4-FFF2-40B4-BE49-F238E27FC236}">
                  <a16:creationId xmlns:a16="http://schemas.microsoft.com/office/drawing/2014/main" id="{0148C7AF-0E90-42A6-97EB-C6DC7F7C9AE7}"/>
                </a:ext>
              </a:extLst>
            </p:cNvPr>
            <p:cNvSpPr txBox="1">
              <a:spLocks noChangeAspect="1"/>
            </p:cNvSpPr>
            <p:nvPr userDrawn="1"/>
          </p:nvSpPr>
          <p:spPr>
            <a:xfrm>
              <a:off x="10928911" y="5592757"/>
              <a:ext cx="1061999" cy="1061999"/>
            </a:xfrm>
            <a:prstGeom prst="rect">
              <a:avLst/>
            </a:prstGeom>
            <a:blipFill dpi="0" rotWithShape="1">
              <a:blip r:embed="rId4" cstate="screen">
                <a:alphaModFix/>
                <a:extLst>
                  <a:ext uri="{28A0092B-C50C-407E-A947-70E740481C1C}">
                    <a14:useLocalDpi xmlns:a14="http://schemas.microsoft.com/office/drawing/2010/main"/>
                  </a:ext>
                </a:extLst>
              </a:blip>
              <a:srcRect/>
              <a:stretch>
                <a:fillRect/>
              </a:stretch>
            </a:blipFill>
          </p:spPr>
          <p:txBody>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 kern="1200">
                  <a:solidFill>
                    <a:schemeClr val="bg1"/>
                  </a:solidFill>
                  <a:latin typeface="+mn-lt"/>
                  <a:ea typeface="+mn-ea"/>
                  <a:cs typeface="+mn-cs"/>
                </a:defRPr>
              </a:lvl1pPr>
              <a:lvl2pPr marL="0" indent="0" algn="l" defTabSz="914400" rtl="0" eaLnBrk="1" latinLnBrk="0" hangingPunct="1">
                <a:lnSpc>
                  <a:spcPct val="100000"/>
                </a:lnSpc>
                <a:spcBef>
                  <a:spcPts val="0"/>
                </a:spcBef>
                <a:spcAft>
                  <a:spcPts val="0"/>
                </a:spcAft>
                <a:buFont typeface="Arial" panose="020B0604020202020204" pitchFamily="34" charset="0"/>
                <a:buNone/>
                <a:defRPr sz="200" kern="1200">
                  <a:solidFill>
                    <a:schemeClr val="bg1"/>
                  </a:solidFill>
                  <a:latin typeface="+mn-lt"/>
                  <a:ea typeface="+mn-ea"/>
                  <a:cs typeface="+mn-cs"/>
                </a:defRPr>
              </a:lvl2pPr>
              <a:lvl3pPr marL="0" indent="0" algn="l" defTabSz="914400" rtl="0" eaLnBrk="1" latinLnBrk="0" hangingPunct="1">
                <a:lnSpc>
                  <a:spcPct val="100000"/>
                </a:lnSpc>
                <a:spcBef>
                  <a:spcPts val="0"/>
                </a:spcBef>
                <a:buSzPct val="110000"/>
                <a:buFont typeface="Arial" panose="020B0604020202020204" pitchFamily="34" charset="0"/>
                <a:buNone/>
                <a:defRPr sz="200" kern="1200">
                  <a:solidFill>
                    <a:schemeClr val="bg1"/>
                  </a:solidFill>
                  <a:latin typeface="+mn-lt"/>
                  <a:ea typeface="+mn-ea"/>
                  <a:cs typeface="+mn-cs"/>
                </a:defRPr>
              </a:lvl3pPr>
              <a:lvl4pPr marL="0" indent="0" algn="l" defTabSz="914400" rtl="0" eaLnBrk="1" latinLnBrk="0" hangingPunct="1">
                <a:lnSpc>
                  <a:spcPct val="100000"/>
                </a:lnSpc>
                <a:spcBef>
                  <a:spcPts val="0"/>
                </a:spcBef>
                <a:buFont typeface="Calibri" panose="020F0502020204030204" pitchFamily="34" charset="0"/>
                <a:buNone/>
                <a:defRPr sz="200" kern="1200">
                  <a:solidFill>
                    <a:schemeClr val="bg1"/>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5pPr>
              <a:lvl6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6pPr>
              <a:lvl7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7pPr>
              <a:lvl8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200" kern="1200">
                  <a:solidFill>
                    <a:schemeClr val="bg1"/>
                  </a:solidFill>
                  <a:latin typeface="+mn-lt"/>
                  <a:ea typeface="+mn-ea"/>
                  <a:cs typeface="+mn-cs"/>
                </a:defRPr>
              </a:lvl9pPr>
            </a:lstStyle>
            <a:p>
              <a:endParaRPr lang="en-AU"/>
            </a:p>
          </p:txBody>
        </p:sp>
        <p:sp>
          <p:nvSpPr>
            <p:cNvPr id="15" name="Logo">
              <a:extLst>
                <a:ext uri="{FF2B5EF4-FFF2-40B4-BE49-F238E27FC236}">
                  <a16:creationId xmlns:a16="http://schemas.microsoft.com/office/drawing/2014/main" id="{79E5D329-A4F0-4077-93A7-8FAA3ADDA54F}"/>
                </a:ext>
              </a:extLst>
            </p:cNvPr>
            <p:cNvSpPr>
              <a:spLocks noEditPoints="1"/>
            </p:cNvSpPr>
            <p:nvPr userDrawn="1"/>
          </p:nvSpPr>
          <p:spPr bwMode="auto">
            <a:xfrm>
              <a:off x="10928350" y="5591175"/>
              <a:ext cx="1062037" cy="1065213"/>
            </a:xfrm>
            <a:custGeom>
              <a:avLst/>
              <a:gdLst>
                <a:gd name="T0" fmla="*/ 3400 w 6806"/>
                <a:gd name="T1" fmla="*/ 85 h 6803"/>
                <a:gd name="T2" fmla="*/ 3400 w 6806"/>
                <a:gd name="T3" fmla="*/ 85 h 6803"/>
                <a:gd name="T4" fmla="*/ 6720 w 6806"/>
                <a:gd name="T5" fmla="*/ 3399 h 6803"/>
                <a:gd name="T6" fmla="*/ 3406 w 6806"/>
                <a:gd name="T7" fmla="*/ 6719 h 6803"/>
                <a:gd name="T8" fmla="*/ 3403 w 6806"/>
                <a:gd name="T9" fmla="*/ 6719 h 6803"/>
                <a:gd name="T10" fmla="*/ 86 w 6806"/>
                <a:gd name="T11" fmla="*/ 3405 h 6803"/>
                <a:gd name="T12" fmla="*/ 1055 w 6806"/>
                <a:gd name="T13" fmla="*/ 1058 h 6803"/>
                <a:gd name="T14" fmla="*/ 3400 w 6806"/>
                <a:gd name="T15" fmla="*/ 85 h 6803"/>
                <a:gd name="T16" fmla="*/ 3400 w 6806"/>
                <a:gd name="T17" fmla="*/ 0 h 6803"/>
                <a:gd name="T18" fmla="*/ 995 w 6806"/>
                <a:gd name="T19" fmla="*/ 999 h 6803"/>
                <a:gd name="T20" fmla="*/ 1 w 6806"/>
                <a:gd name="T21" fmla="*/ 3405 h 6803"/>
                <a:gd name="T22" fmla="*/ 3403 w 6806"/>
                <a:gd name="T23" fmla="*/ 6803 h 6803"/>
                <a:gd name="T24" fmla="*/ 3406 w 6806"/>
                <a:gd name="T25" fmla="*/ 6803 h 6803"/>
                <a:gd name="T26" fmla="*/ 6804 w 6806"/>
                <a:gd name="T27" fmla="*/ 3399 h 6803"/>
                <a:gd name="T28" fmla="*/ 3400 w 6806"/>
                <a:gd name="T29" fmla="*/ 0 h 6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06" h="6803">
                  <a:moveTo>
                    <a:pt x="3400" y="85"/>
                  </a:moveTo>
                  <a:cubicBezTo>
                    <a:pt x="3400" y="85"/>
                    <a:pt x="3400" y="85"/>
                    <a:pt x="3400" y="85"/>
                  </a:cubicBezTo>
                  <a:cubicBezTo>
                    <a:pt x="5229" y="85"/>
                    <a:pt x="6718" y="1571"/>
                    <a:pt x="6720" y="3399"/>
                  </a:cubicBezTo>
                  <a:cubicBezTo>
                    <a:pt x="6722" y="5228"/>
                    <a:pt x="5235" y="6717"/>
                    <a:pt x="3406" y="6719"/>
                  </a:cubicBezTo>
                  <a:cubicBezTo>
                    <a:pt x="3403" y="6719"/>
                    <a:pt x="3403" y="6719"/>
                    <a:pt x="3403" y="6719"/>
                  </a:cubicBezTo>
                  <a:cubicBezTo>
                    <a:pt x="1575" y="6719"/>
                    <a:pt x="87" y="5232"/>
                    <a:pt x="86" y="3405"/>
                  </a:cubicBezTo>
                  <a:cubicBezTo>
                    <a:pt x="85" y="2519"/>
                    <a:pt x="429" y="1685"/>
                    <a:pt x="1055" y="1058"/>
                  </a:cubicBezTo>
                  <a:cubicBezTo>
                    <a:pt x="1681" y="431"/>
                    <a:pt x="2514" y="85"/>
                    <a:pt x="3400" y="85"/>
                  </a:cubicBezTo>
                  <a:moveTo>
                    <a:pt x="3400" y="0"/>
                  </a:moveTo>
                  <a:cubicBezTo>
                    <a:pt x="2491" y="1"/>
                    <a:pt x="1637" y="355"/>
                    <a:pt x="995" y="999"/>
                  </a:cubicBezTo>
                  <a:cubicBezTo>
                    <a:pt x="354" y="1642"/>
                    <a:pt x="0" y="2496"/>
                    <a:pt x="1" y="3405"/>
                  </a:cubicBezTo>
                  <a:cubicBezTo>
                    <a:pt x="3" y="5279"/>
                    <a:pt x="1529" y="6803"/>
                    <a:pt x="3403" y="6803"/>
                  </a:cubicBezTo>
                  <a:cubicBezTo>
                    <a:pt x="3406" y="6803"/>
                    <a:pt x="3406" y="6803"/>
                    <a:pt x="3406" y="6803"/>
                  </a:cubicBezTo>
                  <a:cubicBezTo>
                    <a:pt x="5281" y="6802"/>
                    <a:pt x="6806" y="5274"/>
                    <a:pt x="6804" y="3399"/>
                  </a:cubicBezTo>
                  <a:cubicBezTo>
                    <a:pt x="6803" y="1525"/>
                    <a:pt x="5277" y="0"/>
                    <a:pt x="340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16" name="Slide Number">
            <a:extLst>
              <a:ext uri="{FF2B5EF4-FFF2-40B4-BE49-F238E27FC236}">
                <a16:creationId xmlns:a16="http://schemas.microsoft.com/office/drawing/2014/main" id="{AACE52C0-4B08-45CF-BEAF-859F2F45B60B}"/>
              </a:ext>
            </a:extLst>
          </p:cNvPr>
          <p:cNvSpPr>
            <a:spLocks noGrp="1"/>
          </p:cNvSpPr>
          <p:nvPr>
            <p:ph type="sldNum" sz="quarter" idx="4"/>
          </p:nvPr>
        </p:nvSpPr>
        <p:spPr>
          <a:xfrm>
            <a:off x="242456" y="6287423"/>
            <a:ext cx="576000" cy="247558"/>
          </a:xfrm>
          <a:prstGeom prst="rect">
            <a:avLst/>
          </a:prstGeom>
        </p:spPr>
        <p:txBody>
          <a:bodyPr vert="horz" lIns="0" tIns="45720" rIns="91440" bIns="45720" rtlCol="0" anchor="ctr"/>
          <a:lstStyle>
            <a:lvl1pPr algn="l">
              <a:defRPr sz="1200">
                <a:solidFill>
                  <a:schemeClr val="tx1"/>
                </a:solidFill>
              </a:defRPr>
            </a:lvl1pPr>
          </a:lstStyle>
          <a:p>
            <a:fld id="{F5AEA0E0-5CC6-4BD0-905C-A0021E419432}" type="slidenum">
              <a:rPr lang="en-GB" smtClean="0"/>
              <a:pPr/>
              <a:t>‹#›</a:t>
            </a:fld>
            <a:endParaRPr lang="en-GB"/>
          </a:p>
        </p:txBody>
      </p:sp>
      <p:sp>
        <p:nvSpPr>
          <p:cNvPr id="13" name="Date">
            <a:extLst>
              <a:ext uri="{FF2B5EF4-FFF2-40B4-BE49-F238E27FC236}">
                <a16:creationId xmlns:a16="http://schemas.microsoft.com/office/drawing/2014/main" id="{9E98F004-A52C-4AA9-BDA8-6A4DA78BF9CB}"/>
              </a:ext>
            </a:extLst>
          </p:cNvPr>
          <p:cNvSpPr>
            <a:spLocks noGrp="1"/>
          </p:cNvSpPr>
          <p:nvPr>
            <p:ph type="dt" sz="half" idx="2"/>
          </p:nvPr>
        </p:nvSpPr>
        <p:spPr>
          <a:xfrm>
            <a:off x="847552" y="6330733"/>
            <a:ext cx="1656000" cy="204248"/>
          </a:xfrm>
          <a:prstGeom prst="rect">
            <a:avLst/>
          </a:prstGeom>
        </p:spPr>
        <p:txBody>
          <a:bodyPr vert="horz" lIns="91440" tIns="45720" rIns="91440" bIns="45720" rtlCol="0" anchor="ctr"/>
          <a:lstStyle>
            <a:lvl1pPr algn="l">
              <a:defRPr sz="650">
                <a:solidFill>
                  <a:schemeClr val="tx1"/>
                </a:solidFill>
              </a:defRPr>
            </a:lvl1pPr>
          </a:lstStyle>
          <a:p>
            <a:endParaRPr lang="en-GB"/>
          </a:p>
        </p:txBody>
      </p:sp>
      <p:sp>
        <p:nvSpPr>
          <p:cNvPr id="18" name="Footer/CRICOS">
            <a:extLst>
              <a:ext uri="{FF2B5EF4-FFF2-40B4-BE49-F238E27FC236}">
                <a16:creationId xmlns:a16="http://schemas.microsoft.com/office/drawing/2014/main" id="{03A50017-3B1D-4EEE-B5F1-4FDD65A99ECA}"/>
              </a:ext>
            </a:extLst>
          </p:cNvPr>
          <p:cNvSpPr>
            <a:spLocks noGrp="1"/>
          </p:cNvSpPr>
          <p:nvPr>
            <p:ph type="ftr" sz="quarter" idx="3"/>
          </p:nvPr>
        </p:nvSpPr>
        <p:spPr>
          <a:xfrm>
            <a:off x="242456" y="6545788"/>
            <a:ext cx="6624000" cy="180000"/>
          </a:xfrm>
          <a:prstGeom prst="rect">
            <a:avLst/>
          </a:prstGeom>
        </p:spPr>
        <p:txBody>
          <a:bodyPr lIns="0" tIns="36000" rIns="0" bIns="36000"/>
          <a:lstStyle>
            <a:lvl1pPr algn="l">
              <a:defRPr sz="500">
                <a:solidFill>
                  <a:schemeClr val="tx1"/>
                </a:solidFill>
              </a:defRPr>
            </a:lvl1pPr>
          </a:lstStyle>
          <a:p>
            <a:r>
              <a:rPr lang="en-AU"/>
              <a:t>Deakin University </a:t>
            </a:r>
            <a:r>
              <a:rPr lang="en-AU" err="1"/>
              <a:t>CRICOS</a:t>
            </a:r>
            <a:r>
              <a:rPr lang="en-AU"/>
              <a:t> Provider Code: </a:t>
            </a:r>
            <a:r>
              <a:rPr lang="en-AU" err="1"/>
              <a:t>00113B</a:t>
            </a:r>
            <a:endParaRPr lang="en-GB"/>
          </a:p>
        </p:txBody>
      </p:sp>
    </p:spTree>
    <p:extLst>
      <p:ext uri="{BB962C8B-B14F-4D97-AF65-F5344CB8AC3E}">
        <p14:creationId xmlns:p14="http://schemas.microsoft.com/office/powerpoint/2010/main" val="814006779"/>
      </p:ext>
    </p:extLst>
  </p:cSld>
  <p:clrMap bg1="lt1" tx1="dk1" bg2="lt2" tx2="dk2" accent1="accent1" accent2="accent2" accent3="accent3" accent4="accent4" accent5="accent5" accent6="accent6" hlink="hlink" folHlink="folHlink"/>
  <p:sldLayoutIdLst>
    <p:sldLayoutId id="2147483717" r:id="rId1"/>
    <p:sldLayoutId id="2147483732" r:id="rId2"/>
  </p:sldLayoutIdLst>
  <p:hf hdr="0" dt="0"/>
  <p:txStyles>
    <p:title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spcAft>
          <a:spcPts val="2400"/>
        </a:spcAft>
        <a:buFont typeface="Arial" panose="020B0604020202020204" pitchFamily="34" charset="0"/>
        <a:buNone/>
        <a:defRPr sz="3700" kern="1200">
          <a:solidFill>
            <a:schemeClr val="tx1"/>
          </a:solidFill>
          <a:latin typeface="+mn-lt"/>
          <a:ea typeface="+mn-ea"/>
          <a:cs typeface="+mn-cs"/>
        </a:defRPr>
      </a:lvl1pPr>
      <a:lvl2pPr marL="0" indent="0" algn="l" defTabSz="914400" rtl="0" eaLnBrk="1" latinLnBrk="0" hangingPunct="1">
        <a:lnSpc>
          <a:spcPct val="100000"/>
        </a:lnSpc>
        <a:spcBef>
          <a:spcPts val="500"/>
        </a:spcBef>
        <a:spcAft>
          <a:spcPts val="0"/>
        </a:spcAft>
        <a:buFont typeface="Arial" panose="020B0604020202020204" pitchFamily="34" charset="0"/>
        <a:buNone/>
        <a:defRPr sz="1800" kern="1200">
          <a:solidFill>
            <a:schemeClr val="tx1"/>
          </a:solidFill>
          <a:latin typeface="+mn-lt"/>
          <a:ea typeface="+mn-ea"/>
          <a:cs typeface="+mn-cs"/>
        </a:defRPr>
      </a:lvl2pPr>
      <a:lvl3pPr marL="180000" indent="-180000" algn="l" defTabSz="914400" rtl="0" eaLnBrk="1" latinLnBrk="0" hangingPunct="1">
        <a:lnSpc>
          <a:spcPct val="100000"/>
        </a:lnSpc>
        <a:spcBef>
          <a:spcPts val="500"/>
        </a:spcBef>
        <a:buSzPct val="110000"/>
        <a:buFont typeface="Arial" panose="020B0604020202020204" pitchFamily="34" charset="0"/>
        <a:buChar char="•"/>
        <a:defRPr sz="1800" kern="1200">
          <a:solidFill>
            <a:schemeClr val="tx1"/>
          </a:solidFill>
          <a:latin typeface="+mn-lt"/>
          <a:ea typeface="+mn-ea"/>
          <a:cs typeface="+mn-cs"/>
        </a:defRPr>
      </a:lvl3pPr>
      <a:lvl4pPr marL="360000" indent="-180000" algn="l" defTabSz="914400" rtl="0" eaLnBrk="1" latinLnBrk="0" hangingPunct="1">
        <a:lnSpc>
          <a:spcPct val="100000"/>
        </a:lnSpc>
        <a:spcBef>
          <a:spcPts val="500"/>
        </a:spcBef>
        <a:buFont typeface="Calibri" panose="020F0502020204030204" pitchFamily="34" charset="0"/>
        <a:buChar char="–"/>
        <a:defRPr sz="1800" kern="1200">
          <a:solidFill>
            <a:schemeClr val="tx1"/>
          </a:solidFill>
          <a:latin typeface="+mn-lt"/>
          <a:ea typeface="+mn-ea"/>
          <a:cs typeface="+mn-cs"/>
        </a:defRPr>
      </a:lvl4pPr>
      <a:lvl5pPr marL="18000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5pPr>
      <a:lvl6pPr marL="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6pPr>
      <a:lvl7pPr marL="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7pPr>
      <a:lvl8pPr marL="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8pPr>
      <a:lvl9pPr marL="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hyperlink" Target="https://www.taylorfrancis.com/books/mono/10.4324/9781003445708/learning-collaborate-collaborating-learn-janet-salmons-lynn-wilson"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3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26.png"/><Relationship Id="rId7" Type="http://schemas.openxmlformats.org/officeDocument/2006/relationships/diagramQuickStyle" Target="../diagrams/quickStyle4.xml"/><Relationship Id="rId2" Type="http://schemas.openxmlformats.org/officeDocument/2006/relationships/notesSlide" Target="../notesSlides/notesSlide11.xml"/><Relationship Id="rId1" Type="http://schemas.openxmlformats.org/officeDocument/2006/relationships/slideLayout" Target="../slideLayouts/slideLayout35.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27.png"/><Relationship Id="rId9" Type="http://schemas.microsoft.com/office/2007/relationships/diagramDrawing" Target="../diagrams/drawing4.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35.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31.png"/><Relationship Id="rId7" Type="http://schemas.openxmlformats.org/officeDocument/2006/relationships/diagramQuickStyle" Target="../diagrams/quickStyle5.xml"/><Relationship Id="rId2" Type="http://schemas.openxmlformats.org/officeDocument/2006/relationships/notesSlide" Target="../notesSlides/notesSlide13.xml"/><Relationship Id="rId1" Type="http://schemas.openxmlformats.org/officeDocument/2006/relationships/slideLayout" Target="../slideLayouts/slideLayout35.xml"/><Relationship Id="rId6" Type="http://schemas.openxmlformats.org/officeDocument/2006/relationships/diagramLayout" Target="../diagrams/layout5.xml"/><Relationship Id="rId5" Type="http://schemas.openxmlformats.org/officeDocument/2006/relationships/diagramData" Target="../diagrams/data5.xml"/><Relationship Id="rId4" Type="http://schemas.microsoft.com/office/2007/relationships/hdphoto" Target="../media/hdphoto2.wdp"/><Relationship Id="rId9" Type="http://schemas.microsoft.com/office/2007/relationships/diagramDrawing" Target="../diagrams/drawing5.xml"/></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35.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3" Type="http://schemas.openxmlformats.org/officeDocument/2006/relationships/hyperlink" Target="https://doi.org/10.1080/13562517.2024.2336159" TargetMode="External"/><Relationship Id="rId2" Type="http://schemas.openxmlformats.org/officeDocument/2006/relationships/notesSlide" Target="../notesSlides/notesSlide16.xml"/><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3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46.xml"/><Relationship Id="rId4" Type="http://schemas.openxmlformats.org/officeDocument/2006/relationships/hyperlink" Target="https://www.cam.ac.uk/research/news/feeding-food-waste-to-pigs-could-save-vast-swathes-of-threatened-forest-and-savannah"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5.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35.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8" Type="http://schemas.openxmlformats.org/officeDocument/2006/relationships/diagramData" Target="../diagrams/data7.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21.xml"/><Relationship Id="rId1" Type="http://schemas.openxmlformats.org/officeDocument/2006/relationships/slideLayout" Target="../slideLayouts/slideLayout50.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3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3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3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7419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76F77-CD78-EB21-203A-A43C6D2D72BE}"/>
              </a:ext>
              <a:ext uri="{C183D7F6-B498-43B3-948B-1728B52AA6E4}">
                <adec:decorative xmlns:adec="http://schemas.microsoft.com/office/drawing/2017/decorative" val="0"/>
              </a:ext>
            </a:extLst>
          </p:cNvPr>
          <p:cNvSpPr>
            <a:spLocks noGrp="1"/>
          </p:cNvSpPr>
          <p:nvPr>
            <p:ph type="title"/>
          </p:nvPr>
        </p:nvSpPr>
        <p:spPr>
          <a:xfrm>
            <a:off x="583760" y="1879823"/>
            <a:ext cx="4951662" cy="1152194"/>
          </a:xfrm>
        </p:spPr>
        <p:txBody>
          <a:bodyPr anchor="b">
            <a:noAutofit/>
          </a:bodyPr>
          <a:lstStyle/>
          <a:p>
            <a:r>
              <a:rPr lang="en-US" sz="3600" dirty="0"/>
              <a:t>Strategic AF: Practical, tactical, (sometimes) fantastical approaches to equity initiatives</a:t>
            </a:r>
            <a:endParaRPr lang="en-AU" sz="3600" dirty="0"/>
          </a:p>
        </p:txBody>
      </p:sp>
      <p:sp>
        <p:nvSpPr>
          <p:cNvPr id="6" name="Subtitle 5">
            <a:extLst>
              <a:ext uri="{FF2B5EF4-FFF2-40B4-BE49-F238E27FC236}">
                <a16:creationId xmlns:a16="http://schemas.microsoft.com/office/drawing/2014/main" id="{9A4DFE1F-A79D-B2FF-F4C8-E091663FDF29}"/>
              </a:ext>
              <a:ext uri="{C183D7F6-B498-43B3-948B-1728B52AA6E4}">
                <adec:decorative xmlns:adec="http://schemas.microsoft.com/office/drawing/2017/decorative" val="0"/>
              </a:ext>
            </a:extLst>
          </p:cNvPr>
          <p:cNvSpPr>
            <a:spLocks noGrp="1"/>
          </p:cNvSpPr>
          <p:nvPr>
            <p:ph type="body" sz="quarter" idx="13"/>
          </p:nvPr>
        </p:nvSpPr>
        <p:spPr>
          <a:xfrm>
            <a:off x="584954" y="3124349"/>
            <a:ext cx="4952246" cy="753755"/>
          </a:xfrm>
        </p:spPr>
        <p:txBody>
          <a:bodyPr>
            <a:normAutofit/>
          </a:bodyPr>
          <a:lstStyle/>
          <a:p>
            <a:pPr>
              <a:lnSpc>
                <a:spcPct val="90000"/>
              </a:lnSpc>
              <a:spcAft>
                <a:spcPts val="600"/>
              </a:spcAft>
            </a:pPr>
            <a:r>
              <a:rPr lang="en-US" sz="1600"/>
              <a:t>Lauren Hansen – Director, Graduate Employability</a:t>
            </a:r>
          </a:p>
          <a:p>
            <a:pPr>
              <a:lnSpc>
                <a:spcPct val="90000"/>
              </a:lnSpc>
              <a:spcAft>
                <a:spcPts val="600"/>
              </a:spcAft>
            </a:pPr>
            <a:r>
              <a:rPr lang="en-US" sz="1600"/>
              <a:t>Danni Hamilton – Director, Learning Design (Acting)</a:t>
            </a:r>
            <a:endParaRPr lang="en-AU" sz="1600"/>
          </a:p>
        </p:txBody>
      </p:sp>
      <p:pic>
        <p:nvPicPr>
          <p:cNvPr id="9" name="Picture Placeholder 8" descr="Danni and Lauren holding 'goody bags' at a conference.">
            <a:extLst>
              <a:ext uri="{FF2B5EF4-FFF2-40B4-BE49-F238E27FC236}">
                <a16:creationId xmlns:a16="http://schemas.microsoft.com/office/drawing/2014/main" id="{64E79B18-7D07-92E6-026B-9B208AFEAD00}"/>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cstate="email">
            <a:extLst>
              <a:ext uri="{BEBA8EAE-BF5A-486C-A8C5-ECC9F3942E4B}">
                <a14:imgProps xmlns:a14="http://schemas.microsoft.com/office/drawing/2010/main">
                  <a14:imgLayer r:embed="rId4">
                    <a14:imgEffect>
                      <a14:colorTemperature colorTemp="7300"/>
                    </a14:imgEffect>
                  </a14:imgLayer>
                </a14:imgProps>
              </a:ext>
              <a:ext uri="{28A0092B-C50C-407E-A947-70E740481C1C}">
                <a14:useLocalDpi xmlns:a14="http://schemas.microsoft.com/office/drawing/2010/main"/>
              </a:ext>
            </a:extLst>
          </a:blip>
          <a:srcRect t="-30"/>
          <a:stretch>
            <a:fillRect/>
          </a:stretch>
        </p:blipFill>
        <p:spPr>
          <a:xfrm>
            <a:off x="3282695" y="0"/>
            <a:ext cx="9316285" cy="6876000"/>
          </a:xfrm>
          <a:noFill/>
        </p:spPr>
      </p:pic>
      <p:sp>
        <p:nvSpPr>
          <p:cNvPr id="10" name="TextBox 9">
            <a:extLst>
              <a:ext uri="{FF2B5EF4-FFF2-40B4-BE49-F238E27FC236}">
                <a16:creationId xmlns:a16="http://schemas.microsoft.com/office/drawing/2014/main" id="{6023EA9B-7817-FD83-979B-2FD4A8C0962B}"/>
              </a:ext>
              <a:ext uri="{C183D7F6-B498-43B3-948B-1728B52AA6E4}">
                <adec:decorative xmlns:adec="http://schemas.microsoft.com/office/drawing/2017/decorative" val="1"/>
              </a:ext>
            </a:extLst>
          </p:cNvPr>
          <p:cNvSpPr txBox="1"/>
          <p:nvPr/>
        </p:nvSpPr>
        <p:spPr>
          <a:xfrm>
            <a:off x="0" y="5090041"/>
            <a:ext cx="438912" cy="1785959"/>
          </a:xfrm>
          <a:prstGeom prst="rect">
            <a:avLst/>
          </a:prstGeom>
          <a:solidFill>
            <a:schemeClr val="accent1"/>
          </a:solidFill>
        </p:spPr>
        <p:txBody>
          <a:bodyPr wrap="square" rtlCol="0">
            <a:spAutoFit/>
          </a:bodyPr>
          <a:lstStyle/>
          <a:p>
            <a:endParaRPr lang="en-AU"/>
          </a:p>
        </p:txBody>
      </p:sp>
      <p:sp>
        <p:nvSpPr>
          <p:cNvPr id="11" name="TextBox 10">
            <a:extLst>
              <a:ext uri="{FF2B5EF4-FFF2-40B4-BE49-F238E27FC236}">
                <a16:creationId xmlns:a16="http://schemas.microsoft.com/office/drawing/2014/main" id="{7BBC947E-8904-C06F-ACCE-84B8A295E788}"/>
              </a:ext>
              <a:ext uri="{C183D7F6-B498-43B3-948B-1728B52AA6E4}">
                <adec:decorative xmlns:adec="http://schemas.microsoft.com/office/drawing/2017/decorative" val="1"/>
              </a:ext>
            </a:extLst>
          </p:cNvPr>
          <p:cNvSpPr txBox="1"/>
          <p:nvPr/>
        </p:nvSpPr>
        <p:spPr>
          <a:xfrm>
            <a:off x="219456" y="5796000"/>
            <a:ext cx="850654" cy="1080000"/>
          </a:xfrm>
          <a:prstGeom prst="rect">
            <a:avLst/>
          </a:prstGeom>
          <a:solidFill>
            <a:schemeClr val="accent1"/>
          </a:solidFill>
        </p:spPr>
        <p:txBody>
          <a:bodyPr wrap="square" rtlCol="0">
            <a:spAutoFit/>
          </a:bodyPr>
          <a:lstStyle/>
          <a:p>
            <a:endParaRPr lang="en-AU"/>
          </a:p>
        </p:txBody>
      </p:sp>
    </p:spTree>
    <p:extLst>
      <p:ext uri="{BB962C8B-B14F-4D97-AF65-F5344CB8AC3E}">
        <p14:creationId xmlns:p14="http://schemas.microsoft.com/office/powerpoint/2010/main" val="35582135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245F0-F2BD-8585-F695-D0C3DA812605}"/>
              </a:ext>
            </a:extLst>
          </p:cNvPr>
          <p:cNvSpPr>
            <a:spLocks noGrp="1"/>
          </p:cNvSpPr>
          <p:nvPr>
            <p:ph type="title"/>
          </p:nvPr>
        </p:nvSpPr>
        <p:spPr/>
        <p:txBody>
          <a:bodyPr/>
          <a:lstStyle/>
          <a:p>
            <a:r>
              <a:rPr lang="en-US"/>
              <a:t>Shared Understanding of Collaboration</a:t>
            </a:r>
            <a:endParaRPr lang="en-AU"/>
          </a:p>
        </p:txBody>
      </p:sp>
      <p:sp>
        <p:nvSpPr>
          <p:cNvPr id="6" name="Arrow: Up-Down 5">
            <a:extLst>
              <a:ext uri="{FF2B5EF4-FFF2-40B4-BE49-F238E27FC236}">
                <a16:creationId xmlns:a16="http://schemas.microsoft.com/office/drawing/2014/main" id="{87B35F63-48AE-37ED-ACBA-37B3C62620A5}"/>
              </a:ext>
            </a:extLst>
          </p:cNvPr>
          <p:cNvSpPr/>
          <p:nvPr/>
        </p:nvSpPr>
        <p:spPr>
          <a:xfrm>
            <a:off x="342900" y="1104899"/>
            <a:ext cx="991008" cy="4772026"/>
          </a:xfrm>
          <a:prstGeom prst="upDownArrow">
            <a:avLst/>
          </a:prstGeom>
        </p:spPr>
        <p:style>
          <a:lnRef idx="0">
            <a:schemeClr val="accent1"/>
          </a:lnRef>
          <a:fillRef idx="3">
            <a:schemeClr val="accent1"/>
          </a:fillRef>
          <a:effectRef idx="3">
            <a:schemeClr val="accent1"/>
          </a:effectRef>
          <a:fontRef idx="minor">
            <a:schemeClr val="lt1"/>
          </a:fontRef>
        </p:style>
        <p:txBody>
          <a:bodyPr vert="vert270" rtlCol="0" anchor="ctr"/>
          <a:lstStyle/>
          <a:p>
            <a:pPr algn="ctr"/>
            <a:r>
              <a:rPr lang="en-US" b="1"/>
              <a:t>Low Trust			High Trust</a:t>
            </a:r>
            <a:endParaRPr lang="en-AU" b="1"/>
          </a:p>
        </p:txBody>
      </p:sp>
      <p:graphicFrame>
        <p:nvGraphicFramePr>
          <p:cNvPr id="5" name="Diagram 4" descr="SYNERGISTIC COLLABORATION&#10; Participants synthesise their ideas to plan, organize, and complete the creation of a product that melds all contributions into a collective final product.&#10;SEQUENTIAL COLLABORATION&#10; Participants complete stages of the work, building on each other’s contributions through a series of progressive steps. All are combined into a collective final product, or the process moves to another level of collaboration.&#10;PARALLEL COLLABORATION&#10; Participants work to each complete a component of the project. Elements are combined into a collective final product, or the process moves to another level of collaboration.&#10;REVIEW&#10; Participants exchange work for constructive mutual critique and to incorporate others’ perspectives. Participants evaluate which elements of each partner’s work should be included in the deliverables, and how they will be integrated into the whole.&#10;DIALOGUE&#10; Participants in the collaborative process agree on and work with the group’s communication expectations, timelines, processes, and tools. They exchange ideas to find shared purpose and coherence with the plans and/or tactics needed to coordinate their efforts.&#10;REFLECTION&#10; Individuals align their own knowledge, attitudes, and skills with group efforts. Individuals make sense of and prepare their roles in collaborative efforts.&#10;">
            <a:extLst>
              <a:ext uri="{FF2B5EF4-FFF2-40B4-BE49-F238E27FC236}">
                <a16:creationId xmlns:a16="http://schemas.microsoft.com/office/drawing/2014/main" id="{9965C08B-0879-D1AC-A3A2-54E7B280E905}"/>
              </a:ext>
            </a:extLst>
          </p:cNvPr>
          <p:cNvGraphicFramePr/>
          <p:nvPr>
            <p:extLst>
              <p:ext uri="{D42A27DB-BD31-4B8C-83A1-F6EECF244321}">
                <p14:modId xmlns:p14="http://schemas.microsoft.com/office/powerpoint/2010/main" val="3726547709"/>
              </p:ext>
            </p:extLst>
          </p:nvPr>
        </p:nvGraphicFramePr>
        <p:xfrm>
          <a:off x="1333907" y="1104899"/>
          <a:ext cx="10056328" cy="49878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A705E651-FD83-E075-8C39-961B95018CBE}"/>
              </a:ext>
            </a:extLst>
          </p:cNvPr>
          <p:cNvSpPr txBox="1"/>
          <p:nvPr/>
        </p:nvSpPr>
        <p:spPr>
          <a:xfrm>
            <a:off x="7062951" y="6272595"/>
            <a:ext cx="4805834" cy="400110"/>
          </a:xfrm>
          <a:prstGeom prst="rect">
            <a:avLst/>
          </a:prstGeom>
          <a:noFill/>
        </p:spPr>
        <p:txBody>
          <a:bodyPr wrap="square">
            <a:spAutoFit/>
          </a:bodyPr>
          <a:lstStyle/>
          <a:p>
            <a:pPr marL="357188" indent="-357188"/>
            <a:r>
              <a:rPr lang="en-US" sz="1000" b="0" i="0" dirty="0">
                <a:solidFill>
                  <a:srgbClr val="333333"/>
                </a:solidFill>
                <a:effectLst/>
              </a:rPr>
              <a:t>Salmons, J. (2019). Collaborating in a connected world, in </a:t>
            </a:r>
            <a:r>
              <a:rPr lang="en-US" sz="1000" b="0" i="1" u="sng" dirty="0">
                <a:solidFill>
                  <a:srgbClr val="006C93"/>
                </a:solidFill>
                <a:effectLst/>
                <a:hlinkClick r:id="rId8"/>
              </a:rPr>
              <a:t>Learning to Collaborate, Collaborating to Learn</a:t>
            </a:r>
            <a:r>
              <a:rPr lang="en-US" sz="1000" b="0" i="0" dirty="0">
                <a:solidFill>
                  <a:srgbClr val="333333"/>
                </a:solidFill>
                <a:effectLst/>
                <a:hlinkClick r:id="rId8"/>
              </a:rPr>
              <a:t>,</a:t>
            </a:r>
            <a:r>
              <a:rPr lang="en-US" sz="1000" b="0" i="0" dirty="0">
                <a:solidFill>
                  <a:srgbClr val="333333"/>
                </a:solidFill>
                <a:effectLst/>
              </a:rPr>
              <a:t> (pp. 3-23). Sterling, VA: Stylus Publishing, LLC. </a:t>
            </a:r>
            <a:endParaRPr lang="en-AU" sz="1000" dirty="0"/>
          </a:p>
        </p:txBody>
      </p:sp>
    </p:spTree>
    <p:extLst>
      <p:ext uri="{BB962C8B-B14F-4D97-AF65-F5344CB8AC3E}">
        <p14:creationId xmlns:p14="http://schemas.microsoft.com/office/powerpoint/2010/main" val="28881423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D51A5-2D5A-0FC8-5672-AF4E978BFB44}"/>
              </a:ext>
            </a:extLst>
          </p:cNvPr>
          <p:cNvSpPr>
            <a:spLocks noGrp="1"/>
          </p:cNvSpPr>
          <p:nvPr>
            <p:ph type="title"/>
          </p:nvPr>
        </p:nvSpPr>
        <p:spPr>
          <a:xfrm>
            <a:off x="818456" y="415740"/>
            <a:ext cx="9900000" cy="468000"/>
          </a:xfrm>
        </p:spPr>
        <p:txBody>
          <a:bodyPr/>
          <a:lstStyle/>
          <a:p>
            <a:r>
              <a:rPr lang="en-US"/>
              <a:t>Tool: The Broken Prototype</a:t>
            </a:r>
            <a:endParaRPr lang="en-AU"/>
          </a:p>
        </p:txBody>
      </p:sp>
      <p:sp>
        <p:nvSpPr>
          <p:cNvPr id="4" name="Slide Number Placeholder 3">
            <a:extLst>
              <a:ext uri="{FF2B5EF4-FFF2-40B4-BE49-F238E27FC236}">
                <a16:creationId xmlns:a16="http://schemas.microsoft.com/office/drawing/2014/main" id="{09EC2E9B-3200-342D-5E35-7E69DEDCE671}"/>
              </a:ext>
              <a:ext uri="{C183D7F6-B498-43B3-948B-1728B52AA6E4}">
                <adec:decorative xmlns:adec="http://schemas.microsoft.com/office/drawing/2017/decorative" val="1"/>
              </a:ext>
            </a:extLst>
          </p:cNvPr>
          <p:cNvSpPr>
            <a:spLocks noGrp="1"/>
          </p:cNvSpPr>
          <p:nvPr>
            <p:ph type="sldNum" sz="quarter" idx="15"/>
          </p:nvPr>
        </p:nvSpPr>
        <p:spPr/>
        <p:txBody>
          <a:bodyPr/>
          <a:lstStyle/>
          <a:p>
            <a:fld id="{F5AEA0E0-5CC6-4BD0-905C-A0021E419432}" type="slidenum">
              <a:rPr lang="en-GB" smtClean="0"/>
              <a:pPr/>
              <a:t>11</a:t>
            </a:fld>
            <a:endParaRPr lang="en-GB"/>
          </a:p>
        </p:txBody>
      </p:sp>
      <p:sp>
        <p:nvSpPr>
          <p:cNvPr id="5" name="Footer Placeholder 4">
            <a:extLst>
              <a:ext uri="{FF2B5EF4-FFF2-40B4-BE49-F238E27FC236}">
                <a16:creationId xmlns:a16="http://schemas.microsoft.com/office/drawing/2014/main" id="{CDCC49D7-856C-F0C2-0875-88D89A0BEFAF}"/>
              </a:ext>
              <a:ext uri="{C183D7F6-B498-43B3-948B-1728B52AA6E4}">
                <adec:decorative xmlns:adec="http://schemas.microsoft.com/office/drawing/2017/decorative" val="1"/>
              </a:ext>
            </a:extLst>
          </p:cNvPr>
          <p:cNvSpPr>
            <a:spLocks noGrp="1"/>
          </p:cNvSpPr>
          <p:nvPr>
            <p:ph type="ftr" sz="quarter" idx="14"/>
          </p:nvPr>
        </p:nvSpPr>
        <p:spPr/>
        <p:txBody>
          <a:bodyPr/>
          <a:lstStyle/>
          <a:p>
            <a:r>
              <a:rPr lang="en-AU"/>
              <a:t>Deakin University CRICOS Provider Code: 00113B</a:t>
            </a:r>
            <a:endParaRPr lang="en-GB"/>
          </a:p>
        </p:txBody>
      </p:sp>
      <p:sp>
        <p:nvSpPr>
          <p:cNvPr id="7" name="TextBox 6">
            <a:extLst>
              <a:ext uri="{FF2B5EF4-FFF2-40B4-BE49-F238E27FC236}">
                <a16:creationId xmlns:a16="http://schemas.microsoft.com/office/drawing/2014/main" id="{2D5B5B55-80CB-07BD-DB28-66B653506BB2}"/>
              </a:ext>
            </a:extLst>
          </p:cNvPr>
          <p:cNvSpPr txBox="1"/>
          <p:nvPr/>
        </p:nvSpPr>
        <p:spPr>
          <a:xfrm>
            <a:off x="7729093" y="132367"/>
            <a:ext cx="2845200" cy="1200329"/>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dirty="0"/>
              <a:t>Mid trust</a:t>
            </a:r>
          </a:p>
          <a:p>
            <a:r>
              <a:rPr lang="en-US" dirty="0"/>
              <a:t>Review as collaboration</a:t>
            </a:r>
          </a:p>
          <a:p>
            <a:r>
              <a:rPr lang="en-US" dirty="0"/>
              <a:t>Clear ownership</a:t>
            </a:r>
          </a:p>
          <a:p>
            <a:r>
              <a:rPr lang="en-US" dirty="0"/>
              <a:t>Low complexity</a:t>
            </a:r>
            <a:endParaRPr lang="en-AU" dirty="0"/>
          </a:p>
        </p:txBody>
      </p:sp>
      <p:pic>
        <p:nvPicPr>
          <p:cNvPr id="14" name="Picture 13" descr="Inclusive Teaching Toolkit co-design project report cover.">
            <a:extLst>
              <a:ext uri="{FF2B5EF4-FFF2-40B4-BE49-F238E27FC236}">
                <a16:creationId xmlns:a16="http://schemas.microsoft.com/office/drawing/2014/main" id="{7E32E7F0-22ED-B12A-55CF-DBB618C1474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7730" y="1227080"/>
            <a:ext cx="3338969" cy="4723533"/>
          </a:xfrm>
          <a:prstGeom prst="rect">
            <a:avLst/>
          </a:prstGeom>
          <a:ln>
            <a:noFill/>
          </a:ln>
          <a:effectLst>
            <a:outerShdw blurRad="292100" dist="139700" dir="2700000" algn="tl" rotWithShape="0">
              <a:srgbClr val="333333">
                <a:alpha val="65000"/>
              </a:srgbClr>
            </a:outerShdw>
          </a:effectLst>
        </p:spPr>
      </p:pic>
      <p:pic>
        <p:nvPicPr>
          <p:cNvPr id="15" name="Picture 14" descr="Insights and recommendations from the project as they appear in the report.">
            <a:extLst>
              <a:ext uri="{FF2B5EF4-FFF2-40B4-BE49-F238E27FC236}">
                <a16:creationId xmlns:a16="http://schemas.microsoft.com/office/drawing/2014/main" id="{9BF1768B-D003-D164-CAD5-CCD95F859AE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74935" y="1227080"/>
            <a:ext cx="3335300" cy="4741127"/>
          </a:xfrm>
          <a:prstGeom prst="rect">
            <a:avLst/>
          </a:prstGeom>
          <a:ln>
            <a:noFill/>
          </a:ln>
          <a:effectLst>
            <a:outerShdw blurRad="292100" dist="139700" dir="2700000" algn="tl" rotWithShape="0">
              <a:srgbClr val="333333">
                <a:alpha val="65000"/>
              </a:srgbClr>
            </a:outerShdw>
          </a:effectLst>
        </p:spPr>
      </p:pic>
      <p:graphicFrame>
        <p:nvGraphicFramePr>
          <p:cNvPr id="3" name="Diagram 2" descr="Connectivity: community of support&#10; Accessibility: look and feel&#10; Engagement: give me life&#10; Simplicity: less is more&#10; Credibility: fluid and dynamic&#10; Multimodality: show don’t tell&#10;">
            <a:extLst>
              <a:ext uri="{FF2B5EF4-FFF2-40B4-BE49-F238E27FC236}">
                <a16:creationId xmlns:a16="http://schemas.microsoft.com/office/drawing/2014/main" id="{6DBE3ABD-0F2F-573C-B25E-6CCED1BC29BE}"/>
              </a:ext>
            </a:extLst>
          </p:cNvPr>
          <p:cNvGraphicFramePr/>
          <p:nvPr>
            <p:extLst>
              <p:ext uri="{D42A27DB-BD31-4B8C-83A1-F6EECF244321}">
                <p14:modId xmlns:p14="http://schemas.microsoft.com/office/powerpoint/2010/main" val="621675265"/>
              </p:ext>
            </p:extLst>
          </p:nvPr>
        </p:nvGraphicFramePr>
        <p:xfrm>
          <a:off x="7009331" y="1764698"/>
          <a:ext cx="5426075" cy="386622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7562799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06E3B-B96F-399F-E914-FBCC4F8BF8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C0F11D-2E65-88BC-12FE-B6E8DDF9C225}"/>
              </a:ext>
            </a:extLst>
          </p:cNvPr>
          <p:cNvSpPr>
            <a:spLocks noGrp="1"/>
          </p:cNvSpPr>
          <p:nvPr>
            <p:ph type="title"/>
          </p:nvPr>
        </p:nvSpPr>
        <p:spPr/>
        <p:txBody>
          <a:bodyPr/>
          <a:lstStyle/>
          <a:p>
            <a:r>
              <a:rPr lang="en-US"/>
              <a:t>Evolution: </a:t>
            </a:r>
            <a:r>
              <a:rPr lang="en-US" i="1"/>
              <a:t>FutureFocus</a:t>
            </a:r>
            <a:r>
              <a:rPr lang="en-US"/>
              <a:t> GenAI Program</a:t>
            </a:r>
            <a:endParaRPr lang="en-AU"/>
          </a:p>
        </p:txBody>
      </p:sp>
      <p:sp>
        <p:nvSpPr>
          <p:cNvPr id="4" name="Slide Number Placeholder 3">
            <a:extLst>
              <a:ext uri="{FF2B5EF4-FFF2-40B4-BE49-F238E27FC236}">
                <a16:creationId xmlns:a16="http://schemas.microsoft.com/office/drawing/2014/main" id="{E935327F-EAD1-6889-3C61-D904B848492B}"/>
              </a:ext>
              <a:ext uri="{C183D7F6-B498-43B3-948B-1728B52AA6E4}">
                <adec:decorative xmlns:adec="http://schemas.microsoft.com/office/drawing/2017/decorative" val="1"/>
              </a:ext>
            </a:extLst>
          </p:cNvPr>
          <p:cNvSpPr>
            <a:spLocks noGrp="1"/>
          </p:cNvSpPr>
          <p:nvPr>
            <p:ph type="sldNum" sz="quarter" idx="15"/>
          </p:nvPr>
        </p:nvSpPr>
        <p:spPr/>
        <p:txBody>
          <a:bodyPr/>
          <a:lstStyle/>
          <a:p>
            <a:fld id="{F5AEA0E0-5CC6-4BD0-905C-A0021E419432}" type="slidenum">
              <a:rPr lang="en-GB" smtClean="0"/>
              <a:pPr/>
              <a:t>12</a:t>
            </a:fld>
            <a:endParaRPr lang="en-GB"/>
          </a:p>
        </p:txBody>
      </p:sp>
      <p:sp>
        <p:nvSpPr>
          <p:cNvPr id="5" name="Footer Placeholder 4">
            <a:extLst>
              <a:ext uri="{FF2B5EF4-FFF2-40B4-BE49-F238E27FC236}">
                <a16:creationId xmlns:a16="http://schemas.microsoft.com/office/drawing/2014/main" id="{6A453351-B8EF-FF19-7459-D77952CEBC7C}"/>
              </a:ext>
              <a:ext uri="{C183D7F6-B498-43B3-948B-1728B52AA6E4}">
                <adec:decorative xmlns:adec="http://schemas.microsoft.com/office/drawing/2017/decorative" val="1"/>
              </a:ext>
            </a:extLst>
          </p:cNvPr>
          <p:cNvSpPr>
            <a:spLocks noGrp="1"/>
          </p:cNvSpPr>
          <p:nvPr>
            <p:ph type="ftr" sz="quarter" idx="14"/>
          </p:nvPr>
        </p:nvSpPr>
        <p:spPr/>
        <p:txBody>
          <a:bodyPr/>
          <a:lstStyle/>
          <a:p>
            <a:r>
              <a:rPr lang="en-AU"/>
              <a:t>Deakin University CRICOS Provider Code: 00113B</a:t>
            </a:r>
            <a:endParaRPr lang="en-GB"/>
          </a:p>
        </p:txBody>
      </p:sp>
      <p:sp>
        <p:nvSpPr>
          <p:cNvPr id="9" name="TextBox 8">
            <a:extLst>
              <a:ext uri="{FF2B5EF4-FFF2-40B4-BE49-F238E27FC236}">
                <a16:creationId xmlns:a16="http://schemas.microsoft.com/office/drawing/2014/main" id="{7B86DFFE-7E46-FD69-41FF-2BE83BDC89DC}"/>
              </a:ext>
            </a:extLst>
          </p:cNvPr>
          <p:cNvSpPr txBox="1"/>
          <p:nvPr/>
        </p:nvSpPr>
        <p:spPr>
          <a:xfrm>
            <a:off x="7729093" y="132367"/>
            <a:ext cx="2845200" cy="1200329"/>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dirty="0"/>
              <a:t>Very high trust</a:t>
            </a:r>
          </a:p>
          <a:p>
            <a:r>
              <a:rPr lang="en-US" dirty="0"/>
              <a:t>Synergistic collaboration</a:t>
            </a:r>
          </a:p>
          <a:p>
            <a:r>
              <a:rPr lang="en-US" dirty="0"/>
              <a:t>Shared ownership</a:t>
            </a:r>
          </a:p>
          <a:p>
            <a:r>
              <a:rPr lang="en-US" dirty="0"/>
              <a:t>Very high complexity</a:t>
            </a:r>
            <a:endParaRPr lang="en-AU" dirty="0"/>
          </a:p>
        </p:txBody>
      </p:sp>
      <p:pic>
        <p:nvPicPr>
          <p:cNvPr id="3" name="Picture 2" descr="33 thematic provocations presented as postcards">
            <a:extLst>
              <a:ext uri="{FF2B5EF4-FFF2-40B4-BE49-F238E27FC236}">
                <a16:creationId xmlns:a16="http://schemas.microsoft.com/office/drawing/2014/main" id="{D7A2E097-53A5-4059-EA23-83FE44F858D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1765" y="1078800"/>
            <a:ext cx="3974937" cy="4724809"/>
          </a:xfrm>
          <a:prstGeom prst="rect">
            <a:avLst/>
          </a:prstGeom>
          <a:ln>
            <a:noFill/>
          </a:ln>
          <a:effectLst>
            <a:outerShdw blurRad="292100" dist="139700" dir="2700000" algn="tl" rotWithShape="0">
              <a:srgbClr val="333333">
                <a:alpha val="65000"/>
              </a:srgbClr>
            </a:outerShdw>
          </a:effectLst>
        </p:spPr>
      </p:pic>
      <p:pic>
        <p:nvPicPr>
          <p:cNvPr id="7" name="Picture 6" descr="Prof Phillip Dawson opening a recommendations development day using the broken prototype approach.">
            <a:extLst>
              <a:ext uri="{FF2B5EF4-FFF2-40B4-BE49-F238E27FC236}">
                <a16:creationId xmlns:a16="http://schemas.microsoft.com/office/drawing/2014/main" id="{39B8D5D5-6296-E97D-C898-6A8575406AF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56831" y="1585679"/>
            <a:ext cx="4548010" cy="2859272"/>
          </a:xfrm>
          <a:prstGeom prst="rect">
            <a:avLst/>
          </a:prstGeom>
          <a:ln>
            <a:noFill/>
          </a:ln>
          <a:effectLst>
            <a:outerShdw blurRad="292100" dist="139700" dir="2700000" algn="tl" rotWithShape="0">
              <a:srgbClr val="333333">
                <a:alpha val="65000"/>
              </a:srgbClr>
            </a:outerShdw>
          </a:effectLst>
        </p:spPr>
      </p:pic>
      <p:pic>
        <p:nvPicPr>
          <p:cNvPr id="8" name="Picture 7" descr="157 page document with all of the project artefacts">
            <a:extLst>
              <a:ext uri="{FF2B5EF4-FFF2-40B4-BE49-F238E27FC236}">
                <a16:creationId xmlns:a16="http://schemas.microsoft.com/office/drawing/2014/main" id="{8F4693B0-D396-2B0B-632F-EB5EFC2FA14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61289" y="3142477"/>
            <a:ext cx="5669771" cy="34933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547916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9797D-CFF7-D803-4DBE-CF090BFAF0C2}"/>
              </a:ext>
            </a:extLst>
          </p:cNvPr>
          <p:cNvSpPr>
            <a:spLocks noGrp="1"/>
          </p:cNvSpPr>
          <p:nvPr>
            <p:ph type="title"/>
          </p:nvPr>
        </p:nvSpPr>
        <p:spPr/>
        <p:txBody>
          <a:bodyPr/>
          <a:lstStyle/>
          <a:p>
            <a:r>
              <a:rPr lang="en-US"/>
              <a:t>Strategy: The Open Alliance</a:t>
            </a:r>
            <a:endParaRPr lang="en-AU"/>
          </a:p>
        </p:txBody>
      </p:sp>
      <p:pic>
        <p:nvPicPr>
          <p:cNvPr id="4" name="Picture 3" descr="A Venn diagram showing the relationship between the principles of Open Alliances: mutually beneficial, action-oriented and ethical.">
            <a:extLst>
              <a:ext uri="{FF2B5EF4-FFF2-40B4-BE49-F238E27FC236}">
                <a16:creationId xmlns:a16="http://schemas.microsoft.com/office/drawing/2014/main" id="{00F67AFB-16D7-85B0-C79D-8ED64FE783F8}"/>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818368" y="1103139"/>
            <a:ext cx="5514702" cy="5241890"/>
          </a:xfrm>
          <a:prstGeom prst="rect">
            <a:avLst/>
          </a:prstGeom>
        </p:spPr>
      </p:pic>
      <p:graphicFrame>
        <p:nvGraphicFramePr>
          <p:cNvPr id="6" name="Diagram 5" descr="Mutually Beneficial &#10; Meets the strategic needs of all parties&#10;Ethical &#10; An ethics of care and indebtedness&#10;Action-oriented &#10; Putting our money where our mouths are&#10;">
            <a:extLst>
              <a:ext uri="{FF2B5EF4-FFF2-40B4-BE49-F238E27FC236}">
                <a16:creationId xmlns:a16="http://schemas.microsoft.com/office/drawing/2014/main" id="{6B93E4F8-CE71-5E08-F261-C6139A8888CF}"/>
              </a:ext>
            </a:extLst>
          </p:cNvPr>
          <p:cNvGraphicFramePr/>
          <p:nvPr>
            <p:extLst>
              <p:ext uri="{D42A27DB-BD31-4B8C-83A1-F6EECF244321}">
                <p14:modId xmlns:p14="http://schemas.microsoft.com/office/powerpoint/2010/main" val="3088922744"/>
              </p:ext>
            </p:extLst>
          </p:nvPr>
        </p:nvGraphicFramePr>
        <p:xfrm>
          <a:off x="6833419" y="1103139"/>
          <a:ext cx="4540213" cy="481042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5473811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112CC-D43B-30D5-D1E2-5916AA43EB37}"/>
              </a:ext>
            </a:extLst>
          </p:cNvPr>
          <p:cNvSpPr>
            <a:spLocks noGrp="1"/>
          </p:cNvSpPr>
          <p:nvPr>
            <p:ph type="title"/>
          </p:nvPr>
        </p:nvSpPr>
        <p:spPr/>
        <p:txBody>
          <a:bodyPr/>
          <a:lstStyle/>
          <a:p>
            <a:r>
              <a:rPr lang="en-US" dirty="0"/>
              <a:t>Example: Equity-capable Careers Service</a:t>
            </a:r>
            <a:endParaRPr lang="en-AU" dirty="0"/>
          </a:p>
        </p:txBody>
      </p:sp>
      <p:sp>
        <p:nvSpPr>
          <p:cNvPr id="27" name="TextBox 26">
            <a:extLst>
              <a:ext uri="{FF2B5EF4-FFF2-40B4-BE49-F238E27FC236}">
                <a16:creationId xmlns:a16="http://schemas.microsoft.com/office/drawing/2014/main" id="{70D97319-5E85-BBD6-B5EB-C52A53AD398B}"/>
              </a:ext>
            </a:extLst>
          </p:cNvPr>
          <p:cNvSpPr txBox="1"/>
          <p:nvPr/>
        </p:nvSpPr>
        <p:spPr>
          <a:xfrm>
            <a:off x="7589765" y="220029"/>
            <a:ext cx="2845200" cy="1200329"/>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dirty="0"/>
              <a:t>Very high trust</a:t>
            </a:r>
          </a:p>
          <a:p>
            <a:r>
              <a:rPr lang="en-US" dirty="0"/>
              <a:t>Synergistic collaboration</a:t>
            </a:r>
          </a:p>
          <a:p>
            <a:r>
              <a:rPr lang="en-US" dirty="0"/>
              <a:t>Clear ownership</a:t>
            </a:r>
          </a:p>
          <a:p>
            <a:r>
              <a:rPr lang="en-US" dirty="0"/>
              <a:t>Low complexity</a:t>
            </a:r>
            <a:endParaRPr lang="en-AU" dirty="0"/>
          </a:p>
        </p:txBody>
      </p:sp>
      <p:grpSp>
        <p:nvGrpSpPr>
          <p:cNvPr id="25" name="Group 24" descr="ADCET Accessibility in Action Award 2025 Highly Commended">
            <a:extLst>
              <a:ext uri="{FF2B5EF4-FFF2-40B4-BE49-F238E27FC236}">
                <a16:creationId xmlns:a16="http://schemas.microsoft.com/office/drawing/2014/main" id="{3B2A0B17-0D5A-D85B-6D47-46FE7EBCE005}"/>
              </a:ext>
            </a:extLst>
          </p:cNvPr>
          <p:cNvGrpSpPr/>
          <p:nvPr/>
        </p:nvGrpSpPr>
        <p:grpSpPr>
          <a:xfrm>
            <a:off x="10782703" y="872625"/>
            <a:ext cx="1217768" cy="1217768"/>
            <a:chOff x="8297839" y="162635"/>
            <a:chExt cx="1217768" cy="1217768"/>
          </a:xfrm>
        </p:grpSpPr>
        <p:pic>
          <p:nvPicPr>
            <p:cNvPr id="2050" name="Picture 2" descr="Accessibility in Action 2025. Winner. ADCET">
              <a:extLst>
                <a:ext uri="{FF2B5EF4-FFF2-40B4-BE49-F238E27FC236}">
                  <a16:creationId xmlns:a16="http://schemas.microsoft.com/office/drawing/2014/main" id="{75641340-594A-DDA4-2335-D3A72BB79A0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97839" y="162635"/>
              <a:ext cx="1217768" cy="121776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EEA98EB9-6382-7453-0252-768F798F3075}"/>
                </a:ext>
              </a:extLst>
            </p:cNvPr>
            <p:cNvSpPr txBox="1"/>
            <p:nvPr/>
          </p:nvSpPr>
          <p:spPr>
            <a:xfrm>
              <a:off x="8525212" y="749300"/>
              <a:ext cx="752138" cy="165036"/>
            </a:xfrm>
            <a:prstGeom prst="rect">
              <a:avLst/>
            </a:prstGeom>
            <a:solidFill>
              <a:srgbClr val="1B3765"/>
            </a:solidFill>
          </p:spPr>
          <p:txBody>
            <a:bodyPr wrap="square" lIns="36000" tIns="36000" rIns="36000" bIns="36000" rtlCol="0">
              <a:spAutoFit/>
            </a:bodyPr>
            <a:lstStyle/>
            <a:p>
              <a:pPr algn="ctr"/>
              <a:r>
                <a:rPr lang="en-US" sz="600" b="1">
                  <a:solidFill>
                    <a:schemeClr val="bg1"/>
                  </a:solidFill>
                </a:rPr>
                <a:t>Highly commended</a:t>
              </a:r>
              <a:endParaRPr lang="en-AU" sz="600" b="1">
                <a:solidFill>
                  <a:schemeClr val="bg1"/>
                </a:solidFill>
              </a:endParaRPr>
            </a:p>
          </p:txBody>
        </p:sp>
      </p:grpSp>
      <p:pic>
        <p:nvPicPr>
          <p:cNvPr id="7" name="Content Placeholder 6" descr="A powerpoint slide outlining the Equity-capable Careers Service project.">
            <a:extLst>
              <a:ext uri="{FF2B5EF4-FFF2-40B4-BE49-F238E27FC236}">
                <a16:creationId xmlns:a16="http://schemas.microsoft.com/office/drawing/2014/main" id="{B2F28038-63B4-B2C8-21C6-6634820B7AD0}"/>
              </a:ext>
            </a:extLst>
          </p:cNvPr>
          <p:cNvPicPr>
            <a:picLocks noGrp="1" noChangeAspect="1"/>
          </p:cNvPicPr>
          <p:nvPr>
            <p:ph sz="quarter" idx="12"/>
          </p:nvPr>
        </p:nvPicPr>
        <p:blipFill>
          <a:blip r:embed="rId4" cstate="email">
            <a:extLst>
              <a:ext uri="{28A0092B-C50C-407E-A947-70E740481C1C}">
                <a14:useLocalDpi xmlns:a14="http://schemas.microsoft.com/office/drawing/2010/main"/>
              </a:ext>
            </a:extLst>
          </a:blip>
          <a:stretch>
            <a:fillRect/>
          </a:stretch>
        </p:blipFill>
        <p:spPr>
          <a:xfrm>
            <a:off x="697977" y="1215651"/>
            <a:ext cx="4794470" cy="2641690"/>
          </a:xfrm>
          <a:prstGeom prst="rect">
            <a:avLst/>
          </a:prstGeom>
          <a:ln>
            <a:noFill/>
          </a:ln>
          <a:effectLst>
            <a:outerShdw blurRad="292100" dist="139700" dir="2700000" algn="tl" rotWithShape="0">
              <a:srgbClr val="333333">
                <a:alpha val="65000"/>
              </a:srgbClr>
            </a:outerShdw>
          </a:effectLst>
        </p:spPr>
      </p:pic>
      <p:pic>
        <p:nvPicPr>
          <p:cNvPr id="11" name="Picture 10" descr="The project SharePoint site">
            <a:extLst>
              <a:ext uri="{FF2B5EF4-FFF2-40B4-BE49-F238E27FC236}">
                <a16:creationId xmlns:a16="http://schemas.microsoft.com/office/drawing/2014/main" id="{45DDE514-3769-CA5D-A285-EC1BCF2081A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37401" y="1944866"/>
            <a:ext cx="5264364" cy="1973788"/>
          </a:xfrm>
          <a:prstGeom prst="rect">
            <a:avLst/>
          </a:prstGeom>
          <a:ln>
            <a:noFill/>
          </a:ln>
          <a:effectLst>
            <a:outerShdw blurRad="292100" dist="139700" dir="2700000" algn="tl" rotWithShape="0">
              <a:srgbClr val="333333">
                <a:alpha val="65000"/>
              </a:srgbClr>
            </a:outerShdw>
          </a:effectLst>
        </p:spPr>
      </p:pic>
      <p:sp>
        <p:nvSpPr>
          <p:cNvPr id="4" name="Slide Number Placeholder 3">
            <a:extLst>
              <a:ext uri="{FF2B5EF4-FFF2-40B4-BE49-F238E27FC236}">
                <a16:creationId xmlns:a16="http://schemas.microsoft.com/office/drawing/2014/main" id="{2A8FC080-A80D-9423-B4B1-76DCF952EC23}"/>
              </a:ext>
              <a:ext uri="{C183D7F6-B498-43B3-948B-1728B52AA6E4}">
                <adec:decorative xmlns:adec="http://schemas.microsoft.com/office/drawing/2017/decorative" val="1"/>
              </a:ext>
            </a:extLst>
          </p:cNvPr>
          <p:cNvSpPr>
            <a:spLocks noGrp="1"/>
          </p:cNvSpPr>
          <p:nvPr>
            <p:ph type="sldNum" sz="quarter" idx="15"/>
          </p:nvPr>
        </p:nvSpPr>
        <p:spPr/>
        <p:txBody>
          <a:bodyPr/>
          <a:lstStyle/>
          <a:p>
            <a:fld id="{F5AEA0E0-5CC6-4BD0-905C-A0021E419432}" type="slidenum">
              <a:rPr lang="en-GB" smtClean="0"/>
              <a:pPr/>
              <a:t>14</a:t>
            </a:fld>
            <a:endParaRPr lang="en-GB"/>
          </a:p>
        </p:txBody>
      </p:sp>
      <p:sp>
        <p:nvSpPr>
          <p:cNvPr id="5" name="Footer Placeholder 4">
            <a:extLst>
              <a:ext uri="{FF2B5EF4-FFF2-40B4-BE49-F238E27FC236}">
                <a16:creationId xmlns:a16="http://schemas.microsoft.com/office/drawing/2014/main" id="{542C4F63-0578-350E-7CF4-1C21AAA89BAE}"/>
              </a:ext>
              <a:ext uri="{C183D7F6-B498-43B3-948B-1728B52AA6E4}">
                <adec:decorative xmlns:adec="http://schemas.microsoft.com/office/drawing/2017/decorative" val="1"/>
              </a:ext>
            </a:extLst>
          </p:cNvPr>
          <p:cNvSpPr>
            <a:spLocks noGrp="1"/>
          </p:cNvSpPr>
          <p:nvPr>
            <p:ph type="ftr" sz="quarter" idx="14"/>
          </p:nvPr>
        </p:nvSpPr>
        <p:spPr/>
        <p:txBody>
          <a:bodyPr/>
          <a:lstStyle/>
          <a:p>
            <a:r>
              <a:rPr lang="en-AU"/>
              <a:t>Deakin University CRICOS Provider Code: 00113B</a:t>
            </a:r>
            <a:endParaRPr lang="en-GB"/>
          </a:p>
        </p:txBody>
      </p:sp>
      <p:pic>
        <p:nvPicPr>
          <p:cNvPr id="8" name="Picture 7" descr="MSTeams message showing team engagement with equity principles in their work.">
            <a:extLst>
              <a:ext uri="{FF2B5EF4-FFF2-40B4-BE49-F238E27FC236}">
                <a16:creationId xmlns:a16="http://schemas.microsoft.com/office/drawing/2014/main" id="{BFDE7392-7DD7-CA7E-C5E1-7A69BFFB57C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405078" y="3557793"/>
            <a:ext cx="3883223" cy="2160000"/>
          </a:xfrm>
          <a:prstGeom prst="rect">
            <a:avLst/>
          </a:prstGeom>
          <a:ln>
            <a:noFill/>
          </a:ln>
          <a:effectLst>
            <a:outerShdw blurRad="292100" dist="139700" dir="2700000" algn="tl" rotWithShape="0">
              <a:srgbClr val="333333">
                <a:alpha val="65000"/>
              </a:srgbClr>
            </a:outerShdw>
          </a:effectLst>
        </p:spPr>
      </p:pic>
      <p:pic>
        <p:nvPicPr>
          <p:cNvPr id="9" name="Content Placeholder 6" descr="MSTeams message showing team engagement with equity principles in their work.">
            <a:extLst>
              <a:ext uri="{FF2B5EF4-FFF2-40B4-BE49-F238E27FC236}">
                <a16:creationId xmlns:a16="http://schemas.microsoft.com/office/drawing/2014/main" id="{016FFB87-4FB6-86DF-2CE3-C7E79AF476E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882577" y="4443162"/>
            <a:ext cx="3506176" cy="2160000"/>
          </a:xfrm>
          <a:prstGeom prst="rect">
            <a:avLst/>
          </a:prstGeom>
          <a:ln>
            <a:noFill/>
          </a:ln>
          <a:effectLst>
            <a:outerShdw blurRad="292100" dist="139700" dir="2700000" algn="tl" rotWithShape="0">
              <a:srgbClr val="333333">
                <a:alpha val="65000"/>
              </a:srgbClr>
            </a:outerShdw>
          </a:effectLst>
        </p:spPr>
      </p:pic>
      <p:pic>
        <p:nvPicPr>
          <p:cNvPr id="3" name="Picture 2" descr="Associate Director, Equity on a mountain of cash and a golden toilet award.">
            <a:extLst>
              <a:ext uri="{FF2B5EF4-FFF2-40B4-BE49-F238E27FC236}">
                <a16:creationId xmlns:a16="http://schemas.microsoft.com/office/drawing/2014/main" id="{8817FFB3-E960-E386-C088-29C3524EBAD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589765" y="3918654"/>
            <a:ext cx="3560373" cy="2853175"/>
          </a:xfrm>
          <a:prstGeom prst="rect">
            <a:avLst/>
          </a:prstGeom>
        </p:spPr>
      </p:pic>
    </p:spTree>
    <p:extLst>
      <p:ext uri="{BB962C8B-B14F-4D97-AF65-F5344CB8AC3E}">
        <p14:creationId xmlns:p14="http://schemas.microsoft.com/office/powerpoint/2010/main" val="34506111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B01BE-BB32-0E92-8DD9-D8ACE0A53C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B71913-31E9-028B-12D0-996F49A402D3}"/>
              </a:ext>
            </a:extLst>
          </p:cNvPr>
          <p:cNvSpPr>
            <a:spLocks noGrp="1"/>
          </p:cNvSpPr>
          <p:nvPr>
            <p:ph type="title"/>
          </p:nvPr>
        </p:nvSpPr>
        <p:spPr>
          <a:xfrm>
            <a:off x="584952" y="1981362"/>
            <a:ext cx="4930023" cy="959957"/>
          </a:xfrm>
        </p:spPr>
        <p:txBody>
          <a:bodyPr anchor="t">
            <a:normAutofit fontScale="90000"/>
          </a:bodyPr>
          <a:lstStyle/>
          <a:p>
            <a:r>
              <a:rPr lang="en-US" dirty="0"/>
              <a:t>Align expertise and resources, uncovering opportunities and clarifying roles.</a:t>
            </a:r>
            <a:endParaRPr lang="en-AU" dirty="0"/>
          </a:p>
        </p:txBody>
      </p:sp>
      <p:pic>
        <p:nvPicPr>
          <p:cNvPr id="9" name="Picture Placeholder 8" descr="Colorful candy jars on shelves">
            <a:extLst>
              <a:ext uri="{FF2B5EF4-FFF2-40B4-BE49-F238E27FC236}">
                <a16:creationId xmlns:a16="http://schemas.microsoft.com/office/drawing/2014/main" id="{333C2661-E71F-DA5E-B1F5-ABD957983017}"/>
              </a:ext>
            </a:extLst>
          </p:cNvPr>
          <p:cNvPicPr>
            <a:picLocks noGrp="1" noChangeAspect="1"/>
          </p:cNvPicPr>
          <p:nvPr>
            <p:ph type="pic" sz="quarter" idx="17"/>
          </p:nvPr>
        </p:nvPicPr>
        <p:blipFill>
          <a:blip r:embed="rId3" cstate="email">
            <a:extLst>
              <a:ext uri="{28A0092B-C50C-407E-A947-70E740481C1C}">
                <a14:useLocalDpi xmlns:a14="http://schemas.microsoft.com/office/drawing/2010/main"/>
              </a:ext>
            </a:extLst>
          </a:blip>
          <a:srcRect/>
          <a:stretch>
            <a:fillRect/>
          </a:stretch>
        </p:blipFill>
        <p:spPr/>
      </p:pic>
      <p:sp>
        <p:nvSpPr>
          <p:cNvPr id="7" name="Footer Placeholder 2">
            <a:extLst>
              <a:ext uri="{FF2B5EF4-FFF2-40B4-BE49-F238E27FC236}">
                <a16:creationId xmlns:a16="http://schemas.microsoft.com/office/drawing/2014/main" id="{899434C0-DECA-2FEB-88D1-2AAF4FD8243F}"/>
              </a:ext>
              <a:ext uri="{C183D7F6-B498-43B3-948B-1728B52AA6E4}">
                <adec:decorative xmlns:adec="http://schemas.microsoft.com/office/drawing/2017/decorative" val="1"/>
              </a:ext>
            </a:extLst>
          </p:cNvPr>
          <p:cNvSpPr>
            <a:spLocks noGrp="1"/>
          </p:cNvSpPr>
          <p:nvPr>
            <p:ph type="ftr" sz="quarter" idx="21"/>
          </p:nvPr>
        </p:nvSpPr>
        <p:spPr/>
        <p:txBody>
          <a:bodyPr/>
          <a:lstStyle/>
          <a:p>
            <a:pPr algn="r">
              <a:spcAft>
                <a:spcPts val="600"/>
              </a:spcAft>
            </a:pPr>
            <a:r>
              <a:rPr lang="en-AU"/>
              <a:t>Deakin University CRICOS Provider Code: 00113B</a:t>
            </a:r>
            <a:endParaRPr lang="en-GB"/>
          </a:p>
        </p:txBody>
      </p:sp>
    </p:spTree>
    <p:extLst>
      <p:ext uri="{BB962C8B-B14F-4D97-AF65-F5344CB8AC3E}">
        <p14:creationId xmlns:p14="http://schemas.microsoft.com/office/powerpoint/2010/main" val="41735887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FA0BB3F-F381-6504-57A2-DB4C7CA3093D}"/>
              </a:ext>
            </a:extLst>
          </p:cNvPr>
          <p:cNvSpPr>
            <a:spLocks noGrp="1"/>
          </p:cNvSpPr>
          <p:nvPr>
            <p:ph type="title"/>
          </p:nvPr>
        </p:nvSpPr>
        <p:spPr/>
        <p:txBody>
          <a:bodyPr/>
          <a:lstStyle/>
          <a:p>
            <a:r>
              <a:rPr lang="en-AU"/>
              <a:t>Approach: Open educational affordances</a:t>
            </a:r>
          </a:p>
        </p:txBody>
      </p:sp>
      <p:sp>
        <p:nvSpPr>
          <p:cNvPr id="11" name="Flowchart: Connector 10">
            <a:extLst>
              <a:ext uri="{FF2B5EF4-FFF2-40B4-BE49-F238E27FC236}">
                <a16:creationId xmlns:a16="http://schemas.microsoft.com/office/drawing/2014/main" id="{CCADCCD0-14E6-49A0-806B-355AF2DAA529}"/>
              </a:ext>
            </a:extLst>
          </p:cNvPr>
          <p:cNvSpPr/>
          <p:nvPr/>
        </p:nvSpPr>
        <p:spPr>
          <a:xfrm>
            <a:off x="2512087" y="2220685"/>
            <a:ext cx="2733151" cy="2733151"/>
          </a:xfrm>
          <a:prstGeom prst="flowChart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t>Affordance Program</a:t>
            </a:r>
          </a:p>
        </p:txBody>
      </p:sp>
      <p:sp>
        <p:nvSpPr>
          <p:cNvPr id="53" name="TextBox 52">
            <a:extLst>
              <a:ext uri="{FF2B5EF4-FFF2-40B4-BE49-F238E27FC236}">
                <a16:creationId xmlns:a16="http://schemas.microsoft.com/office/drawing/2014/main" id="{E0EDA7A3-0DB7-D46A-0D23-85B2033CD0DF}"/>
              </a:ext>
            </a:extLst>
          </p:cNvPr>
          <p:cNvSpPr txBox="1"/>
          <p:nvPr/>
        </p:nvSpPr>
        <p:spPr>
          <a:xfrm>
            <a:off x="722420" y="1430661"/>
            <a:ext cx="1486561"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AU" b="1">
                <a:solidFill>
                  <a:schemeClr val="accent1"/>
                </a:solidFill>
              </a:rPr>
              <a:t>For university</a:t>
            </a:r>
          </a:p>
        </p:txBody>
      </p:sp>
      <p:sp>
        <p:nvSpPr>
          <p:cNvPr id="17" name="Flowchart: Connector 16">
            <a:extLst>
              <a:ext uri="{FF2B5EF4-FFF2-40B4-BE49-F238E27FC236}">
                <a16:creationId xmlns:a16="http://schemas.microsoft.com/office/drawing/2014/main" id="{7DC7B17B-2A04-037E-7B29-3BD7F4A9EC34}"/>
              </a:ext>
            </a:extLst>
          </p:cNvPr>
          <p:cNvSpPr/>
          <p:nvPr/>
        </p:nvSpPr>
        <p:spPr>
          <a:xfrm>
            <a:off x="3109543" y="1086896"/>
            <a:ext cx="1994400" cy="1994400"/>
          </a:xfrm>
          <a:prstGeom prst="flowChartConnector">
            <a:avLst/>
          </a:prstGeom>
          <a:solidFill>
            <a:schemeClr val="bg1"/>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400" b="1">
                <a:solidFill>
                  <a:schemeClr val="accent4"/>
                </a:solidFill>
              </a:rPr>
              <a:t>AFFORDANCE</a:t>
            </a:r>
          </a:p>
          <a:p>
            <a:pPr algn="ctr"/>
            <a:r>
              <a:rPr lang="en-AU" sz="1400">
                <a:solidFill>
                  <a:schemeClr val="accent4"/>
                </a:solidFill>
              </a:rPr>
              <a:t>What the environment offers</a:t>
            </a:r>
          </a:p>
        </p:txBody>
      </p:sp>
      <p:sp>
        <p:nvSpPr>
          <p:cNvPr id="27" name="TextBox 26">
            <a:extLst>
              <a:ext uri="{FF2B5EF4-FFF2-40B4-BE49-F238E27FC236}">
                <a16:creationId xmlns:a16="http://schemas.microsoft.com/office/drawing/2014/main" id="{3B5246D6-D37A-FD27-83C6-83B42CBEB710}"/>
              </a:ext>
            </a:extLst>
          </p:cNvPr>
          <p:cNvSpPr txBox="1"/>
          <p:nvPr/>
        </p:nvSpPr>
        <p:spPr>
          <a:xfrm rot="20805745">
            <a:off x="5264560" y="1376143"/>
            <a:ext cx="1728611" cy="369332"/>
          </a:xfrm>
          <a:prstGeom prst="rect">
            <a:avLst/>
          </a:prstGeom>
          <a:noFill/>
        </p:spPr>
        <p:txBody>
          <a:bodyPr wrap="square" rtlCol="0">
            <a:spAutoFit/>
          </a:bodyPr>
          <a:lstStyle/>
          <a:p>
            <a:r>
              <a:rPr lang="en-AU">
                <a:solidFill>
                  <a:schemeClr val="accent4"/>
                </a:solidFill>
              </a:rPr>
              <a:t>Systemic change</a:t>
            </a:r>
          </a:p>
        </p:txBody>
      </p:sp>
      <p:sp>
        <p:nvSpPr>
          <p:cNvPr id="12" name="Flowchart: Connector 11">
            <a:extLst>
              <a:ext uri="{FF2B5EF4-FFF2-40B4-BE49-F238E27FC236}">
                <a16:creationId xmlns:a16="http://schemas.microsoft.com/office/drawing/2014/main" id="{4252F07B-4B66-AAF5-630B-17B7328F035B}"/>
              </a:ext>
            </a:extLst>
          </p:cNvPr>
          <p:cNvSpPr/>
          <p:nvPr/>
        </p:nvSpPr>
        <p:spPr>
          <a:xfrm>
            <a:off x="7476810" y="97679"/>
            <a:ext cx="2848837" cy="2848837"/>
          </a:xfrm>
          <a:prstGeom prst="flowChartConnector">
            <a:avLst/>
          </a:prstGeom>
          <a:solidFill>
            <a:schemeClr val="accent1">
              <a:lumMod val="20000"/>
              <a:lumOff val="80000"/>
            </a:schemeClr>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500">
                <a:solidFill>
                  <a:schemeClr val="tx1"/>
                </a:solidFill>
              </a:rPr>
              <a:t>The art of </a:t>
            </a:r>
            <a:r>
              <a:rPr lang="en-AU" sz="1500" b="1">
                <a:solidFill>
                  <a:schemeClr val="tx1"/>
                </a:solidFill>
              </a:rPr>
              <a:t>open alliance</a:t>
            </a:r>
            <a:r>
              <a:rPr lang="en-AU" sz="1500">
                <a:solidFill>
                  <a:schemeClr val="tx1"/>
                </a:solidFill>
              </a:rPr>
              <a:t>: the purposeful bringing together of existing teams, resources, expertise for the fulfilment of shared endeavour</a:t>
            </a:r>
          </a:p>
        </p:txBody>
      </p:sp>
      <p:sp>
        <p:nvSpPr>
          <p:cNvPr id="54" name="TextBox 53">
            <a:extLst>
              <a:ext uri="{FF2B5EF4-FFF2-40B4-BE49-F238E27FC236}">
                <a16:creationId xmlns:a16="http://schemas.microsoft.com/office/drawing/2014/main" id="{5F90D14A-9D4D-017C-7C8D-E1BCB0EB7C62}"/>
              </a:ext>
            </a:extLst>
          </p:cNvPr>
          <p:cNvSpPr txBox="1"/>
          <p:nvPr/>
        </p:nvSpPr>
        <p:spPr>
          <a:xfrm>
            <a:off x="819433" y="3419505"/>
            <a:ext cx="1278427"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AU" b="1">
                <a:solidFill>
                  <a:schemeClr val="accent1"/>
                </a:solidFill>
              </a:rPr>
              <a:t>For student</a:t>
            </a:r>
          </a:p>
        </p:txBody>
      </p:sp>
      <p:sp>
        <p:nvSpPr>
          <p:cNvPr id="15" name="Flowchart: Connector 14">
            <a:extLst>
              <a:ext uri="{FF2B5EF4-FFF2-40B4-BE49-F238E27FC236}">
                <a16:creationId xmlns:a16="http://schemas.microsoft.com/office/drawing/2014/main" id="{B408F490-6B3B-F219-5610-004567CAA76F}"/>
              </a:ext>
            </a:extLst>
          </p:cNvPr>
          <p:cNvSpPr/>
          <p:nvPr/>
        </p:nvSpPr>
        <p:spPr>
          <a:xfrm>
            <a:off x="4784899" y="2660089"/>
            <a:ext cx="1994400" cy="1994400"/>
          </a:xfrm>
          <a:prstGeom prst="flowChartConnector">
            <a:avLst/>
          </a:prstGeom>
          <a:solidFill>
            <a:schemeClr val="bg1"/>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400" b="1">
                <a:solidFill>
                  <a:schemeClr val="accent4"/>
                </a:solidFill>
              </a:rPr>
              <a:t>AFFORDABILITY</a:t>
            </a:r>
          </a:p>
          <a:p>
            <a:pPr algn="ctr"/>
            <a:r>
              <a:rPr lang="en-AU" sz="1400">
                <a:solidFill>
                  <a:schemeClr val="accent4"/>
                </a:solidFill>
              </a:rPr>
              <a:t>Being cheap enough for people to buy</a:t>
            </a:r>
          </a:p>
        </p:txBody>
      </p:sp>
      <p:sp>
        <p:nvSpPr>
          <p:cNvPr id="29" name="TextBox 28">
            <a:extLst>
              <a:ext uri="{FF2B5EF4-FFF2-40B4-BE49-F238E27FC236}">
                <a16:creationId xmlns:a16="http://schemas.microsoft.com/office/drawing/2014/main" id="{F9DF46A3-67E3-67B3-D073-DC2BF8D1BAC1}"/>
              </a:ext>
            </a:extLst>
          </p:cNvPr>
          <p:cNvSpPr txBox="1"/>
          <p:nvPr/>
        </p:nvSpPr>
        <p:spPr>
          <a:xfrm rot="21114989">
            <a:off x="6937445" y="3118761"/>
            <a:ext cx="1834862" cy="369332"/>
          </a:xfrm>
          <a:prstGeom prst="rect">
            <a:avLst/>
          </a:prstGeom>
          <a:noFill/>
        </p:spPr>
        <p:txBody>
          <a:bodyPr wrap="square" rtlCol="0">
            <a:spAutoFit/>
          </a:bodyPr>
          <a:lstStyle/>
          <a:p>
            <a:r>
              <a:rPr lang="en-AU">
                <a:solidFill>
                  <a:schemeClr val="accent4"/>
                </a:solidFill>
              </a:rPr>
              <a:t>Equity outcomes</a:t>
            </a:r>
          </a:p>
        </p:txBody>
      </p:sp>
      <p:sp>
        <p:nvSpPr>
          <p:cNvPr id="13" name="Flowchart: Connector 12">
            <a:extLst>
              <a:ext uri="{FF2B5EF4-FFF2-40B4-BE49-F238E27FC236}">
                <a16:creationId xmlns:a16="http://schemas.microsoft.com/office/drawing/2014/main" id="{01D1A86F-C8B8-7203-7489-A8735CD6796F}"/>
              </a:ext>
            </a:extLst>
          </p:cNvPr>
          <p:cNvSpPr/>
          <p:nvPr/>
        </p:nvSpPr>
        <p:spPr>
          <a:xfrm>
            <a:off x="9152854" y="1930373"/>
            <a:ext cx="2847600" cy="2847600"/>
          </a:xfrm>
          <a:prstGeom prst="flowChartConnector">
            <a:avLst/>
          </a:prstGeom>
          <a:solidFill>
            <a:schemeClr val="accent1">
              <a:lumMod val="20000"/>
              <a:lumOff val="80000"/>
            </a:schemeClr>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500">
                <a:solidFill>
                  <a:schemeClr val="tx1"/>
                </a:solidFill>
              </a:rPr>
              <a:t>The cultivation of </a:t>
            </a:r>
            <a:r>
              <a:rPr lang="en-AU" sz="1500" b="1">
                <a:solidFill>
                  <a:schemeClr val="tx1"/>
                </a:solidFill>
              </a:rPr>
              <a:t>open practices</a:t>
            </a:r>
            <a:r>
              <a:rPr lang="en-AU" sz="1500">
                <a:solidFill>
                  <a:schemeClr val="tx1"/>
                </a:solidFill>
              </a:rPr>
              <a:t>: the techniques, infrastructure, and support for creating impactful, affordable open content</a:t>
            </a:r>
          </a:p>
        </p:txBody>
      </p:sp>
      <p:sp>
        <p:nvSpPr>
          <p:cNvPr id="55" name="TextBox 54">
            <a:extLst>
              <a:ext uri="{FF2B5EF4-FFF2-40B4-BE49-F238E27FC236}">
                <a16:creationId xmlns:a16="http://schemas.microsoft.com/office/drawing/2014/main" id="{F838999C-243D-0109-CE2B-41732F921D53}"/>
              </a:ext>
            </a:extLst>
          </p:cNvPr>
          <p:cNvSpPr txBox="1"/>
          <p:nvPr/>
        </p:nvSpPr>
        <p:spPr>
          <a:xfrm>
            <a:off x="974667" y="5428568"/>
            <a:ext cx="972510"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AU" b="1">
                <a:solidFill>
                  <a:schemeClr val="accent1"/>
                </a:solidFill>
              </a:rPr>
              <a:t>For staff</a:t>
            </a:r>
          </a:p>
        </p:txBody>
      </p:sp>
      <p:sp>
        <p:nvSpPr>
          <p:cNvPr id="16" name="Flowchart: Connector 15">
            <a:extLst>
              <a:ext uri="{FF2B5EF4-FFF2-40B4-BE49-F238E27FC236}">
                <a16:creationId xmlns:a16="http://schemas.microsoft.com/office/drawing/2014/main" id="{15D2B6B3-9572-4374-9155-90741B2E8D97}"/>
              </a:ext>
            </a:extLst>
          </p:cNvPr>
          <p:cNvSpPr/>
          <p:nvPr/>
        </p:nvSpPr>
        <p:spPr>
          <a:xfrm>
            <a:off x="3109544" y="4285282"/>
            <a:ext cx="1993200" cy="1993200"/>
          </a:xfrm>
          <a:prstGeom prst="flowChartConnector">
            <a:avLst/>
          </a:prstGeom>
          <a:solidFill>
            <a:schemeClr val="bg1"/>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400" b="1">
                <a:solidFill>
                  <a:schemeClr val="accent4"/>
                </a:solidFill>
              </a:rPr>
              <a:t>AFFORD</a:t>
            </a:r>
          </a:p>
          <a:p>
            <a:pPr algn="ctr"/>
            <a:r>
              <a:rPr lang="en-AU" sz="1400">
                <a:solidFill>
                  <a:schemeClr val="accent4"/>
                </a:solidFill>
              </a:rPr>
              <a:t>The ability to do something because you have enough money, time,  expertise</a:t>
            </a:r>
          </a:p>
        </p:txBody>
      </p:sp>
      <p:cxnSp>
        <p:nvCxnSpPr>
          <p:cNvPr id="19" name="Straight Connector 18">
            <a:extLst>
              <a:ext uri="{FF2B5EF4-FFF2-40B4-BE49-F238E27FC236}">
                <a16:creationId xmlns:a16="http://schemas.microsoft.com/office/drawing/2014/main" id="{C737A93E-C9EE-71E5-1815-1E78BFF5B95C}"/>
              </a:ext>
              <a:ext uri="{C183D7F6-B498-43B3-948B-1728B52AA6E4}">
                <adec:decorative xmlns:adec="http://schemas.microsoft.com/office/drawing/2017/decorative" val="1"/>
              </a:ext>
            </a:extLst>
          </p:cNvPr>
          <p:cNvCxnSpPr>
            <a:cxnSpLocks/>
            <a:stCxn id="17" idx="6"/>
            <a:endCxn id="12" idx="2"/>
          </p:cNvCxnSpPr>
          <p:nvPr/>
        </p:nvCxnSpPr>
        <p:spPr>
          <a:xfrm flipV="1">
            <a:off x="5103943" y="1522098"/>
            <a:ext cx="2372867" cy="561998"/>
          </a:xfrm>
          <a:prstGeom prst="line">
            <a:avLst/>
          </a:prstGeom>
          <a:ln w="19050" cap="flat" cmpd="sng" algn="ctr">
            <a:solidFill>
              <a:schemeClr val="accent4"/>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1" name="Straight Connector 20">
            <a:extLst>
              <a:ext uri="{FF2B5EF4-FFF2-40B4-BE49-F238E27FC236}">
                <a16:creationId xmlns:a16="http://schemas.microsoft.com/office/drawing/2014/main" id="{FDFEF270-7900-669B-C376-7381DD399E4C}"/>
              </a:ext>
              <a:ext uri="{C183D7F6-B498-43B3-948B-1728B52AA6E4}">
                <adec:decorative xmlns:adec="http://schemas.microsoft.com/office/drawing/2017/decorative" val="1"/>
              </a:ext>
            </a:extLst>
          </p:cNvPr>
          <p:cNvCxnSpPr>
            <a:cxnSpLocks/>
            <a:stCxn id="15" idx="6"/>
            <a:endCxn id="13" idx="2"/>
          </p:cNvCxnSpPr>
          <p:nvPr/>
        </p:nvCxnSpPr>
        <p:spPr>
          <a:xfrm flipV="1">
            <a:off x="6779299" y="3354173"/>
            <a:ext cx="2373555" cy="303116"/>
          </a:xfrm>
          <a:prstGeom prst="line">
            <a:avLst/>
          </a:prstGeom>
          <a:ln w="19050" cap="flat" cmpd="sng" algn="ctr">
            <a:solidFill>
              <a:schemeClr val="accent4"/>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3A1E0C11-9724-F582-6AA7-6E886653D0EC}"/>
              </a:ext>
              <a:ext uri="{C183D7F6-B498-43B3-948B-1728B52AA6E4}">
                <adec:decorative xmlns:adec="http://schemas.microsoft.com/office/drawing/2017/decorative" val="1"/>
              </a:ext>
            </a:extLst>
          </p:cNvPr>
          <p:cNvCxnSpPr>
            <a:cxnSpLocks/>
            <a:stCxn id="16" idx="6"/>
            <a:endCxn id="14" idx="2"/>
          </p:cNvCxnSpPr>
          <p:nvPr/>
        </p:nvCxnSpPr>
        <p:spPr>
          <a:xfrm>
            <a:off x="5102744" y="5281882"/>
            <a:ext cx="2476967" cy="88942"/>
          </a:xfrm>
          <a:prstGeom prst="line">
            <a:avLst/>
          </a:prstGeom>
          <a:ln w="19050" cap="flat" cmpd="sng" algn="ctr">
            <a:solidFill>
              <a:schemeClr val="accent4"/>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8" name="TextBox 27">
            <a:extLst>
              <a:ext uri="{FF2B5EF4-FFF2-40B4-BE49-F238E27FC236}">
                <a16:creationId xmlns:a16="http://schemas.microsoft.com/office/drawing/2014/main" id="{DC348EBD-C3FD-2E1C-ACBC-164A1F47577E}"/>
              </a:ext>
            </a:extLst>
          </p:cNvPr>
          <p:cNvSpPr txBox="1"/>
          <p:nvPr/>
        </p:nvSpPr>
        <p:spPr>
          <a:xfrm rot="120000">
            <a:off x="5335579" y="4904436"/>
            <a:ext cx="2191473" cy="369332"/>
          </a:xfrm>
          <a:prstGeom prst="rect">
            <a:avLst/>
          </a:prstGeom>
          <a:noFill/>
        </p:spPr>
        <p:txBody>
          <a:bodyPr wrap="square" rtlCol="0">
            <a:spAutoFit/>
          </a:bodyPr>
          <a:lstStyle/>
          <a:p>
            <a:r>
              <a:rPr lang="en-AU">
                <a:solidFill>
                  <a:schemeClr val="accent4"/>
                </a:solidFill>
              </a:rPr>
              <a:t>Capability building</a:t>
            </a:r>
          </a:p>
        </p:txBody>
      </p:sp>
      <p:sp>
        <p:nvSpPr>
          <p:cNvPr id="14" name="Flowchart: Connector 13">
            <a:extLst>
              <a:ext uri="{FF2B5EF4-FFF2-40B4-BE49-F238E27FC236}">
                <a16:creationId xmlns:a16="http://schemas.microsoft.com/office/drawing/2014/main" id="{CBFE7DCB-B594-91CC-CAFE-1110B4A65958}"/>
              </a:ext>
            </a:extLst>
          </p:cNvPr>
          <p:cNvSpPr/>
          <p:nvPr/>
        </p:nvSpPr>
        <p:spPr>
          <a:xfrm>
            <a:off x="7579711" y="3947024"/>
            <a:ext cx="2847600" cy="2847600"/>
          </a:xfrm>
          <a:prstGeom prst="flowChartConnector">
            <a:avLst/>
          </a:prstGeom>
          <a:solidFill>
            <a:schemeClr val="accent1">
              <a:lumMod val="20000"/>
              <a:lumOff val="80000"/>
            </a:schemeClr>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500">
                <a:solidFill>
                  <a:schemeClr val="tx1"/>
                </a:solidFill>
              </a:rPr>
              <a:t>The pragmatic process of </a:t>
            </a:r>
            <a:r>
              <a:rPr lang="en-AU" sz="1500" b="1">
                <a:solidFill>
                  <a:schemeClr val="tx1"/>
                </a:solidFill>
              </a:rPr>
              <a:t>working open</a:t>
            </a:r>
            <a:r>
              <a:rPr lang="en-AU" sz="1500">
                <a:solidFill>
                  <a:schemeClr val="tx1"/>
                </a:solidFill>
              </a:rPr>
              <a:t>: bringing people, resources and contexts together in ways that integrate with existing systems, processes and projects. </a:t>
            </a:r>
          </a:p>
        </p:txBody>
      </p:sp>
      <p:sp>
        <p:nvSpPr>
          <p:cNvPr id="51" name="Arrow: Down 50">
            <a:extLst>
              <a:ext uri="{FF2B5EF4-FFF2-40B4-BE49-F238E27FC236}">
                <a16:creationId xmlns:a16="http://schemas.microsoft.com/office/drawing/2014/main" id="{581A8F6C-D08C-429A-B11C-F8A4F7385A63}"/>
              </a:ext>
              <a:ext uri="{C183D7F6-B498-43B3-948B-1728B52AA6E4}">
                <adec:decorative xmlns:adec="http://schemas.microsoft.com/office/drawing/2017/decorative" val="1"/>
              </a:ext>
            </a:extLst>
          </p:cNvPr>
          <p:cNvSpPr/>
          <p:nvPr/>
        </p:nvSpPr>
        <p:spPr>
          <a:xfrm>
            <a:off x="1268550" y="1926461"/>
            <a:ext cx="363844" cy="1366576"/>
          </a:xfrm>
          <a:prstGeom prst="down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AU"/>
          </a:p>
        </p:txBody>
      </p:sp>
      <p:sp>
        <p:nvSpPr>
          <p:cNvPr id="52" name="Arrow: Down 51">
            <a:extLst>
              <a:ext uri="{FF2B5EF4-FFF2-40B4-BE49-F238E27FC236}">
                <a16:creationId xmlns:a16="http://schemas.microsoft.com/office/drawing/2014/main" id="{60CB084F-951F-4D60-B022-14D3AB86411E}"/>
              </a:ext>
              <a:ext uri="{C183D7F6-B498-43B3-948B-1728B52AA6E4}">
                <adec:decorative xmlns:adec="http://schemas.microsoft.com/office/drawing/2017/decorative" val="1"/>
              </a:ext>
            </a:extLst>
          </p:cNvPr>
          <p:cNvSpPr/>
          <p:nvPr/>
        </p:nvSpPr>
        <p:spPr>
          <a:xfrm flipV="1">
            <a:off x="1268550" y="3915306"/>
            <a:ext cx="363844" cy="1366576"/>
          </a:xfrm>
          <a:prstGeom prst="down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AU"/>
          </a:p>
        </p:txBody>
      </p:sp>
      <p:sp>
        <p:nvSpPr>
          <p:cNvPr id="2" name="TextBox 1">
            <a:extLst>
              <a:ext uri="{FF2B5EF4-FFF2-40B4-BE49-F238E27FC236}">
                <a16:creationId xmlns:a16="http://schemas.microsoft.com/office/drawing/2014/main" id="{79B59ADB-0E84-9C1A-14FB-05851A8DC8E3}"/>
              </a:ext>
            </a:extLst>
          </p:cNvPr>
          <p:cNvSpPr txBox="1"/>
          <p:nvPr/>
        </p:nvSpPr>
        <p:spPr>
          <a:xfrm>
            <a:off x="211216" y="6267962"/>
            <a:ext cx="7894560" cy="579646"/>
          </a:xfrm>
          <a:prstGeom prst="rect">
            <a:avLst/>
          </a:prstGeom>
          <a:noFill/>
        </p:spPr>
        <p:txBody>
          <a:bodyPr wrap="square">
            <a:spAutoFit/>
          </a:bodyPr>
          <a:lstStyle/>
          <a:p>
            <a:pPr marL="361950" indent="-361950">
              <a:spcAft>
                <a:spcPts val="200"/>
              </a:spcAft>
              <a:buNone/>
            </a:pPr>
            <a:r>
              <a:rPr lang="en-AU" sz="1000" dirty="0">
                <a:solidFill>
                  <a:srgbClr val="000000"/>
                </a:solidFill>
                <a:ea typeface="Calibri" panose="020F0502020204030204" pitchFamily="34" charset="0"/>
                <a:cs typeface="Arial" panose="020B0604020202020204" pitchFamily="34" charset="0"/>
              </a:rPr>
              <a:t>Hamilton, D</a:t>
            </a:r>
            <a:r>
              <a:rPr lang="en-AU" sz="1000" dirty="0">
                <a:solidFill>
                  <a:srgbClr val="000000"/>
                </a:solidFill>
                <a:effectLst/>
                <a:ea typeface="Calibri" panose="020F0502020204030204" pitchFamily="34" charset="0"/>
                <a:cs typeface="Arial" panose="020B0604020202020204" pitchFamily="34" charset="0"/>
              </a:rPr>
              <a:t>. (2024). </a:t>
            </a:r>
            <a:r>
              <a:rPr lang="en-AU" sz="1000" i="1" dirty="0">
                <a:solidFill>
                  <a:srgbClr val="000000"/>
                </a:solidFill>
                <a:effectLst/>
                <a:ea typeface="Calibri" panose="020F0502020204030204" pitchFamily="34" charset="0"/>
                <a:cs typeface="Arial" panose="020B0604020202020204" pitchFamily="34" charset="0"/>
              </a:rPr>
              <a:t>Ope</a:t>
            </a:r>
            <a:r>
              <a:rPr lang="en-AU" sz="1000" i="1" dirty="0">
                <a:solidFill>
                  <a:srgbClr val="000000"/>
                </a:solidFill>
                <a:ea typeface="Calibri" panose="020F0502020204030204" pitchFamily="34" charset="0"/>
                <a:cs typeface="Arial" panose="020B0604020202020204" pitchFamily="34" charset="0"/>
              </a:rPr>
              <a:t>n Educational Affordance Approach </a:t>
            </a:r>
            <a:r>
              <a:rPr lang="en-AU" sz="1000" dirty="0">
                <a:solidFill>
                  <a:srgbClr val="000000"/>
                </a:solidFill>
                <a:ea typeface="Calibri" panose="020F0502020204030204" pitchFamily="34" charset="0"/>
                <a:cs typeface="Arial" panose="020B0604020202020204" pitchFamily="34" charset="0"/>
              </a:rPr>
              <a:t>(unpublished report). Deakin Learning Futures, Deakin University.</a:t>
            </a:r>
          </a:p>
          <a:p>
            <a:pPr marL="361950" indent="-361950">
              <a:spcAft>
                <a:spcPts val="200"/>
              </a:spcAft>
            </a:pPr>
            <a:r>
              <a:rPr lang="en-AU" sz="1000" dirty="0">
                <a:solidFill>
                  <a:srgbClr val="000000"/>
                </a:solidFill>
                <a:ea typeface="Calibri" panose="020F0502020204030204" pitchFamily="34" charset="0"/>
                <a:cs typeface="Arial" panose="020B0604020202020204" pitchFamily="34" charset="0"/>
              </a:rPr>
              <a:t>Hamilton, D., &amp; Hansen, L. (2024). An artful becoming: the case for a practice-led research approach to open educational practice research. </a:t>
            </a:r>
            <a:r>
              <a:rPr lang="en-AU" sz="1000" i="1" dirty="0">
                <a:solidFill>
                  <a:srgbClr val="000000"/>
                </a:solidFill>
                <a:ea typeface="Calibri" panose="020F0502020204030204" pitchFamily="34" charset="0"/>
                <a:cs typeface="Arial" panose="020B0604020202020204" pitchFamily="34" charset="0"/>
              </a:rPr>
              <a:t>Teaching in Higher Education, 29</a:t>
            </a:r>
            <a:r>
              <a:rPr lang="en-AU" sz="1000" dirty="0">
                <a:solidFill>
                  <a:srgbClr val="000000"/>
                </a:solidFill>
                <a:ea typeface="Calibri" panose="020F0502020204030204" pitchFamily="34" charset="0"/>
                <a:cs typeface="Arial" panose="020B0604020202020204" pitchFamily="34" charset="0"/>
              </a:rPr>
              <a:t>(7), 1757–1774. </a:t>
            </a:r>
            <a:r>
              <a:rPr lang="en-AU" sz="1000" u="sng" dirty="0">
                <a:solidFill>
                  <a:srgbClr val="0000FF"/>
                </a:solidFill>
                <a:ea typeface="Calibri" panose="020F0502020204030204" pitchFamily="34" charset="0"/>
                <a:cs typeface="Arial" panose="020B0604020202020204" pitchFamily="34" charset="0"/>
                <a:hlinkClick r:id="rId3"/>
              </a:rPr>
              <a:t>https://doi.org/10.1080/13562517.2024.2336159</a:t>
            </a:r>
            <a:endParaRPr lang="en-AU" sz="1000" dirty="0">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837701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14256-BA44-7099-029C-8DEB6FDC8A3C}"/>
              </a:ext>
            </a:extLst>
          </p:cNvPr>
          <p:cNvSpPr>
            <a:spLocks noGrp="1"/>
          </p:cNvSpPr>
          <p:nvPr>
            <p:ph type="title"/>
          </p:nvPr>
        </p:nvSpPr>
        <p:spPr/>
        <p:txBody>
          <a:bodyPr/>
          <a:lstStyle/>
          <a:p>
            <a:r>
              <a:rPr lang="en-US"/>
              <a:t>Example: Accessibility Champions Model</a:t>
            </a:r>
            <a:endParaRPr lang="en-AU"/>
          </a:p>
        </p:txBody>
      </p:sp>
      <p:sp>
        <p:nvSpPr>
          <p:cNvPr id="4" name="Slide Number Placeholder 3">
            <a:extLst>
              <a:ext uri="{FF2B5EF4-FFF2-40B4-BE49-F238E27FC236}">
                <a16:creationId xmlns:a16="http://schemas.microsoft.com/office/drawing/2014/main" id="{C800D6E0-43CF-1C7C-082A-5A07C8B7C0E2}"/>
              </a:ext>
              <a:ext uri="{C183D7F6-B498-43B3-948B-1728B52AA6E4}">
                <adec:decorative xmlns:adec="http://schemas.microsoft.com/office/drawing/2017/decorative" val="1"/>
              </a:ext>
            </a:extLst>
          </p:cNvPr>
          <p:cNvSpPr>
            <a:spLocks noGrp="1"/>
          </p:cNvSpPr>
          <p:nvPr>
            <p:ph type="sldNum" sz="quarter" idx="15"/>
          </p:nvPr>
        </p:nvSpPr>
        <p:spPr/>
        <p:txBody>
          <a:bodyPr/>
          <a:lstStyle/>
          <a:p>
            <a:fld id="{F5AEA0E0-5CC6-4BD0-905C-A0021E419432}" type="slidenum">
              <a:rPr lang="en-GB" smtClean="0"/>
              <a:pPr/>
              <a:t>17</a:t>
            </a:fld>
            <a:endParaRPr lang="en-GB"/>
          </a:p>
        </p:txBody>
      </p:sp>
      <p:sp>
        <p:nvSpPr>
          <p:cNvPr id="5" name="Footer Placeholder 4">
            <a:extLst>
              <a:ext uri="{FF2B5EF4-FFF2-40B4-BE49-F238E27FC236}">
                <a16:creationId xmlns:a16="http://schemas.microsoft.com/office/drawing/2014/main" id="{AFDD73B9-4DD0-C0C6-43E4-5F3052DC21DC}"/>
              </a:ext>
              <a:ext uri="{C183D7F6-B498-43B3-948B-1728B52AA6E4}">
                <adec:decorative xmlns:adec="http://schemas.microsoft.com/office/drawing/2017/decorative" val="1"/>
              </a:ext>
            </a:extLst>
          </p:cNvPr>
          <p:cNvSpPr>
            <a:spLocks noGrp="1"/>
          </p:cNvSpPr>
          <p:nvPr>
            <p:ph type="ftr" sz="quarter" idx="14"/>
          </p:nvPr>
        </p:nvSpPr>
        <p:spPr/>
        <p:txBody>
          <a:bodyPr/>
          <a:lstStyle/>
          <a:p>
            <a:r>
              <a:rPr lang="en-AU"/>
              <a:t>Deakin University CRICOS Provider Code: 00113B</a:t>
            </a:r>
            <a:endParaRPr lang="en-GB"/>
          </a:p>
        </p:txBody>
      </p:sp>
      <p:sp>
        <p:nvSpPr>
          <p:cNvPr id="3" name="TextBox 2">
            <a:extLst>
              <a:ext uri="{FF2B5EF4-FFF2-40B4-BE49-F238E27FC236}">
                <a16:creationId xmlns:a16="http://schemas.microsoft.com/office/drawing/2014/main" id="{DCAF54B6-BC92-2852-776B-88CA678180C4}"/>
              </a:ext>
            </a:extLst>
          </p:cNvPr>
          <p:cNvSpPr txBox="1"/>
          <p:nvPr/>
        </p:nvSpPr>
        <p:spPr>
          <a:xfrm>
            <a:off x="7729093" y="132367"/>
            <a:ext cx="2845200" cy="1200329"/>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dirty="0"/>
              <a:t>High trust</a:t>
            </a:r>
          </a:p>
          <a:p>
            <a:r>
              <a:rPr lang="en-US" dirty="0"/>
              <a:t>Sequential collaboration</a:t>
            </a:r>
          </a:p>
          <a:p>
            <a:r>
              <a:rPr lang="en-US" dirty="0"/>
              <a:t>Shared ownership</a:t>
            </a:r>
          </a:p>
          <a:p>
            <a:r>
              <a:rPr lang="en-US" dirty="0"/>
              <a:t>Low complexity</a:t>
            </a:r>
            <a:endParaRPr lang="en-AU" dirty="0"/>
          </a:p>
        </p:txBody>
      </p:sp>
      <p:pic>
        <p:nvPicPr>
          <p:cNvPr id="4098" name="Picture 2" descr="Winner - ADCET Accessibility Award 2024">
            <a:extLst>
              <a:ext uri="{FF2B5EF4-FFF2-40B4-BE49-F238E27FC236}">
                <a16:creationId xmlns:a16="http://schemas.microsoft.com/office/drawing/2014/main" id="{64F79AD5-F1FA-3408-0792-F775DE0ABB75}"/>
              </a:ext>
              <a:ext uri="{C183D7F6-B498-43B3-948B-1728B52AA6E4}">
                <adec:decorative xmlns:adec="http://schemas.microsoft.com/office/drawing/2017/decorative" val="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33492" y="996136"/>
            <a:ext cx="1216800" cy="12168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descr="Front covers of reports for the Accessibility Champions project">
            <a:extLst>
              <a:ext uri="{FF2B5EF4-FFF2-40B4-BE49-F238E27FC236}">
                <a16:creationId xmlns:a16="http://schemas.microsoft.com/office/drawing/2014/main" id="{85A78453-E5FD-AB10-40BD-9510CE49EE17}"/>
              </a:ext>
            </a:extLst>
          </p:cNvPr>
          <p:cNvGrpSpPr/>
          <p:nvPr/>
        </p:nvGrpSpPr>
        <p:grpSpPr>
          <a:xfrm>
            <a:off x="435607" y="1492467"/>
            <a:ext cx="3017813" cy="4772056"/>
            <a:chOff x="435607" y="1492467"/>
            <a:chExt cx="3017813" cy="4772056"/>
          </a:xfrm>
        </p:grpSpPr>
        <p:pic>
          <p:nvPicPr>
            <p:cNvPr id="9" name="Picture 8" descr="A book cover with people walking down a spiral staircase&#10;&#10;AI-generated content may be incorrect.">
              <a:extLst>
                <a:ext uri="{FF2B5EF4-FFF2-40B4-BE49-F238E27FC236}">
                  <a16:creationId xmlns:a16="http://schemas.microsoft.com/office/drawing/2014/main" id="{33C00B30-889A-882A-335D-06FC7FB53F7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5607" y="1492467"/>
              <a:ext cx="2029618" cy="2870461"/>
            </a:xfrm>
            <a:prstGeom prst="rect">
              <a:avLst/>
            </a:prstGeom>
            <a:ln>
              <a:noFill/>
            </a:ln>
            <a:effectLst>
              <a:outerShdw blurRad="292100" dist="139700" dir="2700000" algn="tl" rotWithShape="0">
                <a:srgbClr val="333333">
                  <a:alpha val="65000"/>
                </a:srgbClr>
              </a:outerShdw>
            </a:effectLst>
          </p:spPr>
        </p:pic>
        <p:pic>
          <p:nvPicPr>
            <p:cNvPr id="11" name="Picture 10" descr="A book cover with a group of rocks&#10;&#10;AI-generated content may be incorrect.">
              <a:extLst>
                <a:ext uri="{FF2B5EF4-FFF2-40B4-BE49-F238E27FC236}">
                  <a16:creationId xmlns:a16="http://schemas.microsoft.com/office/drawing/2014/main" id="{C7FFE541-38F0-26F5-21A1-D5F73A058D6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36146" y="3241526"/>
              <a:ext cx="2117274" cy="3022997"/>
            </a:xfrm>
            <a:prstGeom prst="rect">
              <a:avLst/>
            </a:prstGeom>
            <a:ln>
              <a:noFill/>
            </a:ln>
            <a:effectLst>
              <a:outerShdw blurRad="292100" dist="139700" dir="2700000" algn="tl" rotWithShape="0">
                <a:srgbClr val="333333">
                  <a:alpha val="65000"/>
                </a:srgbClr>
              </a:outerShdw>
            </a:effectLst>
          </p:spPr>
        </p:pic>
      </p:grpSp>
      <p:pic>
        <p:nvPicPr>
          <p:cNvPr id="13" name="Picture 12" descr="Everyday Accessibility Basics website">
            <a:extLst>
              <a:ext uri="{FF2B5EF4-FFF2-40B4-BE49-F238E27FC236}">
                <a16:creationId xmlns:a16="http://schemas.microsoft.com/office/drawing/2014/main" id="{43560AC3-4EA5-AB63-ED58-427E5E04579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642683" y="1516319"/>
            <a:ext cx="3407974" cy="4803539"/>
          </a:xfrm>
          <a:prstGeom prst="rect">
            <a:avLst/>
          </a:prstGeom>
          <a:ln>
            <a:noFill/>
          </a:ln>
          <a:effectLst>
            <a:outerShdw blurRad="292100" dist="139700" dir="2700000" algn="tl" rotWithShape="0">
              <a:srgbClr val="333333">
                <a:alpha val="65000"/>
              </a:srgbClr>
            </a:outerShdw>
          </a:effectLst>
        </p:spPr>
      </p:pic>
      <p:grpSp>
        <p:nvGrpSpPr>
          <p:cNvPr id="6" name="Group 5" descr="Deakin Policy Library">
            <a:extLst>
              <a:ext uri="{FF2B5EF4-FFF2-40B4-BE49-F238E27FC236}">
                <a16:creationId xmlns:a16="http://schemas.microsoft.com/office/drawing/2014/main" id="{C6F33033-9CFB-D1F2-FB47-BB0DEF6C333B}"/>
              </a:ext>
            </a:extLst>
          </p:cNvPr>
          <p:cNvGrpSpPr/>
          <p:nvPr/>
        </p:nvGrpSpPr>
        <p:grpSpPr>
          <a:xfrm>
            <a:off x="6710438" y="1831196"/>
            <a:ext cx="3604158" cy="2407562"/>
            <a:chOff x="409070" y="3591444"/>
            <a:chExt cx="3604158" cy="2407562"/>
          </a:xfrm>
        </p:grpSpPr>
        <p:pic>
          <p:nvPicPr>
            <p:cNvPr id="21" name="Picture 20" descr="A screenshot of a white page&#10;&#10;AI-generated content may be incorrect.">
              <a:extLst>
                <a:ext uri="{FF2B5EF4-FFF2-40B4-BE49-F238E27FC236}">
                  <a16:creationId xmlns:a16="http://schemas.microsoft.com/office/drawing/2014/main" id="{40E015C3-CE11-406B-2694-BB90DECF8CE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09070" y="4145292"/>
              <a:ext cx="3604158" cy="1853714"/>
            </a:xfrm>
            <a:prstGeom prst="rect">
              <a:avLst/>
            </a:prstGeom>
            <a:ln>
              <a:noFill/>
            </a:ln>
            <a:effectLst>
              <a:outerShdw blurRad="292100" dist="139700" dir="2700000" algn="tl" rotWithShape="0">
                <a:srgbClr val="333333">
                  <a:alpha val="65000"/>
                </a:srgbClr>
              </a:outerShdw>
            </a:effectLst>
          </p:spPr>
        </p:pic>
        <p:pic>
          <p:nvPicPr>
            <p:cNvPr id="23" name="Picture 22" descr="A blue sign with white text&#10;&#10;AI-generated content may be incorrect.">
              <a:extLst>
                <a:ext uri="{FF2B5EF4-FFF2-40B4-BE49-F238E27FC236}">
                  <a16:creationId xmlns:a16="http://schemas.microsoft.com/office/drawing/2014/main" id="{AD47E1E5-F2BD-6621-24B9-5735E32CE4F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09070" y="3591444"/>
              <a:ext cx="1634106" cy="409639"/>
            </a:xfrm>
            <a:prstGeom prst="rect">
              <a:avLst/>
            </a:prstGeom>
            <a:ln>
              <a:noFill/>
            </a:ln>
            <a:effectLst>
              <a:outerShdw blurRad="292100" dist="139700" dir="2700000" algn="tl" rotWithShape="0">
                <a:srgbClr val="333333">
                  <a:alpha val="65000"/>
                </a:srgbClr>
              </a:outerShdw>
            </a:effectLst>
          </p:spPr>
        </p:pic>
      </p:grpSp>
      <p:pic>
        <p:nvPicPr>
          <p:cNvPr id="17" name="Picture 16" descr="Everyday Accessibility Basics Resource">
            <a:extLst>
              <a:ext uri="{FF2B5EF4-FFF2-40B4-BE49-F238E27FC236}">
                <a16:creationId xmlns:a16="http://schemas.microsoft.com/office/drawing/2014/main" id="{35B766B6-A919-7A52-C20E-8D5178B051E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029991" y="3568420"/>
            <a:ext cx="3407974" cy="27695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851131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6DD04-7B67-91C4-7072-625906DB7FE1}"/>
              </a:ext>
            </a:extLst>
          </p:cNvPr>
          <p:cNvSpPr>
            <a:spLocks noGrp="1"/>
          </p:cNvSpPr>
          <p:nvPr>
            <p:ph type="title"/>
          </p:nvPr>
        </p:nvSpPr>
        <p:spPr>
          <a:xfrm>
            <a:off x="1402661" y="1473195"/>
            <a:ext cx="5508000" cy="2490180"/>
          </a:xfrm>
        </p:spPr>
        <p:txBody>
          <a:bodyPr/>
          <a:lstStyle/>
          <a:p>
            <a:r>
              <a:rPr lang="en-US"/>
              <a:t>HAMSENISM: </a:t>
            </a:r>
            <a:r>
              <a:rPr lang="en-US" b="0"/>
              <a:t>Beware of the dabbler!</a:t>
            </a:r>
            <a:endParaRPr lang="en-AU" b="0"/>
          </a:p>
        </p:txBody>
      </p:sp>
      <p:sp>
        <p:nvSpPr>
          <p:cNvPr id="4" name="Slide Number Placeholder 3">
            <a:extLst>
              <a:ext uri="{FF2B5EF4-FFF2-40B4-BE49-F238E27FC236}">
                <a16:creationId xmlns:a16="http://schemas.microsoft.com/office/drawing/2014/main" id="{04B11BFC-1AFC-6502-D503-A5596CE1D154}"/>
              </a:ext>
              <a:ext uri="{C183D7F6-B498-43B3-948B-1728B52AA6E4}">
                <adec:decorative xmlns:adec="http://schemas.microsoft.com/office/drawing/2017/decorative" val="1"/>
              </a:ext>
            </a:extLst>
          </p:cNvPr>
          <p:cNvSpPr>
            <a:spLocks noGrp="1"/>
          </p:cNvSpPr>
          <p:nvPr>
            <p:ph type="sldNum" sz="quarter" idx="19"/>
          </p:nvPr>
        </p:nvSpPr>
        <p:spPr/>
        <p:txBody>
          <a:bodyPr/>
          <a:lstStyle/>
          <a:p>
            <a:fld id="{F5AEA0E0-5CC6-4BD0-905C-A0021E419432}" type="slidenum">
              <a:rPr lang="en-GB" smtClean="0"/>
              <a:pPr/>
              <a:t>18</a:t>
            </a:fld>
            <a:endParaRPr lang="en-GB"/>
          </a:p>
        </p:txBody>
      </p:sp>
      <p:sp>
        <p:nvSpPr>
          <p:cNvPr id="5" name="Footer Placeholder 4">
            <a:extLst>
              <a:ext uri="{FF2B5EF4-FFF2-40B4-BE49-F238E27FC236}">
                <a16:creationId xmlns:a16="http://schemas.microsoft.com/office/drawing/2014/main" id="{AE3E49CA-F310-1CB1-8AFB-32511D5DB84F}"/>
              </a:ext>
              <a:ext uri="{C183D7F6-B498-43B3-948B-1728B52AA6E4}">
                <adec:decorative xmlns:adec="http://schemas.microsoft.com/office/drawing/2017/decorative" val="1"/>
              </a:ext>
            </a:extLst>
          </p:cNvPr>
          <p:cNvSpPr>
            <a:spLocks noGrp="1"/>
          </p:cNvSpPr>
          <p:nvPr>
            <p:ph type="ftr" sz="quarter" idx="18"/>
          </p:nvPr>
        </p:nvSpPr>
        <p:spPr/>
        <p:txBody>
          <a:bodyPr/>
          <a:lstStyle/>
          <a:p>
            <a:r>
              <a:rPr lang="en-AU"/>
              <a:t>Deakin University CRICOS Provider Code: 00113B</a:t>
            </a:r>
            <a:endParaRPr lang="en-GB"/>
          </a:p>
        </p:txBody>
      </p:sp>
      <p:pic>
        <p:nvPicPr>
          <p:cNvPr id="12" name="Picture 11" descr="A group of pigs eating from a trough">
            <a:extLst>
              <a:ext uri="{FF2B5EF4-FFF2-40B4-BE49-F238E27FC236}">
                <a16:creationId xmlns:a16="http://schemas.microsoft.com/office/drawing/2014/main" id="{A3D12E85-9D2E-B98C-719B-102EC11C8857}"/>
              </a:ext>
            </a:extLst>
          </p:cNvPr>
          <p:cNvPicPr>
            <a:picLocks noChangeAspect="1"/>
          </p:cNvPicPr>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1795462" y="2700024"/>
            <a:ext cx="4759823" cy="23234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371728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4E123-0675-D5DD-2ABA-18C80F5BD2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D3AB7D-508B-9F81-8EC6-CF50EA7F4CCE}"/>
              </a:ext>
            </a:extLst>
          </p:cNvPr>
          <p:cNvSpPr>
            <a:spLocks noGrp="1"/>
          </p:cNvSpPr>
          <p:nvPr>
            <p:ph type="title"/>
          </p:nvPr>
        </p:nvSpPr>
        <p:spPr>
          <a:xfrm>
            <a:off x="584952" y="1981362"/>
            <a:ext cx="4930023" cy="959957"/>
          </a:xfrm>
        </p:spPr>
        <p:txBody>
          <a:bodyPr anchor="t">
            <a:normAutofit fontScale="90000"/>
          </a:bodyPr>
          <a:lstStyle/>
          <a:p>
            <a:r>
              <a:rPr lang="en-US"/>
              <a:t>Build consensus and share knowledge to strengthen collective impact.</a:t>
            </a:r>
            <a:endParaRPr lang="en-AU"/>
          </a:p>
        </p:txBody>
      </p:sp>
      <p:pic>
        <p:nvPicPr>
          <p:cNvPr id="9" name="Picture Placeholder 8" descr="Colorful candy jars on shelves">
            <a:extLst>
              <a:ext uri="{FF2B5EF4-FFF2-40B4-BE49-F238E27FC236}">
                <a16:creationId xmlns:a16="http://schemas.microsoft.com/office/drawing/2014/main" id="{31A71F99-BF23-91D8-7A23-5194CD4F2548}"/>
              </a:ext>
            </a:extLst>
          </p:cNvPr>
          <p:cNvPicPr>
            <a:picLocks noGrp="1" noChangeAspect="1"/>
          </p:cNvPicPr>
          <p:nvPr>
            <p:ph type="pic" sz="quarter" idx="17"/>
          </p:nvPr>
        </p:nvPicPr>
        <p:blipFill>
          <a:blip r:embed="rId3" cstate="email">
            <a:extLst>
              <a:ext uri="{28A0092B-C50C-407E-A947-70E740481C1C}">
                <a14:useLocalDpi xmlns:a14="http://schemas.microsoft.com/office/drawing/2010/main"/>
              </a:ext>
            </a:extLst>
          </a:blip>
          <a:srcRect/>
          <a:stretch>
            <a:fillRect/>
          </a:stretch>
        </p:blipFill>
        <p:spPr/>
      </p:pic>
      <p:sp>
        <p:nvSpPr>
          <p:cNvPr id="7" name="Footer Placeholder 2">
            <a:extLst>
              <a:ext uri="{FF2B5EF4-FFF2-40B4-BE49-F238E27FC236}">
                <a16:creationId xmlns:a16="http://schemas.microsoft.com/office/drawing/2014/main" id="{7320C5EF-2043-3FB8-A27C-A82E03E015AF}"/>
              </a:ext>
              <a:ext uri="{C183D7F6-B498-43B3-948B-1728B52AA6E4}">
                <adec:decorative xmlns:adec="http://schemas.microsoft.com/office/drawing/2017/decorative" val="1"/>
              </a:ext>
            </a:extLst>
          </p:cNvPr>
          <p:cNvSpPr>
            <a:spLocks noGrp="1"/>
          </p:cNvSpPr>
          <p:nvPr>
            <p:ph type="ftr" sz="quarter" idx="21"/>
          </p:nvPr>
        </p:nvSpPr>
        <p:spPr/>
        <p:txBody>
          <a:bodyPr/>
          <a:lstStyle/>
          <a:p>
            <a:pPr algn="r">
              <a:spcAft>
                <a:spcPts val="600"/>
              </a:spcAft>
            </a:pPr>
            <a:r>
              <a:rPr lang="en-AU"/>
              <a:t>Deakin University CRICOS Provider Code: 00113B</a:t>
            </a:r>
            <a:endParaRPr lang="en-GB"/>
          </a:p>
        </p:txBody>
      </p:sp>
    </p:spTree>
    <p:extLst>
      <p:ext uri="{BB962C8B-B14F-4D97-AF65-F5344CB8AC3E}">
        <p14:creationId xmlns:p14="http://schemas.microsoft.com/office/powerpoint/2010/main" val="33233873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52B5E0-FA9D-5670-2EC4-81D10980DDE0}"/>
              </a:ext>
            </a:extLst>
          </p:cNvPr>
          <p:cNvSpPr>
            <a:spLocks noGrp="1"/>
          </p:cNvSpPr>
          <p:nvPr>
            <p:ph type="title"/>
          </p:nvPr>
        </p:nvSpPr>
        <p:spPr/>
        <p:txBody>
          <a:bodyPr/>
          <a:lstStyle/>
          <a:p>
            <a:r>
              <a:rPr lang="en-US"/>
              <a:t>Today’s session</a:t>
            </a:r>
            <a:endParaRPr lang="en-AU"/>
          </a:p>
        </p:txBody>
      </p:sp>
      <p:sp>
        <p:nvSpPr>
          <p:cNvPr id="3" name="Content Placeholder 2">
            <a:extLst>
              <a:ext uri="{FF2B5EF4-FFF2-40B4-BE49-F238E27FC236}">
                <a16:creationId xmlns:a16="http://schemas.microsoft.com/office/drawing/2014/main" id="{E440062F-398F-734E-A0BD-82BC9F30E919}"/>
              </a:ext>
            </a:extLst>
          </p:cNvPr>
          <p:cNvSpPr>
            <a:spLocks noGrp="1"/>
          </p:cNvSpPr>
          <p:nvPr>
            <p:ph sz="quarter" idx="12"/>
          </p:nvPr>
        </p:nvSpPr>
        <p:spPr>
          <a:xfrm>
            <a:off x="801765" y="1521640"/>
            <a:ext cx="5599035" cy="3974666"/>
          </a:xfrm>
        </p:spPr>
        <p:txBody>
          <a:bodyPr>
            <a:normAutofit lnSpcReduction="10000"/>
          </a:bodyPr>
          <a:lstStyle/>
          <a:p>
            <a:r>
              <a:rPr lang="en-US" dirty="0"/>
              <a:t>Share our tools, approaches and experiences delivering a range of projects that:</a:t>
            </a:r>
          </a:p>
          <a:p>
            <a:pPr marL="342900" indent="-342900">
              <a:buFont typeface="Arial" panose="020B0604020202020204" pitchFamily="34" charset="0"/>
              <a:buChar char="•"/>
            </a:pPr>
            <a:r>
              <a:rPr lang="en-US" dirty="0"/>
              <a:t>Foster transparency and collaboration to accelerate progress.</a:t>
            </a:r>
          </a:p>
          <a:p>
            <a:pPr marL="342900" indent="-342900">
              <a:buFont typeface="Arial" panose="020B0604020202020204" pitchFamily="34" charset="0"/>
              <a:buChar char="•"/>
            </a:pPr>
            <a:r>
              <a:rPr lang="en-US" dirty="0"/>
              <a:t>Align expertise and resources, uncovering opportunities and clarifying roles.</a:t>
            </a:r>
          </a:p>
          <a:p>
            <a:pPr marL="342900" indent="-342900">
              <a:buFont typeface="Arial" panose="020B0604020202020204" pitchFamily="34" charset="0"/>
              <a:buChar char="•"/>
            </a:pPr>
            <a:r>
              <a:rPr lang="en-US" dirty="0"/>
              <a:t>Build consensus and share knowledge to strengthen collective impact.</a:t>
            </a:r>
          </a:p>
          <a:p>
            <a:r>
              <a:rPr lang="en-US" b="1" dirty="0" err="1"/>
              <a:t>Hamsenism</a:t>
            </a:r>
            <a:r>
              <a:rPr lang="en-US" b="1" dirty="0"/>
              <a:t> (n.)</a:t>
            </a:r>
            <a:r>
              <a:rPr lang="en-US" dirty="0"/>
              <a:t>: practice wisdom disguised as nonsense, engineered for getting stuff done.</a:t>
            </a:r>
            <a:endParaRPr lang="en-AU" dirty="0"/>
          </a:p>
        </p:txBody>
      </p:sp>
      <p:pic>
        <p:nvPicPr>
          <p:cNvPr id="2" name="Picture 1" descr="People engaging with peer reflection tools including a prize wheel, oversized dice and playing cards.">
            <a:extLst>
              <a:ext uri="{FF2B5EF4-FFF2-40B4-BE49-F238E27FC236}">
                <a16:creationId xmlns:a16="http://schemas.microsoft.com/office/drawing/2014/main" id="{D2CC88A9-B4C1-0FBE-CDAF-1D4A81C29E0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00800" y="3256108"/>
            <a:ext cx="5151566" cy="2651990"/>
          </a:xfrm>
          <a:prstGeom prst="rect">
            <a:avLst/>
          </a:prstGeom>
        </p:spPr>
      </p:pic>
      <p:pic>
        <p:nvPicPr>
          <p:cNvPr id="8" name="Picture 7" descr="People testing out the creativity cartography tool at a conference roundtable.">
            <a:extLst>
              <a:ext uri="{FF2B5EF4-FFF2-40B4-BE49-F238E27FC236}">
                <a16:creationId xmlns:a16="http://schemas.microsoft.com/office/drawing/2014/main" id="{D32B6A6E-99FE-2EBB-C224-89E105FB331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79579" y="1091120"/>
            <a:ext cx="5310076" cy="2993395"/>
          </a:xfrm>
          <a:prstGeom prst="rect">
            <a:avLst/>
          </a:prstGeom>
        </p:spPr>
      </p:pic>
    </p:spTree>
    <p:extLst>
      <p:ext uri="{BB962C8B-B14F-4D97-AF65-F5344CB8AC3E}">
        <p14:creationId xmlns:p14="http://schemas.microsoft.com/office/powerpoint/2010/main" val="2909313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45A34-4180-17B5-5C16-47071048CFDE}"/>
              </a:ext>
            </a:extLst>
          </p:cNvPr>
          <p:cNvSpPr>
            <a:spLocks noGrp="1"/>
          </p:cNvSpPr>
          <p:nvPr>
            <p:ph type="title"/>
          </p:nvPr>
        </p:nvSpPr>
        <p:spPr/>
        <p:txBody>
          <a:bodyPr/>
          <a:lstStyle/>
          <a:p>
            <a:r>
              <a:rPr lang="en-US" dirty="0"/>
              <a:t>Building Open Communities</a:t>
            </a:r>
            <a:endParaRPr lang="en-AU" dirty="0"/>
          </a:p>
        </p:txBody>
      </p:sp>
      <p:sp>
        <p:nvSpPr>
          <p:cNvPr id="3" name="Content Placeholder 2">
            <a:extLst>
              <a:ext uri="{FF2B5EF4-FFF2-40B4-BE49-F238E27FC236}">
                <a16:creationId xmlns:a16="http://schemas.microsoft.com/office/drawing/2014/main" id="{7215EB70-846B-1BE3-BDAF-97C1A7667E88}"/>
              </a:ext>
            </a:extLst>
          </p:cNvPr>
          <p:cNvSpPr>
            <a:spLocks noGrp="1"/>
          </p:cNvSpPr>
          <p:nvPr>
            <p:ph sz="quarter" idx="12"/>
          </p:nvPr>
        </p:nvSpPr>
        <p:spPr>
          <a:xfrm>
            <a:off x="818456" y="1235890"/>
            <a:ext cx="6370560" cy="3974666"/>
          </a:xfrm>
        </p:spPr>
        <p:txBody>
          <a:bodyPr/>
          <a:lstStyle/>
          <a:p>
            <a:pPr marL="342900" indent="-342900">
              <a:buFont typeface="Arial" panose="020B0604020202020204" pitchFamily="34" charset="0"/>
              <a:buChar char="•"/>
            </a:pPr>
            <a:r>
              <a:rPr lang="en-US" dirty="0"/>
              <a:t>No more build it and they will come – go to where the work is being done (and to who is doing it!)</a:t>
            </a:r>
          </a:p>
          <a:p>
            <a:pPr marL="342900" indent="-342900">
              <a:buFont typeface="Arial" panose="020B0604020202020204" pitchFamily="34" charset="0"/>
              <a:buChar char="•"/>
            </a:pPr>
            <a:r>
              <a:rPr lang="en-US" dirty="0"/>
              <a:t>Action and process-oriented – come back to the foundations of Open projects</a:t>
            </a:r>
          </a:p>
          <a:p>
            <a:pPr marL="342900" indent="-342900">
              <a:buFont typeface="Arial" panose="020B0604020202020204" pitchFamily="34" charset="0"/>
              <a:buChar char="•"/>
            </a:pPr>
            <a:r>
              <a:rPr lang="en-US" dirty="0"/>
              <a:t>Distributed leadership model, but operations are built into workload and </a:t>
            </a:r>
            <a:r>
              <a:rPr lang="en-US" dirty="0" err="1"/>
              <a:t>organisational</a:t>
            </a:r>
            <a:r>
              <a:rPr lang="en-US" dirty="0"/>
              <a:t> planning</a:t>
            </a:r>
          </a:p>
          <a:p>
            <a:pPr marL="342900" indent="-342900">
              <a:buFont typeface="Arial" panose="020B0604020202020204" pitchFamily="34" charset="0"/>
              <a:buChar char="•"/>
            </a:pPr>
            <a:r>
              <a:rPr lang="en-US" dirty="0"/>
              <a:t>Create an experience where people can come as they are, when they can. This means:</a:t>
            </a:r>
          </a:p>
          <a:p>
            <a:pPr marL="990600" indent="-342900">
              <a:buFont typeface="Arial" panose="020B0604020202020204" pitchFamily="34" charset="0"/>
              <a:buChar char="•"/>
            </a:pPr>
            <a:r>
              <a:rPr lang="en-US" dirty="0"/>
              <a:t>Make it ‘snackable’. Engagements can be standalone</a:t>
            </a:r>
          </a:p>
          <a:p>
            <a:pPr marL="990600" indent="-342900">
              <a:buFont typeface="Arial" panose="020B0604020202020204" pitchFamily="34" charset="0"/>
              <a:buChar char="•"/>
            </a:pPr>
            <a:r>
              <a:rPr lang="en-US" dirty="0" err="1"/>
              <a:t>Normalise</a:t>
            </a:r>
            <a:r>
              <a:rPr lang="en-US" dirty="0"/>
              <a:t> doing nothing – every little bit helps!</a:t>
            </a:r>
          </a:p>
        </p:txBody>
      </p:sp>
      <p:sp>
        <p:nvSpPr>
          <p:cNvPr id="4" name="Slide Number Placeholder 3">
            <a:extLst>
              <a:ext uri="{FF2B5EF4-FFF2-40B4-BE49-F238E27FC236}">
                <a16:creationId xmlns:a16="http://schemas.microsoft.com/office/drawing/2014/main" id="{9E36AF94-7A76-9252-31C0-A6A3D72987FF}"/>
              </a:ext>
              <a:ext uri="{C183D7F6-B498-43B3-948B-1728B52AA6E4}">
                <adec:decorative xmlns:adec="http://schemas.microsoft.com/office/drawing/2017/decorative" val="1"/>
              </a:ext>
            </a:extLst>
          </p:cNvPr>
          <p:cNvSpPr>
            <a:spLocks noGrp="1"/>
          </p:cNvSpPr>
          <p:nvPr>
            <p:ph type="sldNum" sz="quarter" idx="15"/>
          </p:nvPr>
        </p:nvSpPr>
        <p:spPr/>
        <p:txBody>
          <a:bodyPr/>
          <a:lstStyle/>
          <a:p>
            <a:fld id="{F5AEA0E0-5CC6-4BD0-905C-A0021E419432}" type="slidenum">
              <a:rPr lang="en-GB" smtClean="0"/>
              <a:pPr/>
              <a:t>20</a:t>
            </a:fld>
            <a:endParaRPr lang="en-GB"/>
          </a:p>
        </p:txBody>
      </p:sp>
      <p:sp>
        <p:nvSpPr>
          <p:cNvPr id="5" name="Footer Placeholder 4">
            <a:extLst>
              <a:ext uri="{FF2B5EF4-FFF2-40B4-BE49-F238E27FC236}">
                <a16:creationId xmlns:a16="http://schemas.microsoft.com/office/drawing/2014/main" id="{A8E6E844-768E-22E4-798C-EA6A705941D7}"/>
              </a:ext>
              <a:ext uri="{C183D7F6-B498-43B3-948B-1728B52AA6E4}">
                <adec:decorative xmlns:adec="http://schemas.microsoft.com/office/drawing/2017/decorative" val="1"/>
              </a:ext>
            </a:extLst>
          </p:cNvPr>
          <p:cNvSpPr>
            <a:spLocks noGrp="1"/>
          </p:cNvSpPr>
          <p:nvPr>
            <p:ph type="ftr" sz="quarter" idx="14"/>
          </p:nvPr>
        </p:nvSpPr>
        <p:spPr/>
        <p:txBody>
          <a:bodyPr/>
          <a:lstStyle/>
          <a:p>
            <a:r>
              <a:rPr lang="en-AU"/>
              <a:t>Deakin University CRICOS Provider Code: 00113B</a:t>
            </a:r>
            <a:endParaRPr lang="en-GB"/>
          </a:p>
        </p:txBody>
      </p:sp>
      <p:grpSp>
        <p:nvGrpSpPr>
          <p:cNvPr id="8" name="Group 7" descr="The Graduate Employability Action Learning Group website and archive">
            <a:extLst>
              <a:ext uri="{FF2B5EF4-FFF2-40B4-BE49-F238E27FC236}">
                <a16:creationId xmlns:a16="http://schemas.microsoft.com/office/drawing/2014/main" id="{B66DDE0F-0558-592B-6976-A8DC3DE90241}"/>
              </a:ext>
            </a:extLst>
          </p:cNvPr>
          <p:cNvGrpSpPr/>
          <p:nvPr/>
        </p:nvGrpSpPr>
        <p:grpSpPr>
          <a:xfrm>
            <a:off x="7189016" y="1569459"/>
            <a:ext cx="4451768" cy="4903191"/>
            <a:chOff x="7189016" y="1273991"/>
            <a:chExt cx="4451768" cy="4903191"/>
          </a:xfrm>
        </p:grpSpPr>
        <p:pic>
          <p:nvPicPr>
            <p:cNvPr id="6" name="Picture 5">
              <a:extLst>
                <a:ext uri="{FF2B5EF4-FFF2-40B4-BE49-F238E27FC236}">
                  <a16:creationId xmlns:a16="http://schemas.microsoft.com/office/drawing/2014/main" id="{39EB6520-5B29-4D84-D32F-85D17569A9A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89016" y="1273991"/>
              <a:ext cx="3697397" cy="3069454"/>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4B0A81F2-A4B8-F6EE-DB1C-3B395EF168F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49125" y="2913976"/>
              <a:ext cx="3591659" cy="3263206"/>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25229762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6E38B-CFCF-F5CB-0BB3-338792588508}"/>
              </a:ext>
            </a:extLst>
          </p:cNvPr>
          <p:cNvSpPr>
            <a:spLocks noGrp="1"/>
          </p:cNvSpPr>
          <p:nvPr>
            <p:ph type="title"/>
          </p:nvPr>
        </p:nvSpPr>
        <p:spPr/>
        <p:txBody>
          <a:bodyPr/>
          <a:lstStyle/>
          <a:p>
            <a:r>
              <a:rPr lang="en-AU" sz="2400"/>
              <a:t>Example: Action Learning Group Model</a:t>
            </a:r>
          </a:p>
        </p:txBody>
      </p:sp>
      <p:sp>
        <p:nvSpPr>
          <p:cNvPr id="3" name="TextBox 2">
            <a:extLst>
              <a:ext uri="{FF2B5EF4-FFF2-40B4-BE49-F238E27FC236}">
                <a16:creationId xmlns:a16="http://schemas.microsoft.com/office/drawing/2014/main" id="{57A01420-D9C3-28DC-8522-D91028FCEFEB}"/>
              </a:ext>
            </a:extLst>
          </p:cNvPr>
          <p:cNvSpPr txBox="1"/>
          <p:nvPr/>
        </p:nvSpPr>
        <p:spPr>
          <a:xfrm>
            <a:off x="7166112" y="162200"/>
            <a:ext cx="4064163" cy="1200329"/>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dirty="0"/>
              <a:t>Low trust (trust building)</a:t>
            </a:r>
          </a:p>
          <a:p>
            <a:r>
              <a:rPr lang="en-US" dirty="0"/>
              <a:t>Reflection and dialogue as collaboration</a:t>
            </a:r>
          </a:p>
          <a:p>
            <a:r>
              <a:rPr lang="en-US" dirty="0"/>
              <a:t>Shared ownership</a:t>
            </a:r>
          </a:p>
          <a:p>
            <a:r>
              <a:rPr lang="en-US" dirty="0"/>
              <a:t>Very high complexity</a:t>
            </a:r>
            <a:endParaRPr lang="en-AU" dirty="0"/>
          </a:p>
        </p:txBody>
      </p:sp>
      <p:graphicFrame>
        <p:nvGraphicFramePr>
          <p:cNvPr id="9" name="Diagram 8" descr="Action-oriented&#10; Build practice through practice not discourse about practice&#10; Translate PD to change in practice&#10;Activist&#10; Alliance with shared goals&#10; Distributed leadership&#10;Bi-directional&#10; Bridge the gap between strategy and practice&#10; Privilege practice wisdom&#10;">
            <a:extLst>
              <a:ext uri="{FF2B5EF4-FFF2-40B4-BE49-F238E27FC236}">
                <a16:creationId xmlns:a16="http://schemas.microsoft.com/office/drawing/2014/main" id="{A2B1992E-4093-7FC0-F772-78AA9D6C9F97}"/>
              </a:ext>
            </a:extLst>
          </p:cNvPr>
          <p:cNvGraphicFramePr/>
          <p:nvPr>
            <p:extLst>
              <p:ext uri="{D42A27DB-BD31-4B8C-83A1-F6EECF244321}">
                <p14:modId xmlns:p14="http://schemas.microsoft.com/office/powerpoint/2010/main" val="810330239"/>
              </p:ext>
            </p:extLst>
          </p:nvPr>
        </p:nvGraphicFramePr>
        <p:xfrm>
          <a:off x="570271" y="1675451"/>
          <a:ext cx="5667658" cy="46441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Content Placeholder 6" descr="Guest facilitator, distributed leadership&#10;Flipped classroom, resources on intranet site and in archive&#10;Discussion, activity, peer sharing in breakout rooms&#10;Action pack to translate to practice and collaboration&#10;">
            <a:extLst>
              <a:ext uri="{FF2B5EF4-FFF2-40B4-BE49-F238E27FC236}">
                <a16:creationId xmlns:a16="http://schemas.microsoft.com/office/drawing/2014/main" id="{D081F22C-54C9-55B6-70E0-FC53533F9BA8}"/>
              </a:ext>
            </a:extLst>
          </p:cNvPr>
          <p:cNvGraphicFramePr>
            <a:graphicFrameLocks/>
          </p:cNvGraphicFramePr>
          <p:nvPr>
            <p:extLst>
              <p:ext uri="{D42A27DB-BD31-4B8C-83A1-F6EECF244321}">
                <p14:modId xmlns:p14="http://schemas.microsoft.com/office/powerpoint/2010/main" val="2203373699"/>
              </p:ext>
            </p:extLst>
          </p:nvPr>
        </p:nvGraphicFramePr>
        <p:xfrm>
          <a:off x="5993197" y="1620943"/>
          <a:ext cx="5667658" cy="469862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9028963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47F87-F2E6-1B7A-0BE5-4F35F5AB9FFF}"/>
              </a:ext>
            </a:extLst>
          </p:cNvPr>
          <p:cNvSpPr>
            <a:spLocks noGrp="1"/>
          </p:cNvSpPr>
          <p:nvPr>
            <p:ph type="title"/>
          </p:nvPr>
        </p:nvSpPr>
        <p:spPr>
          <a:xfrm>
            <a:off x="801765" y="385350"/>
            <a:ext cx="5748122" cy="468000"/>
          </a:xfrm>
        </p:spPr>
        <p:txBody>
          <a:bodyPr/>
          <a:lstStyle/>
          <a:p>
            <a:r>
              <a:rPr lang="en-US" dirty="0"/>
              <a:t>Example: Community Consultation and Consensus Building (CCCB) Approach</a:t>
            </a:r>
            <a:endParaRPr lang="en-AU" dirty="0"/>
          </a:p>
        </p:txBody>
      </p:sp>
      <p:sp>
        <p:nvSpPr>
          <p:cNvPr id="3" name="TextBox 2">
            <a:extLst>
              <a:ext uri="{FF2B5EF4-FFF2-40B4-BE49-F238E27FC236}">
                <a16:creationId xmlns:a16="http://schemas.microsoft.com/office/drawing/2014/main" id="{776C671D-CA4E-74D7-8319-AD94DB52E2E2}"/>
              </a:ext>
              <a:ext uri="{C183D7F6-B498-43B3-948B-1728B52AA6E4}">
                <adec:decorative xmlns:adec="http://schemas.microsoft.com/office/drawing/2017/decorative" val="0"/>
              </a:ext>
            </a:extLst>
          </p:cNvPr>
          <p:cNvSpPr txBox="1"/>
          <p:nvPr/>
        </p:nvSpPr>
        <p:spPr>
          <a:xfrm>
            <a:off x="6549887" y="212176"/>
            <a:ext cx="4064163" cy="1200329"/>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dirty="0"/>
              <a:t>Mid trust</a:t>
            </a:r>
          </a:p>
          <a:p>
            <a:r>
              <a:rPr lang="en-US" dirty="0"/>
              <a:t>Parallel and sequential collaboration</a:t>
            </a:r>
          </a:p>
          <a:p>
            <a:r>
              <a:rPr lang="en-US" dirty="0"/>
              <a:t>Shared and unclear ownership</a:t>
            </a:r>
          </a:p>
          <a:p>
            <a:r>
              <a:rPr lang="en-US" dirty="0"/>
              <a:t>High complexity</a:t>
            </a:r>
            <a:endParaRPr lang="en-AU" dirty="0"/>
          </a:p>
        </p:txBody>
      </p:sp>
      <p:grpSp>
        <p:nvGrpSpPr>
          <p:cNvPr id="9" name="Group 8" descr="ADCET Accessibility in Action Award 2025 Highly Commended">
            <a:extLst>
              <a:ext uri="{FF2B5EF4-FFF2-40B4-BE49-F238E27FC236}">
                <a16:creationId xmlns:a16="http://schemas.microsoft.com/office/drawing/2014/main" id="{5382B5A7-9BBF-C942-4C6F-0D8544AB8DE1}"/>
              </a:ext>
            </a:extLst>
          </p:cNvPr>
          <p:cNvGrpSpPr/>
          <p:nvPr/>
        </p:nvGrpSpPr>
        <p:grpSpPr>
          <a:xfrm>
            <a:off x="10768513" y="1010577"/>
            <a:ext cx="1217768" cy="1217768"/>
            <a:chOff x="8297839" y="162635"/>
            <a:chExt cx="1217768" cy="1217768"/>
          </a:xfrm>
        </p:grpSpPr>
        <p:pic>
          <p:nvPicPr>
            <p:cNvPr id="11" name="Picture 2" descr="Accessibility in Action 2025. Winner. ADCET">
              <a:extLst>
                <a:ext uri="{FF2B5EF4-FFF2-40B4-BE49-F238E27FC236}">
                  <a16:creationId xmlns:a16="http://schemas.microsoft.com/office/drawing/2014/main" id="{72D84140-4B70-DF70-4525-9CE94D754B8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97839" y="162635"/>
              <a:ext cx="1217768" cy="121776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F920BBE-3D84-CFAF-0B01-6C8A6CFE1B92}"/>
                </a:ext>
              </a:extLst>
            </p:cNvPr>
            <p:cNvSpPr txBox="1"/>
            <p:nvPr/>
          </p:nvSpPr>
          <p:spPr>
            <a:xfrm>
              <a:off x="8525212" y="749300"/>
              <a:ext cx="752138" cy="165036"/>
            </a:xfrm>
            <a:prstGeom prst="rect">
              <a:avLst/>
            </a:prstGeom>
            <a:solidFill>
              <a:srgbClr val="1B3765"/>
            </a:solidFill>
          </p:spPr>
          <p:txBody>
            <a:bodyPr wrap="square" lIns="36000" tIns="36000" rIns="36000" bIns="36000" rtlCol="0">
              <a:spAutoFit/>
            </a:bodyPr>
            <a:lstStyle/>
            <a:p>
              <a:pPr algn="ctr"/>
              <a:r>
                <a:rPr lang="en-US" sz="600" b="1">
                  <a:solidFill>
                    <a:schemeClr val="bg1"/>
                  </a:solidFill>
                </a:rPr>
                <a:t>Highly commended</a:t>
              </a:r>
              <a:endParaRPr lang="en-AU" sz="600" b="1">
                <a:solidFill>
                  <a:schemeClr val="bg1"/>
                </a:solidFill>
              </a:endParaRPr>
            </a:p>
          </p:txBody>
        </p:sp>
      </p:grpSp>
      <p:sp>
        <p:nvSpPr>
          <p:cNvPr id="4" name="Slide Number Placeholder 3">
            <a:extLst>
              <a:ext uri="{FF2B5EF4-FFF2-40B4-BE49-F238E27FC236}">
                <a16:creationId xmlns:a16="http://schemas.microsoft.com/office/drawing/2014/main" id="{8A037C1C-100B-7E4F-0BD0-059B8EDFB711}"/>
              </a:ext>
              <a:ext uri="{C183D7F6-B498-43B3-948B-1728B52AA6E4}">
                <adec:decorative xmlns:adec="http://schemas.microsoft.com/office/drawing/2017/decorative" val="1"/>
              </a:ext>
            </a:extLst>
          </p:cNvPr>
          <p:cNvSpPr>
            <a:spLocks noGrp="1"/>
          </p:cNvSpPr>
          <p:nvPr>
            <p:ph type="sldNum" sz="quarter" idx="15"/>
          </p:nvPr>
        </p:nvSpPr>
        <p:spPr/>
        <p:txBody>
          <a:bodyPr/>
          <a:lstStyle/>
          <a:p>
            <a:fld id="{F5AEA0E0-5CC6-4BD0-905C-A0021E419432}" type="slidenum">
              <a:rPr lang="en-GB" smtClean="0"/>
              <a:pPr/>
              <a:t>22</a:t>
            </a:fld>
            <a:endParaRPr lang="en-GB"/>
          </a:p>
        </p:txBody>
      </p:sp>
      <p:sp>
        <p:nvSpPr>
          <p:cNvPr id="5" name="Footer Placeholder 4">
            <a:extLst>
              <a:ext uri="{FF2B5EF4-FFF2-40B4-BE49-F238E27FC236}">
                <a16:creationId xmlns:a16="http://schemas.microsoft.com/office/drawing/2014/main" id="{A10FEBD2-182D-0360-169D-F752FCE4B6A9}"/>
              </a:ext>
              <a:ext uri="{C183D7F6-B498-43B3-948B-1728B52AA6E4}">
                <adec:decorative xmlns:adec="http://schemas.microsoft.com/office/drawing/2017/decorative" val="1"/>
              </a:ext>
            </a:extLst>
          </p:cNvPr>
          <p:cNvSpPr>
            <a:spLocks noGrp="1"/>
          </p:cNvSpPr>
          <p:nvPr>
            <p:ph type="ftr" sz="quarter" idx="14"/>
          </p:nvPr>
        </p:nvSpPr>
        <p:spPr/>
        <p:txBody>
          <a:bodyPr/>
          <a:lstStyle/>
          <a:p>
            <a:r>
              <a:rPr lang="en-AU"/>
              <a:t>Deakin University CRICOS Provider Code: 00113B</a:t>
            </a:r>
            <a:endParaRPr lang="en-GB"/>
          </a:p>
        </p:txBody>
      </p:sp>
      <p:pic>
        <p:nvPicPr>
          <p:cNvPr id="12" name="Picture 11" descr="Cover report for the OneDeakin Assessment Template Project">
            <a:extLst>
              <a:ext uri="{FF2B5EF4-FFF2-40B4-BE49-F238E27FC236}">
                <a16:creationId xmlns:a16="http://schemas.microsoft.com/office/drawing/2014/main" id="{EAC079C0-65E0-0CD0-0373-49C98EEA17F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49942" y="1362529"/>
            <a:ext cx="2637755" cy="3747405"/>
          </a:xfrm>
          <a:prstGeom prst="rect">
            <a:avLst/>
          </a:prstGeom>
          <a:ln>
            <a:noFill/>
          </a:ln>
          <a:effectLst>
            <a:outerShdw blurRad="292100" dist="139700" dir="2700000" algn="tl" rotWithShape="0">
              <a:srgbClr val="333333">
                <a:alpha val="65000"/>
              </a:srgbClr>
            </a:outerShdw>
          </a:effectLst>
        </p:spPr>
      </p:pic>
      <p:pic>
        <p:nvPicPr>
          <p:cNvPr id="10" name="Picture 9" descr="A list of people who contributed to the project">
            <a:extLst>
              <a:ext uri="{FF2B5EF4-FFF2-40B4-BE49-F238E27FC236}">
                <a16:creationId xmlns:a16="http://schemas.microsoft.com/office/drawing/2014/main" id="{BF3E8958-01A2-5420-C92F-5656517C2C7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28370" y="2228345"/>
            <a:ext cx="2900905" cy="4096603"/>
          </a:xfrm>
          <a:prstGeom prst="rect">
            <a:avLst/>
          </a:prstGeom>
          <a:ln>
            <a:noFill/>
          </a:ln>
          <a:effectLst>
            <a:outerShdw blurRad="292100" dist="139700" dir="2700000" algn="tl" rotWithShape="0">
              <a:srgbClr val="333333">
                <a:alpha val="65000"/>
              </a:srgbClr>
            </a:outerShdw>
          </a:effectLst>
        </p:spPr>
      </p:pic>
      <p:pic>
        <p:nvPicPr>
          <p:cNvPr id="14" name="Picture 13" descr="The Assessment Task template">
            <a:extLst>
              <a:ext uri="{FF2B5EF4-FFF2-40B4-BE49-F238E27FC236}">
                <a16:creationId xmlns:a16="http://schemas.microsoft.com/office/drawing/2014/main" id="{01838DEE-93FD-99F6-8D94-6D5A5841141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20879" y="1583369"/>
            <a:ext cx="3582462" cy="48082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023783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CD4C77-E2AB-6509-DFEF-0A136916953D}"/>
              </a:ext>
            </a:extLst>
          </p:cNvPr>
          <p:cNvSpPr>
            <a:spLocks noGrp="1"/>
          </p:cNvSpPr>
          <p:nvPr>
            <p:ph type="title"/>
          </p:nvPr>
        </p:nvSpPr>
        <p:spPr/>
        <p:txBody>
          <a:bodyPr/>
          <a:lstStyle/>
          <a:p>
            <a:r>
              <a:rPr lang="en-US"/>
              <a:t>HAMSENISM: You know its working when the pelicans and seagulls attack</a:t>
            </a:r>
            <a:endParaRPr lang="en-AU"/>
          </a:p>
        </p:txBody>
      </p:sp>
      <p:pic>
        <p:nvPicPr>
          <p:cNvPr id="3" name="Picture 2">
            <a:extLst>
              <a:ext uri="{FF2B5EF4-FFF2-40B4-BE49-F238E27FC236}">
                <a16:creationId xmlns:a16="http://schemas.microsoft.com/office/drawing/2014/main" id="{120EFD17-5111-D7AB-8D03-F281F7AD7AC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53774" y="2631671"/>
            <a:ext cx="2962688" cy="2896004"/>
          </a:xfrm>
          <a:prstGeom prst="rect">
            <a:avLst/>
          </a:prstGeom>
        </p:spPr>
      </p:pic>
    </p:spTree>
    <p:extLst>
      <p:ext uri="{BB962C8B-B14F-4D97-AF65-F5344CB8AC3E}">
        <p14:creationId xmlns:p14="http://schemas.microsoft.com/office/powerpoint/2010/main" val="20207932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1138A8-CB83-B333-C449-AE6C4E4A0F64}"/>
              </a:ext>
            </a:extLst>
          </p:cNvPr>
          <p:cNvSpPr>
            <a:spLocks noGrp="1"/>
          </p:cNvSpPr>
          <p:nvPr>
            <p:ph type="title"/>
          </p:nvPr>
        </p:nvSpPr>
        <p:spPr/>
        <p:txBody>
          <a:bodyPr/>
          <a:lstStyle/>
          <a:p>
            <a:r>
              <a:rPr lang="en-US" dirty="0"/>
              <a:t>Questions and comments</a:t>
            </a:r>
            <a:endParaRPr lang="en-AU" dirty="0"/>
          </a:p>
        </p:txBody>
      </p:sp>
      <p:sp>
        <p:nvSpPr>
          <p:cNvPr id="10" name="Text Placeholder 9">
            <a:extLst>
              <a:ext uri="{FF2B5EF4-FFF2-40B4-BE49-F238E27FC236}">
                <a16:creationId xmlns:a16="http://schemas.microsoft.com/office/drawing/2014/main" id="{4CA443C4-5CD1-DB24-3674-102665016088}"/>
              </a:ext>
            </a:extLst>
          </p:cNvPr>
          <p:cNvSpPr>
            <a:spLocks noGrp="1"/>
          </p:cNvSpPr>
          <p:nvPr>
            <p:ph type="body" sz="quarter" idx="14"/>
          </p:nvPr>
        </p:nvSpPr>
        <p:spPr/>
        <p:txBody>
          <a:bodyPr/>
          <a:lstStyle/>
          <a:p>
            <a:r>
              <a:rPr lang="en-US" dirty="0"/>
              <a:t>We’ve shown you ours…</a:t>
            </a:r>
          </a:p>
        </p:txBody>
      </p:sp>
      <p:pic>
        <p:nvPicPr>
          <p:cNvPr id="2" name="Picture 1" descr="A pelican trying to eat Lauren but she is unbothered. A seagull stealing Danni's chips and pooping on her head - she is upset.">
            <a:extLst>
              <a:ext uri="{FF2B5EF4-FFF2-40B4-BE49-F238E27FC236}">
                <a16:creationId xmlns:a16="http://schemas.microsoft.com/office/drawing/2014/main" id="{1E093B53-8B36-74EE-A359-B70D019900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85483"/>
            <a:ext cx="6913463" cy="5035732"/>
          </a:xfrm>
          <a:prstGeom prst="rect">
            <a:avLst/>
          </a:prstGeom>
        </p:spPr>
      </p:pic>
    </p:spTree>
    <p:extLst>
      <p:ext uri="{BB962C8B-B14F-4D97-AF65-F5344CB8AC3E}">
        <p14:creationId xmlns:p14="http://schemas.microsoft.com/office/powerpoint/2010/main" val="6534795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9F4E7-55F5-BD4A-24DA-8A83ABC746DC}"/>
              </a:ext>
            </a:extLst>
          </p:cNvPr>
          <p:cNvSpPr>
            <a:spLocks noGrp="1"/>
          </p:cNvSpPr>
          <p:nvPr>
            <p:ph type="title"/>
          </p:nvPr>
        </p:nvSpPr>
        <p:spPr/>
        <p:txBody>
          <a:bodyPr/>
          <a:lstStyle/>
          <a:p>
            <a:r>
              <a:rPr lang="en-US"/>
              <a:t>What is a Strategic Capability Builder?</a:t>
            </a:r>
            <a:endParaRPr lang="en-AU"/>
          </a:p>
        </p:txBody>
      </p:sp>
      <p:sp>
        <p:nvSpPr>
          <p:cNvPr id="4" name="Slide Number Placeholder 3">
            <a:extLst>
              <a:ext uri="{FF2B5EF4-FFF2-40B4-BE49-F238E27FC236}">
                <a16:creationId xmlns:a16="http://schemas.microsoft.com/office/drawing/2014/main" id="{BE59A757-DE7F-B079-F41C-8C1190C8D4A4}"/>
              </a:ext>
              <a:ext uri="{C183D7F6-B498-43B3-948B-1728B52AA6E4}">
                <adec:decorative xmlns:adec="http://schemas.microsoft.com/office/drawing/2017/decorative" val="1"/>
              </a:ext>
            </a:extLst>
          </p:cNvPr>
          <p:cNvSpPr>
            <a:spLocks noGrp="1"/>
          </p:cNvSpPr>
          <p:nvPr>
            <p:ph type="sldNum" sz="quarter" idx="15"/>
          </p:nvPr>
        </p:nvSpPr>
        <p:spPr/>
        <p:txBody>
          <a:bodyPr/>
          <a:lstStyle/>
          <a:p>
            <a:fld id="{F5AEA0E0-5CC6-4BD0-905C-A0021E419432}" type="slidenum">
              <a:rPr lang="en-GB" smtClean="0"/>
              <a:pPr/>
              <a:t>3</a:t>
            </a:fld>
            <a:endParaRPr lang="en-GB"/>
          </a:p>
        </p:txBody>
      </p:sp>
      <p:sp>
        <p:nvSpPr>
          <p:cNvPr id="5" name="Footer Placeholder 4">
            <a:extLst>
              <a:ext uri="{FF2B5EF4-FFF2-40B4-BE49-F238E27FC236}">
                <a16:creationId xmlns:a16="http://schemas.microsoft.com/office/drawing/2014/main" id="{F0931741-7527-215E-9F82-4484DE5C8136}"/>
              </a:ext>
              <a:ext uri="{C183D7F6-B498-43B3-948B-1728B52AA6E4}">
                <adec:decorative xmlns:adec="http://schemas.microsoft.com/office/drawing/2017/decorative" val="1"/>
              </a:ext>
            </a:extLst>
          </p:cNvPr>
          <p:cNvSpPr>
            <a:spLocks noGrp="1"/>
          </p:cNvSpPr>
          <p:nvPr>
            <p:ph type="ftr" sz="quarter" idx="14"/>
          </p:nvPr>
        </p:nvSpPr>
        <p:spPr/>
        <p:txBody>
          <a:bodyPr/>
          <a:lstStyle/>
          <a:p>
            <a:r>
              <a:rPr lang="en-AU"/>
              <a:t>Deakin University CRICOS Provider Code: 00113B</a:t>
            </a:r>
            <a:endParaRPr lang="en-GB"/>
          </a:p>
        </p:txBody>
      </p:sp>
      <p:pic>
        <p:nvPicPr>
          <p:cNvPr id="13" name="Picture 12" descr="A position description for a Strategic Capability Builder. Alt version provided.">
            <a:extLst>
              <a:ext uri="{FF2B5EF4-FFF2-40B4-BE49-F238E27FC236}">
                <a16:creationId xmlns:a16="http://schemas.microsoft.com/office/drawing/2014/main" id="{E02EE76A-0C05-EBD3-FE4D-F2D0ADDECF09}"/>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899342" y="655000"/>
            <a:ext cx="5315832" cy="57922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5397652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8301A-D418-9887-CF42-89BE8FF78987}"/>
              </a:ext>
            </a:extLst>
          </p:cNvPr>
          <p:cNvSpPr>
            <a:spLocks noGrp="1"/>
          </p:cNvSpPr>
          <p:nvPr>
            <p:ph type="title"/>
          </p:nvPr>
        </p:nvSpPr>
        <p:spPr>
          <a:xfrm>
            <a:off x="1402661" y="1473196"/>
            <a:ext cx="5508000" cy="936000"/>
          </a:xfrm>
        </p:spPr>
        <p:txBody>
          <a:bodyPr anchor="t">
            <a:normAutofit/>
          </a:bodyPr>
          <a:lstStyle/>
          <a:p>
            <a:r>
              <a:rPr lang="en-US"/>
              <a:t>HAMSENISM: </a:t>
            </a:r>
            <a:r>
              <a:rPr lang="en-US" b="0"/>
              <a:t>Name it and claim it!</a:t>
            </a:r>
            <a:endParaRPr lang="en-AU" b="0"/>
          </a:p>
        </p:txBody>
      </p:sp>
      <p:pic>
        <p:nvPicPr>
          <p:cNvPr id="6" name="Name em" descr="A gif of Sutton from Real Housewives of Beverly Hills saying &quot;Name 'em&quot; repeatedly.">
            <a:hlinkClick r:id="" action="ppaction://media"/>
            <a:extLst>
              <a:ext uri="{FF2B5EF4-FFF2-40B4-BE49-F238E27FC236}">
                <a16:creationId xmlns:a16="http://schemas.microsoft.com/office/drawing/2014/main" id="{83D1A4C4-F53C-502C-FE0B-672A67F2B4A5}"/>
              </a:ext>
            </a:extLst>
          </p:cNvPr>
          <p:cNvPicPr>
            <a:picLocks noGrp="1" noChangeAspect="1"/>
          </p:cNvPicPr>
          <p:nvPr>
            <p:ph sz="quarter" idx="16"/>
            <a:videoFile r:link="rId2"/>
            <p:extLst>
              <p:ext uri="{DAA4B4D4-6D71-4841-9C94-3DE7FCFB9230}">
                <p14:media xmlns:p14="http://schemas.microsoft.com/office/powerpoint/2010/main" r:embed="rId1"/>
              </p:ext>
            </p:extLst>
          </p:nvPr>
        </p:nvPicPr>
        <p:blipFill>
          <a:blip r:embed="rId5"/>
          <a:stretch>
            <a:fillRect/>
          </a:stretch>
        </p:blipFill>
        <p:spPr>
          <a:xfrm>
            <a:off x="1800298" y="2664820"/>
            <a:ext cx="4712728" cy="2592000"/>
          </a:xfrm>
          <a:prstGeom prst="rect">
            <a:avLst/>
          </a:prstGeom>
          <a:ln>
            <a:noFill/>
          </a:ln>
          <a:effectLst>
            <a:outerShdw blurRad="292100" dist="139700" dir="2700000" algn="tl" rotWithShape="0">
              <a:srgbClr val="333333">
                <a:alpha val="65000"/>
              </a:srgbClr>
            </a:outerShdw>
          </a:effectLst>
        </p:spPr>
      </p:pic>
      <p:sp>
        <p:nvSpPr>
          <p:cNvPr id="4" name="Slide Number Placeholder 3">
            <a:extLst>
              <a:ext uri="{FF2B5EF4-FFF2-40B4-BE49-F238E27FC236}">
                <a16:creationId xmlns:a16="http://schemas.microsoft.com/office/drawing/2014/main" id="{014AFFC3-EC99-1F67-1757-B2A7777AE659}"/>
              </a:ext>
              <a:ext uri="{C183D7F6-B498-43B3-948B-1728B52AA6E4}">
                <adec:decorative xmlns:adec="http://schemas.microsoft.com/office/drawing/2017/decorative" val="1"/>
              </a:ext>
            </a:extLst>
          </p:cNvPr>
          <p:cNvSpPr>
            <a:spLocks noGrp="1"/>
          </p:cNvSpPr>
          <p:nvPr>
            <p:ph type="sldNum" sz="quarter" idx="19"/>
          </p:nvPr>
        </p:nvSpPr>
        <p:spPr>
          <a:xfrm>
            <a:off x="242456" y="6287423"/>
            <a:ext cx="576000" cy="247558"/>
          </a:xfrm>
        </p:spPr>
        <p:txBody>
          <a:bodyPr anchor="ctr">
            <a:normAutofit/>
          </a:bodyPr>
          <a:lstStyle/>
          <a:p>
            <a:pPr>
              <a:lnSpc>
                <a:spcPct val="90000"/>
              </a:lnSpc>
              <a:spcAft>
                <a:spcPts val="600"/>
              </a:spcAft>
            </a:pPr>
            <a:fld id="{F5AEA0E0-5CC6-4BD0-905C-A0021E419432}" type="slidenum">
              <a:rPr lang="en-GB" sz="1100" smtClean="0"/>
              <a:pPr>
                <a:lnSpc>
                  <a:spcPct val="90000"/>
                </a:lnSpc>
                <a:spcAft>
                  <a:spcPts val="600"/>
                </a:spcAft>
              </a:pPr>
              <a:t>4</a:t>
            </a:fld>
            <a:endParaRPr lang="en-GB" sz="1100" dirty="0"/>
          </a:p>
        </p:txBody>
      </p:sp>
      <p:sp>
        <p:nvSpPr>
          <p:cNvPr id="5" name="Footer Placeholder 4">
            <a:extLst>
              <a:ext uri="{FF2B5EF4-FFF2-40B4-BE49-F238E27FC236}">
                <a16:creationId xmlns:a16="http://schemas.microsoft.com/office/drawing/2014/main" id="{FFC965E6-AD5F-B8DA-1C3A-7D0AFBF193D9}"/>
              </a:ext>
              <a:ext uri="{C183D7F6-B498-43B3-948B-1728B52AA6E4}">
                <adec:decorative xmlns:adec="http://schemas.microsoft.com/office/drawing/2017/decorative" val="1"/>
              </a:ext>
            </a:extLst>
          </p:cNvPr>
          <p:cNvSpPr>
            <a:spLocks noGrp="1"/>
          </p:cNvSpPr>
          <p:nvPr>
            <p:ph type="ftr" sz="quarter" idx="18"/>
          </p:nvPr>
        </p:nvSpPr>
        <p:spPr>
          <a:xfrm>
            <a:off x="242456" y="6545788"/>
            <a:ext cx="6624000" cy="180000"/>
          </a:xfrm>
        </p:spPr>
        <p:txBody>
          <a:bodyPr>
            <a:normAutofit/>
          </a:bodyPr>
          <a:lstStyle/>
          <a:p>
            <a:pPr>
              <a:spcAft>
                <a:spcPts val="600"/>
              </a:spcAft>
            </a:pPr>
            <a:r>
              <a:rPr lang="en-AU"/>
              <a:t>Deakin University CRICOS Provider Code: 00113B</a:t>
            </a:r>
            <a:endParaRPr lang="en-GB"/>
          </a:p>
        </p:txBody>
      </p:sp>
    </p:spTree>
    <p:extLst>
      <p:ext uri="{BB962C8B-B14F-4D97-AF65-F5344CB8AC3E}">
        <p14:creationId xmlns:p14="http://schemas.microsoft.com/office/powerpoint/2010/main" val="720281153"/>
      </p:ext>
    </p:extLst>
  </p:cSld>
  <p:clrMapOvr>
    <a:masterClrMapping/>
  </p:clrMapOvr>
  <p:timing>
    <p:tnLst>
      <p:par>
        <p:cTn id="1" dur="indefinite" restart="never" nodeType="tmRoot">
          <p:childTnLst>
            <p:video>
              <p:cMediaNode vol="80000">
                <p:cTn id="2" repeatCount="indefinite" fill="hold" display="0">
                  <p:stCondLst>
                    <p:cond delay="indefinite"/>
                  </p:stCondLst>
                </p:cTn>
                <p:tgtEl>
                  <p:spTgt spid="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57328C-8FA7-CE86-D1B1-80D94119857F}"/>
              </a:ext>
            </a:extLst>
          </p:cNvPr>
          <p:cNvSpPr>
            <a:spLocks noGrp="1"/>
          </p:cNvSpPr>
          <p:nvPr>
            <p:ph type="title"/>
          </p:nvPr>
        </p:nvSpPr>
        <p:spPr/>
        <p:txBody>
          <a:bodyPr/>
          <a:lstStyle/>
          <a:p>
            <a:r>
              <a:rPr lang="en-US"/>
              <a:t>Working Open</a:t>
            </a:r>
            <a:endParaRPr lang="en-AU"/>
          </a:p>
        </p:txBody>
      </p:sp>
      <p:graphicFrame>
        <p:nvGraphicFramePr>
          <p:cNvPr id="5" name="Content Placeholder 4" descr="Me&#10; As individuals, we have a personal practice (our life’s work)&#10;We&#10; Our personal practice occurs in relation to those in our teams…&#10;Us&#10; …and in relation to the conditions of possibility in our institution and the sector. &#10;">
            <a:extLst>
              <a:ext uri="{FF2B5EF4-FFF2-40B4-BE49-F238E27FC236}">
                <a16:creationId xmlns:a16="http://schemas.microsoft.com/office/drawing/2014/main" id="{8791B6B6-1CAE-7536-02C8-862E7E46A887}"/>
              </a:ext>
            </a:extLst>
          </p:cNvPr>
          <p:cNvGraphicFramePr>
            <a:graphicFrameLocks noGrp="1"/>
          </p:cNvGraphicFramePr>
          <p:nvPr>
            <p:ph sz="quarter" idx="12"/>
            <p:extLst>
              <p:ext uri="{D42A27DB-BD31-4B8C-83A1-F6EECF244321}">
                <p14:modId xmlns:p14="http://schemas.microsoft.com/office/powerpoint/2010/main" val="1072260681"/>
              </p:ext>
            </p:extLst>
          </p:nvPr>
        </p:nvGraphicFramePr>
        <p:xfrm>
          <a:off x="600075" y="1057275"/>
          <a:ext cx="4067176" cy="52334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098" name="Picture 2" descr="Ecological model of Open - concentric circles moving from open practitioner to open philosophy.">
            <a:extLst>
              <a:ext uri="{FF2B5EF4-FFF2-40B4-BE49-F238E27FC236}">
                <a16:creationId xmlns:a16="http://schemas.microsoft.com/office/drawing/2014/main" id="{F643B163-801D-BDCD-C75B-C6A3C6F4F9DA}"/>
              </a:ext>
            </a:extLst>
          </p:cNvPr>
          <p:cNvPicPr>
            <a:picLocks noChangeAspect="1" noChangeArrowheads="1"/>
          </p:cNvPicPr>
          <p:nvPr/>
        </p:nvPicPr>
        <p:blipFill>
          <a:blip r:embed="rId8" cstate="email">
            <a:extLst>
              <a:ext uri="{28A0092B-C50C-407E-A947-70E740481C1C}">
                <a14:useLocalDpi xmlns:a14="http://schemas.microsoft.com/office/drawing/2010/main"/>
              </a:ext>
            </a:extLst>
          </a:blip>
          <a:stretch>
            <a:fillRect/>
          </a:stretch>
        </p:blipFill>
        <p:spPr bwMode="auto">
          <a:xfrm>
            <a:off x="4933950" y="1143187"/>
            <a:ext cx="6379051" cy="50713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2366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1" name="Title 1">
            <a:extLst>
              <a:ext uri="{FF2B5EF4-FFF2-40B4-BE49-F238E27FC236}">
                <a16:creationId xmlns:a16="http://schemas.microsoft.com/office/drawing/2014/main" id="{B17F6F80-1863-57FE-A280-57A07C7FC7E9}"/>
              </a:ext>
            </a:extLst>
          </p:cNvPr>
          <p:cNvSpPr>
            <a:spLocks noGrp="1"/>
          </p:cNvSpPr>
          <p:nvPr>
            <p:ph type="title"/>
          </p:nvPr>
        </p:nvSpPr>
        <p:spPr>
          <a:xfrm>
            <a:off x="242456" y="416689"/>
            <a:ext cx="8526856" cy="813433"/>
          </a:xfrm>
        </p:spPr>
        <p:txBody>
          <a:bodyPr/>
          <a:lstStyle/>
          <a:p>
            <a:r>
              <a:rPr lang="en-US"/>
              <a:t>An Open Practice Stance</a:t>
            </a:r>
          </a:p>
        </p:txBody>
      </p:sp>
      <p:sp>
        <p:nvSpPr>
          <p:cNvPr id="1063" name="Text Placeholder 2">
            <a:extLst>
              <a:ext uri="{FF2B5EF4-FFF2-40B4-BE49-F238E27FC236}">
                <a16:creationId xmlns:a16="http://schemas.microsoft.com/office/drawing/2014/main" id="{B2055CDF-F1D7-3C5F-B5CB-780515715443}"/>
              </a:ext>
            </a:extLst>
          </p:cNvPr>
          <p:cNvSpPr>
            <a:spLocks noGrp="1"/>
          </p:cNvSpPr>
          <p:nvPr>
            <p:ph type="body" sz="quarter" idx="14"/>
          </p:nvPr>
        </p:nvSpPr>
        <p:spPr>
          <a:xfrm>
            <a:off x="7172323" y="1276415"/>
            <a:ext cx="4744800" cy="4744800"/>
          </a:xfrm>
        </p:spPr>
        <p:txBody>
          <a:bodyPr/>
          <a:lstStyle/>
          <a:p>
            <a:r>
              <a:rPr lang="en-US" sz="4800" dirty="0"/>
              <a:t>PEOPLE&gt;</a:t>
            </a:r>
          </a:p>
          <a:p>
            <a:r>
              <a:rPr lang="en-US" sz="4800" dirty="0"/>
              <a:t>PROJECT&gt;</a:t>
            </a:r>
          </a:p>
          <a:p>
            <a:r>
              <a:rPr lang="en-US" sz="4800" dirty="0"/>
              <a:t>PERSONAL</a:t>
            </a:r>
          </a:p>
        </p:txBody>
      </p:sp>
      <p:pic>
        <p:nvPicPr>
          <p:cNvPr id="2" name="Picture 1" descr="Lauren and Danni wearing t-shirts that say &quot;the Indignity is part of the journey&quot;.">
            <a:extLst>
              <a:ext uri="{FF2B5EF4-FFF2-40B4-BE49-F238E27FC236}">
                <a16:creationId xmlns:a16="http://schemas.microsoft.com/office/drawing/2014/main" id="{168F6BD5-DDFF-CE8B-AC7E-EC751832169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62" y="1201459"/>
            <a:ext cx="6913463" cy="5035732"/>
          </a:xfrm>
          <a:prstGeom prst="rect">
            <a:avLst/>
          </a:prstGeom>
        </p:spPr>
      </p:pic>
    </p:spTree>
    <p:extLst>
      <p:ext uri="{BB962C8B-B14F-4D97-AF65-F5344CB8AC3E}">
        <p14:creationId xmlns:p14="http://schemas.microsoft.com/office/powerpoint/2010/main" val="28275029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0395D-8B7E-7417-5D7D-06CC600AAD01}"/>
              </a:ext>
            </a:extLst>
          </p:cNvPr>
          <p:cNvSpPr>
            <a:spLocks noGrp="1"/>
          </p:cNvSpPr>
          <p:nvPr>
            <p:ph type="title"/>
          </p:nvPr>
        </p:nvSpPr>
        <p:spPr/>
        <p:txBody>
          <a:bodyPr/>
          <a:lstStyle/>
          <a:p>
            <a:r>
              <a:rPr lang="en-US" dirty="0"/>
              <a:t>Foundations of Open Projects</a:t>
            </a:r>
            <a:endParaRPr lang="en-AU" dirty="0"/>
          </a:p>
        </p:txBody>
      </p:sp>
      <p:graphicFrame>
        <p:nvGraphicFramePr>
          <p:cNvPr id="3" name="Diagram 2" descr="Shared vision&#10; What, why and how?&#10;Governance&#10; Authority, roles and responsibilities, project scope and boundaries&#10;Affordances&#10; What do we have to work with? What do others have?&#10;Communication&#10; Clear key messaging, who speaks and when&#10;Accountability&#10; Do the work, own mistakes, make amends&#10;Capability&#10; Do we have the expertise? Where can we find it and learn from it?&#10;">
            <a:extLst>
              <a:ext uri="{FF2B5EF4-FFF2-40B4-BE49-F238E27FC236}">
                <a16:creationId xmlns:a16="http://schemas.microsoft.com/office/drawing/2014/main" id="{BE25825C-577E-EC9E-4DEC-3A96F193A39B}"/>
              </a:ext>
            </a:extLst>
          </p:cNvPr>
          <p:cNvGraphicFramePr/>
          <p:nvPr>
            <p:extLst>
              <p:ext uri="{D42A27DB-BD31-4B8C-83A1-F6EECF244321}">
                <p14:modId xmlns:p14="http://schemas.microsoft.com/office/powerpoint/2010/main" val="3411136372"/>
              </p:ext>
            </p:extLst>
          </p:nvPr>
        </p:nvGraphicFramePr>
        <p:xfrm>
          <a:off x="1314450" y="1000125"/>
          <a:ext cx="9563099" cy="54725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27829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0033E-8C1F-8856-0B28-137A05C5EEDF}"/>
              </a:ext>
            </a:extLst>
          </p:cNvPr>
          <p:cNvSpPr>
            <a:spLocks noGrp="1"/>
          </p:cNvSpPr>
          <p:nvPr>
            <p:ph type="title"/>
          </p:nvPr>
        </p:nvSpPr>
        <p:spPr/>
        <p:txBody>
          <a:bodyPr/>
          <a:lstStyle/>
          <a:p>
            <a:r>
              <a:rPr lang="en-US" dirty="0" err="1"/>
              <a:t>HAMSENISM</a:t>
            </a:r>
            <a:r>
              <a:rPr lang="en-US" dirty="0"/>
              <a:t>: </a:t>
            </a:r>
            <a:r>
              <a:rPr lang="en-US" b="0" dirty="0"/>
              <a:t>Are you on the bus?</a:t>
            </a:r>
            <a:endParaRPr lang="en-AU" b="0" dirty="0"/>
          </a:p>
        </p:txBody>
      </p:sp>
      <p:sp>
        <p:nvSpPr>
          <p:cNvPr id="4" name="Slide Number Placeholder 3">
            <a:extLst>
              <a:ext uri="{FF2B5EF4-FFF2-40B4-BE49-F238E27FC236}">
                <a16:creationId xmlns:a16="http://schemas.microsoft.com/office/drawing/2014/main" id="{64FFEC78-2986-8526-DA44-05B1A94A19E2}"/>
              </a:ext>
              <a:ext uri="{C183D7F6-B498-43B3-948B-1728B52AA6E4}">
                <adec:decorative xmlns:adec="http://schemas.microsoft.com/office/drawing/2017/decorative" val="1"/>
              </a:ext>
            </a:extLst>
          </p:cNvPr>
          <p:cNvSpPr>
            <a:spLocks noGrp="1"/>
          </p:cNvSpPr>
          <p:nvPr>
            <p:ph type="sldNum" sz="quarter" idx="19"/>
          </p:nvPr>
        </p:nvSpPr>
        <p:spPr/>
        <p:txBody>
          <a:bodyPr/>
          <a:lstStyle/>
          <a:p>
            <a:fld id="{F5AEA0E0-5CC6-4BD0-905C-A0021E419432}" type="slidenum">
              <a:rPr lang="en-GB" smtClean="0"/>
              <a:pPr/>
              <a:t>8</a:t>
            </a:fld>
            <a:endParaRPr lang="en-GB"/>
          </a:p>
        </p:txBody>
      </p:sp>
      <p:sp>
        <p:nvSpPr>
          <p:cNvPr id="5" name="Footer Placeholder 4">
            <a:extLst>
              <a:ext uri="{FF2B5EF4-FFF2-40B4-BE49-F238E27FC236}">
                <a16:creationId xmlns:a16="http://schemas.microsoft.com/office/drawing/2014/main" id="{60D1CC42-FFED-E1A0-270C-94FD73F3607F}"/>
              </a:ext>
              <a:ext uri="{C183D7F6-B498-43B3-948B-1728B52AA6E4}">
                <adec:decorative xmlns:adec="http://schemas.microsoft.com/office/drawing/2017/decorative" val="1"/>
              </a:ext>
            </a:extLst>
          </p:cNvPr>
          <p:cNvSpPr>
            <a:spLocks noGrp="1"/>
          </p:cNvSpPr>
          <p:nvPr>
            <p:ph type="ftr" sz="quarter" idx="18"/>
          </p:nvPr>
        </p:nvSpPr>
        <p:spPr/>
        <p:txBody>
          <a:bodyPr/>
          <a:lstStyle/>
          <a:p>
            <a:r>
              <a:rPr lang="en-AU"/>
              <a:t>Deakin University CRICOS Provider Code: 00113B</a:t>
            </a:r>
            <a:endParaRPr lang="en-GB"/>
          </a:p>
        </p:txBody>
      </p:sp>
      <p:pic>
        <p:nvPicPr>
          <p:cNvPr id="1032" name="Picture 8" descr="Miss Frizzle from the Magic School Bus saying &quot;Seatbelts everyone&quot;">
            <a:extLst>
              <a:ext uri="{FF2B5EF4-FFF2-40B4-BE49-F238E27FC236}">
                <a16:creationId xmlns:a16="http://schemas.microsoft.com/office/drawing/2014/main" id="{A35CFBA1-B93F-BACA-97DE-037E95BE48F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54895" y="2284592"/>
            <a:ext cx="3509383" cy="26524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04683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D2D9D-77FF-2B97-D8B2-D8B6BB65C602}"/>
              </a:ext>
            </a:extLst>
          </p:cNvPr>
          <p:cNvSpPr>
            <a:spLocks noGrp="1"/>
          </p:cNvSpPr>
          <p:nvPr>
            <p:ph type="title"/>
          </p:nvPr>
        </p:nvSpPr>
        <p:spPr>
          <a:xfrm>
            <a:off x="584952" y="1981362"/>
            <a:ext cx="4930023" cy="959957"/>
          </a:xfrm>
        </p:spPr>
        <p:txBody>
          <a:bodyPr anchor="t">
            <a:normAutofit fontScale="90000"/>
          </a:bodyPr>
          <a:lstStyle/>
          <a:p>
            <a:r>
              <a:rPr lang="en-US"/>
              <a:t>Foster transparency and collaboration to accelerate progress.</a:t>
            </a:r>
            <a:endParaRPr lang="en-AU"/>
          </a:p>
        </p:txBody>
      </p:sp>
      <p:pic>
        <p:nvPicPr>
          <p:cNvPr id="9" name="Picture Placeholder 8" descr="Colorful candy jars on shelves">
            <a:extLst>
              <a:ext uri="{FF2B5EF4-FFF2-40B4-BE49-F238E27FC236}">
                <a16:creationId xmlns:a16="http://schemas.microsoft.com/office/drawing/2014/main" id="{8EBCE506-A784-DE5D-AB01-B78A82FB0326}"/>
              </a:ext>
            </a:extLst>
          </p:cNvPr>
          <p:cNvPicPr>
            <a:picLocks noGrp="1" noChangeAspect="1"/>
          </p:cNvPicPr>
          <p:nvPr>
            <p:ph type="pic" sz="quarter" idx="17"/>
          </p:nvPr>
        </p:nvPicPr>
        <p:blipFill>
          <a:blip r:embed="rId3" cstate="email">
            <a:extLst>
              <a:ext uri="{28A0092B-C50C-407E-A947-70E740481C1C}">
                <a14:useLocalDpi xmlns:a14="http://schemas.microsoft.com/office/drawing/2010/main"/>
              </a:ext>
            </a:extLst>
          </a:blip>
          <a:srcRect/>
          <a:stretch>
            <a:fillRect/>
          </a:stretch>
        </p:blipFill>
        <p:spPr/>
      </p:pic>
      <p:sp>
        <p:nvSpPr>
          <p:cNvPr id="7" name="Footer Placeholder 2">
            <a:extLst>
              <a:ext uri="{FF2B5EF4-FFF2-40B4-BE49-F238E27FC236}">
                <a16:creationId xmlns:a16="http://schemas.microsoft.com/office/drawing/2014/main" id="{BCCB64AC-86A2-D11C-C38E-F1B62B4618C5}"/>
              </a:ext>
              <a:ext uri="{C183D7F6-B498-43B3-948B-1728B52AA6E4}">
                <adec:decorative xmlns:adec="http://schemas.microsoft.com/office/drawing/2017/decorative" val="1"/>
              </a:ext>
            </a:extLst>
          </p:cNvPr>
          <p:cNvSpPr>
            <a:spLocks noGrp="1"/>
          </p:cNvSpPr>
          <p:nvPr>
            <p:ph type="ftr" sz="quarter" idx="21"/>
          </p:nvPr>
        </p:nvSpPr>
        <p:spPr/>
        <p:txBody>
          <a:bodyPr/>
          <a:lstStyle/>
          <a:p>
            <a:pPr algn="r">
              <a:spcAft>
                <a:spcPts val="600"/>
              </a:spcAft>
            </a:pPr>
            <a:r>
              <a:rPr lang="en-AU"/>
              <a:t>Deakin University CRICOS Provider Code: 00113B</a:t>
            </a:r>
            <a:endParaRPr lang="en-GB"/>
          </a:p>
        </p:txBody>
      </p:sp>
    </p:spTree>
    <p:extLst>
      <p:ext uri="{BB962C8B-B14F-4D97-AF65-F5344CB8AC3E}">
        <p14:creationId xmlns:p14="http://schemas.microsoft.com/office/powerpoint/2010/main" val="2634933665"/>
      </p:ext>
    </p:extLst>
  </p:cSld>
  <p:clrMapOvr>
    <a:masterClrMapping/>
  </p:clrMapOvr>
</p:sld>
</file>

<file path=ppt/theme/theme1.xml><?xml version="1.0" encoding="utf-8"?>
<a:theme xmlns:a="http://schemas.openxmlformats.org/drawingml/2006/main" name="Deakin Theme">
  <a:themeElements>
    <a:clrScheme name="Custom 1">
      <a:dk1>
        <a:srgbClr val="000000"/>
      </a:dk1>
      <a:lt1>
        <a:srgbClr val="FFFFFF"/>
      </a:lt1>
      <a:dk2>
        <a:srgbClr val="C74198"/>
      </a:dk2>
      <a:lt2>
        <a:srgbClr val="FFFFFF"/>
      </a:lt2>
      <a:accent1>
        <a:srgbClr val="C74198"/>
      </a:accent1>
      <a:accent2>
        <a:srgbClr val="FFD923"/>
      </a:accent2>
      <a:accent3>
        <a:srgbClr val="FF9300"/>
      </a:accent3>
      <a:accent4>
        <a:srgbClr val="007D98"/>
      </a:accent4>
      <a:accent5>
        <a:srgbClr val="58BCAF"/>
      </a:accent5>
      <a:accent6>
        <a:srgbClr val="E1E1E1"/>
      </a:accent6>
      <a:hlink>
        <a:srgbClr val="000000"/>
      </a:hlink>
      <a:folHlink>
        <a:srgbClr val="0000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43878_240829_Deakin50-PowerPoint-template-16x9-PINK" id="{6AC8E45C-DB79-4299-BA04-1085CE66F8FF}" vid="{7B6BB463-DFF4-4359-968A-71730C598664}"/>
    </a:ext>
  </a:extLst>
</a:theme>
</file>

<file path=ppt/theme/theme2.xml><?xml version="1.0" encoding="utf-8"?>
<a:theme xmlns:a="http://schemas.openxmlformats.org/drawingml/2006/main" name="Deakin - New Slides">
  <a:themeElements>
    <a:clrScheme name="Custom 2">
      <a:dk1>
        <a:srgbClr val="000000"/>
      </a:dk1>
      <a:lt1>
        <a:srgbClr val="FFFFFF"/>
      </a:lt1>
      <a:dk2>
        <a:srgbClr val="C74198"/>
      </a:dk2>
      <a:lt2>
        <a:srgbClr val="FFFFFF"/>
      </a:lt2>
      <a:accent1>
        <a:srgbClr val="C74198"/>
      </a:accent1>
      <a:accent2>
        <a:srgbClr val="FFD923"/>
      </a:accent2>
      <a:accent3>
        <a:srgbClr val="FF9300"/>
      </a:accent3>
      <a:accent4>
        <a:srgbClr val="007D98"/>
      </a:accent4>
      <a:accent5>
        <a:srgbClr val="58BCAF"/>
      </a:accent5>
      <a:accent6>
        <a:srgbClr val="E1E1E1"/>
      </a:accent6>
      <a:hlink>
        <a:srgbClr val="000000"/>
      </a:hlink>
      <a:folHlink>
        <a:srgbClr val="0000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43878_240829_Deakin50-PowerPoint-template-16x9-PINK" id="{6AC8E45C-DB79-4299-BA04-1085CE66F8FF}" vid="{39095ACB-54D7-453B-9055-1CED9AD97B47}"/>
    </a:ext>
  </a:extLst>
</a:theme>
</file>

<file path=ppt/theme/theme3.xml><?xml version="1.0" encoding="utf-8"?>
<a:theme xmlns:a="http://schemas.openxmlformats.org/drawingml/2006/main" name="2_Deakin - New Slides">
  <a:themeElements>
    <a:clrScheme name="Deakin - Pink">
      <a:dk1>
        <a:sysClr val="windowText" lastClr="000000"/>
      </a:dk1>
      <a:lt1>
        <a:sysClr val="window" lastClr="FFFFFF"/>
      </a:lt1>
      <a:dk2>
        <a:srgbClr val="58BCAF"/>
      </a:dk2>
      <a:lt2>
        <a:srgbClr val="FFFFFF"/>
      </a:lt2>
      <a:accent1>
        <a:srgbClr val="C74298"/>
      </a:accent1>
      <a:accent2>
        <a:srgbClr val="FFD923"/>
      </a:accent2>
      <a:accent3>
        <a:srgbClr val="FF9300"/>
      </a:accent3>
      <a:accent4>
        <a:srgbClr val="007D98"/>
      </a:accent4>
      <a:accent5>
        <a:srgbClr val="58BCAF"/>
      </a:accent5>
      <a:accent6>
        <a:srgbClr val="E1E1E1"/>
      </a:accent6>
      <a:hlink>
        <a:srgbClr val="000000"/>
      </a:hlink>
      <a:folHlink>
        <a:srgbClr val="0000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BC02DF94-3CB6-48BD-922A-784E18C9DBEA}" vid="{F9849B45-A389-45FA-80E5-BB1F1790B88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d3b10c2-4d86-4c0a-9dc5-769d5512e986">
      <Terms xmlns="http://schemas.microsoft.com/office/infopath/2007/PartnerControls"/>
    </lcf76f155ced4ddcb4097134ff3c332f>
    <TaxCatchAll xmlns="026ce7d9-a1b2-47a7-900c-a865f246bc1f" xsi:nil="true"/>
    <Reference xmlns="7d3b10c2-4d86-4c0a-9dc5-769d5512e98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6AC592EB8D7FD42949CD6094DDA4123" ma:contentTypeVersion="13" ma:contentTypeDescription="Create a new document." ma:contentTypeScope="" ma:versionID="d9eb6f94bff715ed8db62351eb21be8b">
  <xsd:schema xmlns:xsd="http://www.w3.org/2001/XMLSchema" xmlns:xs="http://www.w3.org/2001/XMLSchema" xmlns:p="http://schemas.microsoft.com/office/2006/metadata/properties" xmlns:ns2="7d3b10c2-4d86-4c0a-9dc5-769d5512e986" xmlns:ns3="026ce7d9-a1b2-47a7-900c-a865f246bc1f" targetNamespace="http://schemas.microsoft.com/office/2006/metadata/properties" ma:root="true" ma:fieldsID="776384d0ae2715402ba0b8e3135252bd" ns2:_="" ns3:_="">
    <xsd:import namespace="7d3b10c2-4d86-4c0a-9dc5-769d5512e986"/>
    <xsd:import namespace="026ce7d9-a1b2-47a7-900c-a865f246bc1f"/>
    <xsd:element name="properties">
      <xsd:complexType>
        <xsd:sequence>
          <xsd:element name="documentManagement">
            <xsd:complexType>
              <xsd:all>
                <xsd:element ref="ns2:MediaServiceMetadata" minOccurs="0"/>
                <xsd:element ref="ns2:MediaServiceFastMetadata" minOccurs="0"/>
                <xsd:element ref="ns2:Reference"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DateTake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3b10c2-4d86-4c0a-9dc5-769d5512e98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Reference" ma:index="10" nillable="true" ma:displayName="Reference" ma:description="APA 7" ma:format="Dropdown" ma:internalName="Reference">
      <xsd:simpleType>
        <xsd:restriction base="dms:Text">
          <xsd:maxLength value="255"/>
        </xsd:restriction>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c391430-282c-4efc-a0b4-564a13fcb9cf"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26ce7d9-a1b2-47a7-900c-a865f246bc1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75526700-b612-4030-bf6a-8c008e86c8f6}" ma:internalName="TaxCatchAll" ma:showField="CatchAllData" ma:web="026ce7d9-a1b2-47a7-900c-a865f246bc1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E38077F-42F2-46D9-B197-E686FB9F25B0}">
  <ds:schemaRefs>
    <ds:schemaRef ds:uri="http://schemas.microsoft.com/sharepoint/v3/contenttype/forms"/>
  </ds:schemaRefs>
</ds:datastoreItem>
</file>

<file path=customXml/itemProps2.xml><?xml version="1.0" encoding="utf-8"?>
<ds:datastoreItem xmlns:ds="http://schemas.openxmlformats.org/officeDocument/2006/customXml" ds:itemID="{0404B42A-333E-4089-816A-EEA7E95439B8}">
  <ds:schemaRefs>
    <ds:schemaRef ds:uri="http://purl.org/dc/elements/1.1/"/>
    <ds:schemaRef ds:uri="http://www.w3.org/XML/1998/namespace"/>
    <ds:schemaRef ds:uri="http://schemas.microsoft.com/office/2006/metadata/properties"/>
    <ds:schemaRef ds:uri="http://schemas.microsoft.com/office/2006/documentManagement/types"/>
    <ds:schemaRef ds:uri="http://purl.org/dc/terms/"/>
    <ds:schemaRef ds:uri="http://purl.org/dc/dcmitype/"/>
    <ds:schemaRef ds:uri="http://schemas.microsoft.com/office/infopath/2007/PartnerControls"/>
    <ds:schemaRef ds:uri="http://schemas.openxmlformats.org/package/2006/metadata/core-properties"/>
    <ds:schemaRef ds:uri="026ce7d9-a1b2-47a7-900c-a865f246bc1f"/>
    <ds:schemaRef ds:uri="7d3b10c2-4d86-4c0a-9dc5-769d5512e986"/>
  </ds:schemaRefs>
</ds:datastoreItem>
</file>

<file path=customXml/itemProps3.xml><?xml version="1.0" encoding="utf-8"?>
<ds:datastoreItem xmlns:ds="http://schemas.openxmlformats.org/officeDocument/2006/customXml" ds:itemID="{1809003F-8584-4DE0-8467-AEF583FE146F}">
  <ds:schemaRefs>
    <ds:schemaRef ds:uri="026ce7d9-a1b2-47a7-900c-a865f246bc1f"/>
    <ds:schemaRef ds:uri="7d3b10c2-4d86-4c0a-9dc5-769d5512e98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43878_240829_Deakin50-PowerPoint-template-16x9-PINK</Template>
  <TotalTime>35</TotalTime>
  <Words>1611</Words>
  <Application>Microsoft Office PowerPoint</Application>
  <PresentationFormat>Widescreen</PresentationFormat>
  <Paragraphs>219</Paragraphs>
  <Slides>24</Slides>
  <Notes>24</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24</vt:i4>
      </vt:variant>
    </vt:vector>
  </HeadingPairs>
  <TitlesOfParts>
    <vt:vector size="32" baseType="lpstr">
      <vt:lpstr>Aptos</vt:lpstr>
      <vt:lpstr>Arial</vt:lpstr>
      <vt:lpstr>Calibri</vt:lpstr>
      <vt:lpstr>Calibri Light</vt:lpstr>
      <vt:lpstr>Wingdings 3</vt:lpstr>
      <vt:lpstr>Deakin Theme</vt:lpstr>
      <vt:lpstr>Deakin - New Slides</vt:lpstr>
      <vt:lpstr>2_Deakin - New Slides</vt:lpstr>
      <vt:lpstr>Strategic AF: Practical, tactical, (sometimes) fantastical approaches to equity initiatives</vt:lpstr>
      <vt:lpstr>Today’s session</vt:lpstr>
      <vt:lpstr>What is a Strategic Capability Builder?</vt:lpstr>
      <vt:lpstr>HAMSENISM: Name it and claim it!</vt:lpstr>
      <vt:lpstr>Working Open</vt:lpstr>
      <vt:lpstr>An Open Practice Stance</vt:lpstr>
      <vt:lpstr>Foundations of Open Projects</vt:lpstr>
      <vt:lpstr>HAMSENISM: Are you on the bus?</vt:lpstr>
      <vt:lpstr>Foster transparency and collaboration to accelerate progress.</vt:lpstr>
      <vt:lpstr>Shared Understanding of Collaboration</vt:lpstr>
      <vt:lpstr>Tool: The Broken Prototype</vt:lpstr>
      <vt:lpstr>Evolution: FutureFocus GenAI Program</vt:lpstr>
      <vt:lpstr>Strategy: The Open Alliance</vt:lpstr>
      <vt:lpstr>Example: Equity-capable Careers Service</vt:lpstr>
      <vt:lpstr>Align expertise and resources, uncovering opportunities and clarifying roles.</vt:lpstr>
      <vt:lpstr>Approach: Open educational affordances</vt:lpstr>
      <vt:lpstr>Example: Accessibility Champions Model</vt:lpstr>
      <vt:lpstr>HAMSENISM: Beware of the dabbler!</vt:lpstr>
      <vt:lpstr>Build consensus and share knowledge to strengthen collective impact.</vt:lpstr>
      <vt:lpstr>Building Open Communities</vt:lpstr>
      <vt:lpstr>Example: Action Learning Group Model</vt:lpstr>
      <vt:lpstr>Example: Community Consultation and Consensus Building (CCCB) Approach</vt:lpstr>
      <vt:lpstr>HAMSENISM: You know its working when the pelicans and seagulls attack</vt:lpstr>
      <vt:lpstr>Questions and comments</vt:lpstr>
    </vt:vector>
  </TitlesOfParts>
  <Company>Deakin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Lauren Hansen</dc:creator>
  <cp:lastModifiedBy>Kylie Geard</cp:lastModifiedBy>
  <cp:revision>20</cp:revision>
  <dcterms:created xsi:type="dcterms:W3CDTF">2025-09-02T23:56:38Z</dcterms:created>
  <dcterms:modified xsi:type="dcterms:W3CDTF">2025-09-17T05:35:00Z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0x01010026AC592EB8D7FD42949CD6094DDA4123</vt:lpwstr>
  </property>
  <property fmtid="{D5CDD505-2E9C-101B-9397-08002B2CF9AE}" pid="3" name="MediaServiceImageTags">
    <vt:lpwstr/>
  </property>
</Properties>
</file>