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Lst>
  <p:notesMasterIdLst>
    <p:notesMasterId r:id="rId54"/>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8" r:id="rId52"/>
    <p:sldId id="309" r:id="rId53"/>
  </p:sldIdLst>
  <p:sldSz cx="9144000" cy="5143500" type="screen16x9"/>
  <p:notesSz cx="6858000" cy="9144000"/>
  <p:embeddedFontLst>
    <p:embeddedFont>
      <p:font typeface="Nunito Sans" pitchFamily="2" charset="0"/>
      <p:regular r:id="rId55"/>
      <p:bold r:id="rId56"/>
      <p:italic r:id="rId57"/>
      <p:boldItalic r:id="rId58"/>
    </p:embeddedFont>
    <p:embeddedFont>
      <p:font typeface="Nunito Sans ExtraLight" pitchFamily="2" charset="0"/>
      <p:regular r:id="rId59"/>
      <p:bold r:id="rId60"/>
      <p:italic r:id="rId61"/>
      <p:boldItalic r:id="rId62"/>
    </p:embeddedFont>
    <p:embeddedFont>
      <p:font typeface="Nunito Sans Light" pitchFamily="2" charset="0"/>
      <p:regular r:id="rId63"/>
      <p:bold r:id="rId64"/>
      <p:italic r:id="rId65"/>
      <p:boldItalic r:id="rId66"/>
    </p:embeddedFont>
    <p:embeddedFont>
      <p:font typeface="Nunito Sans Medium" panose="020B0604020202020204" charset="0"/>
      <p:regular r:id="rId67"/>
      <p:bold r:id="rId68"/>
      <p:italic r:id="rId69"/>
      <p:boldItalic r:id="rId70"/>
    </p:embeddedFont>
    <p:embeddedFont>
      <p:font typeface="Poppins" panose="00000500000000000000" pitchFamily="2" charset="0"/>
      <p:regular r:id="rId71"/>
      <p:bold r:id="rId72"/>
      <p:italic r:id="rId73"/>
      <p:boldItalic r:id="rId74"/>
    </p:embeddedFont>
    <p:embeddedFont>
      <p:font typeface="Poppins ExtraBold" panose="00000900000000000000" pitchFamily="2" charset="0"/>
      <p:bold r:id="rId75"/>
      <p:boldItalic r:id="rId76"/>
    </p:embeddedFont>
    <p:embeddedFont>
      <p:font typeface="Poppins Light" panose="00000400000000000000" pitchFamily="2" charset="0"/>
      <p:regular r:id="rId77"/>
      <p:bold r:id="rId78"/>
      <p:italic r:id="rId79"/>
      <p:boldItalic r:id="rId80"/>
    </p:embeddedFont>
    <p:embeddedFont>
      <p:font typeface="Roboto" panose="02000000000000000000" pitchFamily="2"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guide id="3" orient="horz" pos="3005">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6238" autoAdjust="0"/>
  </p:normalViewPr>
  <p:slideViewPr>
    <p:cSldViewPr snapToGrid="0">
      <p:cViewPr varScale="1">
        <p:scale>
          <a:sx n="103" d="100"/>
          <a:sy n="103" d="100"/>
        </p:scale>
        <p:origin x="120" y="642"/>
      </p:cViewPr>
      <p:guideLst>
        <p:guide orient="horz" pos="1620"/>
        <p:guide pos="2880"/>
        <p:guide orient="horz" pos="300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font" Target="fonts/font3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font" Target="fonts/font2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2.fntdata"/><Relationship Id="rId87" Type="http://schemas.openxmlformats.org/officeDocument/2006/relationships/theme" Target="theme/theme1.xml"/><Relationship Id="rId61" Type="http://schemas.openxmlformats.org/officeDocument/2006/relationships/font" Target="fonts/font7.fntdata"/><Relationship Id="rId82"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c9a48199e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c9a48199e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5cb3b87957_0_1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5cb3b87957_0_1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5e085ff7d8_2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5e085ff7d8_2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3d1e547227_0_1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3d1e547227_0_1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747da7d3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747da7d3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3d1e54722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33d1e54722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3d1e54722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3d1e54722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3d1e547227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3d1e547227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5cd1f6dfad_0_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5cd1f6dfad_0_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6975b24f24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36975b24f24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3d1e547227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3d1e547227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747c2fc1d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747c2fc1d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3d1e547227_0_1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3d1e547227_0_1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3d1e547227_0_1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3d1e547227_0_1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3d1e547227_0_1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3d1e547227_0_1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793300283c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3793300283c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793300283c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793300283c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793300283c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793300283c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79d649d7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 name="Google Shape;459;g379d649d7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793300283c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g3793300283c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79fbff25f9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79fbff25f9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79fbff25f9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379fbff25f9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cb3b87957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cb3b8795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5c9a48199e_0_2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35c9a48199e_0_2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79fbff25f9_0_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379fbff25f9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79fbff25f9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79fbff25f9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69700d1bd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69700d1bd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5e085ff7d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5e085ff7d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5cb3b87957_0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35cb3b87957_0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5e085ff7d8_3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35e085ff7d8_3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82b57000e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382b57000e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7995af53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37995af53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5ed87d20b1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35ed87d20b1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7812c525b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7812c525b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5cb3b87957_0_2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35cb3b87957_0_2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5cb3b87957_0_2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35cb3b87957_0_2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6975b24f24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6975b24f24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33d1e547227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33d1e547227_0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a:sym typeface="Nunito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35cd1f6dfa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35cd1f6dfa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35cd1f6dfad_0_2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35cd1f6dfad_0_2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5cb3b87957_0_2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35cb3b87957_0_2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69700d1bd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369700d1bd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62616ff7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362616ff7e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35cd1f6dfad_0_2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35cd1f6dfad_0_2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cb3b8795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cb3b8795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5cb3b87957_0_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5cb3b87957_0_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5cd1f6dfad_0_1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35cd1f6dfad_0_1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5cb3b87957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35cb3b87957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5e085ff7d8_1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5e085ff7d8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5cb3b87957_0_9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5cb3b87957_0_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747c2fc1d6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278" name="Google Shape;278;g3747c2fc1d6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3d1e547227_0_1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3d1e547227_0_1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2 line" type="title">
  <p:cSld name="TITL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576925" y="1785325"/>
            <a:ext cx="5990400" cy="1353600"/>
          </a:xfrm>
          <a:prstGeom prst="rect">
            <a:avLst/>
          </a:prstGeom>
        </p:spPr>
        <p:txBody>
          <a:bodyPr spcFirstLastPara="1" wrap="square" lIns="91425" tIns="91425" rIns="91425" bIns="91425" anchor="t" anchorCtr="0">
            <a:normAutofit/>
          </a:bodyPr>
          <a:lstStyle>
            <a:lvl1pPr lvl="0" algn="ctr">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pic>
        <p:nvPicPr>
          <p:cNvPr id="11" name="Google Shape;11;p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713530" y="1051837"/>
            <a:ext cx="1717201" cy="73348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sic body 1">
  <p:cSld name="CUSTOM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8"/>
        <p:cNvGrpSpPr/>
        <p:nvPr/>
      </p:nvGrpSpPr>
      <p:grpSpPr>
        <a:xfrm>
          <a:off x="0" y="0"/>
          <a:ext cx="0" cy="0"/>
          <a:chOff x="0" y="0"/>
          <a:chExt cx="0" cy="0"/>
        </a:xfrm>
      </p:grpSpPr>
      <p:sp>
        <p:nvSpPr>
          <p:cNvPr id="49" name="Google Shape;49;p11"/>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0" name="Google Shape;50;p11"/>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sic body 2">
  <p:cSld name="CUSTOM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51"/>
        <p:cNvGrpSpPr/>
        <p:nvPr/>
      </p:nvGrpSpPr>
      <p:grpSpPr>
        <a:xfrm>
          <a:off x="0" y="0"/>
          <a:ext cx="0" cy="0"/>
          <a:chOff x="0" y="0"/>
          <a:chExt cx="0" cy="0"/>
        </a:xfrm>
      </p:grpSpPr>
      <p:sp>
        <p:nvSpPr>
          <p:cNvPr id="52" name="Google Shape;52;p12"/>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12"/>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sic body 3">
  <p:cSld name="CUSTOM_1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6" name="Google Shape;56;p13"/>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sic body 4">
  <p:cSld name="CUSTOM_1_3">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9" name="Google Shape;59;p14"/>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sic body 5">
  <p:cSld name="CUSTOM_1_4">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2" name="Google Shape;62;p15"/>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sic body 6">
  <p:cSld name="CUSTOM_1_5">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63"/>
        <p:cNvGrpSpPr/>
        <p:nvPr/>
      </p:nvGrpSpPr>
      <p:grpSpPr>
        <a:xfrm>
          <a:off x="0" y="0"/>
          <a:ext cx="0" cy="0"/>
          <a:chOff x="0" y="0"/>
          <a:chExt cx="0" cy="0"/>
        </a:xfrm>
      </p:grpSpPr>
      <p:sp>
        <p:nvSpPr>
          <p:cNvPr id="64" name="Google Shape;64;p16"/>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5" name="Google Shape;65;p16"/>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sic body 7">
  <p:cSld name="CUSTOM_1_5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66"/>
        <p:cNvGrpSpPr/>
        <p:nvPr/>
      </p:nvGrpSpPr>
      <p:grpSpPr>
        <a:xfrm>
          <a:off x="0" y="0"/>
          <a:ext cx="0" cy="0"/>
          <a:chOff x="0" y="0"/>
          <a:chExt cx="0" cy="0"/>
        </a:xfrm>
      </p:grpSpPr>
      <p:sp>
        <p:nvSpPr>
          <p:cNvPr id="67" name="Google Shape;67;p17"/>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8" name="Google Shape;68;p17"/>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sic body 8">
  <p:cSld name="CUSTOM_1_5_2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69"/>
        <p:cNvGrpSpPr/>
        <p:nvPr/>
      </p:nvGrpSpPr>
      <p:grpSpPr>
        <a:xfrm>
          <a:off x="0" y="0"/>
          <a:ext cx="0" cy="0"/>
          <a:chOff x="0" y="0"/>
          <a:chExt cx="0" cy="0"/>
        </a:xfrm>
      </p:grpSpPr>
      <p:sp>
        <p:nvSpPr>
          <p:cNvPr id="70" name="Google Shape;70;p18"/>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1" name="Google Shape;71;p18"/>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sic body 9">
  <p:cSld name="CUSTOM_1_5_2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72"/>
        <p:cNvGrpSpPr/>
        <p:nvPr/>
      </p:nvGrpSpPr>
      <p:grpSpPr>
        <a:xfrm>
          <a:off x="0" y="0"/>
          <a:ext cx="0" cy="0"/>
          <a:chOff x="0" y="0"/>
          <a:chExt cx="0" cy="0"/>
        </a:xfrm>
      </p:grpSpPr>
      <p:sp>
        <p:nvSpPr>
          <p:cNvPr id="73" name="Google Shape;73;p19"/>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4" name="Google Shape;74;p19"/>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sic body 10">
  <p:cSld name="CUSTOM_1_5_2_3">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75"/>
        <p:cNvGrpSpPr/>
        <p:nvPr/>
      </p:nvGrpSpPr>
      <p:grpSpPr>
        <a:xfrm>
          <a:off x="0" y="0"/>
          <a:ext cx="0" cy="0"/>
          <a:chOff x="0" y="0"/>
          <a:chExt cx="0" cy="0"/>
        </a:xfrm>
      </p:grpSpPr>
      <p:sp>
        <p:nvSpPr>
          <p:cNvPr id="76" name="Google Shape;76;p20"/>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7" name="Google Shape;77;p20"/>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1 line">
  <p:cSld name="TITLE_3">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089175" y="2090125"/>
            <a:ext cx="6965700" cy="1353600"/>
          </a:xfrm>
          <a:prstGeom prst="rect">
            <a:avLst/>
          </a:prstGeom>
        </p:spPr>
        <p:txBody>
          <a:bodyPr spcFirstLastPara="1" wrap="square" lIns="91425" tIns="91425" rIns="91425" bIns="91425" anchor="t" anchorCtr="0">
            <a:normAutofit/>
          </a:bodyPr>
          <a:lstStyle>
            <a:lvl1pPr lvl="0" algn="ctr">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pic>
        <p:nvPicPr>
          <p:cNvPr id="14" name="Google Shape;14;p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31101" y="1406902"/>
            <a:ext cx="1481800" cy="6329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ody and pic 1">
  <p:cSld name="CUSTOM_1_5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78"/>
        <p:cNvGrpSpPr/>
        <p:nvPr/>
      </p:nvGrpSpPr>
      <p:grpSpPr>
        <a:xfrm>
          <a:off x="0" y="0"/>
          <a:ext cx="0" cy="0"/>
          <a:chOff x="0" y="0"/>
          <a:chExt cx="0" cy="0"/>
        </a:xfrm>
      </p:grpSpPr>
      <p:sp>
        <p:nvSpPr>
          <p:cNvPr id="79" name="Google Shape;79;p21"/>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0" name="Google Shape;80;p21"/>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81" name="Google Shape;81;p21"/>
          <p:cNvSpPr>
            <a:spLocks noGrp="1"/>
          </p:cNvSpPr>
          <p:nvPr>
            <p:ph type="pic" idx="2"/>
          </p:nvPr>
        </p:nvSpPr>
        <p:spPr>
          <a:xfrm>
            <a:off x="5735550" y="1354500"/>
            <a:ext cx="2434500" cy="24345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ody and pic 2">
  <p:cSld name="CUSTOM_1_5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82"/>
        <p:cNvGrpSpPr/>
        <p:nvPr/>
      </p:nvGrpSpPr>
      <p:grpSpPr>
        <a:xfrm>
          <a:off x="0" y="0"/>
          <a:ext cx="0" cy="0"/>
          <a:chOff x="0" y="0"/>
          <a:chExt cx="0" cy="0"/>
        </a:xfrm>
      </p:grpSpPr>
      <p:sp>
        <p:nvSpPr>
          <p:cNvPr id="83" name="Google Shape;83;p22"/>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4" name="Google Shape;84;p22"/>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85" name="Google Shape;85;p22"/>
          <p:cNvSpPr>
            <a:spLocks noGrp="1"/>
          </p:cNvSpPr>
          <p:nvPr>
            <p:ph type="pic" idx="2"/>
          </p:nvPr>
        </p:nvSpPr>
        <p:spPr>
          <a:xfrm>
            <a:off x="5735550" y="1354500"/>
            <a:ext cx="2434500" cy="24345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ody and pic 3">
  <p:cSld name="CUSTOM_1_5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86"/>
        <p:cNvGrpSpPr/>
        <p:nvPr/>
      </p:nvGrpSpPr>
      <p:grpSpPr>
        <a:xfrm>
          <a:off x="0" y="0"/>
          <a:ext cx="0" cy="0"/>
          <a:chOff x="0" y="0"/>
          <a:chExt cx="0" cy="0"/>
        </a:xfrm>
      </p:grpSpPr>
      <p:sp>
        <p:nvSpPr>
          <p:cNvPr id="87" name="Google Shape;87;p23"/>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8" name="Google Shape;88;p23"/>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89" name="Google Shape;89;p23"/>
          <p:cNvSpPr>
            <a:spLocks noGrp="1"/>
          </p:cNvSpPr>
          <p:nvPr>
            <p:ph type="pic" idx="2"/>
          </p:nvPr>
        </p:nvSpPr>
        <p:spPr>
          <a:xfrm>
            <a:off x="5735550" y="1354500"/>
            <a:ext cx="2434500" cy="24345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and pic 4">
  <p:cSld name="CUSTOM_1_5_1_1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90"/>
        <p:cNvGrpSpPr/>
        <p:nvPr/>
      </p:nvGrpSpPr>
      <p:grpSpPr>
        <a:xfrm>
          <a:off x="0" y="0"/>
          <a:ext cx="0" cy="0"/>
          <a:chOff x="0" y="0"/>
          <a:chExt cx="0" cy="0"/>
        </a:xfrm>
      </p:grpSpPr>
      <p:sp>
        <p:nvSpPr>
          <p:cNvPr id="91" name="Google Shape;91;p24"/>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2" name="Google Shape;92;p24"/>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93" name="Google Shape;93;p24"/>
          <p:cNvSpPr>
            <a:spLocks noGrp="1"/>
          </p:cNvSpPr>
          <p:nvPr>
            <p:ph type="pic" idx="2"/>
          </p:nvPr>
        </p:nvSpPr>
        <p:spPr>
          <a:xfrm>
            <a:off x="5735550" y="1354500"/>
            <a:ext cx="2434500" cy="24345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icons">
  <p:cSld name="CUSTOM_4_1_4_1">
    <p:spTree>
      <p:nvGrpSpPr>
        <p:cNvPr id="1" name="Shape 94"/>
        <p:cNvGrpSpPr/>
        <p:nvPr/>
      </p:nvGrpSpPr>
      <p:grpSpPr>
        <a:xfrm>
          <a:off x="0" y="0"/>
          <a:ext cx="0" cy="0"/>
          <a:chOff x="0" y="0"/>
          <a:chExt cx="0" cy="0"/>
        </a:xfrm>
      </p:grpSpPr>
      <p:sp>
        <p:nvSpPr>
          <p:cNvPr id="95" name="Google Shape;95;p25"/>
          <p:cNvSpPr txBox="1">
            <a:spLocks noGrp="1"/>
          </p:cNvSpPr>
          <p:nvPr>
            <p:ph type="body" idx="1"/>
          </p:nvPr>
        </p:nvSpPr>
        <p:spPr>
          <a:xfrm>
            <a:off x="894750" y="3165925"/>
            <a:ext cx="1830900" cy="1102500"/>
          </a:xfrm>
          <a:prstGeom prst="rect">
            <a:avLst/>
          </a:prstGeom>
        </p:spPr>
        <p:txBody>
          <a:bodyPr spcFirstLastPara="1" wrap="square" lIns="91425" tIns="91425" rIns="91425" bIns="91425" anchor="t" anchorCtr="0">
            <a:normAutofit/>
          </a:bodyPr>
          <a:lstStyle>
            <a:lvl1pPr marL="457200" lvl="0" indent="-317500" algn="ctr" rtl="0">
              <a:spcBef>
                <a:spcPts val="0"/>
              </a:spcBef>
              <a:spcAft>
                <a:spcPts val="0"/>
              </a:spcAft>
              <a:buSzPts val="1400"/>
              <a:buChar char="●"/>
              <a:defRPr sz="1400"/>
            </a:lvl1pPr>
            <a:lvl2pPr marL="914400" lvl="1" indent="-292100" algn="ctr" rtl="0">
              <a:spcBef>
                <a:spcPts val="0"/>
              </a:spcBef>
              <a:spcAft>
                <a:spcPts val="0"/>
              </a:spcAft>
              <a:buSzPts val="1000"/>
              <a:buChar char="○"/>
              <a:defRPr sz="1000"/>
            </a:lvl2pPr>
            <a:lvl3pPr marL="1371600" lvl="2" indent="-292100" algn="ctr" rtl="0">
              <a:spcBef>
                <a:spcPts val="0"/>
              </a:spcBef>
              <a:spcAft>
                <a:spcPts val="0"/>
              </a:spcAft>
              <a:buSzPts val="1000"/>
              <a:buChar char="■"/>
              <a:defRPr sz="1000"/>
            </a:lvl3pPr>
            <a:lvl4pPr marL="1828800" lvl="3" indent="-292100" algn="ctr" rtl="0">
              <a:spcBef>
                <a:spcPts val="0"/>
              </a:spcBef>
              <a:spcAft>
                <a:spcPts val="0"/>
              </a:spcAft>
              <a:buSzPts val="1000"/>
              <a:buChar char="●"/>
              <a:defRPr sz="1000"/>
            </a:lvl4pPr>
            <a:lvl5pPr marL="2286000" lvl="4" indent="-292100" algn="ctr" rtl="0">
              <a:spcBef>
                <a:spcPts val="0"/>
              </a:spcBef>
              <a:spcAft>
                <a:spcPts val="0"/>
              </a:spcAft>
              <a:buSzPts val="1000"/>
              <a:buChar char="○"/>
              <a:defRPr sz="1000"/>
            </a:lvl5pPr>
            <a:lvl6pPr marL="2743200" lvl="5" indent="-292100" algn="ctr" rtl="0">
              <a:spcBef>
                <a:spcPts val="0"/>
              </a:spcBef>
              <a:spcAft>
                <a:spcPts val="0"/>
              </a:spcAft>
              <a:buSzPts val="1000"/>
              <a:buChar char="■"/>
              <a:defRPr sz="1000"/>
            </a:lvl6pPr>
            <a:lvl7pPr marL="3200400" lvl="6" indent="-292100" algn="ctr" rtl="0">
              <a:spcBef>
                <a:spcPts val="0"/>
              </a:spcBef>
              <a:spcAft>
                <a:spcPts val="0"/>
              </a:spcAft>
              <a:buSzPts val="1000"/>
              <a:buChar char="●"/>
              <a:defRPr sz="1000"/>
            </a:lvl7pPr>
            <a:lvl8pPr marL="3657600" lvl="7" indent="-292100" algn="ctr" rtl="0">
              <a:spcBef>
                <a:spcPts val="0"/>
              </a:spcBef>
              <a:spcAft>
                <a:spcPts val="0"/>
              </a:spcAft>
              <a:buSzPts val="1000"/>
              <a:buChar char="○"/>
              <a:defRPr sz="1000"/>
            </a:lvl8pPr>
            <a:lvl9pPr marL="4114800" lvl="8" indent="-292100" algn="ctr" rtl="0">
              <a:spcBef>
                <a:spcPts val="0"/>
              </a:spcBef>
              <a:spcAft>
                <a:spcPts val="0"/>
              </a:spcAft>
              <a:buSzPts val="1000"/>
              <a:buChar char="■"/>
              <a:defRPr sz="1000"/>
            </a:lvl9pPr>
          </a:lstStyle>
          <a:p>
            <a:endParaRPr/>
          </a:p>
        </p:txBody>
      </p:sp>
      <p:sp>
        <p:nvSpPr>
          <p:cNvPr id="96" name="Google Shape;96;p25"/>
          <p:cNvSpPr>
            <a:spLocks noGrp="1"/>
          </p:cNvSpPr>
          <p:nvPr>
            <p:ph type="pic" idx="2"/>
          </p:nvPr>
        </p:nvSpPr>
        <p:spPr>
          <a:xfrm>
            <a:off x="1137500" y="1615348"/>
            <a:ext cx="1345500" cy="1345500"/>
          </a:xfrm>
          <a:prstGeom prst="rect">
            <a:avLst/>
          </a:prstGeom>
          <a:noFill/>
          <a:ln>
            <a:noFill/>
          </a:ln>
        </p:spPr>
      </p:sp>
      <p:sp>
        <p:nvSpPr>
          <p:cNvPr id="97" name="Google Shape;97;p25"/>
          <p:cNvSpPr txBox="1">
            <a:spLocks noGrp="1"/>
          </p:cNvSpPr>
          <p:nvPr>
            <p:ph type="body" idx="3"/>
          </p:nvPr>
        </p:nvSpPr>
        <p:spPr>
          <a:xfrm>
            <a:off x="3656550" y="3165925"/>
            <a:ext cx="1830900" cy="1102500"/>
          </a:xfrm>
          <a:prstGeom prst="rect">
            <a:avLst/>
          </a:prstGeom>
        </p:spPr>
        <p:txBody>
          <a:bodyPr spcFirstLastPara="1" wrap="square" lIns="91425" tIns="91425" rIns="91425" bIns="91425" anchor="t" anchorCtr="0">
            <a:normAutofit/>
          </a:bodyPr>
          <a:lstStyle>
            <a:lvl1pPr marL="457200" lvl="0" indent="-317500" algn="ctr" rtl="0">
              <a:spcBef>
                <a:spcPts val="0"/>
              </a:spcBef>
              <a:spcAft>
                <a:spcPts val="0"/>
              </a:spcAft>
              <a:buSzPts val="1400"/>
              <a:buChar char="●"/>
              <a:defRPr sz="1400"/>
            </a:lvl1pPr>
            <a:lvl2pPr marL="914400" lvl="1" indent="-292100" algn="ctr" rtl="0">
              <a:spcBef>
                <a:spcPts val="0"/>
              </a:spcBef>
              <a:spcAft>
                <a:spcPts val="0"/>
              </a:spcAft>
              <a:buSzPts val="1000"/>
              <a:buChar char="○"/>
              <a:defRPr sz="1000"/>
            </a:lvl2pPr>
            <a:lvl3pPr marL="1371600" lvl="2" indent="-292100" algn="ctr" rtl="0">
              <a:spcBef>
                <a:spcPts val="0"/>
              </a:spcBef>
              <a:spcAft>
                <a:spcPts val="0"/>
              </a:spcAft>
              <a:buSzPts val="1000"/>
              <a:buChar char="■"/>
              <a:defRPr sz="1000"/>
            </a:lvl3pPr>
            <a:lvl4pPr marL="1828800" lvl="3" indent="-292100" algn="ctr" rtl="0">
              <a:spcBef>
                <a:spcPts val="0"/>
              </a:spcBef>
              <a:spcAft>
                <a:spcPts val="0"/>
              </a:spcAft>
              <a:buSzPts val="1000"/>
              <a:buChar char="●"/>
              <a:defRPr sz="1000"/>
            </a:lvl4pPr>
            <a:lvl5pPr marL="2286000" lvl="4" indent="-292100" algn="ctr" rtl="0">
              <a:spcBef>
                <a:spcPts val="0"/>
              </a:spcBef>
              <a:spcAft>
                <a:spcPts val="0"/>
              </a:spcAft>
              <a:buSzPts val="1000"/>
              <a:buChar char="○"/>
              <a:defRPr sz="1000"/>
            </a:lvl5pPr>
            <a:lvl6pPr marL="2743200" lvl="5" indent="-292100" algn="ctr" rtl="0">
              <a:spcBef>
                <a:spcPts val="0"/>
              </a:spcBef>
              <a:spcAft>
                <a:spcPts val="0"/>
              </a:spcAft>
              <a:buSzPts val="1000"/>
              <a:buChar char="■"/>
              <a:defRPr sz="1000"/>
            </a:lvl6pPr>
            <a:lvl7pPr marL="3200400" lvl="6" indent="-292100" algn="ctr" rtl="0">
              <a:spcBef>
                <a:spcPts val="0"/>
              </a:spcBef>
              <a:spcAft>
                <a:spcPts val="0"/>
              </a:spcAft>
              <a:buSzPts val="1000"/>
              <a:buChar char="●"/>
              <a:defRPr sz="1000"/>
            </a:lvl7pPr>
            <a:lvl8pPr marL="3657600" lvl="7" indent="-292100" algn="ctr" rtl="0">
              <a:spcBef>
                <a:spcPts val="0"/>
              </a:spcBef>
              <a:spcAft>
                <a:spcPts val="0"/>
              </a:spcAft>
              <a:buSzPts val="1000"/>
              <a:buChar char="○"/>
              <a:defRPr sz="1000"/>
            </a:lvl8pPr>
            <a:lvl9pPr marL="4114800" lvl="8" indent="-292100" algn="ctr" rtl="0">
              <a:spcBef>
                <a:spcPts val="0"/>
              </a:spcBef>
              <a:spcAft>
                <a:spcPts val="0"/>
              </a:spcAft>
              <a:buSzPts val="1000"/>
              <a:buChar char="■"/>
              <a:defRPr sz="1000"/>
            </a:lvl9pPr>
          </a:lstStyle>
          <a:p>
            <a:endParaRPr/>
          </a:p>
        </p:txBody>
      </p:sp>
      <p:sp>
        <p:nvSpPr>
          <p:cNvPr id="98" name="Google Shape;98;p25"/>
          <p:cNvSpPr>
            <a:spLocks noGrp="1"/>
          </p:cNvSpPr>
          <p:nvPr>
            <p:ph type="pic" idx="4"/>
          </p:nvPr>
        </p:nvSpPr>
        <p:spPr>
          <a:xfrm>
            <a:off x="3899300" y="1615348"/>
            <a:ext cx="1345500" cy="1345500"/>
          </a:xfrm>
          <a:prstGeom prst="rect">
            <a:avLst/>
          </a:prstGeom>
          <a:noFill/>
          <a:ln>
            <a:noFill/>
          </a:ln>
        </p:spPr>
      </p:sp>
      <p:sp>
        <p:nvSpPr>
          <p:cNvPr id="99" name="Google Shape;99;p25"/>
          <p:cNvSpPr txBox="1">
            <a:spLocks noGrp="1"/>
          </p:cNvSpPr>
          <p:nvPr>
            <p:ph type="body" idx="5"/>
          </p:nvPr>
        </p:nvSpPr>
        <p:spPr>
          <a:xfrm>
            <a:off x="6418350" y="3165925"/>
            <a:ext cx="1830900" cy="1102500"/>
          </a:xfrm>
          <a:prstGeom prst="rect">
            <a:avLst/>
          </a:prstGeom>
        </p:spPr>
        <p:txBody>
          <a:bodyPr spcFirstLastPara="1" wrap="square" lIns="91425" tIns="91425" rIns="91425" bIns="91425" anchor="t" anchorCtr="0">
            <a:normAutofit/>
          </a:bodyPr>
          <a:lstStyle>
            <a:lvl1pPr marL="457200" lvl="0" indent="-317500" algn="ctr" rtl="0">
              <a:spcBef>
                <a:spcPts val="0"/>
              </a:spcBef>
              <a:spcAft>
                <a:spcPts val="0"/>
              </a:spcAft>
              <a:buSzPts val="1400"/>
              <a:buChar char="●"/>
              <a:defRPr sz="1400"/>
            </a:lvl1pPr>
            <a:lvl2pPr marL="914400" lvl="1" indent="-292100" algn="ctr" rtl="0">
              <a:spcBef>
                <a:spcPts val="0"/>
              </a:spcBef>
              <a:spcAft>
                <a:spcPts val="0"/>
              </a:spcAft>
              <a:buSzPts val="1000"/>
              <a:buChar char="○"/>
              <a:defRPr sz="1000"/>
            </a:lvl2pPr>
            <a:lvl3pPr marL="1371600" lvl="2" indent="-292100" algn="ctr" rtl="0">
              <a:spcBef>
                <a:spcPts val="0"/>
              </a:spcBef>
              <a:spcAft>
                <a:spcPts val="0"/>
              </a:spcAft>
              <a:buSzPts val="1000"/>
              <a:buChar char="■"/>
              <a:defRPr sz="1000"/>
            </a:lvl3pPr>
            <a:lvl4pPr marL="1828800" lvl="3" indent="-292100" algn="ctr" rtl="0">
              <a:spcBef>
                <a:spcPts val="0"/>
              </a:spcBef>
              <a:spcAft>
                <a:spcPts val="0"/>
              </a:spcAft>
              <a:buSzPts val="1000"/>
              <a:buChar char="●"/>
              <a:defRPr sz="1000"/>
            </a:lvl4pPr>
            <a:lvl5pPr marL="2286000" lvl="4" indent="-292100" algn="ctr" rtl="0">
              <a:spcBef>
                <a:spcPts val="0"/>
              </a:spcBef>
              <a:spcAft>
                <a:spcPts val="0"/>
              </a:spcAft>
              <a:buSzPts val="1000"/>
              <a:buChar char="○"/>
              <a:defRPr sz="1000"/>
            </a:lvl5pPr>
            <a:lvl6pPr marL="2743200" lvl="5" indent="-292100" algn="ctr" rtl="0">
              <a:spcBef>
                <a:spcPts val="0"/>
              </a:spcBef>
              <a:spcAft>
                <a:spcPts val="0"/>
              </a:spcAft>
              <a:buSzPts val="1000"/>
              <a:buChar char="■"/>
              <a:defRPr sz="1000"/>
            </a:lvl6pPr>
            <a:lvl7pPr marL="3200400" lvl="6" indent="-292100" algn="ctr" rtl="0">
              <a:spcBef>
                <a:spcPts val="0"/>
              </a:spcBef>
              <a:spcAft>
                <a:spcPts val="0"/>
              </a:spcAft>
              <a:buSzPts val="1000"/>
              <a:buChar char="●"/>
              <a:defRPr sz="1000"/>
            </a:lvl7pPr>
            <a:lvl8pPr marL="3657600" lvl="7" indent="-292100" algn="ctr" rtl="0">
              <a:spcBef>
                <a:spcPts val="0"/>
              </a:spcBef>
              <a:spcAft>
                <a:spcPts val="0"/>
              </a:spcAft>
              <a:buSzPts val="1000"/>
              <a:buChar char="○"/>
              <a:defRPr sz="1000"/>
            </a:lvl8pPr>
            <a:lvl9pPr marL="4114800" lvl="8" indent="-292100" algn="ctr" rtl="0">
              <a:spcBef>
                <a:spcPts val="0"/>
              </a:spcBef>
              <a:spcAft>
                <a:spcPts val="0"/>
              </a:spcAft>
              <a:buSzPts val="1000"/>
              <a:buChar char="■"/>
              <a:defRPr sz="1000"/>
            </a:lvl9pPr>
          </a:lstStyle>
          <a:p>
            <a:endParaRPr/>
          </a:p>
        </p:txBody>
      </p:sp>
      <p:sp>
        <p:nvSpPr>
          <p:cNvPr id="100" name="Google Shape;100;p25"/>
          <p:cNvSpPr>
            <a:spLocks noGrp="1"/>
          </p:cNvSpPr>
          <p:nvPr>
            <p:ph type="pic" idx="6"/>
          </p:nvPr>
        </p:nvSpPr>
        <p:spPr>
          <a:xfrm>
            <a:off x="6661100" y="1615348"/>
            <a:ext cx="1345500" cy="1345500"/>
          </a:xfrm>
          <a:prstGeom prst="rect">
            <a:avLst/>
          </a:prstGeom>
          <a:noFill/>
          <a:ln>
            <a:noFill/>
          </a:ln>
        </p:spPr>
      </p:sp>
      <p:sp>
        <p:nvSpPr>
          <p:cNvPr id="101" name="Google Shape;101;p25"/>
          <p:cNvSpPr txBox="1">
            <a:spLocks noGrp="1"/>
          </p:cNvSpPr>
          <p:nvPr>
            <p:ph type="ctrTitle"/>
          </p:nvPr>
        </p:nvSpPr>
        <p:spPr>
          <a:xfrm>
            <a:off x="468800" y="473000"/>
            <a:ext cx="4786200" cy="5655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our icons">
  <p:cSld name="CUSTOM_4_1_4_1_1">
    <p:spTree>
      <p:nvGrpSpPr>
        <p:cNvPr id="1" name="Shape 102"/>
        <p:cNvGrpSpPr/>
        <p:nvPr/>
      </p:nvGrpSpPr>
      <p:grpSpPr>
        <a:xfrm>
          <a:off x="0" y="0"/>
          <a:ext cx="0" cy="0"/>
          <a:chOff x="0" y="0"/>
          <a:chExt cx="0" cy="0"/>
        </a:xfrm>
      </p:grpSpPr>
      <p:sp>
        <p:nvSpPr>
          <p:cNvPr id="103" name="Google Shape;103;p26"/>
          <p:cNvSpPr txBox="1">
            <a:spLocks noGrp="1"/>
          </p:cNvSpPr>
          <p:nvPr>
            <p:ph type="body" idx="1"/>
          </p:nvPr>
        </p:nvSpPr>
        <p:spPr>
          <a:xfrm>
            <a:off x="849375" y="3165925"/>
            <a:ext cx="1616700" cy="1102500"/>
          </a:xfrm>
          <a:prstGeom prst="rect">
            <a:avLst/>
          </a:prstGeom>
        </p:spPr>
        <p:txBody>
          <a:bodyPr spcFirstLastPara="1" wrap="square" lIns="91425" tIns="91425" rIns="91425" bIns="91425" anchor="t" anchorCtr="0">
            <a:normAutofit/>
          </a:bodyPr>
          <a:lstStyle>
            <a:lvl1pPr marL="457200" lvl="0" indent="-317500" algn="ctr" rtl="0">
              <a:spcBef>
                <a:spcPts val="0"/>
              </a:spcBef>
              <a:spcAft>
                <a:spcPts val="0"/>
              </a:spcAft>
              <a:buSzPts val="1400"/>
              <a:buChar char="●"/>
              <a:defRPr sz="1400"/>
            </a:lvl1pPr>
            <a:lvl2pPr marL="914400" lvl="1" indent="-292100" algn="ctr" rtl="0">
              <a:spcBef>
                <a:spcPts val="0"/>
              </a:spcBef>
              <a:spcAft>
                <a:spcPts val="0"/>
              </a:spcAft>
              <a:buSzPts val="1000"/>
              <a:buChar char="○"/>
              <a:defRPr sz="1000"/>
            </a:lvl2pPr>
            <a:lvl3pPr marL="1371600" lvl="2" indent="-292100" algn="ctr" rtl="0">
              <a:spcBef>
                <a:spcPts val="0"/>
              </a:spcBef>
              <a:spcAft>
                <a:spcPts val="0"/>
              </a:spcAft>
              <a:buSzPts val="1000"/>
              <a:buChar char="■"/>
              <a:defRPr sz="1000"/>
            </a:lvl3pPr>
            <a:lvl4pPr marL="1828800" lvl="3" indent="-292100" algn="ctr" rtl="0">
              <a:spcBef>
                <a:spcPts val="0"/>
              </a:spcBef>
              <a:spcAft>
                <a:spcPts val="0"/>
              </a:spcAft>
              <a:buSzPts val="1000"/>
              <a:buChar char="●"/>
              <a:defRPr sz="1000"/>
            </a:lvl4pPr>
            <a:lvl5pPr marL="2286000" lvl="4" indent="-292100" algn="ctr" rtl="0">
              <a:spcBef>
                <a:spcPts val="0"/>
              </a:spcBef>
              <a:spcAft>
                <a:spcPts val="0"/>
              </a:spcAft>
              <a:buSzPts val="1000"/>
              <a:buChar char="○"/>
              <a:defRPr sz="1000"/>
            </a:lvl5pPr>
            <a:lvl6pPr marL="2743200" lvl="5" indent="-292100" algn="ctr" rtl="0">
              <a:spcBef>
                <a:spcPts val="0"/>
              </a:spcBef>
              <a:spcAft>
                <a:spcPts val="0"/>
              </a:spcAft>
              <a:buSzPts val="1000"/>
              <a:buChar char="■"/>
              <a:defRPr sz="1000"/>
            </a:lvl6pPr>
            <a:lvl7pPr marL="3200400" lvl="6" indent="-292100" algn="ctr" rtl="0">
              <a:spcBef>
                <a:spcPts val="0"/>
              </a:spcBef>
              <a:spcAft>
                <a:spcPts val="0"/>
              </a:spcAft>
              <a:buSzPts val="1000"/>
              <a:buChar char="●"/>
              <a:defRPr sz="1000"/>
            </a:lvl7pPr>
            <a:lvl8pPr marL="3657600" lvl="7" indent="-292100" algn="ctr" rtl="0">
              <a:spcBef>
                <a:spcPts val="0"/>
              </a:spcBef>
              <a:spcAft>
                <a:spcPts val="0"/>
              </a:spcAft>
              <a:buSzPts val="1000"/>
              <a:buChar char="○"/>
              <a:defRPr sz="1000"/>
            </a:lvl8pPr>
            <a:lvl9pPr marL="4114800" lvl="8" indent="-292100" algn="ctr" rtl="0">
              <a:spcBef>
                <a:spcPts val="0"/>
              </a:spcBef>
              <a:spcAft>
                <a:spcPts val="0"/>
              </a:spcAft>
              <a:buSzPts val="1000"/>
              <a:buChar char="■"/>
              <a:defRPr sz="1000"/>
            </a:lvl9pPr>
          </a:lstStyle>
          <a:p>
            <a:endParaRPr/>
          </a:p>
        </p:txBody>
      </p:sp>
      <p:sp>
        <p:nvSpPr>
          <p:cNvPr id="104" name="Google Shape;104;p26"/>
          <p:cNvSpPr>
            <a:spLocks noGrp="1"/>
          </p:cNvSpPr>
          <p:nvPr>
            <p:ph type="pic" idx="2"/>
          </p:nvPr>
        </p:nvSpPr>
        <p:spPr>
          <a:xfrm>
            <a:off x="985100" y="1615348"/>
            <a:ext cx="1345500" cy="1345500"/>
          </a:xfrm>
          <a:prstGeom prst="rect">
            <a:avLst/>
          </a:prstGeom>
          <a:noFill/>
          <a:ln>
            <a:noFill/>
          </a:ln>
        </p:spPr>
      </p:sp>
      <p:sp>
        <p:nvSpPr>
          <p:cNvPr id="105" name="Google Shape;105;p26"/>
          <p:cNvSpPr>
            <a:spLocks noGrp="1"/>
          </p:cNvSpPr>
          <p:nvPr>
            <p:ph type="pic" idx="3"/>
          </p:nvPr>
        </p:nvSpPr>
        <p:spPr>
          <a:xfrm>
            <a:off x="2908700" y="1615348"/>
            <a:ext cx="1345500" cy="1345500"/>
          </a:xfrm>
          <a:prstGeom prst="rect">
            <a:avLst/>
          </a:prstGeom>
          <a:noFill/>
          <a:ln>
            <a:noFill/>
          </a:ln>
        </p:spPr>
      </p:sp>
      <p:sp>
        <p:nvSpPr>
          <p:cNvPr id="106" name="Google Shape;106;p26"/>
          <p:cNvSpPr>
            <a:spLocks noGrp="1"/>
          </p:cNvSpPr>
          <p:nvPr>
            <p:ph type="pic" idx="4"/>
          </p:nvPr>
        </p:nvSpPr>
        <p:spPr>
          <a:xfrm>
            <a:off x="6813500" y="1615348"/>
            <a:ext cx="1345500" cy="1345500"/>
          </a:xfrm>
          <a:prstGeom prst="rect">
            <a:avLst/>
          </a:prstGeom>
          <a:noFill/>
          <a:ln>
            <a:noFill/>
          </a:ln>
        </p:spPr>
      </p:sp>
      <p:sp>
        <p:nvSpPr>
          <p:cNvPr id="107" name="Google Shape;107;p26"/>
          <p:cNvSpPr>
            <a:spLocks noGrp="1"/>
          </p:cNvSpPr>
          <p:nvPr>
            <p:ph type="pic" idx="5"/>
          </p:nvPr>
        </p:nvSpPr>
        <p:spPr>
          <a:xfrm>
            <a:off x="4889900" y="1615348"/>
            <a:ext cx="1345500" cy="1345500"/>
          </a:xfrm>
          <a:prstGeom prst="rect">
            <a:avLst/>
          </a:prstGeom>
          <a:noFill/>
          <a:ln>
            <a:noFill/>
          </a:ln>
        </p:spPr>
      </p:sp>
      <p:sp>
        <p:nvSpPr>
          <p:cNvPr id="108" name="Google Shape;108;p26"/>
          <p:cNvSpPr txBox="1">
            <a:spLocks noGrp="1"/>
          </p:cNvSpPr>
          <p:nvPr>
            <p:ph type="body" idx="6"/>
          </p:nvPr>
        </p:nvSpPr>
        <p:spPr>
          <a:xfrm>
            <a:off x="2773100" y="3165925"/>
            <a:ext cx="1616700" cy="1102500"/>
          </a:xfrm>
          <a:prstGeom prst="rect">
            <a:avLst/>
          </a:prstGeom>
        </p:spPr>
        <p:txBody>
          <a:bodyPr spcFirstLastPara="1" wrap="square" lIns="91425" tIns="91425" rIns="91425" bIns="91425" anchor="t" anchorCtr="0">
            <a:normAutofit/>
          </a:bodyPr>
          <a:lstStyle>
            <a:lvl1pPr marL="457200" lvl="0" indent="-317500" algn="ctr" rtl="0">
              <a:spcBef>
                <a:spcPts val="0"/>
              </a:spcBef>
              <a:spcAft>
                <a:spcPts val="0"/>
              </a:spcAft>
              <a:buSzPts val="1400"/>
              <a:buChar char="●"/>
              <a:defRPr sz="1400"/>
            </a:lvl1pPr>
            <a:lvl2pPr marL="914400" lvl="1" indent="-292100" algn="ctr" rtl="0">
              <a:spcBef>
                <a:spcPts val="0"/>
              </a:spcBef>
              <a:spcAft>
                <a:spcPts val="0"/>
              </a:spcAft>
              <a:buSzPts val="1000"/>
              <a:buChar char="○"/>
              <a:defRPr sz="1000"/>
            </a:lvl2pPr>
            <a:lvl3pPr marL="1371600" lvl="2" indent="-292100" algn="ctr" rtl="0">
              <a:spcBef>
                <a:spcPts val="0"/>
              </a:spcBef>
              <a:spcAft>
                <a:spcPts val="0"/>
              </a:spcAft>
              <a:buSzPts val="1000"/>
              <a:buChar char="■"/>
              <a:defRPr sz="1000"/>
            </a:lvl3pPr>
            <a:lvl4pPr marL="1828800" lvl="3" indent="-292100" algn="ctr" rtl="0">
              <a:spcBef>
                <a:spcPts val="0"/>
              </a:spcBef>
              <a:spcAft>
                <a:spcPts val="0"/>
              </a:spcAft>
              <a:buSzPts val="1000"/>
              <a:buChar char="●"/>
              <a:defRPr sz="1000"/>
            </a:lvl4pPr>
            <a:lvl5pPr marL="2286000" lvl="4" indent="-292100" algn="ctr" rtl="0">
              <a:spcBef>
                <a:spcPts val="0"/>
              </a:spcBef>
              <a:spcAft>
                <a:spcPts val="0"/>
              </a:spcAft>
              <a:buSzPts val="1000"/>
              <a:buChar char="○"/>
              <a:defRPr sz="1000"/>
            </a:lvl5pPr>
            <a:lvl6pPr marL="2743200" lvl="5" indent="-292100" algn="ctr" rtl="0">
              <a:spcBef>
                <a:spcPts val="0"/>
              </a:spcBef>
              <a:spcAft>
                <a:spcPts val="0"/>
              </a:spcAft>
              <a:buSzPts val="1000"/>
              <a:buChar char="■"/>
              <a:defRPr sz="1000"/>
            </a:lvl6pPr>
            <a:lvl7pPr marL="3200400" lvl="6" indent="-292100" algn="ctr" rtl="0">
              <a:spcBef>
                <a:spcPts val="0"/>
              </a:spcBef>
              <a:spcAft>
                <a:spcPts val="0"/>
              </a:spcAft>
              <a:buSzPts val="1000"/>
              <a:buChar char="●"/>
              <a:defRPr sz="1000"/>
            </a:lvl7pPr>
            <a:lvl8pPr marL="3657600" lvl="7" indent="-292100" algn="ctr" rtl="0">
              <a:spcBef>
                <a:spcPts val="0"/>
              </a:spcBef>
              <a:spcAft>
                <a:spcPts val="0"/>
              </a:spcAft>
              <a:buSzPts val="1000"/>
              <a:buChar char="○"/>
              <a:defRPr sz="1000"/>
            </a:lvl8pPr>
            <a:lvl9pPr marL="4114800" lvl="8" indent="-292100" algn="ctr" rtl="0">
              <a:spcBef>
                <a:spcPts val="0"/>
              </a:spcBef>
              <a:spcAft>
                <a:spcPts val="0"/>
              </a:spcAft>
              <a:buSzPts val="1000"/>
              <a:buChar char="■"/>
              <a:defRPr sz="1000"/>
            </a:lvl9pPr>
          </a:lstStyle>
          <a:p>
            <a:endParaRPr/>
          </a:p>
        </p:txBody>
      </p:sp>
      <p:sp>
        <p:nvSpPr>
          <p:cNvPr id="109" name="Google Shape;109;p26"/>
          <p:cNvSpPr txBox="1">
            <a:spLocks noGrp="1"/>
          </p:cNvSpPr>
          <p:nvPr>
            <p:ph type="body" idx="7"/>
          </p:nvPr>
        </p:nvSpPr>
        <p:spPr>
          <a:xfrm>
            <a:off x="4754300" y="3165925"/>
            <a:ext cx="1616700" cy="1102500"/>
          </a:xfrm>
          <a:prstGeom prst="rect">
            <a:avLst/>
          </a:prstGeom>
        </p:spPr>
        <p:txBody>
          <a:bodyPr spcFirstLastPara="1" wrap="square" lIns="91425" tIns="91425" rIns="91425" bIns="91425" anchor="t" anchorCtr="0">
            <a:normAutofit/>
          </a:bodyPr>
          <a:lstStyle>
            <a:lvl1pPr marL="457200" lvl="0" indent="-317500" algn="ctr" rtl="0">
              <a:spcBef>
                <a:spcPts val="0"/>
              </a:spcBef>
              <a:spcAft>
                <a:spcPts val="0"/>
              </a:spcAft>
              <a:buSzPts val="1400"/>
              <a:buChar char="●"/>
              <a:defRPr sz="1400"/>
            </a:lvl1pPr>
            <a:lvl2pPr marL="914400" lvl="1" indent="-292100" algn="ctr" rtl="0">
              <a:spcBef>
                <a:spcPts val="0"/>
              </a:spcBef>
              <a:spcAft>
                <a:spcPts val="0"/>
              </a:spcAft>
              <a:buSzPts val="1000"/>
              <a:buChar char="○"/>
              <a:defRPr sz="1000"/>
            </a:lvl2pPr>
            <a:lvl3pPr marL="1371600" lvl="2" indent="-292100" algn="ctr" rtl="0">
              <a:spcBef>
                <a:spcPts val="0"/>
              </a:spcBef>
              <a:spcAft>
                <a:spcPts val="0"/>
              </a:spcAft>
              <a:buSzPts val="1000"/>
              <a:buChar char="■"/>
              <a:defRPr sz="1000"/>
            </a:lvl3pPr>
            <a:lvl4pPr marL="1828800" lvl="3" indent="-292100" algn="ctr" rtl="0">
              <a:spcBef>
                <a:spcPts val="0"/>
              </a:spcBef>
              <a:spcAft>
                <a:spcPts val="0"/>
              </a:spcAft>
              <a:buSzPts val="1000"/>
              <a:buChar char="●"/>
              <a:defRPr sz="1000"/>
            </a:lvl4pPr>
            <a:lvl5pPr marL="2286000" lvl="4" indent="-292100" algn="ctr" rtl="0">
              <a:spcBef>
                <a:spcPts val="0"/>
              </a:spcBef>
              <a:spcAft>
                <a:spcPts val="0"/>
              </a:spcAft>
              <a:buSzPts val="1000"/>
              <a:buChar char="○"/>
              <a:defRPr sz="1000"/>
            </a:lvl5pPr>
            <a:lvl6pPr marL="2743200" lvl="5" indent="-292100" algn="ctr" rtl="0">
              <a:spcBef>
                <a:spcPts val="0"/>
              </a:spcBef>
              <a:spcAft>
                <a:spcPts val="0"/>
              </a:spcAft>
              <a:buSzPts val="1000"/>
              <a:buChar char="■"/>
              <a:defRPr sz="1000"/>
            </a:lvl6pPr>
            <a:lvl7pPr marL="3200400" lvl="6" indent="-292100" algn="ctr" rtl="0">
              <a:spcBef>
                <a:spcPts val="0"/>
              </a:spcBef>
              <a:spcAft>
                <a:spcPts val="0"/>
              </a:spcAft>
              <a:buSzPts val="1000"/>
              <a:buChar char="●"/>
              <a:defRPr sz="1000"/>
            </a:lvl7pPr>
            <a:lvl8pPr marL="3657600" lvl="7" indent="-292100" algn="ctr" rtl="0">
              <a:spcBef>
                <a:spcPts val="0"/>
              </a:spcBef>
              <a:spcAft>
                <a:spcPts val="0"/>
              </a:spcAft>
              <a:buSzPts val="1000"/>
              <a:buChar char="○"/>
              <a:defRPr sz="1000"/>
            </a:lvl8pPr>
            <a:lvl9pPr marL="4114800" lvl="8" indent="-292100" algn="ctr" rtl="0">
              <a:spcBef>
                <a:spcPts val="0"/>
              </a:spcBef>
              <a:spcAft>
                <a:spcPts val="0"/>
              </a:spcAft>
              <a:buSzPts val="1000"/>
              <a:buChar char="■"/>
              <a:defRPr sz="1000"/>
            </a:lvl9pPr>
          </a:lstStyle>
          <a:p>
            <a:endParaRPr/>
          </a:p>
        </p:txBody>
      </p:sp>
      <p:sp>
        <p:nvSpPr>
          <p:cNvPr id="110" name="Google Shape;110;p26"/>
          <p:cNvSpPr txBox="1">
            <a:spLocks noGrp="1"/>
          </p:cNvSpPr>
          <p:nvPr>
            <p:ph type="body" idx="8"/>
          </p:nvPr>
        </p:nvSpPr>
        <p:spPr>
          <a:xfrm>
            <a:off x="6677900" y="3165925"/>
            <a:ext cx="1616700" cy="1102500"/>
          </a:xfrm>
          <a:prstGeom prst="rect">
            <a:avLst/>
          </a:prstGeom>
        </p:spPr>
        <p:txBody>
          <a:bodyPr spcFirstLastPara="1" wrap="square" lIns="91425" tIns="91425" rIns="91425" bIns="91425" anchor="t" anchorCtr="0">
            <a:normAutofit/>
          </a:bodyPr>
          <a:lstStyle>
            <a:lvl1pPr marL="457200" lvl="0" indent="-317500" algn="ctr" rtl="0">
              <a:spcBef>
                <a:spcPts val="0"/>
              </a:spcBef>
              <a:spcAft>
                <a:spcPts val="0"/>
              </a:spcAft>
              <a:buSzPts val="1400"/>
              <a:buChar char="●"/>
              <a:defRPr sz="1400"/>
            </a:lvl1pPr>
            <a:lvl2pPr marL="914400" lvl="1" indent="-292100" algn="ctr" rtl="0">
              <a:spcBef>
                <a:spcPts val="0"/>
              </a:spcBef>
              <a:spcAft>
                <a:spcPts val="0"/>
              </a:spcAft>
              <a:buSzPts val="1000"/>
              <a:buChar char="○"/>
              <a:defRPr sz="1000"/>
            </a:lvl2pPr>
            <a:lvl3pPr marL="1371600" lvl="2" indent="-292100" algn="ctr" rtl="0">
              <a:spcBef>
                <a:spcPts val="0"/>
              </a:spcBef>
              <a:spcAft>
                <a:spcPts val="0"/>
              </a:spcAft>
              <a:buSzPts val="1000"/>
              <a:buChar char="■"/>
              <a:defRPr sz="1000"/>
            </a:lvl3pPr>
            <a:lvl4pPr marL="1828800" lvl="3" indent="-292100" algn="ctr" rtl="0">
              <a:spcBef>
                <a:spcPts val="0"/>
              </a:spcBef>
              <a:spcAft>
                <a:spcPts val="0"/>
              </a:spcAft>
              <a:buSzPts val="1000"/>
              <a:buChar char="●"/>
              <a:defRPr sz="1000"/>
            </a:lvl4pPr>
            <a:lvl5pPr marL="2286000" lvl="4" indent="-292100" algn="ctr" rtl="0">
              <a:spcBef>
                <a:spcPts val="0"/>
              </a:spcBef>
              <a:spcAft>
                <a:spcPts val="0"/>
              </a:spcAft>
              <a:buSzPts val="1000"/>
              <a:buChar char="○"/>
              <a:defRPr sz="1000"/>
            </a:lvl5pPr>
            <a:lvl6pPr marL="2743200" lvl="5" indent="-292100" algn="ctr" rtl="0">
              <a:spcBef>
                <a:spcPts val="0"/>
              </a:spcBef>
              <a:spcAft>
                <a:spcPts val="0"/>
              </a:spcAft>
              <a:buSzPts val="1000"/>
              <a:buChar char="■"/>
              <a:defRPr sz="1000"/>
            </a:lvl6pPr>
            <a:lvl7pPr marL="3200400" lvl="6" indent="-292100" algn="ctr" rtl="0">
              <a:spcBef>
                <a:spcPts val="0"/>
              </a:spcBef>
              <a:spcAft>
                <a:spcPts val="0"/>
              </a:spcAft>
              <a:buSzPts val="1000"/>
              <a:buChar char="●"/>
              <a:defRPr sz="1000"/>
            </a:lvl7pPr>
            <a:lvl8pPr marL="3657600" lvl="7" indent="-292100" algn="ctr" rtl="0">
              <a:spcBef>
                <a:spcPts val="0"/>
              </a:spcBef>
              <a:spcAft>
                <a:spcPts val="0"/>
              </a:spcAft>
              <a:buSzPts val="1000"/>
              <a:buChar char="○"/>
              <a:defRPr sz="1000"/>
            </a:lvl8pPr>
            <a:lvl9pPr marL="4114800" lvl="8" indent="-292100" algn="ctr" rtl="0">
              <a:spcBef>
                <a:spcPts val="0"/>
              </a:spcBef>
              <a:spcAft>
                <a:spcPts val="0"/>
              </a:spcAft>
              <a:buSzPts val="1000"/>
              <a:buChar char="■"/>
              <a:defRPr sz="1000"/>
            </a:lvl9pPr>
          </a:lstStyle>
          <a:p>
            <a:endParaRPr/>
          </a:p>
        </p:txBody>
      </p:sp>
      <p:sp>
        <p:nvSpPr>
          <p:cNvPr id="111" name="Google Shape;111;p26"/>
          <p:cNvSpPr txBox="1">
            <a:spLocks noGrp="1"/>
          </p:cNvSpPr>
          <p:nvPr>
            <p:ph type="ctrTitle"/>
          </p:nvPr>
        </p:nvSpPr>
        <p:spPr>
          <a:xfrm>
            <a:off x="468800" y="473000"/>
            <a:ext cx="4786200" cy="9042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sic">
  <p:cSld name="CUSTOM_4_1_4_1_1_1">
    <p:spTree>
      <p:nvGrpSpPr>
        <p:cNvPr id="1" name="Shape 112"/>
        <p:cNvGrpSpPr/>
        <p:nvPr/>
      </p:nvGrpSpPr>
      <p:grpSpPr>
        <a:xfrm>
          <a:off x="0" y="0"/>
          <a:ext cx="0" cy="0"/>
          <a:chOff x="0" y="0"/>
          <a:chExt cx="0" cy="0"/>
        </a:xfrm>
      </p:grpSpPr>
      <p:sp>
        <p:nvSpPr>
          <p:cNvPr id="113" name="Google Shape;113;p27"/>
          <p:cNvSpPr txBox="1">
            <a:spLocks noGrp="1"/>
          </p:cNvSpPr>
          <p:nvPr>
            <p:ph type="ctrTitle"/>
          </p:nvPr>
        </p:nvSpPr>
        <p:spPr>
          <a:xfrm>
            <a:off x="468800" y="473000"/>
            <a:ext cx="4786200" cy="8079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4" name="Google Shape;114;p27"/>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Glean Theme">
  <p:cSld name="TITLE_2_1">
    <p:spTree>
      <p:nvGrpSpPr>
        <p:cNvPr id="1" name="Shape 115"/>
        <p:cNvGrpSpPr/>
        <p:nvPr/>
      </p:nvGrpSpPr>
      <p:grpSpPr>
        <a:xfrm>
          <a:off x="0" y="0"/>
          <a:ext cx="0" cy="0"/>
          <a:chOff x="0" y="0"/>
          <a:chExt cx="0" cy="0"/>
        </a:xfrm>
      </p:grpSpPr>
      <p:sp>
        <p:nvSpPr>
          <p:cNvPr id="116" name="Google Shape;116;p2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7" name="Google Shape;117;p2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title 1">
  <p:cSld name="BLANK_1_1_1_2_1">
    <p:bg>
      <p:bgPr>
        <a:solidFill>
          <a:schemeClr val="dk2"/>
        </a:solidFill>
        <a:effectLst/>
      </p:bgPr>
    </p:bg>
    <p:spTree>
      <p:nvGrpSpPr>
        <p:cNvPr id="1" name="Shape 118"/>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sic 1">
  <p:cSld name="CUSTOM_4_1_4_1_1_1_1">
    <p:spTree>
      <p:nvGrpSpPr>
        <p:cNvPr id="1" name="Shape 119"/>
        <p:cNvGrpSpPr/>
        <p:nvPr/>
      </p:nvGrpSpPr>
      <p:grpSpPr>
        <a:xfrm>
          <a:off x="0" y="0"/>
          <a:ext cx="0" cy="0"/>
          <a:chOff x="0" y="0"/>
          <a:chExt cx="0" cy="0"/>
        </a:xfrm>
      </p:grpSpPr>
      <p:sp>
        <p:nvSpPr>
          <p:cNvPr id="120" name="Google Shape;120;p30"/>
          <p:cNvSpPr txBox="1">
            <a:spLocks noGrp="1"/>
          </p:cNvSpPr>
          <p:nvPr>
            <p:ph type="ctrTitle"/>
          </p:nvPr>
        </p:nvSpPr>
        <p:spPr>
          <a:xfrm>
            <a:off x="697100" y="701600"/>
            <a:ext cx="4716000" cy="784200"/>
          </a:xfrm>
          <a:prstGeom prst="rect">
            <a:avLst/>
          </a:prstGeom>
        </p:spPr>
        <p:txBody>
          <a:bodyPr spcFirstLastPara="1" wrap="square" lIns="91425" tIns="91425" rIns="91425" bIns="91425" anchor="t" anchorCtr="0">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21" name="Google Shape;121;p30"/>
          <p:cNvSpPr txBox="1">
            <a:spLocks noGrp="1"/>
          </p:cNvSpPr>
          <p:nvPr>
            <p:ph type="body" idx="1"/>
          </p:nvPr>
        </p:nvSpPr>
        <p:spPr>
          <a:xfrm>
            <a:off x="697100" y="1388975"/>
            <a:ext cx="4716000" cy="2866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22" name="Google Shape;122;p30"/>
          <p:cNvSpPr>
            <a:spLocks noGrp="1"/>
          </p:cNvSpPr>
          <p:nvPr>
            <p:ph type="pic" idx="2"/>
          </p:nvPr>
        </p:nvSpPr>
        <p:spPr>
          <a:xfrm>
            <a:off x="5798750" y="1294350"/>
            <a:ext cx="2554800" cy="25548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subtitle 1">
  <p:cSld name="TITLE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ctrTitle"/>
          </p:nvPr>
        </p:nvSpPr>
        <p:spPr>
          <a:xfrm>
            <a:off x="468806" y="1296150"/>
            <a:ext cx="4786200" cy="13536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4"/>
          <p:cNvSpPr txBox="1">
            <a:spLocks noGrp="1"/>
          </p:cNvSpPr>
          <p:nvPr>
            <p:ph type="subTitle" idx="1"/>
          </p:nvPr>
        </p:nvSpPr>
        <p:spPr>
          <a:xfrm>
            <a:off x="468799" y="2723725"/>
            <a:ext cx="4179300" cy="733500"/>
          </a:xfrm>
          <a:prstGeom prst="rect">
            <a:avLst/>
          </a:prstGeom>
        </p:spPr>
        <p:txBody>
          <a:bodyPr spcFirstLastPara="1" wrap="square" lIns="91425" tIns="91425" rIns="91425" bIns="91425" anchor="t" anchorCtr="0">
            <a:normAutofit/>
          </a:bodyPr>
          <a:lstStyle>
            <a:lvl1pPr lvl="0">
              <a:spcBef>
                <a:spcPts val="0"/>
              </a:spcBef>
              <a:spcAft>
                <a:spcPts val="0"/>
              </a:spcAft>
              <a:buSzPts val="1800"/>
              <a:buFont typeface="Poppins Light"/>
              <a:buNone/>
              <a:defRPr>
                <a:latin typeface="Poppins Light"/>
                <a:ea typeface="Poppins Light"/>
                <a:cs typeface="Poppins Light"/>
                <a:sym typeface="Poppi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
          <p:cNvSpPr>
            <a:spLocks noGrp="1"/>
          </p:cNvSpPr>
          <p:nvPr>
            <p:ph type="pic" idx="2"/>
          </p:nvPr>
        </p:nvSpPr>
        <p:spPr>
          <a:xfrm>
            <a:off x="5735550" y="1354500"/>
            <a:ext cx="2434500" cy="2434500"/>
          </a:xfrm>
          <a:prstGeom prst="rect">
            <a:avLst/>
          </a:prstGeom>
          <a:noFill/>
          <a:ln>
            <a:noFill/>
          </a:ln>
        </p:spPr>
      </p:sp>
      <p:pic>
        <p:nvPicPr>
          <p:cNvPr id="19" name="Google Shape;19;p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92600" y="330124"/>
            <a:ext cx="1717225" cy="73349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sic 2 1">
  <p:cSld name="CUSTOM_4_1_4_1_1_1_5">
    <p:spTree>
      <p:nvGrpSpPr>
        <p:cNvPr id="1" name="Shape 129"/>
        <p:cNvGrpSpPr/>
        <p:nvPr/>
      </p:nvGrpSpPr>
      <p:grpSpPr>
        <a:xfrm>
          <a:off x="0" y="0"/>
          <a:ext cx="0" cy="0"/>
          <a:chOff x="0" y="0"/>
          <a:chExt cx="0" cy="0"/>
        </a:xfrm>
      </p:grpSpPr>
      <p:sp>
        <p:nvSpPr>
          <p:cNvPr id="130" name="Google Shape;130;p33"/>
          <p:cNvSpPr txBox="1">
            <a:spLocks noGrp="1"/>
          </p:cNvSpPr>
          <p:nvPr>
            <p:ph type="ctrTitle"/>
          </p:nvPr>
        </p:nvSpPr>
        <p:spPr>
          <a:xfrm>
            <a:off x="468800" y="473000"/>
            <a:ext cx="4786200" cy="8079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1" name="Google Shape;131;p33"/>
          <p:cNvSpPr txBox="1">
            <a:spLocks noGrp="1"/>
          </p:cNvSpPr>
          <p:nvPr>
            <p:ph type="body" idx="1"/>
          </p:nvPr>
        </p:nvSpPr>
        <p:spPr>
          <a:xfrm>
            <a:off x="468800" y="1280850"/>
            <a:ext cx="4786200" cy="3164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_2_4">
  <p:cSld name="TITLE_2_4">
    <p:spTree>
      <p:nvGrpSpPr>
        <p:cNvPr id="1" name="Shape 132"/>
        <p:cNvGrpSpPr/>
        <p:nvPr/>
      </p:nvGrpSpPr>
      <p:grpSpPr>
        <a:xfrm>
          <a:off x="0" y="0"/>
          <a:ext cx="0" cy="0"/>
          <a:chOff x="0" y="0"/>
          <a:chExt cx="0" cy="0"/>
        </a:xfrm>
      </p:grpSpPr>
      <p:sp>
        <p:nvSpPr>
          <p:cNvPr id="133" name="Google Shape;133;p3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4" name="Google Shape;134;p3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5" name="Google Shape;13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vider 2">
  <p:cSld name="TITLE_1_2_1_1_1_1_1">
    <p:bg>
      <p:bgPr>
        <a:solidFill>
          <a:srgbClr val="BF72FD"/>
        </a:solidFill>
        <a:effectLst/>
      </p:bgPr>
    </p:bg>
    <p:spTree>
      <p:nvGrpSpPr>
        <p:cNvPr id="1" name="Shape 136"/>
        <p:cNvGrpSpPr/>
        <p:nvPr/>
      </p:nvGrpSpPr>
      <p:grpSpPr>
        <a:xfrm>
          <a:off x="0" y="0"/>
          <a:ext cx="0" cy="0"/>
          <a:chOff x="0" y="0"/>
          <a:chExt cx="0" cy="0"/>
        </a:xfrm>
      </p:grpSpPr>
      <p:sp>
        <p:nvSpPr>
          <p:cNvPr id="137" name="Google Shape;137;p35"/>
          <p:cNvSpPr txBox="1">
            <a:spLocks noGrp="1"/>
          </p:cNvSpPr>
          <p:nvPr>
            <p:ph type="ctrTitle"/>
          </p:nvPr>
        </p:nvSpPr>
        <p:spPr>
          <a:xfrm>
            <a:off x="1983150" y="3376825"/>
            <a:ext cx="5177700" cy="1032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400"/>
              <a:buNone/>
              <a:defRPr sz="2400"/>
            </a:lvl1pPr>
            <a:lvl2pPr lvl="1" algn="ctr">
              <a:spcBef>
                <a:spcPts val="0"/>
              </a:spcBef>
              <a:spcAft>
                <a:spcPts val="0"/>
              </a:spcAft>
              <a:buSzPts val="2600"/>
              <a:buNone/>
              <a:defRPr sz="2600"/>
            </a:lvl2pPr>
            <a:lvl3pPr lvl="2" algn="ctr">
              <a:spcBef>
                <a:spcPts val="0"/>
              </a:spcBef>
              <a:spcAft>
                <a:spcPts val="0"/>
              </a:spcAft>
              <a:buSzPts val="2600"/>
              <a:buNone/>
              <a:defRPr sz="2600"/>
            </a:lvl3pPr>
            <a:lvl4pPr lvl="3" algn="ctr">
              <a:spcBef>
                <a:spcPts val="0"/>
              </a:spcBef>
              <a:spcAft>
                <a:spcPts val="0"/>
              </a:spcAft>
              <a:buSzPts val="2600"/>
              <a:buNone/>
              <a:defRPr sz="2600"/>
            </a:lvl4pPr>
            <a:lvl5pPr lvl="4" algn="ctr">
              <a:spcBef>
                <a:spcPts val="0"/>
              </a:spcBef>
              <a:spcAft>
                <a:spcPts val="0"/>
              </a:spcAft>
              <a:buSzPts val="2600"/>
              <a:buNone/>
              <a:defRPr sz="2600"/>
            </a:lvl5pPr>
            <a:lvl6pPr lvl="5" algn="ctr">
              <a:spcBef>
                <a:spcPts val="0"/>
              </a:spcBef>
              <a:spcAft>
                <a:spcPts val="0"/>
              </a:spcAft>
              <a:buSzPts val="2600"/>
              <a:buNone/>
              <a:defRPr sz="2600"/>
            </a:lvl6pPr>
            <a:lvl7pPr lvl="6" algn="ctr">
              <a:spcBef>
                <a:spcPts val="0"/>
              </a:spcBef>
              <a:spcAft>
                <a:spcPts val="0"/>
              </a:spcAft>
              <a:buSzPts val="2600"/>
              <a:buNone/>
              <a:defRPr sz="2600"/>
            </a:lvl7pPr>
            <a:lvl8pPr lvl="7" algn="ctr">
              <a:spcBef>
                <a:spcPts val="0"/>
              </a:spcBef>
              <a:spcAft>
                <a:spcPts val="0"/>
              </a:spcAft>
              <a:buSzPts val="2600"/>
              <a:buNone/>
              <a:defRPr sz="2600"/>
            </a:lvl8pPr>
            <a:lvl9pPr lvl="8" algn="ctr">
              <a:spcBef>
                <a:spcPts val="0"/>
              </a:spcBef>
              <a:spcAft>
                <a:spcPts val="0"/>
              </a:spcAft>
              <a:buSzPts val="2600"/>
              <a:buNone/>
              <a:defRPr sz="2600"/>
            </a:lvl9pPr>
          </a:lstStyle>
          <a:p>
            <a:endParaRPr/>
          </a:p>
        </p:txBody>
      </p:sp>
      <p:sp>
        <p:nvSpPr>
          <p:cNvPr id="138" name="Google Shape;138;p35"/>
          <p:cNvSpPr>
            <a:spLocks noGrp="1"/>
          </p:cNvSpPr>
          <p:nvPr>
            <p:ph type="pic" idx="2"/>
          </p:nvPr>
        </p:nvSpPr>
        <p:spPr>
          <a:xfrm>
            <a:off x="3395700" y="771500"/>
            <a:ext cx="2352600" cy="23526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9"/>
        <p:cNvGrpSpPr/>
        <p:nvPr/>
      </p:nvGrpSpPr>
      <p:grpSpPr>
        <a:xfrm>
          <a:off x="0" y="0"/>
          <a:ext cx="0" cy="0"/>
          <a:chOff x="0" y="0"/>
          <a:chExt cx="0" cy="0"/>
        </a:xfrm>
      </p:grpSpPr>
      <p:sp>
        <p:nvSpPr>
          <p:cNvPr id="140" name="Google Shape;140;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1" name="Google Shape;141;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42" name="Google Shape;142;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ree icons 1">
  <p:cSld name="CUSTOM_4_1_4_1_2">
    <p:spTree>
      <p:nvGrpSpPr>
        <p:cNvPr id="1" name="Shape 143"/>
        <p:cNvGrpSpPr/>
        <p:nvPr/>
      </p:nvGrpSpPr>
      <p:grpSpPr>
        <a:xfrm>
          <a:off x="0" y="0"/>
          <a:ext cx="0" cy="0"/>
          <a:chOff x="0" y="0"/>
          <a:chExt cx="0" cy="0"/>
        </a:xfrm>
      </p:grpSpPr>
      <p:sp>
        <p:nvSpPr>
          <p:cNvPr id="144" name="Google Shape;144;p37"/>
          <p:cNvSpPr txBox="1">
            <a:spLocks noGrp="1"/>
          </p:cNvSpPr>
          <p:nvPr>
            <p:ph type="ctrTitle"/>
          </p:nvPr>
        </p:nvSpPr>
        <p:spPr>
          <a:xfrm>
            <a:off x="697100" y="701600"/>
            <a:ext cx="4083600" cy="784200"/>
          </a:xfrm>
          <a:prstGeom prst="rect">
            <a:avLst/>
          </a:prstGeom>
        </p:spPr>
        <p:txBody>
          <a:bodyPr spcFirstLastPara="1" wrap="square" lIns="91425" tIns="91425" rIns="91425" bIns="91425" anchor="t" anchorCtr="0">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45" name="Google Shape;145;p37"/>
          <p:cNvSpPr txBox="1">
            <a:spLocks noGrp="1"/>
          </p:cNvSpPr>
          <p:nvPr>
            <p:ph type="body" idx="1"/>
          </p:nvPr>
        </p:nvSpPr>
        <p:spPr>
          <a:xfrm>
            <a:off x="894750" y="3165925"/>
            <a:ext cx="1830900" cy="11025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292100" algn="ctr">
              <a:spcBef>
                <a:spcPts val="0"/>
              </a:spcBef>
              <a:spcAft>
                <a:spcPts val="0"/>
              </a:spcAft>
              <a:buSzPts val="1000"/>
              <a:buChar char="○"/>
              <a:defRPr sz="1000"/>
            </a:lvl2pPr>
            <a:lvl3pPr marL="1371600" lvl="2" indent="-292100" algn="ctr">
              <a:spcBef>
                <a:spcPts val="0"/>
              </a:spcBef>
              <a:spcAft>
                <a:spcPts val="0"/>
              </a:spcAft>
              <a:buSzPts val="1000"/>
              <a:buChar char="■"/>
              <a:defRPr sz="1000"/>
            </a:lvl3pPr>
            <a:lvl4pPr marL="1828800" lvl="3" indent="-292100" algn="ctr">
              <a:spcBef>
                <a:spcPts val="0"/>
              </a:spcBef>
              <a:spcAft>
                <a:spcPts val="0"/>
              </a:spcAft>
              <a:buSzPts val="1000"/>
              <a:buChar char="●"/>
              <a:defRPr sz="1000"/>
            </a:lvl4pPr>
            <a:lvl5pPr marL="2286000" lvl="4" indent="-292100" algn="ctr">
              <a:spcBef>
                <a:spcPts val="0"/>
              </a:spcBef>
              <a:spcAft>
                <a:spcPts val="0"/>
              </a:spcAft>
              <a:buSzPts val="1000"/>
              <a:buChar char="○"/>
              <a:defRPr sz="1000"/>
            </a:lvl5pPr>
            <a:lvl6pPr marL="2743200" lvl="5" indent="-292100" algn="ctr">
              <a:spcBef>
                <a:spcPts val="0"/>
              </a:spcBef>
              <a:spcAft>
                <a:spcPts val="0"/>
              </a:spcAft>
              <a:buSzPts val="1000"/>
              <a:buChar char="■"/>
              <a:defRPr sz="1000"/>
            </a:lvl6pPr>
            <a:lvl7pPr marL="3200400" lvl="6" indent="-292100" algn="ctr">
              <a:spcBef>
                <a:spcPts val="0"/>
              </a:spcBef>
              <a:spcAft>
                <a:spcPts val="0"/>
              </a:spcAft>
              <a:buSzPts val="1000"/>
              <a:buChar char="●"/>
              <a:defRPr sz="1000"/>
            </a:lvl7pPr>
            <a:lvl8pPr marL="3657600" lvl="7" indent="-292100" algn="ctr">
              <a:spcBef>
                <a:spcPts val="0"/>
              </a:spcBef>
              <a:spcAft>
                <a:spcPts val="0"/>
              </a:spcAft>
              <a:buSzPts val="1000"/>
              <a:buChar char="○"/>
              <a:defRPr sz="1000"/>
            </a:lvl8pPr>
            <a:lvl9pPr marL="4114800" lvl="8" indent="-292100" algn="ctr">
              <a:spcBef>
                <a:spcPts val="0"/>
              </a:spcBef>
              <a:spcAft>
                <a:spcPts val="0"/>
              </a:spcAft>
              <a:buSzPts val="1000"/>
              <a:buChar char="■"/>
              <a:defRPr sz="1000"/>
            </a:lvl9pPr>
          </a:lstStyle>
          <a:p>
            <a:endParaRPr/>
          </a:p>
        </p:txBody>
      </p:sp>
      <p:sp>
        <p:nvSpPr>
          <p:cNvPr id="146" name="Google Shape;146;p37"/>
          <p:cNvSpPr>
            <a:spLocks noGrp="1"/>
          </p:cNvSpPr>
          <p:nvPr>
            <p:ph type="pic" idx="2"/>
          </p:nvPr>
        </p:nvSpPr>
        <p:spPr>
          <a:xfrm>
            <a:off x="1137500" y="1615348"/>
            <a:ext cx="1345500" cy="1345500"/>
          </a:xfrm>
          <a:prstGeom prst="rect">
            <a:avLst/>
          </a:prstGeom>
          <a:noFill/>
          <a:ln>
            <a:noFill/>
          </a:ln>
        </p:spPr>
      </p:sp>
      <p:sp>
        <p:nvSpPr>
          <p:cNvPr id="147" name="Google Shape;147;p37"/>
          <p:cNvSpPr txBox="1">
            <a:spLocks noGrp="1"/>
          </p:cNvSpPr>
          <p:nvPr>
            <p:ph type="body" idx="3"/>
          </p:nvPr>
        </p:nvSpPr>
        <p:spPr>
          <a:xfrm>
            <a:off x="3656550" y="3165925"/>
            <a:ext cx="1830900" cy="11025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292100" algn="ctr">
              <a:spcBef>
                <a:spcPts val="0"/>
              </a:spcBef>
              <a:spcAft>
                <a:spcPts val="0"/>
              </a:spcAft>
              <a:buSzPts val="1000"/>
              <a:buChar char="○"/>
              <a:defRPr sz="1000"/>
            </a:lvl2pPr>
            <a:lvl3pPr marL="1371600" lvl="2" indent="-292100" algn="ctr">
              <a:spcBef>
                <a:spcPts val="0"/>
              </a:spcBef>
              <a:spcAft>
                <a:spcPts val="0"/>
              </a:spcAft>
              <a:buSzPts val="1000"/>
              <a:buChar char="■"/>
              <a:defRPr sz="1000"/>
            </a:lvl3pPr>
            <a:lvl4pPr marL="1828800" lvl="3" indent="-292100" algn="ctr">
              <a:spcBef>
                <a:spcPts val="0"/>
              </a:spcBef>
              <a:spcAft>
                <a:spcPts val="0"/>
              </a:spcAft>
              <a:buSzPts val="1000"/>
              <a:buChar char="●"/>
              <a:defRPr sz="1000"/>
            </a:lvl4pPr>
            <a:lvl5pPr marL="2286000" lvl="4" indent="-292100" algn="ctr">
              <a:spcBef>
                <a:spcPts val="0"/>
              </a:spcBef>
              <a:spcAft>
                <a:spcPts val="0"/>
              </a:spcAft>
              <a:buSzPts val="1000"/>
              <a:buChar char="○"/>
              <a:defRPr sz="1000"/>
            </a:lvl5pPr>
            <a:lvl6pPr marL="2743200" lvl="5" indent="-292100" algn="ctr">
              <a:spcBef>
                <a:spcPts val="0"/>
              </a:spcBef>
              <a:spcAft>
                <a:spcPts val="0"/>
              </a:spcAft>
              <a:buSzPts val="1000"/>
              <a:buChar char="■"/>
              <a:defRPr sz="1000"/>
            </a:lvl6pPr>
            <a:lvl7pPr marL="3200400" lvl="6" indent="-292100" algn="ctr">
              <a:spcBef>
                <a:spcPts val="0"/>
              </a:spcBef>
              <a:spcAft>
                <a:spcPts val="0"/>
              </a:spcAft>
              <a:buSzPts val="1000"/>
              <a:buChar char="●"/>
              <a:defRPr sz="1000"/>
            </a:lvl7pPr>
            <a:lvl8pPr marL="3657600" lvl="7" indent="-292100" algn="ctr">
              <a:spcBef>
                <a:spcPts val="0"/>
              </a:spcBef>
              <a:spcAft>
                <a:spcPts val="0"/>
              </a:spcAft>
              <a:buSzPts val="1000"/>
              <a:buChar char="○"/>
              <a:defRPr sz="1000"/>
            </a:lvl8pPr>
            <a:lvl9pPr marL="4114800" lvl="8" indent="-292100" algn="ctr">
              <a:spcBef>
                <a:spcPts val="0"/>
              </a:spcBef>
              <a:spcAft>
                <a:spcPts val="0"/>
              </a:spcAft>
              <a:buSzPts val="1000"/>
              <a:buChar char="■"/>
              <a:defRPr sz="1000"/>
            </a:lvl9pPr>
          </a:lstStyle>
          <a:p>
            <a:endParaRPr/>
          </a:p>
        </p:txBody>
      </p:sp>
      <p:sp>
        <p:nvSpPr>
          <p:cNvPr id="148" name="Google Shape;148;p37"/>
          <p:cNvSpPr>
            <a:spLocks noGrp="1"/>
          </p:cNvSpPr>
          <p:nvPr>
            <p:ph type="pic" idx="4"/>
          </p:nvPr>
        </p:nvSpPr>
        <p:spPr>
          <a:xfrm>
            <a:off x="3899300" y="1615348"/>
            <a:ext cx="1345500" cy="1345500"/>
          </a:xfrm>
          <a:prstGeom prst="rect">
            <a:avLst/>
          </a:prstGeom>
          <a:noFill/>
          <a:ln>
            <a:noFill/>
          </a:ln>
        </p:spPr>
      </p:sp>
      <p:sp>
        <p:nvSpPr>
          <p:cNvPr id="149" name="Google Shape;149;p37"/>
          <p:cNvSpPr txBox="1">
            <a:spLocks noGrp="1"/>
          </p:cNvSpPr>
          <p:nvPr>
            <p:ph type="body" idx="5"/>
          </p:nvPr>
        </p:nvSpPr>
        <p:spPr>
          <a:xfrm>
            <a:off x="6418350" y="3165925"/>
            <a:ext cx="1830900" cy="11025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292100" algn="ctr">
              <a:spcBef>
                <a:spcPts val="0"/>
              </a:spcBef>
              <a:spcAft>
                <a:spcPts val="0"/>
              </a:spcAft>
              <a:buSzPts val="1000"/>
              <a:buChar char="○"/>
              <a:defRPr sz="1000"/>
            </a:lvl2pPr>
            <a:lvl3pPr marL="1371600" lvl="2" indent="-292100" algn="ctr">
              <a:spcBef>
                <a:spcPts val="0"/>
              </a:spcBef>
              <a:spcAft>
                <a:spcPts val="0"/>
              </a:spcAft>
              <a:buSzPts val="1000"/>
              <a:buChar char="■"/>
              <a:defRPr sz="1000"/>
            </a:lvl3pPr>
            <a:lvl4pPr marL="1828800" lvl="3" indent="-292100" algn="ctr">
              <a:spcBef>
                <a:spcPts val="0"/>
              </a:spcBef>
              <a:spcAft>
                <a:spcPts val="0"/>
              </a:spcAft>
              <a:buSzPts val="1000"/>
              <a:buChar char="●"/>
              <a:defRPr sz="1000"/>
            </a:lvl4pPr>
            <a:lvl5pPr marL="2286000" lvl="4" indent="-292100" algn="ctr">
              <a:spcBef>
                <a:spcPts val="0"/>
              </a:spcBef>
              <a:spcAft>
                <a:spcPts val="0"/>
              </a:spcAft>
              <a:buSzPts val="1000"/>
              <a:buChar char="○"/>
              <a:defRPr sz="1000"/>
            </a:lvl5pPr>
            <a:lvl6pPr marL="2743200" lvl="5" indent="-292100" algn="ctr">
              <a:spcBef>
                <a:spcPts val="0"/>
              </a:spcBef>
              <a:spcAft>
                <a:spcPts val="0"/>
              </a:spcAft>
              <a:buSzPts val="1000"/>
              <a:buChar char="■"/>
              <a:defRPr sz="1000"/>
            </a:lvl6pPr>
            <a:lvl7pPr marL="3200400" lvl="6" indent="-292100" algn="ctr">
              <a:spcBef>
                <a:spcPts val="0"/>
              </a:spcBef>
              <a:spcAft>
                <a:spcPts val="0"/>
              </a:spcAft>
              <a:buSzPts val="1000"/>
              <a:buChar char="●"/>
              <a:defRPr sz="1000"/>
            </a:lvl7pPr>
            <a:lvl8pPr marL="3657600" lvl="7" indent="-292100" algn="ctr">
              <a:spcBef>
                <a:spcPts val="0"/>
              </a:spcBef>
              <a:spcAft>
                <a:spcPts val="0"/>
              </a:spcAft>
              <a:buSzPts val="1000"/>
              <a:buChar char="○"/>
              <a:defRPr sz="1000"/>
            </a:lvl8pPr>
            <a:lvl9pPr marL="4114800" lvl="8" indent="-292100" algn="ctr">
              <a:spcBef>
                <a:spcPts val="0"/>
              </a:spcBef>
              <a:spcAft>
                <a:spcPts val="0"/>
              </a:spcAft>
              <a:buSzPts val="1000"/>
              <a:buChar char="■"/>
              <a:defRPr sz="1000"/>
            </a:lvl9pPr>
          </a:lstStyle>
          <a:p>
            <a:endParaRPr/>
          </a:p>
        </p:txBody>
      </p:sp>
      <p:sp>
        <p:nvSpPr>
          <p:cNvPr id="150" name="Google Shape;150;p37"/>
          <p:cNvSpPr>
            <a:spLocks noGrp="1"/>
          </p:cNvSpPr>
          <p:nvPr>
            <p:ph type="pic" idx="6"/>
          </p:nvPr>
        </p:nvSpPr>
        <p:spPr>
          <a:xfrm>
            <a:off x="6661100" y="1615348"/>
            <a:ext cx="1345500" cy="13455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_2_5">
  <p:cSld name="TITLE_2_5">
    <p:spTree>
      <p:nvGrpSpPr>
        <p:cNvPr id="1" name="Shape 151"/>
        <p:cNvGrpSpPr/>
        <p:nvPr/>
      </p:nvGrpSpPr>
      <p:grpSpPr>
        <a:xfrm>
          <a:off x="0" y="0"/>
          <a:ext cx="0" cy="0"/>
          <a:chOff x="0" y="0"/>
          <a:chExt cx="0" cy="0"/>
        </a:xfrm>
      </p:grpSpPr>
      <p:sp>
        <p:nvSpPr>
          <p:cNvPr id="152" name="Google Shape;152;p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3" name="Google Shape;153;p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4" name="Google Shape;15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vider 1">
  <p:cSld name="TITLE_1_2_1_1_1_1_2">
    <p:bg>
      <p:bgPr>
        <a:solidFill>
          <a:srgbClr val="FC88C6"/>
        </a:solidFill>
        <a:effectLst/>
      </p:bgPr>
    </p:bg>
    <p:spTree>
      <p:nvGrpSpPr>
        <p:cNvPr id="1" name="Shape 155"/>
        <p:cNvGrpSpPr/>
        <p:nvPr/>
      </p:nvGrpSpPr>
      <p:grpSpPr>
        <a:xfrm>
          <a:off x="0" y="0"/>
          <a:ext cx="0" cy="0"/>
          <a:chOff x="0" y="0"/>
          <a:chExt cx="0" cy="0"/>
        </a:xfrm>
      </p:grpSpPr>
      <p:sp>
        <p:nvSpPr>
          <p:cNvPr id="156" name="Google Shape;156;p39"/>
          <p:cNvSpPr txBox="1">
            <a:spLocks noGrp="1"/>
          </p:cNvSpPr>
          <p:nvPr>
            <p:ph type="ctrTitle"/>
          </p:nvPr>
        </p:nvSpPr>
        <p:spPr>
          <a:xfrm>
            <a:off x="1983150" y="3376825"/>
            <a:ext cx="5177700" cy="1032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400"/>
              <a:buNone/>
              <a:defRPr sz="2400"/>
            </a:lvl1pPr>
            <a:lvl2pPr lvl="1" algn="ctr">
              <a:spcBef>
                <a:spcPts val="0"/>
              </a:spcBef>
              <a:spcAft>
                <a:spcPts val="0"/>
              </a:spcAft>
              <a:buSzPts val="2600"/>
              <a:buNone/>
              <a:defRPr sz="2600"/>
            </a:lvl2pPr>
            <a:lvl3pPr lvl="2" algn="ctr">
              <a:spcBef>
                <a:spcPts val="0"/>
              </a:spcBef>
              <a:spcAft>
                <a:spcPts val="0"/>
              </a:spcAft>
              <a:buSzPts val="2600"/>
              <a:buNone/>
              <a:defRPr sz="2600"/>
            </a:lvl3pPr>
            <a:lvl4pPr lvl="3" algn="ctr">
              <a:spcBef>
                <a:spcPts val="0"/>
              </a:spcBef>
              <a:spcAft>
                <a:spcPts val="0"/>
              </a:spcAft>
              <a:buSzPts val="2600"/>
              <a:buNone/>
              <a:defRPr sz="2600"/>
            </a:lvl4pPr>
            <a:lvl5pPr lvl="4" algn="ctr">
              <a:spcBef>
                <a:spcPts val="0"/>
              </a:spcBef>
              <a:spcAft>
                <a:spcPts val="0"/>
              </a:spcAft>
              <a:buSzPts val="2600"/>
              <a:buNone/>
              <a:defRPr sz="2600"/>
            </a:lvl5pPr>
            <a:lvl6pPr lvl="5" algn="ctr">
              <a:spcBef>
                <a:spcPts val="0"/>
              </a:spcBef>
              <a:spcAft>
                <a:spcPts val="0"/>
              </a:spcAft>
              <a:buSzPts val="2600"/>
              <a:buNone/>
              <a:defRPr sz="2600"/>
            </a:lvl6pPr>
            <a:lvl7pPr lvl="6" algn="ctr">
              <a:spcBef>
                <a:spcPts val="0"/>
              </a:spcBef>
              <a:spcAft>
                <a:spcPts val="0"/>
              </a:spcAft>
              <a:buSzPts val="2600"/>
              <a:buNone/>
              <a:defRPr sz="2600"/>
            </a:lvl7pPr>
            <a:lvl8pPr lvl="7" algn="ctr">
              <a:spcBef>
                <a:spcPts val="0"/>
              </a:spcBef>
              <a:spcAft>
                <a:spcPts val="0"/>
              </a:spcAft>
              <a:buSzPts val="2600"/>
              <a:buNone/>
              <a:defRPr sz="2600"/>
            </a:lvl8pPr>
            <a:lvl9pPr lvl="8" algn="ctr">
              <a:spcBef>
                <a:spcPts val="0"/>
              </a:spcBef>
              <a:spcAft>
                <a:spcPts val="0"/>
              </a:spcAft>
              <a:buSzPts val="2600"/>
              <a:buNone/>
              <a:defRPr sz="2600"/>
            </a:lvl9pPr>
          </a:lstStyle>
          <a:p>
            <a:endParaRPr/>
          </a:p>
        </p:txBody>
      </p:sp>
      <p:sp>
        <p:nvSpPr>
          <p:cNvPr id="157" name="Google Shape;157;p39"/>
          <p:cNvSpPr>
            <a:spLocks noGrp="1"/>
          </p:cNvSpPr>
          <p:nvPr>
            <p:ph type="pic" idx="2"/>
          </p:nvPr>
        </p:nvSpPr>
        <p:spPr>
          <a:xfrm>
            <a:off x="3395700" y="771500"/>
            <a:ext cx="2352600" cy="23526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Glean Theme 2">
  <p:cSld name="TITLE_2_6">
    <p:spTree>
      <p:nvGrpSpPr>
        <p:cNvPr id="1" name="Shape 158"/>
        <p:cNvGrpSpPr/>
        <p:nvPr/>
      </p:nvGrpSpPr>
      <p:grpSpPr>
        <a:xfrm>
          <a:off x="0" y="0"/>
          <a:ext cx="0" cy="0"/>
          <a:chOff x="0" y="0"/>
          <a:chExt cx="0" cy="0"/>
        </a:xfrm>
      </p:grpSpPr>
      <p:sp>
        <p:nvSpPr>
          <p:cNvPr id="159" name="Google Shape;159;p4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0" name="Google Shape;160;p4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sic 4">
  <p:cSld name="CUSTOM_4_1_4_1_1_1_7">
    <p:spTree>
      <p:nvGrpSpPr>
        <p:cNvPr id="1" name="Shape 161"/>
        <p:cNvGrpSpPr/>
        <p:nvPr/>
      </p:nvGrpSpPr>
      <p:grpSpPr>
        <a:xfrm>
          <a:off x="0" y="0"/>
          <a:ext cx="0" cy="0"/>
          <a:chOff x="0" y="0"/>
          <a:chExt cx="0" cy="0"/>
        </a:xfrm>
      </p:grpSpPr>
      <p:sp>
        <p:nvSpPr>
          <p:cNvPr id="162" name="Google Shape;162;p41"/>
          <p:cNvSpPr txBox="1">
            <a:spLocks noGrp="1"/>
          </p:cNvSpPr>
          <p:nvPr>
            <p:ph type="ctrTitle"/>
          </p:nvPr>
        </p:nvSpPr>
        <p:spPr>
          <a:xfrm>
            <a:off x="697100" y="701600"/>
            <a:ext cx="4716000" cy="784200"/>
          </a:xfrm>
          <a:prstGeom prst="rect">
            <a:avLst/>
          </a:prstGeom>
        </p:spPr>
        <p:txBody>
          <a:bodyPr spcFirstLastPara="1" wrap="square" lIns="91425" tIns="91425" rIns="91425" bIns="91425" anchor="t" anchorCtr="0">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63" name="Google Shape;163;p41"/>
          <p:cNvSpPr txBox="1">
            <a:spLocks noGrp="1"/>
          </p:cNvSpPr>
          <p:nvPr>
            <p:ph type="body" idx="1"/>
          </p:nvPr>
        </p:nvSpPr>
        <p:spPr>
          <a:xfrm>
            <a:off x="697100" y="1388975"/>
            <a:ext cx="4716000" cy="2866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64" name="Google Shape;164;p41"/>
          <p:cNvSpPr>
            <a:spLocks noGrp="1"/>
          </p:cNvSpPr>
          <p:nvPr>
            <p:ph type="pic" idx="2"/>
          </p:nvPr>
        </p:nvSpPr>
        <p:spPr>
          <a:xfrm>
            <a:off x="5798750" y="1294350"/>
            <a:ext cx="2554800" cy="25548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subtitle 2">
  <p:cSld name="TITLE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ctrTitle"/>
          </p:nvPr>
        </p:nvSpPr>
        <p:spPr>
          <a:xfrm>
            <a:off x="468806" y="1296150"/>
            <a:ext cx="4786200" cy="13536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2" name="Google Shape;22;p5"/>
          <p:cNvSpPr txBox="1">
            <a:spLocks noGrp="1"/>
          </p:cNvSpPr>
          <p:nvPr>
            <p:ph type="subTitle" idx="1"/>
          </p:nvPr>
        </p:nvSpPr>
        <p:spPr>
          <a:xfrm>
            <a:off x="468799" y="2723725"/>
            <a:ext cx="4179300" cy="733500"/>
          </a:xfrm>
          <a:prstGeom prst="rect">
            <a:avLst/>
          </a:prstGeom>
        </p:spPr>
        <p:txBody>
          <a:bodyPr spcFirstLastPara="1" wrap="square" lIns="91425" tIns="91425" rIns="91425" bIns="91425" anchor="t" anchorCtr="0">
            <a:normAutofit/>
          </a:bodyPr>
          <a:lstStyle>
            <a:lvl1pPr lvl="0">
              <a:spcBef>
                <a:spcPts val="0"/>
              </a:spcBef>
              <a:spcAft>
                <a:spcPts val="0"/>
              </a:spcAft>
              <a:buSzPts val="1800"/>
              <a:buFont typeface="Poppins Light"/>
              <a:buNone/>
              <a:defRPr>
                <a:latin typeface="Poppins Light"/>
                <a:ea typeface="Poppins Light"/>
                <a:cs typeface="Poppins Light"/>
                <a:sym typeface="Poppi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
          <p:cNvSpPr>
            <a:spLocks noGrp="1"/>
          </p:cNvSpPr>
          <p:nvPr>
            <p:ph type="pic" idx="2"/>
          </p:nvPr>
        </p:nvSpPr>
        <p:spPr>
          <a:xfrm>
            <a:off x="5735550" y="1354500"/>
            <a:ext cx="2434500" cy="2434500"/>
          </a:xfrm>
          <a:prstGeom prst="rect">
            <a:avLst/>
          </a:prstGeom>
          <a:noFill/>
          <a:ln>
            <a:noFill/>
          </a:ln>
        </p:spPr>
      </p:sp>
      <p:pic>
        <p:nvPicPr>
          <p:cNvPr id="24" name="Google Shape;24;p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92600" y="330124"/>
            <a:ext cx="1717225" cy="73349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box 1">
  <p:cSld name="CUSTOM_5">
    <p:bg>
      <p:bgPr>
        <a:solidFill>
          <a:srgbClr val="E6CCFF"/>
        </a:solidFill>
        <a:effectLst/>
      </p:bgPr>
    </p:bg>
    <p:spTree>
      <p:nvGrpSpPr>
        <p:cNvPr id="1" name="Shape 165"/>
        <p:cNvGrpSpPr/>
        <p:nvPr/>
      </p:nvGrpSpPr>
      <p:grpSpPr>
        <a:xfrm>
          <a:off x="0" y="0"/>
          <a:ext cx="0" cy="0"/>
          <a:chOff x="0" y="0"/>
          <a:chExt cx="0" cy="0"/>
        </a:xfrm>
      </p:grpSpPr>
      <p:sp>
        <p:nvSpPr>
          <p:cNvPr id="166" name="Google Shape;166;p42"/>
          <p:cNvSpPr txBox="1">
            <a:spLocks noGrp="1"/>
          </p:cNvSpPr>
          <p:nvPr>
            <p:ph type="title"/>
          </p:nvPr>
        </p:nvSpPr>
        <p:spPr>
          <a:xfrm>
            <a:off x="496800" y="1368000"/>
            <a:ext cx="8150400" cy="2858400"/>
          </a:xfrm>
          <a:prstGeom prst="rect">
            <a:avLst/>
          </a:prstGeom>
        </p:spPr>
        <p:txBody>
          <a:bodyPr spcFirstLastPara="1" wrap="square" lIns="91425" tIns="91425" rIns="91425" bIns="91425" anchor="t" anchorCtr="0">
            <a:normAutofit/>
          </a:bodyPr>
          <a:lstStyle>
            <a:lvl1pPr lvl="0" algn="ctr">
              <a:spcBef>
                <a:spcPts val="0"/>
              </a:spcBef>
              <a:spcAft>
                <a:spcPts val="0"/>
              </a:spcAft>
              <a:buSzPts val="3000"/>
              <a:buNone/>
              <a:defRPr sz="3000" b="0" i="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67" name="Google Shape;167;p4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3838456" y="619350"/>
            <a:ext cx="1467101" cy="62665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sic 3 1">
  <p:cSld name="CUSTOM_4_1_4_1_1_1_8">
    <p:spTree>
      <p:nvGrpSpPr>
        <p:cNvPr id="1" name="Shape 168"/>
        <p:cNvGrpSpPr/>
        <p:nvPr/>
      </p:nvGrpSpPr>
      <p:grpSpPr>
        <a:xfrm>
          <a:off x="0" y="0"/>
          <a:ext cx="0" cy="0"/>
          <a:chOff x="0" y="0"/>
          <a:chExt cx="0" cy="0"/>
        </a:xfrm>
      </p:grpSpPr>
      <p:sp>
        <p:nvSpPr>
          <p:cNvPr id="169" name="Google Shape;169;p43"/>
          <p:cNvSpPr txBox="1">
            <a:spLocks noGrp="1"/>
          </p:cNvSpPr>
          <p:nvPr>
            <p:ph type="ctrTitle"/>
          </p:nvPr>
        </p:nvSpPr>
        <p:spPr>
          <a:xfrm>
            <a:off x="697100" y="701600"/>
            <a:ext cx="4716000" cy="784200"/>
          </a:xfrm>
          <a:prstGeom prst="rect">
            <a:avLst/>
          </a:prstGeom>
        </p:spPr>
        <p:txBody>
          <a:bodyPr spcFirstLastPara="1" wrap="square" lIns="91425" tIns="91425" rIns="91425" bIns="91425" anchor="t" anchorCtr="0">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70" name="Google Shape;170;p43"/>
          <p:cNvSpPr txBox="1">
            <a:spLocks noGrp="1"/>
          </p:cNvSpPr>
          <p:nvPr>
            <p:ph type="body" idx="1"/>
          </p:nvPr>
        </p:nvSpPr>
        <p:spPr>
          <a:xfrm>
            <a:off x="697100" y="1388975"/>
            <a:ext cx="4716000" cy="2866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71" name="Google Shape;171;p43"/>
          <p:cNvSpPr>
            <a:spLocks noGrp="1"/>
          </p:cNvSpPr>
          <p:nvPr>
            <p:ph type="pic" idx="2"/>
          </p:nvPr>
        </p:nvSpPr>
        <p:spPr>
          <a:xfrm>
            <a:off x="5798750" y="1294350"/>
            <a:ext cx="2554800" cy="25548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sic 1 1">
  <p:cSld name="CUSTOM_5_1">
    <p:spTree>
      <p:nvGrpSpPr>
        <p:cNvPr id="1" name="Shape 172"/>
        <p:cNvGrpSpPr/>
        <p:nvPr/>
      </p:nvGrpSpPr>
      <p:grpSpPr>
        <a:xfrm>
          <a:off x="0" y="0"/>
          <a:ext cx="0" cy="0"/>
          <a:chOff x="0" y="0"/>
          <a:chExt cx="0" cy="0"/>
        </a:xfrm>
      </p:grpSpPr>
      <p:sp>
        <p:nvSpPr>
          <p:cNvPr id="173" name="Google Shape;173;p44"/>
          <p:cNvSpPr>
            <a:spLocks noGrp="1"/>
          </p:cNvSpPr>
          <p:nvPr>
            <p:ph type="pic" idx="2"/>
          </p:nvPr>
        </p:nvSpPr>
        <p:spPr>
          <a:xfrm>
            <a:off x="5273925" y="1066650"/>
            <a:ext cx="3010200" cy="3010200"/>
          </a:xfrm>
          <a:prstGeom prst="rect">
            <a:avLst/>
          </a:prstGeom>
          <a:noFill/>
          <a:ln>
            <a:noFill/>
          </a:ln>
        </p:spPr>
      </p:sp>
      <p:sp>
        <p:nvSpPr>
          <p:cNvPr id="174" name="Google Shape;174;p44"/>
          <p:cNvSpPr txBox="1">
            <a:spLocks noGrp="1"/>
          </p:cNvSpPr>
          <p:nvPr>
            <p:ph type="body" idx="1"/>
          </p:nvPr>
        </p:nvSpPr>
        <p:spPr>
          <a:xfrm>
            <a:off x="524650" y="1694725"/>
            <a:ext cx="3516300" cy="2643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75" name="Google Shape;175;p44"/>
          <p:cNvSpPr txBox="1">
            <a:spLocks noGrp="1"/>
          </p:cNvSpPr>
          <p:nvPr>
            <p:ph type="title"/>
          </p:nvPr>
        </p:nvSpPr>
        <p:spPr>
          <a:xfrm>
            <a:off x="524650" y="622250"/>
            <a:ext cx="4059900" cy="5229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atin typeface="Nunito Sans"/>
                <a:ea typeface="Nunito Sans"/>
                <a:cs typeface="Nunito Sans"/>
                <a:sym typeface="Nunito Sans"/>
              </a:defRPr>
            </a:lvl2pPr>
            <a:lvl3pPr lvl="2">
              <a:spcBef>
                <a:spcPts val="0"/>
              </a:spcBef>
              <a:spcAft>
                <a:spcPts val="0"/>
              </a:spcAft>
              <a:buSzPts val="2400"/>
              <a:buNone/>
              <a:defRPr sz="2400">
                <a:latin typeface="Nunito Sans"/>
                <a:ea typeface="Nunito Sans"/>
                <a:cs typeface="Nunito Sans"/>
                <a:sym typeface="Nunito Sans"/>
              </a:defRPr>
            </a:lvl3pPr>
            <a:lvl4pPr lvl="3">
              <a:spcBef>
                <a:spcPts val="0"/>
              </a:spcBef>
              <a:spcAft>
                <a:spcPts val="0"/>
              </a:spcAft>
              <a:buSzPts val="2400"/>
              <a:buNone/>
              <a:defRPr sz="2400">
                <a:latin typeface="Nunito Sans"/>
                <a:ea typeface="Nunito Sans"/>
                <a:cs typeface="Nunito Sans"/>
                <a:sym typeface="Nunito Sans"/>
              </a:defRPr>
            </a:lvl4pPr>
            <a:lvl5pPr lvl="4">
              <a:spcBef>
                <a:spcPts val="0"/>
              </a:spcBef>
              <a:spcAft>
                <a:spcPts val="0"/>
              </a:spcAft>
              <a:buSzPts val="2400"/>
              <a:buNone/>
              <a:defRPr sz="2400">
                <a:latin typeface="Nunito Sans"/>
                <a:ea typeface="Nunito Sans"/>
                <a:cs typeface="Nunito Sans"/>
                <a:sym typeface="Nunito Sans"/>
              </a:defRPr>
            </a:lvl5pPr>
            <a:lvl6pPr lvl="5">
              <a:spcBef>
                <a:spcPts val="0"/>
              </a:spcBef>
              <a:spcAft>
                <a:spcPts val="0"/>
              </a:spcAft>
              <a:buSzPts val="2400"/>
              <a:buNone/>
              <a:defRPr sz="2400">
                <a:latin typeface="Nunito Sans"/>
                <a:ea typeface="Nunito Sans"/>
                <a:cs typeface="Nunito Sans"/>
                <a:sym typeface="Nunito Sans"/>
              </a:defRPr>
            </a:lvl6pPr>
            <a:lvl7pPr lvl="6">
              <a:spcBef>
                <a:spcPts val="0"/>
              </a:spcBef>
              <a:spcAft>
                <a:spcPts val="0"/>
              </a:spcAft>
              <a:buSzPts val="2400"/>
              <a:buNone/>
              <a:defRPr sz="2400">
                <a:latin typeface="Nunito Sans"/>
                <a:ea typeface="Nunito Sans"/>
                <a:cs typeface="Nunito Sans"/>
                <a:sym typeface="Nunito Sans"/>
              </a:defRPr>
            </a:lvl7pPr>
            <a:lvl8pPr lvl="7">
              <a:spcBef>
                <a:spcPts val="0"/>
              </a:spcBef>
              <a:spcAft>
                <a:spcPts val="0"/>
              </a:spcAft>
              <a:buSzPts val="2400"/>
              <a:buNone/>
              <a:defRPr sz="2400">
                <a:latin typeface="Nunito Sans"/>
                <a:ea typeface="Nunito Sans"/>
                <a:cs typeface="Nunito Sans"/>
                <a:sym typeface="Nunito Sans"/>
              </a:defRPr>
            </a:lvl8pPr>
            <a:lvl9pPr lvl="8">
              <a:spcBef>
                <a:spcPts val="0"/>
              </a:spcBef>
              <a:spcAft>
                <a:spcPts val="0"/>
              </a:spcAft>
              <a:buSzPts val="2400"/>
              <a:buNone/>
              <a:defRPr sz="2400">
                <a:latin typeface="Nunito Sans"/>
                <a:ea typeface="Nunito Sans"/>
                <a:cs typeface="Nunito Sans"/>
                <a:sym typeface="Nunito Sans"/>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ree icons 2">
  <p:cSld name="CUSTOM_4_1_4_1_3">
    <p:spTree>
      <p:nvGrpSpPr>
        <p:cNvPr id="1" name="Shape 176"/>
        <p:cNvGrpSpPr/>
        <p:nvPr/>
      </p:nvGrpSpPr>
      <p:grpSpPr>
        <a:xfrm>
          <a:off x="0" y="0"/>
          <a:ext cx="0" cy="0"/>
          <a:chOff x="0" y="0"/>
          <a:chExt cx="0" cy="0"/>
        </a:xfrm>
      </p:grpSpPr>
      <p:sp>
        <p:nvSpPr>
          <p:cNvPr id="177" name="Google Shape;177;p45"/>
          <p:cNvSpPr txBox="1">
            <a:spLocks noGrp="1"/>
          </p:cNvSpPr>
          <p:nvPr>
            <p:ph type="ctrTitle"/>
          </p:nvPr>
        </p:nvSpPr>
        <p:spPr>
          <a:xfrm>
            <a:off x="697100" y="701600"/>
            <a:ext cx="4083600" cy="784200"/>
          </a:xfrm>
          <a:prstGeom prst="rect">
            <a:avLst/>
          </a:prstGeom>
        </p:spPr>
        <p:txBody>
          <a:bodyPr spcFirstLastPara="1" wrap="square" lIns="91425" tIns="91425" rIns="91425" bIns="91425" anchor="t" anchorCtr="0">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78" name="Google Shape;178;p45"/>
          <p:cNvSpPr txBox="1">
            <a:spLocks noGrp="1"/>
          </p:cNvSpPr>
          <p:nvPr>
            <p:ph type="body" idx="1"/>
          </p:nvPr>
        </p:nvSpPr>
        <p:spPr>
          <a:xfrm>
            <a:off x="894750" y="3165925"/>
            <a:ext cx="1830900" cy="11025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292100" algn="ctr">
              <a:spcBef>
                <a:spcPts val="0"/>
              </a:spcBef>
              <a:spcAft>
                <a:spcPts val="0"/>
              </a:spcAft>
              <a:buSzPts val="1000"/>
              <a:buChar char="○"/>
              <a:defRPr sz="1000"/>
            </a:lvl2pPr>
            <a:lvl3pPr marL="1371600" lvl="2" indent="-292100" algn="ctr">
              <a:spcBef>
                <a:spcPts val="0"/>
              </a:spcBef>
              <a:spcAft>
                <a:spcPts val="0"/>
              </a:spcAft>
              <a:buSzPts val="1000"/>
              <a:buChar char="■"/>
              <a:defRPr sz="1000"/>
            </a:lvl3pPr>
            <a:lvl4pPr marL="1828800" lvl="3" indent="-292100" algn="ctr">
              <a:spcBef>
                <a:spcPts val="0"/>
              </a:spcBef>
              <a:spcAft>
                <a:spcPts val="0"/>
              </a:spcAft>
              <a:buSzPts val="1000"/>
              <a:buChar char="●"/>
              <a:defRPr sz="1000"/>
            </a:lvl4pPr>
            <a:lvl5pPr marL="2286000" lvl="4" indent="-292100" algn="ctr">
              <a:spcBef>
                <a:spcPts val="0"/>
              </a:spcBef>
              <a:spcAft>
                <a:spcPts val="0"/>
              </a:spcAft>
              <a:buSzPts val="1000"/>
              <a:buChar char="○"/>
              <a:defRPr sz="1000"/>
            </a:lvl5pPr>
            <a:lvl6pPr marL="2743200" lvl="5" indent="-292100" algn="ctr">
              <a:spcBef>
                <a:spcPts val="0"/>
              </a:spcBef>
              <a:spcAft>
                <a:spcPts val="0"/>
              </a:spcAft>
              <a:buSzPts val="1000"/>
              <a:buChar char="■"/>
              <a:defRPr sz="1000"/>
            </a:lvl6pPr>
            <a:lvl7pPr marL="3200400" lvl="6" indent="-292100" algn="ctr">
              <a:spcBef>
                <a:spcPts val="0"/>
              </a:spcBef>
              <a:spcAft>
                <a:spcPts val="0"/>
              </a:spcAft>
              <a:buSzPts val="1000"/>
              <a:buChar char="●"/>
              <a:defRPr sz="1000"/>
            </a:lvl7pPr>
            <a:lvl8pPr marL="3657600" lvl="7" indent="-292100" algn="ctr">
              <a:spcBef>
                <a:spcPts val="0"/>
              </a:spcBef>
              <a:spcAft>
                <a:spcPts val="0"/>
              </a:spcAft>
              <a:buSzPts val="1000"/>
              <a:buChar char="○"/>
              <a:defRPr sz="1000"/>
            </a:lvl8pPr>
            <a:lvl9pPr marL="4114800" lvl="8" indent="-292100" algn="ctr">
              <a:spcBef>
                <a:spcPts val="0"/>
              </a:spcBef>
              <a:spcAft>
                <a:spcPts val="0"/>
              </a:spcAft>
              <a:buSzPts val="1000"/>
              <a:buChar char="■"/>
              <a:defRPr sz="1000"/>
            </a:lvl9pPr>
          </a:lstStyle>
          <a:p>
            <a:endParaRPr/>
          </a:p>
        </p:txBody>
      </p:sp>
      <p:sp>
        <p:nvSpPr>
          <p:cNvPr id="179" name="Google Shape;179;p45"/>
          <p:cNvSpPr>
            <a:spLocks noGrp="1"/>
          </p:cNvSpPr>
          <p:nvPr>
            <p:ph type="pic" idx="2"/>
          </p:nvPr>
        </p:nvSpPr>
        <p:spPr>
          <a:xfrm>
            <a:off x="1137500" y="1615348"/>
            <a:ext cx="1345500" cy="1345500"/>
          </a:xfrm>
          <a:prstGeom prst="rect">
            <a:avLst/>
          </a:prstGeom>
          <a:noFill/>
          <a:ln>
            <a:noFill/>
          </a:ln>
        </p:spPr>
      </p:sp>
      <p:sp>
        <p:nvSpPr>
          <p:cNvPr id="180" name="Google Shape;180;p45"/>
          <p:cNvSpPr txBox="1">
            <a:spLocks noGrp="1"/>
          </p:cNvSpPr>
          <p:nvPr>
            <p:ph type="body" idx="3"/>
          </p:nvPr>
        </p:nvSpPr>
        <p:spPr>
          <a:xfrm>
            <a:off x="3656550" y="3165925"/>
            <a:ext cx="1830900" cy="11025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292100" algn="ctr">
              <a:spcBef>
                <a:spcPts val="0"/>
              </a:spcBef>
              <a:spcAft>
                <a:spcPts val="0"/>
              </a:spcAft>
              <a:buSzPts val="1000"/>
              <a:buChar char="○"/>
              <a:defRPr sz="1000"/>
            </a:lvl2pPr>
            <a:lvl3pPr marL="1371600" lvl="2" indent="-292100" algn="ctr">
              <a:spcBef>
                <a:spcPts val="0"/>
              </a:spcBef>
              <a:spcAft>
                <a:spcPts val="0"/>
              </a:spcAft>
              <a:buSzPts val="1000"/>
              <a:buChar char="■"/>
              <a:defRPr sz="1000"/>
            </a:lvl3pPr>
            <a:lvl4pPr marL="1828800" lvl="3" indent="-292100" algn="ctr">
              <a:spcBef>
                <a:spcPts val="0"/>
              </a:spcBef>
              <a:spcAft>
                <a:spcPts val="0"/>
              </a:spcAft>
              <a:buSzPts val="1000"/>
              <a:buChar char="●"/>
              <a:defRPr sz="1000"/>
            </a:lvl4pPr>
            <a:lvl5pPr marL="2286000" lvl="4" indent="-292100" algn="ctr">
              <a:spcBef>
                <a:spcPts val="0"/>
              </a:spcBef>
              <a:spcAft>
                <a:spcPts val="0"/>
              </a:spcAft>
              <a:buSzPts val="1000"/>
              <a:buChar char="○"/>
              <a:defRPr sz="1000"/>
            </a:lvl5pPr>
            <a:lvl6pPr marL="2743200" lvl="5" indent="-292100" algn="ctr">
              <a:spcBef>
                <a:spcPts val="0"/>
              </a:spcBef>
              <a:spcAft>
                <a:spcPts val="0"/>
              </a:spcAft>
              <a:buSzPts val="1000"/>
              <a:buChar char="■"/>
              <a:defRPr sz="1000"/>
            </a:lvl6pPr>
            <a:lvl7pPr marL="3200400" lvl="6" indent="-292100" algn="ctr">
              <a:spcBef>
                <a:spcPts val="0"/>
              </a:spcBef>
              <a:spcAft>
                <a:spcPts val="0"/>
              </a:spcAft>
              <a:buSzPts val="1000"/>
              <a:buChar char="●"/>
              <a:defRPr sz="1000"/>
            </a:lvl7pPr>
            <a:lvl8pPr marL="3657600" lvl="7" indent="-292100" algn="ctr">
              <a:spcBef>
                <a:spcPts val="0"/>
              </a:spcBef>
              <a:spcAft>
                <a:spcPts val="0"/>
              </a:spcAft>
              <a:buSzPts val="1000"/>
              <a:buChar char="○"/>
              <a:defRPr sz="1000"/>
            </a:lvl8pPr>
            <a:lvl9pPr marL="4114800" lvl="8" indent="-292100" algn="ctr">
              <a:spcBef>
                <a:spcPts val="0"/>
              </a:spcBef>
              <a:spcAft>
                <a:spcPts val="0"/>
              </a:spcAft>
              <a:buSzPts val="1000"/>
              <a:buChar char="■"/>
              <a:defRPr sz="1000"/>
            </a:lvl9pPr>
          </a:lstStyle>
          <a:p>
            <a:endParaRPr/>
          </a:p>
        </p:txBody>
      </p:sp>
      <p:sp>
        <p:nvSpPr>
          <p:cNvPr id="181" name="Google Shape;181;p45"/>
          <p:cNvSpPr>
            <a:spLocks noGrp="1"/>
          </p:cNvSpPr>
          <p:nvPr>
            <p:ph type="pic" idx="4"/>
          </p:nvPr>
        </p:nvSpPr>
        <p:spPr>
          <a:xfrm>
            <a:off x="3899300" y="1615348"/>
            <a:ext cx="1345500" cy="1345500"/>
          </a:xfrm>
          <a:prstGeom prst="rect">
            <a:avLst/>
          </a:prstGeom>
          <a:noFill/>
          <a:ln>
            <a:noFill/>
          </a:ln>
        </p:spPr>
      </p:sp>
      <p:sp>
        <p:nvSpPr>
          <p:cNvPr id="182" name="Google Shape;182;p45"/>
          <p:cNvSpPr txBox="1">
            <a:spLocks noGrp="1"/>
          </p:cNvSpPr>
          <p:nvPr>
            <p:ph type="body" idx="5"/>
          </p:nvPr>
        </p:nvSpPr>
        <p:spPr>
          <a:xfrm>
            <a:off x="6418350" y="3165925"/>
            <a:ext cx="1830900" cy="11025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292100" algn="ctr">
              <a:spcBef>
                <a:spcPts val="0"/>
              </a:spcBef>
              <a:spcAft>
                <a:spcPts val="0"/>
              </a:spcAft>
              <a:buSzPts val="1000"/>
              <a:buChar char="○"/>
              <a:defRPr sz="1000"/>
            </a:lvl2pPr>
            <a:lvl3pPr marL="1371600" lvl="2" indent="-292100" algn="ctr">
              <a:spcBef>
                <a:spcPts val="0"/>
              </a:spcBef>
              <a:spcAft>
                <a:spcPts val="0"/>
              </a:spcAft>
              <a:buSzPts val="1000"/>
              <a:buChar char="■"/>
              <a:defRPr sz="1000"/>
            </a:lvl3pPr>
            <a:lvl4pPr marL="1828800" lvl="3" indent="-292100" algn="ctr">
              <a:spcBef>
                <a:spcPts val="0"/>
              </a:spcBef>
              <a:spcAft>
                <a:spcPts val="0"/>
              </a:spcAft>
              <a:buSzPts val="1000"/>
              <a:buChar char="●"/>
              <a:defRPr sz="1000"/>
            </a:lvl4pPr>
            <a:lvl5pPr marL="2286000" lvl="4" indent="-292100" algn="ctr">
              <a:spcBef>
                <a:spcPts val="0"/>
              </a:spcBef>
              <a:spcAft>
                <a:spcPts val="0"/>
              </a:spcAft>
              <a:buSzPts val="1000"/>
              <a:buChar char="○"/>
              <a:defRPr sz="1000"/>
            </a:lvl5pPr>
            <a:lvl6pPr marL="2743200" lvl="5" indent="-292100" algn="ctr">
              <a:spcBef>
                <a:spcPts val="0"/>
              </a:spcBef>
              <a:spcAft>
                <a:spcPts val="0"/>
              </a:spcAft>
              <a:buSzPts val="1000"/>
              <a:buChar char="■"/>
              <a:defRPr sz="1000"/>
            </a:lvl6pPr>
            <a:lvl7pPr marL="3200400" lvl="6" indent="-292100" algn="ctr">
              <a:spcBef>
                <a:spcPts val="0"/>
              </a:spcBef>
              <a:spcAft>
                <a:spcPts val="0"/>
              </a:spcAft>
              <a:buSzPts val="1000"/>
              <a:buChar char="●"/>
              <a:defRPr sz="1000"/>
            </a:lvl7pPr>
            <a:lvl8pPr marL="3657600" lvl="7" indent="-292100" algn="ctr">
              <a:spcBef>
                <a:spcPts val="0"/>
              </a:spcBef>
              <a:spcAft>
                <a:spcPts val="0"/>
              </a:spcAft>
              <a:buSzPts val="1000"/>
              <a:buChar char="○"/>
              <a:defRPr sz="1000"/>
            </a:lvl8pPr>
            <a:lvl9pPr marL="4114800" lvl="8" indent="-292100" algn="ctr">
              <a:spcBef>
                <a:spcPts val="0"/>
              </a:spcBef>
              <a:spcAft>
                <a:spcPts val="0"/>
              </a:spcAft>
              <a:buSzPts val="1000"/>
              <a:buChar char="■"/>
              <a:defRPr sz="1000"/>
            </a:lvl9pPr>
          </a:lstStyle>
          <a:p>
            <a:endParaRPr/>
          </a:p>
        </p:txBody>
      </p:sp>
      <p:sp>
        <p:nvSpPr>
          <p:cNvPr id="183" name="Google Shape;183;p45"/>
          <p:cNvSpPr>
            <a:spLocks noGrp="1"/>
          </p:cNvSpPr>
          <p:nvPr>
            <p:ph type="pic" idx="6"/>
          </p:nvPr>
        </p:nvSpPr>
        <p:spPr>
          <a:xfrm>
            <a:off x="6661100" y="1615348"/>
            <a:ext cx="1345500" cy="13455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ulti icon basic 1">
  <p:cSld name="CUSTOM_1_3_3_1">
    <p:spTree>
      <p:nvGrpSpPr>
        <p:cNvPr id="1" name="Shape 184"/>
        <p:cNvGrpSpPr/>
        <p:nvPr/>
      </p:nvGrpSpPr>
      <p:grpSpPr>
        <a:xfrm>
          <a:off x="0" y="0"/>
          <a:ext cx="0" cy="0"/>
          <a:chOff x="0" y="0"/>
          <a:chExt cx="0" cy="0"/>
        </a:xfrm>
      </p:grpSpPr>
      <p:sp>
        <p:nvSpPr>
          <p:cNvPr id="185" name="Google Shape;185;p46"/>
          <p:cNvSpPr txBox="1">
            <a:spLocks noGrp="1"/>
          </p:cNvSpPr>
          <p:nvPr>
            <p:ph type="title"/>
          </p:nvPr>
        </p:nvSpPr>
        <p:spPr>
          <a:xfrm>
            <a:off x="524650" y="622250"/>
            <a:ext cx="5343600" cy="5229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atin typeface="Nunito Sans"/>
                <a:ea typeface="Nunito Sans"/>
                <a:cs typeface="Nunito Sans"/>
                <a:sym typeface="Nunito Sans"/>
              </a:defRPr>
            </a:lvl2pPr>
            <a:lvl3pPr lvl="2">
              <a:spcBef>
                <a:spcPts val="0"/>
              </a:spcBef>
              <a:spcAft>
                <a:spcPts val="0"/>
              </a:spcAft>
              <a:buSzPts val="2400"/>
              <a:buNone/>
              <a:defRPr sz="2400">
                <a:latin typeface="Nunito Sans"/>
                <a:ea typeface="Nunito Sans"/>
                <a:cs typeface="Nunito Sans"/>
                <a:sym typeface="Nunito Sans"/>
              </a:defRPr>
            </a:lvl3pPr>
            <a:lvl4pPr lvl="3">
              <a:spcBef>
                <a:spcPts val="0"/>
              </a:spcBef>
              <a:spcAft>
                <a:spcPts val="0"/>
              </a:spcAft>
              <a:buSzPts val="2400"/>
              <a:buNone/>
              <a:defRPr sz="2400">
                <a:latin typeface="Nunito Sans"/>
                <a:ea typeface="Nunito Sans"/>
                <a:cs typeface="Nunito Sans"/>
                <a:sym typeface="Nunito Sans"/>
              </a:defRPr>
            </a:lvl4pPr>
            <a:lvl5pPr lvl="4">
              <a:spcBef>
                <a:spcPts val="0"/>
              </a:spcBef>
              <a:spcAft>
                <a:spcPts val="0"/>
              </a:spcAft>
              <a:buSzPts val="2400"/>
              <a:buNone/>
              <a:defRPr sz="2400">
                <a:latin typeface="Nunito Sans"/>
                <a:ea typeface="Nunito Sans"/>
                <a:cs typeface="Nunito Sans"/>
                <a:sym typeface="Nunito Sans"/>
              </a:defRPr>
            </a:lvl5pPr>
            <a:lvl6pPr lvl="5">
              <a:spcBef>
                <a:spcPts val="0"/>
              </a:spcBef>
              <a:spcAft>
                <a:spcPts val="0"/>
              </a:spcAft>
              <a:buSzPts val="2400"/>
              <a:buNone/>
              <a:defRPr sz="2400">
                <a:latin typeface="Nunito Sans"/>
                <a:ea typeface="Nunito Sans"/>
                <a:cs typeface="Nunito Sans"/>
                <a:sym typeface="Nunito Sans"/>
              </a:defRPr>
            </a:lvl6pPr>
            <a:lvl7pPr lvl="6">
              <a:spcBef>
                <a:spcPts val="0"/>
              </a:spcBef>
              <a:spcAft>
                <a:spcPts val="0"/>
              </a:spcAft>
              <a:buSzPts val="2400"/>
              <a:buNone/>
              <a:defRPr sz="2400">
                <a:latin typeface="Nunito Sans"/>
                <a:ea typeface="Nunito Sans"/>
                <a:cs typeface="Nunito Sans"/>
                <a:sym typeface="Nunito Sans"/>
              </a:defRPr>
            </a:lvl7pPr>
            <a:lvl8pPr lvl="7">
              <a:spcBef>
                <a:spcPts val="0"/>
              </a:spcBef>
              <a:spcAft>
                <a:spcPts val="0"/>
              </a:spcAft>
              <a:buSzPts val="2400"/>
              <a:buNone/>
              <a:defRPr sz="2400">
                <a:latin typeface="Nunito Sans"/>
                <a:ea typeface="Nunito Sans"/>
                <a:cs typeface="Nunito Sans"/>
                <a:sym typeface="Nunito Sans"/>
              </a:defRPr>
            </a:lvl8pPr>
            <a:lvl9pPr lvl="8">
              <a:spcBef>
                <a:spcPts val="0"/>
              </a:spcBef>
              <a:spcAft>
                <a:spcPts val="0"/>
              </a:spcAft>
              <a:buSzPts val="2400"/>
              <a:buNone/>
              <a:defRPr sz="2400">
                <a:latin typeface="Nunito Sans"/>
                <a:ea typeface="Nunito Sans"/>
                <a:cs typeface="Nunito Sans"/>
                <a:sym typeface="Nunito Sans"/>
              </a:defRPr>
            </a:lvl9pPr>
          </a:lstStyle>
          <a:p>
            <a:endParaRPr/>
          </a:p>
        </p:txBody>
      </p:sp>
      <p:sp>
        <p:nvSpPr>
          <p:cNvPr id="186" name="Google Shape;186;p46"/>
          <p:cNvSpPr txBox="1">
            <a:spLocks noGrp="1"/>
          </p:cNvSpPr>
          <p:nvPr>
            <p:ph type="subTitle" idx="1"/>
          </p:nvPr>
        </p:nvSpPr>
        <p:spPr>
          <a:xfrm>
            <a:off x="2715775" y="3490900"/>
            <a:ext cx="1474200" cy="474300"/>
          </a:xfrm>
          <a:prstGeom prst="rect">
            <a:avLst/>
          </a:prstGeom>
        </p:spPr>
        <p:txBody>
          <a:bodyPr spcFirstLastPara="1" wrap="square" lIns="91425" tIns="91425" rIns="91425" bIns="91425" anchor="t" anchorCtr="0">
            <a:normAutofit/>
          </a:bodyPr>
          <a:lstStyle>
            <a:lvl1pPr lvl="0" algn="ctr">
              <a:spcBef>
                <a:spcPts val="0"/>
              </a:spcBef>
              <a:spcAft>
                <a:spcPts val="0"/>
              </a:spcAft>
              <a:buSzPts val="1300"/>
              <a:buNone/>
              <a:defRPr sz="1300"/>
            </a:lvl1pPr>
            <a:lvl2pPr lvl="1" algn="ctr">
              <a:spcBef>
                <a:spcPts val="0"/>
              </a:spcBef>
              <a:spcAft>
                <a:spcPts val="0"/>
              </a:spcAft>
              <a:buSzPts val="900"/>
              <a:buNone/>
              <a:defRPr sz="900"/>
            </a:lvl2pPr>
            <a:lvl3pPr lvl="2" algn="ctr">
              <a:spcBef>
                <a:spcPts val="0"/>
              </a:spcBef>
              <a:spcAft>
                <a:spcPts val="0"/>
              </a:spcAft>
              <a:buSzPts val="900"/>
              <a:buNone/>
              <a:defRPr sz="900"/>
            </a:lvl3pPr>
            <a:lvl4pPr lvl="3" algn="ctr">
              <a:spcBef>
                <a:spcPts val="0"/>
              </a:spcBef>
              <a:spcAft>
                <a:spcPts val="0"/>
              </a:spcAft>
              <a:buSzPts val="900"/>
              <a:buNone/>
              <a:defRPr sz="900"/>
            </a:lvl4pPr>
            <a:lvl5pPr lvl="4" algn="ctr">
              <a:spcBef>
                <a:spcPts val="0"/>
              </a:spcBef>
              <a:spcAft>
                <a:spcPts val="0"/>
              </a:spcAft>
              <a:buSzPts val="900"/>
              <a:buNone/>
              <a:defRPr sz="900"/>
            </a:lvl5pPr>
            <a:lvl6pPr lvl="5" algn="ctr">
              <a:spcBef>
                <a:spcPts val="0"/>
              </a:spcBef>
              <a:spcAft>
                <a:spcPts val="0"/>
              </a:spcAft>
              <a:buSzPts val="900"/>
              <a:buNone/>
              <a:defRPr sz="900"/>
            </a:lvl6pPr>
            <a:lvl7pPr lvl="6" algn="ctr">
              <a:spcBef>
                <a:spcPts val="0"/>
              </a:spcBef>
              <a:spcAft>
                <a:spcPts val="0"/>
              </a:spcAft>
              <a:buSzPts val="900"/>
              <a:buNone/>
              <a:defRPr sz="900"/>
            </a:lvl7pPr>
            <a:lvl8pPr lvl="7" algn="ctr">
              <a:spcBef>
                <a:spcPts val="0"/>
              </a:spcBef>
              <a:spcAft>
                <a:spcPts val="0"/>
              </a:spcAft>
              <a:buSzPts val="900"/>
              <a:buNone/>
              <a:defRPr sz="900"/>
            </a:lvl8pPr>
            <a:lvl9pPr lvl="8" algn="ctr">
              <a:spcBef>
                <a:spcPts val="0"/>
              </a:spcBef>
              <a:spcAft>
                <a:spcPts val="0"/>
              </a:spcAft>
              <a:buSzPts val="900"/>
              <a:buNone/>
              <a:defRPr sz="900"/>
            </a:lvl9pPr>
          </a:lstStyle>
          <a:p>
            <a:endParaRPr/>
          </a:p>
        </p:txBody>
      </p:sp>
      <p:sp>
        <p:nvSpPr>
          <p:cNvPr id="187" name="Google Shape;187;p46"/>
          <p:cNvSpPr>
            <a:spLocks noGrp="1"/>
          </p:cNvSpPr>
          <p:nvPr>
            <p:ph type="pic" idx="2"/>
          </p:nvPr>
        </p:nvSpPr>
        <p:spPr>
          <a:xfrm>
            <a:off x="2738250" y="1787900"/>
            <a:ext cx="1429200" cy="1429200"/>
          </a:xfrm>
          <a:prstGeom prst="rect">
            <a:avLst/>
          </a:prstGeom>
          <a:noFill/>
          <a:ln>
            <a:noFill/>
          </a:ln>
        </p:spPr>
      </p:sp>
      <p:sp>
        <p:nvSpPr>
          <p:cNvPr id="188" name="Google Shape;188;p46"/>
          <p:cNvSpPr txBox="1">
            <a:spLocks noGrp="1"/>
          </p:cNvSpPr>
          <p:nvPr>
            <p:ph type="subTitle" idx="3"/>
          </p:nvPr>
        </p:nvSpPr>
        <p:spPr>
          <a:xfrm>
            <a:off x="620563" y="3490900"/>
            <a:ext cx="1474200" cy="474300"/>
          </a:xfrm>
          <a:prstGeom prst="rect">
            <a:avLst/>
          </a:prstGeom>
        </p:spPr>
        <p:txBody>
          <a:bodyPr spcFirstLastPara="1" wrap="square" lIns="91425" tIns="91425" rIns="91425" bIns="91425" anchor="t" anchorCtr="0">
            <a:normAutofit/>
          </a:bodyPr>
          <a:lstStyle>
            <a:lvl1pPr lvl="0" algn="ctr">
              <a:spcBef>
                <a:spcPts val="0"/>
              </a:spcBef>
              <a:spcAft>
                <a:spcPts val="0"/>
              </a:spcAft>
              <a:buSzPts val="1300"/>
              <a:buNone/>
              <a:defRPr sz="1300"/>
            </a:lvl1pPr>
            <a:lvl2pPr lvl="1" algn="ctr">
              <a:spcBef>
                <a:spcPts val="0"/>
              </a:spcBef>
              <a:spcAft>
                <a:spcPts val="0"/>
              </a:spcAft>
              <a:buSzPts val="900"/>
              <a:buNone/>
              <a:defRPr sz="900"/>
            </a:lvl2pPr>
            <a:lvl3pPr lvl="2" algn="ctr">
              <a:spcBef>
                <a:spcPts val="0"/>
              </a:spcBef>
              <a:spcAft>
                <a:spcPts val="0"/>
              </a:spcAft>
              <a:buSzPts val="900"/>
              <a:buNone/>
              <a:defRPr sz="900"/>
            </a:lvl3pPr>
            <a:lvl4pPr lvl="3" algn="ctr">
              <a:spcBef>
                <a:spcPts val="0"/>
              </a:spcBef>
              <a:spcAft>
                <a:spcPts val="0"/>
              </a:spcAft>
              <a:buSzPts val="900"/>
              <a:buNone/>
              <a:defRPr sz="900"/>
            </a:lvl4pPr>
            <a:lvl5pPr lvl="4" algn="ctr">
              <a:spcBef>
                <a:spcPts val="0"/>
              </a:spcBef>
              <a:spcAft>
                <a:spcPts val="0"/>
              </a:spcAft>
              <a:buSzPts val="900"/>
              <a:buNone/>
              <a:defRPr sz="900"/>
            </a:lvl5pPr>
            <a:lvl6pPr lvl="5" algn="ctr">
              <a:spcBef>
                <a:spcPts val="0"/>
              </a:spcBef>
              <a:spcAft>
                <a:spcPts val="0"/>
              </a:spcAft>
              <a:buSzPts val="900"/>
              <a:buNone/>
              <a:defRPr sz="900"/>
            </a:lvl6pPr>
            <a:lvl7pPr lvl="6" algn="ctr">
              <a:spcBef>
                <a:spcPts val="0"/>
              </a:spcBef>
              <a:spcAft>
                <a:spcPts val="0"/>
              </a:spcAft>
              <a:buSzPts val="900"/>
              <a:buNone/>
              <a:defRPr sz="900"/>
            </a:lvl7pPr>
            <a:lvl8pPr lvl="7" algn="ctr">
              <a:spcBef>
                <a:spcPts val="0"/>
              </a:spcBef>
              <a:spcAft>
                <a:spcPts val="0"/>
              </a:spcAft>
              <a:buSzPts val="900"/>
              <a:buNone/>
              <a:defRPr sz="900"/>
            </a:lvl8pPr>
            <a:lvl9pPr lvl="8" algn="ctr">
              <a:spcBef>
                <a:spcPts val="0"/>
              </a:spcBef>
              <a:spcAft>
                <a:spcPts val="0"/>
              </a:spcAft>
              <a:buSzPts val="900"/>
              <a:buNone/>
              <a:defRPr sz="900"/>
            </a:lvl9pPr>
          </a:lstStyle>
          <a:p>
            <a:endParaRPr/>
          </a:p>
        </p:txBody>
      </p:sp>
      <p:sp>
        <p:nvSpPr>
          <p:cNvPr id="189" name="Google Shape;189;p46"/>
          <p:cNvSpPr>
            <a:spLocks noGrp="1"/>
          </p:cNvSpPr>
          <p:nvPr>
            <p:ph type="pic" idx="4"/>
          </p:nvPr>
        </p:nvSpPr>
        <p:spPr>
          <a:xfrm>
            <a:off x="643038" y="1787900"/>
            <a:ext cx="1429200" cy="1429200"/>
          </a:xfrm>
          <a:prstGeom prst="rect">
            <a:avLst/>
          </a:prstGeom>
          <a:noFill/>
          <a:ln>
            <a:noFill/>
          </a:ln>
        </p:spPr>
      </p:sp>
      <p:sp>
        <p:nvSpPr>
          <p:cNvPr id="190" name="Google Shape;190;p46"/>
          <p:cNvSpPr txBox="1">
            <a:spLocks noGrp="1"/>
          </p:cNvSpPr>
          <p:nvPr>
            <p:ph type="subTitle" idx="5"/>
          </p:nvPr>
        </p:nvSpPr>
        <p:spPr>
          <a:xfrm>
            <a:off x="6928638" y="3490900"/>
            <a:ext cx="1474200" cy="474300"/>
          </a:xfrm>
          <a:prstGeom prst="rect">
            <a:avLst/>
          </a:prstGeom>
        </p:spPr>
        <p:txBody>
          <a:bodyPr spcFirstLastPara="1" wrap="square" lIns="91425" tIns="91425" rIns="91425" bIns="91425" anchor="t" anchorCtr="0">
            <a:normAutofit/>
          </a:bodyPr>
          <a:lstStyle>
            <a:lvl1pPr lvl="0" algn="ctr">
              <a:spcBef>
                <a:spcPts val="0"/>
              </a:spcBef>
              <a:spcAft>
                <a:spcPts val="0"/>
              </a:spcAft>
              <a:buSzPts val="1300"/>
              <a:buNone/>
              <a:defRPr sz="1300"/>
            </a:lvl1pPr>
            <a:lvl2pPr lvl="1" algn="ctr">
              <a:spcBef>
                <a:spcPts val="0"/>
              </a:spcBef>
              <a:spcAft>
                <a:spcPts val="0"/>
              </a:spcAft>
              <a:buSzPts val="900"/>
              <a:buNone/>
              <a:defRPr sz="900"/>
            </a:lvl2pPr>
            <a:lvl3pPr lvl="2" algn="ctr">
              <a:spcBef>
                <a:spcPts val="0"/>
              </a:spcBef>
              <a:spcAft>
                <a:spcPts val="0"/>
              </a:spcAft>
              <a:buSzPts val="900"/>
              <a:buNone/>
              <a:defRPr sz="900"/>
            </a:lvl3pPr>
            <a:lvl4pPr lvl="3" algn="ctr">
              <a:spcBef>
                <a:spcPts val="0"/>
              </a:spcBef>
              <a:spcAft>
                <a:spcPts val="0"/>
              </a:spcAft>
              <a:buSzPts val="900"/>
              <a:buNone/>
              <a:defRPr sz="900"/>
            </a:lvl4pPr>
            <a:lvl5pPr lvl="4" algn="ctr">
              <a:spcBef>
                <a:spcPts val="0"/>
              </a:spcBef>
              <a:spcAft>
                <a:spcPts val="0"/>
              </a:spcAft>
              <a:buSzPts val="900"/>
              <a:buNone/>
              <a:defRPr sz="900"/>
            </a:lvl5pPr>
            <a:lvl6pPr lvl="5" algn="ctr">
              <a:spcBef>
                <a:spcPts val="0"/>
              </a:spcBef>
              <a:spcAft>
                <a:spcPts val="0"/>
              </a:spcAft>
              <a:buSzPts val="900"/>
              <a:buNone/>
              <a:defRPr sz="900"/>
            </a:lvl6pPr>
            <a:lvl7pPr lvl="6" algn="ctr">
              <a:spcBef>
                <a:spcPts val="0"/>
              </a:spcBef>
              <a:spcAft>
                <a:spcPts val="0"/>
              </a:spcAft>
              <a:buSzPts val="900"/>
              <a:buNone/>
              <a:defRPr sz="900"/>
            </a:lvl7pPr>
            <a:lvl8pPr lvl="7" algn="ctr">
              <a:spcBef>
                <a:spcPts val="0"/>
              </a:spcBef>
              <a:spcAft>
                <a:spcPts val="0"/>
              </a:spcAft>
              <a:buSzPts val="900"/>
              <a:buNone/>
              <a:defRPr sz="900"/>
            </a:lvl8pPr>
            <a:lvl9pPr lvl="8" algn="ctr">
              <a:spcBef>
                <a:spcPts val="0"/>
              </a:spcBef>
              <a:spcAft>
                <a:spcPts val="0"/>
              </a:spcAft>
              <a:buSzPts val="900"/>
              <a:buNone/>
              <a:defRPr sz="900"/>
            </a:lvl9pPr>
          </a:lstStyle>
          <a:p>
            <a:endParaRPr/>
          </a:p>
        </p:txBody>
      </p:sp>
      <p:sp>
        <p:nvSpPr>
          <p:cNvPr id="191" name="Google Shape;191;p46"/>
          <p:cNvSpPr>
            <a:spLocks noGrp="1"/>
          </p:cNvSpPr>
          <p:nvPr>
            <p:ph type="pic" idx="6"/>
          </p:nvPr>
        </p:nvSpPr>
        <p:spPr>
          <a:xfrm>
            <a:off x="6951113" y="1787900"/>
            <a:ext cx="1429200" cy="1429200"/>
          </a:xfrm>
          <a:prstGeom prst="rect">
            <a:avLst/>
          </a:prstGeom>
          <a:noFill/>
          <a:ln>
            <a:noFill/>
          </a:ln>
        </p:spPr>
      </p:sp>
      <p:sp>
        <p:nvSpPr>
          <p:cNvPr id="192" name="Google Shape;192;p46"/>
          <p:cNvSpPr txBox="1">
            <a:spLocks noGrp="1"/>
          </p:cNvSpPr>
          <p:nvPr>
            <p:ph type="subTitle" idx="7"/>
          </p:nvPr>
        </p:nvSpPr>
        <p:spPr>
          <a:xfrm>
            <a:off x="4810963" y="3490900"/>
            <a:ext cx="1474200" cy="474300"/>
          </a:xfrm>
          <a:prstGeom prst="rect">
            <a:avLst/>
          </a:prstGeom>
        </p:spPr>
        <p:txBody>
          <a:bodyPr spcFirstLastPara="1" wrap="square" lIns="91425" tIns="91425" rIns="91425" bIns="91425" anchor="t" anchorCtr="0">
            <a:normAutofit/>
          </a:bodyPr>
          <a:lstStyle>
            <a:lvl1pPr lvl="0" algn="ctr">
              <a:spcBef>
                <a:spcPts val="0"/>
              </a:spcBef>
              <a:spcAft>
                <a:spcPts val="0"/>
              </a:spcAft>
              <a:buSzPts val="1300"/>
              <a:buNone/>
              <a:defRPr sz="1300"/>
            </a:lvl1pPr>
            <a:lvl2pPr lvl="1" algn="ctr">
              <a:spcBef>
                <a:spcPts val="0"/>
              </a:spcBef>
              <a:spcAft>
                <a:spcPts val="0"/>
              </a:spcAft>
              <a:buSzPts val="900"/>
              <a:buNone/>
              <a:defRPr sz="900"/>
            </a:lvl2pPr>
            <a:lvl3pPr lvl="2" algn="ctr">
              <a:spcBef>
                <a:spcPts val="0"/>
              </a:spcBef>
              <a:spcAft>
                <a:spcPts val="0"/>
              </a:spcAft>
              <a:buSzPts val="900"/>
              <a:buNone/>
              <a:defRPr sz="900"/>
            </a:lvl3pPr>
            <a:lvl4pPr lvl="3" algn="ctr">
              <a:spcBef>
                <a:spcPts val="0"/>
              </a:spcBef>
              <a:spcAft>
                <a:spcPts val="0"/>
              </a:spcAft>
              <a:buSzPts val="900"/>
              <a:buNone/>
              <a:defRPr sz="900"/>
            </a:lvl4pPr>
            <a:lvl5pPr lvl="4" algn="ctr">
              <a:spcBef>
                <a:spcPts val="0"/>
              </a:spcBef>
              <a:spcAft>
                <a:spcPts val="0"/>
              </a:spcAft>
              <a:buSzPts val="900"/>
              <a:buNone/>
              <a:defRPr sz="900"/>
            </a:lvl5pPr>
            <a:lvl6pPr lvl="5" algn="ctr">
              <a:spcBef>
                <a:spcPts val="0"/>
              </a:spcBef>
              <a:spcAft>
                <a:spcPts val="0"/>
              </a:spcAft>
              <a:buSzPts val="900"/>
              <a:buNone/>
              <a:defRPr sz="900"/>
            </a:lvl6pPr>
            <a:lvl7pPr lvl="6" algn="ctr">
              <a:spcBef>
                <a:spcPts val="0"/>
              </a:spcBef>
              <a:spcAft>
                <a:spcPts val="0"/>
              </a:spcAft>
              <a:buSzPts val="900"/>
              <a:buNone/>
              <a:defRPr sz="900"/>
            </a:lvl7pPr>
            <a:lvl8pPr lvl="7" algn="ctr">
              <a:spcBef>
                <a:spcPts val="0"/>
              </a:spcBef>
              <a:spcAft>
                <a:spcPts val="0"/>
              </a:spcAft>
              <a:buSzPts val="900"/>
              <a:buNone/>
              <a:defRPr sz="900"/>
            </a:lvl8pPr>
            <a:lvl9pPr lvl="8" algn="ctr">
              <a:spcBef>
                <a:spcPts val="0"/>
              </a:spcBef>
              <a:spcAft>
                <a:spcPts val="0"/>
              </a:spcAft>
              <a:buSzPts val="900"/>
              <a:buNone/>
              <a:defRPr sz="900"/>
            </a:lvl9pPr>
          </a:lstStyle>
          <a:p>
            <a:endParaRPr/>
          </a:p>
        </p:txBody>
      </p:sp>
      <p:sp>
        <p:nvSpPr>
          <p:cNvPr id="193" name="Google Shape;193;p46"/>
          <p:cNvSpPr>
            <a:spLocks noGrp="1"/>
          </p:cNvSpPr>
          <p:nvPr>
            <p:ph type="pic" idx="8"/>
          </p:nvPr>
        </p:nvSpPr>
        <p:spPr>
          <a:xfrm>
            <a:off x="4833438" y="1787900"/>
            <a:ext cx="1429200" cy="14292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ubtitle 3">
  <p:cSld name="TITLE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5"/>
        <p:cNvGrpSpPr/>
        <p:nvPr/>
      </p:nvGrpSpPr>
      <p:grpSpPr>
        <a:xfrm>
          <a:off x="0" y="0"/>
          <a:ext cx="0" cy="0"/>
          <a:chOff x="0" y="0"/>
          <a:chExt cx="0" cy="0"/>
        </a:xfrm>
      </p:grpSpPr>
      <p:sp>
        <p:nvSpPr>
          <p:cNvPr id="26" name="Google Shape;26;p6"/>
          <p:cNvSpPr txBox="1">
            <a:spLocks noGrp="1"/>
          </p:cNvSpPr>
          <p:nvPr>
            <p:ph type="ctrTitle"/>
          </p:nvPr>
        </p:nvSpPr>
        <p:spPr>
          <a:xfrm>
            <a:off x="468806" y="1296150"/>
            <a:ext cx="4786200" cy="13536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7" name="Google Shape;27;p6"/>
          <p:cNvSpPr txBox="1">
            <a:spLocks noGrp="1"/>
          </p:cNvSpPr>
          <p:nvPr>
            <p:ph type="subTitle" idx="1"/>
          </p:nvPr>
        </p:nvSpPr>
        <p:spPr>
          <a:xfrm>
            <a:off x="468799" y="2723725"/>
            <a:ext cx="4179300" cy="733500"/>
          </a:xfrm>
          <a:prstGeom prst="rect">
            <a:avLst/>
          </a:prstGeom>
        </p:spPr>
        <p:txBody>
          <a:bodyPr spcFirstLastPara="1" wrap="square" lIns="91425" tIns="91425" rIns="91425" bIns="91425" anchor="t" anchorCtr="0">
            <a:normAutofit/>
          </a:bodyPr>
          <a:lstStyle>
            <a:lvl1pPr lvl="0">
              <a:spcBef>
                <a:spcPts val="0"/>
              </a:spcBef>
              <a:spcAft>
                <a:spcPts val="0"/>
              </a:spcAft>
              <a:buSzPts val="1800"/>
              <a:buFont typeface="Poppins Light"/>
              <a:buNone/>
              <a:defRPr>
                <a:latin typeface="Poppins Light"/>
                <a:ea typeface="Poppins Light"/>
                <a:cs typeface="Poppins Light"/>
                <a:sym typeface="Poppi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
          <p:cNvSpPr>
            <a:spLocks noGrp="1"/>
          </p:cNvSpPr>
          <p:nvPr>
            <p:ph type="pic" idx="2"/>
          </p:nvPr>
        </p:nvSpPr>
        <p:spPr>
          <a:xfrm>
            <a:off x="5735550" y="1354500"/>
            <a:ext cx="2434500" cy="2434500"/>
          </a:xfrm>
          <a:prstGeom prst="rect">
            <a:avLst/>
          </a:prstGeom>
          <a:noFill/>
          <a:ln>
            <a:noFill/>
          </a:ln>
        </p:spPr>
      </p:sp>
      <p:pic>
        <p:nvPicPr>
          <p:cNvPr id="29" name="Google Shape;29;p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92600" y="330124"/>
            <a:ext cx="1717225" cy="73349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ubtitle 4">
  <p:cSld name="TITLE_1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0"/>
        <p:cNvGrpSpPr/>
        <p:nvPr/>
      </p:nvGrpSpPr>
      <p:grpSpPr>
        <a:xfrm>
          <a:off x="0" y="0"/>
          <a:ext cx="0" cy="0"/>
          <a:chOff x="0" y="0"/>
          <a:chExt cx="0" cy="0"/>
        </a:xfrm>
      </p:grpSpPr>
      <p:sp>
        <p:nvSpPr>
          <p:cNvPr id="31" name="Google Shape;31;p7"/>
          <p:cNvSpPr txBox="1">
            <a:spLocks noGrp="1"/>
          </p:cNvSpPr>
          <p:nvPr>
            <p:ph type="ctrTitle"/>
          </p:nvPr>
        </p:nvSpPr>
        <p:spPr>
          <a:xfrm>
            <a:off x="468806" y="1296150"/>
            <a:ext cx="4786200" cy="13536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32" name="Google Shape;32;p7"/>
          <p:cNvSpPr txBox="1">
            <a:spLocks noGrp="1"/>
          </p:cNvSpPr>
          <p:nvPr>
            <p:ph type="subTitle" idx="1"/>
          </p:nvPr>
        </p:nvSpPr>
        <p:spPr>
          <a:xfrm>
            <a:off x="468799" y="2723725"/>
            <a:ext cx="4179300" cy="733500"/>
          </a:xfrm>
          <a:prstGeom prst="rect">
            <a:avLst/>
          </a:prstGeom>
        </p:spPr>
        <p:txBody>
          <a:bodyPr spcFirstLastPara="1" wrap="square" lIns="91425" tIns="91425" rIns="91425" bIns="91425" anchor="t" anchorCtr="0">
            <a:normAutofit/>
          </a:bodyPr>
          <a:lstStyle>
            <a:lvl1pPr lvl="0">
              <a:spcBef>
                <a:spcPts val="0"/>
              </a:spcBef>
              <a:spcAft>
                <a:spcPts val="0"/>
              </a:spcAft>
              <a:buSzPts val="1800"/>
              <a:buFont typeface="Poppins Light"/>
              <a:buNone/>
              <a:defRPr>
                <a:latin typeface="Poppins Light"/>
                <a:ea typeface="Poppins Light"/>
                <a:cs typeface="Poppins Light"/>
                <a:sym typeface="Poppi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
          <p:cNvSpPr>
            <a:spLocks noGrp="1"/>
          </p:cNvSpPr>
          <p:nvPr>
            <p:ph type="pic" idx="2"/>
          </p:nvPr>
        </p:nvSpPr>
        <p:spPr>
          <a:xfrm>
            <a:off x="5735550" y="1354500"/>
            <a:ext cx="2434500" cy="2434500"/>
          </a:xfrm>
          <a:prstGeom prst="rect">
            <a:avLst/>
          </a:prstGeom>
          <a:noFill/>
          <a:ln>
            <a:noFill/>
          </a:ln>
        </p:spPr>
      </p:sp>
      <p:pic>
        <p:nvPicPr>
          <p:cNvPr id="34" name="Google Shape;34;p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92600" y="330124"/>
            <a:ext cx="1717225" cy="73349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ubtitle 5">
  <p:cSld name="TITLE_1_3">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ctrTitle"/>
          </p:nvPr>
        </p:nvSpPr>
        <p:spPr>
          <a:xfrm>
            <a:off x="468806" y="1296150"/>
            <a:ext cx="4786200" cy="13536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37" name="Google Shape;37;p8"/>
          <p:cNvSpPr txBox="1">
            <a:spLocks noGrp="1"/>
          </p:cNvSpPr>
          <p:nvPr>
            <p:ph type="subTitle" idx="1"/>
          </p:nvPr>
        </p:nvSpPr>
        <p:spPr>
          <a:xfrm>
            <a:off x="468799" y="2723725"/>
            <a:ext cx="4179300" cy="733500"/>
          </a:xfrm>
          <a:prstGeom prst="rect">
            <a:avLst/>
          </a:prstGeom>
        </p:spPr>
        <p:txBody>
          <a:bodyPr spcFirstLastPara="1" wrap="square" lIns="91425" tIns="91425" rIns="91425" bIns="91425" anchor="t" anchorCtr="0">
            <a:normAutofit/>
          </a:bodyPr>
          <a:lstStyle>
            <a:lvl1pPr lvl="0">
              <a:spcBef>
                <a:spcPts val="0"/>
              </a:spcBef>
              <a:spcAft>
                <a:spcPts val="0"/>
              </a:spcAft>
              <a:buSzPts val="1800"/>
              <a:buFont typeface="Poppins Light"/>
              <a:buNone/>
              <a:defRPr>
                <a:latin typeface="Poppins Light"/>
                <a:ea typeface="Poppins Light"/>
                <a:cs typeface="Poppins Light"/>
                <a:sym typeface="Poppi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8"/>
          <p:cNvSpPr>
            <a:spLocks noGrp="1"/>
          </p:cNvSpPr>
          <p:nvPr>
            <p:ph type="pic" idx="2"/>
          </p:nvPr>
        </p:nvSpPr>
        <p:spPr>
          <a:xfrm>
            <a:off x="5735550" y="1354500"/>
            <a:ext cx="2434500" cy="2434500"/>
          </a:xfrm>
          <a:prstGeom prst="rect">
            <a:avLst/>
          </a:prstGeom>
          <a:noFill/>
          <a:ln>
            <a:noFill/>
          </a:ln>
        </p:spPr>
      </p:sp>
      <p:pic>
        <p:nvPicPr>
          <p:cNvPr id="39" name="Google Shape;39;p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92600" y="330124"/>
            <a:ext cx="1717225" cy="73349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ubtitle 6">
  <p:cSld name="TITLE_1_3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0"/>
        <p:cNvGrpSpPr/>
        <p:nvPr/>
      </p:nvGrpSpPr>
      <p:grpSpPr>
        <a:xfrm>
          <a:off x="0" y="0"/>
          <a:ext cx="0" cy="0"/>
          <a:chOff x="0" y="0"/>
          <a:chExt cx="0" cy="0"/>
        </a:xfrm>
      </p:grpSpPr>
      <p:sp>
        <p:nvSpPr>
          <p:cNvPr id="41" name="Google Shape;41;p9"/>
          <p:cNvSpPr txBox="1">
            <a:spLocks noGrp="1"/>
          </p:cNvSpPr>
          <p:nvPr>
            <p:ph type="ctrTitle"/>
          </p:nvPr>
        </p:nvSpPr>
        <p:spPr>
          <a:xfrm>
            <a:off x="468806" y="1296150"/>
            <a:ext cx="4786200" cy="13536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42" name="Google Shape;42;p9"/>
          <p:cNvSpPr txBox="1">
            <a:spLocks noGrp="1"/>
          </p:cNvSpPr>
          <p:nvPr>
            <p:ph type="subTitle" idx="1"/>
          </p:nvPr>
        </p:nvSpPr>
        <p:spPr>
          <a:xfrm>
            <a:off x="468799" y="2723725"/>
            <a:ext cx="4179300" cy="733500"/>
          </a:xfrm>
          <a:prstGeom prst="rect">
            <a:avLst/>
          </a:prstGeom>
        </p:spPr>
        <p:txBody>
          <a:bodyPr spcFirstLastPara="1" wrap="square" lIns="91425" tIns="91425" rIns="91425" bIns="91425" anchor="t" anchorCtr="0">
            <a:normAutofit/>
          </a:bodyPr>
          <a:lstStyle>
            <a:lvl1pPr lvl="0">
              <a:spcBef>
                <a:spcPts val="0"/>
              </a:spcBef>
              <a:spcAft>
                <a:spcPts val="0"/>
              </a:spcAft>
              <a:buSzPts val="1800"/>
              <a:buFont typeface="Poppins Light"/>
              <a:buNone/>
              <a:defRPr>
                <a:latin typeface="Poppins Light"/>
                <a:ea typeface="Poppins Light"/>
                <a:cs typeface="Poppins Light"/>
                <a:sym typeface="Poppi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9"/>
          <p:cNvSpPr>
            <a:spLocks noGrp="1"/>
          </p:cNvSpPr>
          <p:nvPr>
            <p:ph type="pic" idx="2"/>
          </p:nvPr>
        </p:nvSpPr>
        <p:spPr>
          <a:xfrm>
            <a:off x="5735550" y="1354500"/>
            <a:ext cx="2434500" cy="2434500"/>
          </a:xfrm>
          <a:prstGeom prst="rect">
            <a:avLst/>
          </a:prstGeom>
          <a:noFill/>
          <a:ln>
            <a:noFill/>
          </a:ln>
        </p:spPr>
      </p:sp>
      <p:pic>
        <p:nvPicPr>
          <p:cNvPr id="44" name="Google Shape;44;p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92600" y="330124"/>
            <a:ext cx="1717225" cy="73349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p:cSld name="TITLE_1_2_1_1_1_1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5"/>
        <p:cNvGrpSpPr/>
        <p:nvPr/>
      </p:nvGrpSpPr>
      <p:grpSpPr>
        <a:xfrm>
          <a:off x="0" y="0"/>
          <a:ext cx="0" cy="0"/>
          <a:chOff x="0" y="0"/>
          <a:chExt cx="0" cy="0"/>
        </a:xfrm>
      </p:grpSpPr>
      <p:sp>
        <p:nvSpPr>
          <p:cNvPr id="46" name="Google Shape;46;p10"/>
          <p:cNvSpPr txBox="1">
            <a:spLocks noGrp="1"/>
          </p:cNvSpPr>
          <p:nvPr>
            <p:ph type="ctrTitle"/>
          </p:nvPr>
        </p:nvSpPr>
        <p:spPr>
          <a:xfrm>
            <a:off x="1983150" y="3376825"/>
            <a:ext cx="5177700" cy="1032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400"/>
              <a:buNone/>
              <a:defRPr sz="2400"/>
            </a:lvl1pPr>
            <a:lvl2pPr lvl="1" algn="ctr">
              <a:spcBef>
                <a:spcPts val="0"/>
              </a:spcBef>
              <a:spcAft>
                <a:spcPts val="0"/>
              </a:spcAft>
              <a:buSzPts val="2600"/>
              <a:buNone/>
              <a:defRPr sz="2600"/>
            </a:lvl2pPr>
            <a:lvl3pPr lvl="2" algn="ctr">
              <a:spcBef>
                <a:spcPts val="0"/>
              </a:spcBef>
              <a:spcAft>
                <a:spcPts val="0"/>
              </a:spcAft>
              <a:buSzPts val="2600"/>
              <a:buNone/>
              <a:defRPr sz="2600"/>
            </a:lvl3pPr>
            <a:lvl4pPr lvl="3" algn="ctr">
              <a:spcBef>
                <a:spcPts val="0"/>
              </a:spcBef>
              <a:spcAft>
                <a:spcPts val="0"/>
              </a:spcAft>
              <a:buSzPts val="2600"/>
              <a:buNone/>
              <a:defRPr sz="2600"/>
            </a:lvl4pPr>
            <a:lvl5pPr lvl="4" algn="ctr">
              <a:spcBef>
                <a:spcPts val="0"/>
              </a:spcBef>
              <a:spcAft>
                <a:spcPts val="0"/>
              </a:spcAft>
              <a:buSzPts val="2600"/>
              <a:buNone/>
              <a:defRPr sz="2600"/>
            </a:lvl5pPr>
            <a:lvl6pPr lvl="5" algn="ctr">
              <a:spcBef>
                <a:spcPts val="0"/>
              </a:spcBef>
              <a:spcAft>
                <a:spcPts val="0"/>
              </a:spcAft>
              <a:buSzPts val="2600"/>
              <a:buNone/>
              <a:defRPr sz="2600"/>
            </a:lvl6pPr>
            <a:lvl7pPr lvl="6" algn="ctr">
              <a:spcBef>
                <a:spcPts val="0"/>
              </a:spcBef>
              <a:spcAft>
                <a:spcPts val="0"/>
              </a:spcAft>
              <a:buSzPts val="2600"/>
              <a:buNone/>
              <a:defRPr sz="2600"/>
            </a:lvl7pPr>
            <a:lvl8pPr lvl="7" algn="ctr">
              <a:spcBef>
                <a:spcPts val="0"/>
              </a:spcBef>
              <a:spcAft>
                <a:spcPts val="0"/>
              </a:spcAft>
              <a:buSzPts val="2600"/>
              <a:buNone/>
              <a:defRPr sz="2600"/>
            </a:lvl8pPr>
            <a:lvl9pPr lvl="8" algn="ctr">
              <a:spcBef>
                <a:spcPts val="0"/>
              </a:spcBef>
              <a:spcAft>
                <a:spcPts val="0"/>
              </a:spcAft>
              <a:buSzPts val="2600"/>
              <a:buNone/>
              <a:defRPr sz="2600"/>
            </a:lvl9pPr>
          </a:lstStyle>
          <a:p>
            <a:endParaRPr/>
          </a:p>
        </p:txBody>
      </p:sp>
      <p:sp>
        <p:nvSpPr>
          <p:cNvPr id="47" name="Google Shape;47;p10"/>
          <p:cNvSpPr>
            <a:spLocks noGrp="1"/>
          </p:cNvSpPr>
          <p:nvPr>
            <p:ph type="pic" idx="2"/>
          </p:nvPr>
        </p:nvSpPr>
        <p:spPr>
          <a:xfrm>
            <a:off x="3395700" y="771500"/>
            <a:ext cx="2352600" cy="23526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Nunito Sans"/>
              <a:buChar char="●"/>
              <a:defRPr sz="1800">
                <a:solidFill>
                  <a:schemeClr val="dk1"/>
                </a:solidFill>
                <a:latin typeface="Nunito Sans"/>
                <a:ea typeface="Nunito Sans"/>
                <a:cs typeface="Nunito Sans"/>
                <a:sym typeface="Nunito Sans"/>
              </a:defRPr>
            </a:lvl1pPr>
            <a:lvl2pPr marL="914400" lvl="1"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2pPr>
            <a:lvl3pPr marL="1371600" lvl="2"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3pPr>
            <a:lvl4pPr marL="1828800" lvl="3"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4pPr>
            <a:lvl5pPr marL="2286000" lvl="4"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5pPr>
            <a:lvl6pPr marL="2743200" lvl="5"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6pPr>
            <a:lvl7pPr marL="3200400" lvl="6"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7pPr>
            <a:lvl8pPr marL="3657600" lvl="7"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8pPr>
            <a:lvl9pPr marL="4114800" lvl="8"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hyperlink" Target="https://genio.co/notes"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50.gif"/><Relationship Id="rId4" Type="http://schemas.openxmlformats.org/officeDocument/2006/relationships/image" Target="../media/image49.gif"/></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51.gif"/></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52.gif"/></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hyperlink" Target="https://genio.co/blog/genio-notes-effective-study-for-stem-students"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go.glean.co/ai-faq" TargetMode="External"/><Relationship Id="rId7"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genio.co/blog/productive-friction-future-learning-ai-driven-approac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31.xml"/><Relationship Id="rId5" Type="http://schemas.openxmlformats.org/officeDocument/2006/relationships/image" Target="../media/image72.jpe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31.xml"/><Relationship Id="rId5" Type="http://schemas.openxmlformats.org/officeDocument/2006/relationships/image" Target="../media/image74.jpeg"/><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35.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hyperlink" Target="https://genio.co/present" TargetMode="External"/><Relationship Id="rId2" Type="http://schemas.openxmlformats.org/officeDocument/2006/relationships/notesSlide" Target="../notesSlides/notesSlide42.xml"/><Relationship Id="rId1" Type="http://schemas.openxmlformats.org/officeDocument/2006/relationships/slideLayout" Target="../slideLayouts/slideLayout30.xml"/><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21.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genio.co/resources/case-studies-and-user-stories/volunteer-state-community-college-case-study" TargetMode="External"/><Relationship Id="rId2" Type="http://schemas.openxmlformats.org/officeDocument/2006/relationships/notesSlide" Target="../notesSlides/notesSlide49.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32.png"/><Relationship Id="rId4" Type="http://schemas.openxmlformats.org/officeDocument/2006/relationships/image" Target="../media/image31.pn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1.xml"/><Relationship Id="rId1" Type="http://schemas.openxmlformats.org/officeDocument/2006/relationships/slideLayout" Target="../slideLayouts/slideLayout27.xml"/><Relationship Id="rId6" Type="http://schemas.openxmlformats.org/officeDocument/2006/relationships/hyperlink" Target="https://go.genio.co/adcet" TargetMode="External"/><Relationship Id="rId5" Type="http://schemas.openxmlformats.org/officeDocument/2006/relationships/image" Target="../media/image91.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7"/>
        <p:cNvGrpSpPr/>
        <p:nvPr/>
      </p:nvGrpSpPr>
      <p:grpSpPr>
        <a:xfrm>
          <a:off x="0" y="0"/>
          <a:ext cx="0" cy="0"/>
          <a:chOff x="0" y="0"/>
          <a:chExt cx="0" cy="0"/>
        </a:xfrm>
      </p:grpSpPr>
      <p:pic>
        <p:nvPicPr>
          <p:cNvPr id="198" name="Google Shape;198;p47">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t="21869" r="12395" b="13677"/>
          <a:stretch/>
        </p:blipFill>
        <p:spPr>
          <a:xfrm>
            <a:off x="3555250" y="0"/>
            <a:ext cx="5588750" cy="4934424"/>
          </a:xfrm>
          <a:prstGeom prst="rect">
            <a:avLst/>
          </a:prstGeom>
          <a:noFill/>
          <a:ln>
            <a:noFill/>
          </a:ln>
        </p:spPr>
      </p:pic>
      <p:sp>
        <p:nvSpPr>
          <p:cNvPr id="199" name="Google Shape;199;p47"/>
          <p:cNvSpPr txBox="1">
            <a:spLocks noGrp="1"/>
          </p:cNvSpPr>
          <p:nvPr>
            <p:ph type="ctrTitle"/>
          </p:nvPr>
        </p:nvSpPr>
        <p:spPr>
          <a:xfrm>
            <a:off x="719700" y="1965800"/>
            <a:ext cx="4744200" cy="1110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300"/>
              </a:spcAft>
              <a:buClr>
                <a:schemeClr val="dk1"/>
              </a:buClr>
              <a:buSzPts val="1100"/>
              <a:buFont typeface="Arial"/>
              <a:buNone/>
            </a:pPr>
            <a:r>
              <a:rPr lang="en-GB" sz="3100">
                <a:solidFill>
                  <a:schemeClr val="lt1"/>
                </a:solidFill>
              </a:rPr>
              <a:t>Unlock Better Learning For All</a:t>
            </a:r>
            <a:br>
              <a:rPr lang="en-GB" sz="3100">
                <a:solidFill>
                  <a:schemeClr val="lt1"/>
                </a:solidFill>
              </a:rPr>
            </a:br>
            <a:r>
              <a:rPr lang="en-GB" sz="2700" b="0">
                <a:solidFill>
                  <a:schemeClr val="lt1"/>
                </a:solidFill>
              </a:rPr>
              <a:t>With Assistive Technology</a:t>
            </a:r>
            <a:endParaRPr sz="3100">
              <a:solidFill>
                <a:schemeClr val="lt1"/>
              </a:solidFill>
            </a:endParaRPr>
          </a:p>
        </p:txBody>
      </p:sp>
      <p:pic>
        <p:nvPicPr>
          <p:cNvPr id="200" name="Google Shape;200;p47" descr="GENIO FORMERLY GLEAN LOGO "/>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71000" y="606800"/>
            <a:ext cx="2941709" cy="1110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303" name="Google Shape;303;p57"/>
          <p:cNvSpPr txBox="1">
            <a:spLocks noGrp="1"/>
          </p:cNvSpPr>
          <p:nvPr>
            <p:ph type="title" idx="4294967295"/>
          </p:nvPr>
        </p:nvSpPr>
        <p:spPr>
          <a:xfrm>
            <a:off x="691475" y="699025"/>
            <a:ext cx="7059600" cy="923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dk1"/>
                </a:solidFill>
                <a:effectLst/>
                <a:uLnTx/>
                <a:uFillTx/>
                <a:latin typeface="Poppins"/>
                <a:ea typeface="Poppins"/>
                <a:cs typeface="Poppins"/>
                <a:sym typeface="Poppins"/>
              </a:rPr>
              <a:t>“Non-traditional” learners are now the “new majority” in higher education</a:t>
            </a:r>
            <a:endParaRPr kumimoji="0" lang="en-US"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00" name="Google Shape;300;p57"/>
          <p:cNvSpPr txBox="1"/>
          <p:nvPr/>
        </p:nvSpPr>
        <p:spPr>
          <a:xfrm>
            <a:off x="310250" y="1826400"/>
            <a:ext cx="3000000" cy="1092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5900" b="1">
                <a:solidFill>
                  <a:schemeClr val="accent5">
                    <a:lumMod val="50000"/>
                  </a:schemeClr>
                </a:solidFill>
                <a:highlight>
                  <a:srgbClr val="FFFFFF"/>
                </a:highlight>
                <a:latin typeface="Poppins"/>
                <a:ea typeface="Poppins"/>
                <a:cs typeface="Poppins"/>
                <a:sym typeface="Poppins"/>
              </a:rPr>
              <a:t>77%</a:t>
            </a:r>
            <a:endParaRPr sz="2800">
              <a:solidFill>
                <a:schemeClr val="accent5">
                  <a:lumMod val="50000"/>
                </a:schemeClr>
              </a:solidFill>
            </a:endParaRPr>
          </a:p>
        </p:txBody>
      </p:sp>
      <p:sp>
        <p:nvSpPr>
          <p:cNvPr id="299" name="Google Shape;299;p57"/>
          <p:cNvSpPr txBox="1">
            <a:spLocks noGrp="1"/>
          </p:cNvSpPr>
          <p:nvPr>
            <p:ph type="body" idx="4294967295"/>
          </p:nvPr>
        </p:nvSpPr>
        <p:spPr>
          <a:xfrm>
            <a:off x="686600" y="2937325"/>
            <a:ext cx="2247300" cy="1102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GB" sz="1500"/>
              <a:t>of learners are</a:t>
            </a:r>
            <a:br>
              <a:rPr lang="en-GB" sz="1500"/>
            </a:br>
            <a:r>
              <a:rPr lang="en-GB" sz="1500" b="1"/>
              <a:t>time poor</a:t>
            </a:r>
            <a:endParaRPr sz="1500" b="1"/>
          </a:p>
        </p:txBody>
      </p:sp>
      <p:sp>
        <p:nvSpPr>
          <p:cNvPr id="301" name="Google Shape;301;p57"/>
          <p:cNvSpPr txBox="1"/>
          <p:nvPr/>
        </p:nvSpPr>
        <p:spPr>
          <a:xfrm>
            <a:off x="3072000" y="1849500"/>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5600" b="1" dirty="0">
                <a:solidFill>
                  <a:srgbClr val="FF5457"/>
                </a:solidFill>
                <a:highlight>
                  <a:srgbClr val="FFFFFF"/>
                </a:highlight>
                <a:latin typeface="Poppins"/>
                <a:ea typeface="Poppins"/>
                <a:cs typeface="Poppins"/>
                <a:sym typeface="Poppins"/>
              </a:rPr>
              <a:t>43%</a:t>
            </a:r>
            <a:endParaRPr sz="2500" dirty="0"/>
          </a:p>
        </p:txBody>
      </p:sp>
      <p:sp>
        <p:nvSpPr>
          <p:cNvPr id="298" name="Google Shape;298;p57"/>
          <p:cNvSpPr txBox="1">
            <a:spLocks noGrp="1"/>
          </p:cNvSpPr>
          <p:nvPr>
            <p:ph type="body" idx="4294967295"/>
          </p:nvPr>
        </p:nvSpPr>
        <p:spPr>
          <a:xfrm>
            <a:off x="3493500" y="2937325"/>
            <a:ext cx="2157000" cy="6810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GB" sz="1500" dirty="0"/>
              <a:t>of learners are</a:t>
            </a:r>
            <a:br>
              <a:rPr lang="en-GB" sz="1500" dirty="0"/>
            </a:br>
            <a:r>
              <a:rPr lang="en-GB" sz="1500" b="1" dirty="0"/>
              <a:t>underprepared</a:t>
            </a:r>
            <a:endParaRPr sz="1500" b="1" dirty="0"/>
          </a:p>
        </p:txBody>
      </p:sp>
      <p:sp>
        <p:nvSpPr>
          <p:cNvPr id="302" name="Google Shape;302;p57"/>
          <p:cNvSpPr txBox="1"/>
          <p:nvPr/>
        </p:nvSpPr>
        <p:spPr>
          <a:xfrm>
            <a:off x="5833850" y="1849500"/>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5600" b="1" dirty="0">
                <a:solidFill>
                  <a:schemeClr val="accent4">
                    <a:lumMod val="50000"/>
                  </a:schemeClr>
                </a:solidFill>
                <a:highlight>
                  <a:srgbClr val="FFFFFF"/>
                </a:highlight>
                <a:latin typeface="Poppins"/>
                <a:ea typeface="Poppins"/>
                <a:cs typeface="Poppins"/>
                <a:sym typeface="Poppins"/>
              </a:rPr>
              <a:t>34%</a:t>
            </a:r>
            <a:endParaRPr sz="2500" dirty="0">
              <a:solidFill>
                <a:schemeClr val="accent4">
                  <a:lumMod val="50000"/>
                </a:schemeClr>
              </a:solidFill>
            </a:endParaRPr>
          </a:p>
        </p:txBody>
      </p:sp>
      <p:sp>
        <p:nvSpPr>
          <p:cNvPr id="296" name="Google Shape;296;p57"/>
          <p:cNvSpPr txBox="1">
            <a:spLocks noGrp="1"/>
          </p:cNvSpPr>
          <p:nvPr>
            <p:ph type="body" idx="4294967295"/>
          </p:nvPr>
        </p:nvSpPr>
        <p:spPr>
          <a:xfrm>
            <a:off x="6147050" y="2937325"/>
            <a:ext cx="2373600" cy="6810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GB" sz="1500" dirty="0"/>
              <a:t>of learners face</a:t>
            </a:r>
            <a:br>
              <a:rPr lang="en-GB" sz="1500" dirty="0"/>
            </a:br>
            <a:r>
              <a:rPr lang="en-GB" sz="1500" b="1" dirty="0"/>
              <a:t>individual barriers</a:t>
            </a:r>
            <a:endParaRPr sz="1500" b="1" dirty="0"/>
          </a:p>
        </p:txBody>
      </p:sp>
      <p:sp>
        <p:nvSpPr>
          <p:cNvPr id="297" name="Google Shape;297;p57"/>
          <p:cNvSpPr txBox="1"/>
          <p:nvPr/>
        </p:nvSpPr>
        <p:spPr>
          <a:xfrm>
            <a:off x="629850" y="4676200"/>
            <a:ext cx="727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t>Data from The New Majority Learner Report 2025</a:t>
            </a:r>
            <a:endParaRPr sz="1100" i="1">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7"/>
        <p:cNvGrpSpPr/>
        <p:nvPr/>
      </p:nvGrpSpPr>
      <p:grpSpPr>
        <a:xfrm>
          <a:off x="0" y="0"/>
          <a:ext cx="0" cy="0"/>
          <a:chOff x="0" y="0"/>
          <a:chExt cx="0" cy="0"/>
        </a:xfrm>
      </p:grpSpPr>
      <p:sp>
        <p:nvSpPr>
          <p:cNvPr id="308" name="Google Shape;308;p58"/>
          <p:cNvSpPr txBox="1">
            <a:spLocks noGrp="1"/>
          </p:cNvSpPr>
          <p:nvPr>
            <p:ph type="ctrTitle"/>
          </p:nvPr>
        </p:nvSpPr>
        <p:spPr>
          <a:xfrm>
            <a:off x="319200" y="1846200"/>
            <a:ext cx="8505600" cy="12621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sz="3500" b="0">
                <a:solidFill>
                  <a:schemeClr val="lt1"/>
                </a:solidFill>
              </a:rPr>
              <a:t>65% of students with disabilities</a:t>
            </a:r>
            <a:endParaRPr sz="3500" b="0">
              <a:solidFill>
                <a:schemeClr val="lt1"/>
              </a:solidFill>
            </a:endParaRPr>
          </a:p>
          <a:p>
            <a:pPr marL="0" lvl="0" indent="0" algn="ctr" rtl="0">
              <a:spcBef>
                <a:spcPts val="0"/>
              </a:spcBef>
              <a:spcAft>
                <a:spcPts val="0"/>
              </a:spcAft>
              <a:buNone/>
            </a:pPr>
            <a:r>
              <a:rPr lang="en-GB" sz="3500">
                <a:solidFill>
                  <a:schemeClr val="lt1"/>
                </a:solidFill>
              </a:rPr>
              <a:t>will not register with services</a:t>
            </a:r>
            <a:endParaRPr sz="3500">
              <a:solidFill>
                <a:schemeClr val="lt1"/>
              </a:solidFill>
            </a:endParaRPr>
          </a:p>
        </p:txBody>
      </p:sp>
      <p:sp>
        <p:nvSpPr>
          <p:cNvPr id="309" name="Google Shape;309;p58"/>
          <p:cNvSpPr txBox="1">
            <a:spLocks noGrp="1"/>
          </p:cNvSpPr>
          <p:nvPr>
            <p:ph type="ctrTitle"/>
          </p:nvPr>
        </p:nvSpPr>
        <p:spPr>
          <a:xfrm>
            <a:off x="319200" y="4179850"/>
            <a:ext cx="8775000" cy="8004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sz="1000" b="0">
                <a:solidFill>
                  <a:schemeClr val="lt1"/>
                </a:solidFill>
                <a:latin typeface="Nunito Sans"/>
                <a:ea typeface="Nunito Sans"/>
                <a:cs typeface="Nunito Sans"/>
                <a:sym typeface="Nunito Sans"/>
              </a:rPr>
              <a:t>Newman, L. A., Madaus, J. W., Lalor, A. R., &amp; Javitz, H. S. (2019).</a:t>
            </a:r>
            <a:br>
              <a:rPr lang="en-GB" sz="1000" b="0">
                <a:solidFill>
                  <a:schemeClr val="lt1"/>
                </a:solidFill>
                <a:latin typeface="Nunito Sans"/>
                <a:ea typeface="Nunito Sans"/>
                <a:cs typeface="Nunito Sans"/>
                <a:sym typeface="Nunito Sans"/>
              </a:rPr>
            </a:br>
            <a:r>
              <a:rPr lang="en-GB" sz="1000" b="0">
                <a:solidFill>
                  <a:schemeClr val="lt1"/>
                </a:solidFill>
                <a:latin typeface="Nunito Sans"/>
                <a:ea typeface="Nunito Sans"/>
                <a:cs typeface="Nunito Sans"/>
                <a:sym typeface="Nunito Sans"/>
              </a:rPr>
              <a:t>Support Receipt: Effect on Postsecondary Success of Students With Learning Disabilities. </a:t>
            </a:r>
            <a:br>
              <a:rPr lang="en-GB" sz="1000" b="0">
                <a:solidFill>
                  <a:schemeClr val="lt1"/>
                </a:solidFill>
                <a:latin typeface="Nunito Sans"/>
                <a:ea typeface="Nunito Sans"/>
                <a:cs typeface="Nunito Sans"/>
                <a:sym typeface="Nunito Sans"/>
              </a:rPr>
            </a:br>
            <a:r>
              <a:rPr lang="en-GB" sz="1000" b="0">
                <a:solidFill>
                  <a:schemeClr val="lt1"/>
                </a:solidFill>
                <a:latin typeface="Nunito Sans"/>
                <a:ea typeface="Nunito Sans"/>
                <a:cs typeface="Nunito Sans"/>
                <a:sym typeface="Nunito Sans"/>
              </a:rPr>
              <a:t>Career Development and Transition for Exceptional Individuals, 42(1), 6-16.</a:t>
            </a:r>
            <a:br>
              <a:rPr lang="en-GB" sz="1000" b="0">
                <a:solidFill>
                  <a:schemeClr val="lt1"/>
                </a:solidFill>
                <a:latin typeface="Nunito Sans"/>
                <a:ea typeface="Nunito Sans"/>
                <a:cs typeface="Nunito Sans"/>
                <a:sym typeface="Nunito Sans"/>
              </a:rPr>
            </a:br>
            <a:r>
              <a:rPr lang="en-GB" sz="1000" b="0">
                <a:solidFill>
                  <a:schemeClr val="lt1"/>
                </a:solidFill>
                <a:latin typeface="Nunito Sans"/>
                <a:ea typeface="Nunito Sans"/>
                <a:cs typeface="Nunito Sans"/>
                <a:sym typeface="Nunito Sans"/>
              </a:rPr>
              <a:t>https://doi.org/10.1177/2165143418811288</a:t>
            </a:r>
            <a:endParaRPr sz="1000" b="0">
              <a:solidFill>
                <a:schemeClr val="lt1"/>
              </a:solidFill>
              <a:latin typeface="Nunito Sans"/>
              <a:ea typeface="Nunito Sans"/>
              <a:cs typeface="Nunito Sans"/>
              <a:sym typeface="Nunito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20" name="Google Shape;320;p59"/>
          <p:cNvSpPr txBox="1">
            <a:spLocks noGrp="1"/>
          </p:cNvSpPr>
          <p:nvPr>
            <p:ph type="title"/>
          </p:nvPr>
        </p:nvSpPr>
        <p:spPr>
          <a:xfrm>
            <a:off x="2316900" y="340375"/>
            <a:ext cx="4510200" cy="452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SzPct val="46698"/>
              <a:buNone/>
            </a:pPr>
            <a:r>
              <a:rPr lang="en-GB" sz="2120" dirty="0"/>
              <a:t>The Disengagement Cycle </a:t>
            </a:r>
            <a:endParaRPr sz="2120" dirty="0"/>
          </a:p>
        </p:txBody>
      </p:sp>
      <p:sp>
        <p:nvSpPr>
          <p:cNvPr id="314" name="Google Shape;314;p59">
            <a:extLst>
              <a:ext uri="{C183D7F6-B498-43B3-948B-1728B52AA6E4}">
                <adec:decorative xmlns:adec="http://schemas.microsoft.com/office/drawing/2017/decorative" val="1"/>
              </a:ext>
            </a:extLst>
          </p:cNvPr>
          <p:cNvSpPr/>
          <p:nvPr/>
        </p:nvSpPr>
        <p:spPr>
          <a:xfrm>
            <a:off x="1148350" y="1300550"/>
            <a:ext cx="6836400" cy="3039300"/>
          </a:xfrm>
          <a:prstGeom prst="roundRect">
            <a:avLst>
              <a:gd name="adj" fmla="val 50000"/>
            </a:avLst>
          </a:prstGeom>
          <a:solidFill>
            <a:schemeClr val="lt1"/>
          </a:solid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315" name="Google Shape;315;p59">
            <a:extLst>
              <a:ext uri="{C183D7F6-B498-43B3-948B-1728B52AA6E4}">
                <adec:decorative xmlns:adec="http://schemas.microsoft.com/office/drawing/2017/decorative" val="1"/>
              </a:ext>
            </a:extLst>
          </p:cNvPr>
          <p:cNvSpPr/>
          <p:nvPr/>
        </p:nvSpPr>
        <p:spPr>
          <a:xfrm>
            <a:off x="1148350" y="1300550"/>
            <a:ext cx="3039300" cy="30393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329" name="Google Shape;329;p59"/>
          <p:cNvSpPr/>
          <p:nvPr/>
        </p:nvSpPr>
        <p:spPr>
          <a:xfrm>
            <a:off x="2034846" y="1013821"/>
            <a:ext cx="1266300" cy="592800"/>
          </a:xfrm>
          <a:prstGeom prst="roundRect">
            <a:avLst>
              <a:gd name="adj" fmla="val 16667"/>
            </a:avLst>
          </a:prstGeom>
          <a:solidFill>
            <a:srgbClr val="9797FF">
              <a:alpha val="46840"/>
            </a:srgbClr>
          </a:solidFill>
          <a:ln w="19050" cap="flat" cmpd="sng">
            <a:solidFill>
              <a:srgbClr val="9797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dirty="0">
                <a:latin typeface="Poppins"/>
                <a:ea typeface="Poppins"/>
                <a:cs typeface="Poppins"/>
                <a:sym typeface="Poppins"/>
              </a:rPr>
              <a:t>Poor learning experience or grades </a:t>
            </a:r>
            <a:endParaRPr sz="1000" b="1" dirty="0">
              <a:latin typeface="Poppins"/>
              <a:ea typeface="Poppins"/>
              <a:cs typeface="Poppins"/>
              <a:sym typeface="Poppins"/>
            </a:endParaRPr>
          </a:p>
        </p:txBody>
      </p:sp>
      <p:sp>
        <p:nvSpPr>
          <p:cNvPr id="321" name="Google Shape;321;p59"/>
          <p:cNvSpPr/>
          <p:nvPr/>
        </p:nvSpPr>
        <p:spPr>
          <a:xfrm>
            <a:off x="3556700" y="2530445"/>
            <a:ext cx="1266300" cy="592800"/>
          </a:xfrm>
          <a:prstGeom prst="roundRect">
            <a:avLst>
              <a:gd name="adj" fmla="val 16667"/>
            </a:avLst>
          </a:prstGeom>
          <a:solidFill>
            <a:srgbClr val="9797FF">
              <a:alpha val="46840"/>
            </a:srgbClr>
          </a:solidFill>
          <a:ln w="19050" cap="flat" cmpd="sng">
            <a:solidFill>
              <a:srgbClr val="9797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latin typeface="Poppins"/>
                <a:ea typeface="Poppins"/>
                <a:cs typeface="Poppins"/>
                <a:sym typeface="Poppins"/>
              </a:rPr>
              <a:t>Lower confidence</a:t>
            </a:r>
            <a:endParaRPr sz="1000" b="1">
              <a:latin typeface="Poppins"/>
              <a:ea typeface="Poppins"/>
              <a:cs typeface="Poppins"/>
              <a:sym typeface="Poppins"/>
            </a:endParaRPr>
          </a:p>
        </p:txBody>
      </p:sp>
      <p:sp>
        <p:nvSpPr>
          <p:cNvPr id="316" name="Google Shape;316;p59">
            <a:extLst>
              <a:ext uri="{C183D7F6-B498-43B3-948B-1728B52AA6E4}">
                <adec:decorative xmlns:adec="http://schemas.microsoft.com/office/drawing/2017/decorative" val="1"/>
              </a:ext>
            </a:extLst>
          </p:cNvPr>
          <p:cNvSpPr/>
          <p:nvPr/>
        </p:nvSpPr>
        <p:spPr>
          <a:xfrm>
            <a:off x="3556700" y="2527545"/>
            <a:ext cx="1266300" cy="592800"/>
          </a:xfrm>
          <a:prstGeom prst="roundRect">
            <a:avLst>
              <a:gd name="adj" fmla="val 16667"/>
            </a:avLst>
          </a:prstGeom>
          <a:solidFill>
            <a:schemeClr val="lt1"/>
          </a:solidFill>
          <a:ln w="19050" cap="flat" cmpd="sng">
            <a:solidFill>
              <a:srgbClr val="9797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dirty="0">
                <a:latin typeface="Poppins"/>
                <a:ea typeface="Poppins"/>
                <a:cs typeface="Poppins"/>
                <a:sym typeface="Poppins"/>
              </a:rPr>
              <a:t>Lower confidence</a:t>
            </a:r>
            <a:endParaRPr sz="1000" b="1" dirty="0">
              <a:latin typeface="Poppins"/>
              <a:ea typeface="Poppins"/>
              <a:cs typeface="Poppins"/>
              <a:sym typeface="Poppins"/>
            </a:endParaRPr>
          </a:p>
        </p:txBody>
      </p:sp>
      <p:sp>
        <p:nvSpPr>
          <p:cNvPr id="319" name="Google Shape;319;p59">
            <a:extLst>
              <a:ext uri="{C183D7F6-B498-43B3-948B-1728B52AA6E4}">
                <adec:decorative xmlns:adec="http://schemas.microsoft.com/office/drawing/2017/decorative" val="1"/>
              </a:ext>
            </a:extLst>
          </p:cNvPr>
          <p:cNvSpPr/>
          <p:nvPr/>
        </p:nvSpPr>
        <p:spPr>
          <a:xfrm>
            <a:off x="2034846" y="1013821"/>
            <a:ext cx="1266300" cy="592800"/>
          </a:xfrm>
          <a:prstGeom prst="roundRect">
            <a:avLst>
              <a:gd name="adj" fmla="val 16667"/>
            </a:avLst>
          </a:prstGeom>
          <a:solidFill>
            <a:schemeClr val="lt1"/>
          </a:solidFill>
          <a:ln w="19050" cap="flat" cmpd="sng">
            <a:solidFill>
              <a:srgbClr val="9797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dirty="0">
                <a:latin typeface="Poppins"/>
                <a:ea typeface="Poppins"/>
                <a:cs typeface="Poppins"/>
                <a:sym typeface="Poppins"/>
              </a:rPr>
              <a:t>Poor learning experience or grades </a:t>
            </a:r>
            <a:endParaRPr sz="1000" b="1" dirty="0">
              <a:latin typeface="Poppins"/>
              <a:ea typeface="Poppins"/>
              <a:cs typeface="Poppins"/>
              <a:sym typeface="Poppins"/>
            </a:endParaRPr>
          </a:p>
        </p:txBody>
      </p:sp>
      <p:sp>
        <p:nvSpPr>
          <p:cNvPr id="322" name="Google Shape;322;p59"/>
          <p:cNvSpPr/>
          <p:nvPr/>
        </p:nvSpPr>
        <p:spPr>
          <a:xfrm>
            <a:off x="2034855" y="4041285"/>
            <a:ext cx="1266300" cy="592800"/>
          </a:xfrm>
          <a:prstGeom prst="roundRect">
            <a:avLst>
              <a:gd name="adj" fmla="val 16667"/>
            </a:avLst>
          </a:prstGeom>
          <a:solidFill>
            <a:srgbClr val="9797FF">
              <a:alpha val="46840"/>
            </a:srgbClr>
          </a:solidFill>
          <a:ln w="19050" cap="flat" cmpd="sng">
            <a:solidFill>
              <a:srgbClr val="9797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latin typeface="Poppins"/>
                <a:ea typeface="Poppins"/>
                <a:cs typeface="Poppins"/>
                <a:sym typeface="Poppins"/>
              </a:rPr>
              <a:t>Stress</a:t>
            </a:r>
            <a:endParaRPr sz="1000" b="1">
              <a:latin typeface="Poppins"/>
              <a:ea typeface="Poppins"/>
              <a:cs typeface="Poppins"/>
              <a:sym typeface="Poppins"/>
            </a:endParaRPr>
          </a:p>
        </p:txBody>
      </p:sp>
      <p:sp>
        <p:nvSpPr>
          <p:cNvPr id="323" name="Google Shape;323;p59"/>
          <p:cNvSpPr/>
          <p:nvPr/>
        </p:nvSpPr>
        <p:spPr>
          <a:xfrm>
            <a:off x="513000" y="2527545"/>
            <a:ext cx="1266300" cy="592800"/>
          </a:xfrm>
          <a:prstGeom prst="roundRect">
            <a:avLst>
              <a:gd name="adj" fmla="val 16667"/>
            </a:avLst>
          </a:prstGeom>
          <a:solidFill>
            <a:srgbClr val="9797FF">
              <a:alpha val="46840"/>
            </a:srgbClr>
          </a:solidFill>
          <a:ln w="19050" cap="flat" cmpd="sng">
            <a:solidFill>
              <a:srgbClr val="9797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dirty="0">
                <a:latin typeface="Poppins"/>
                <a:ea typeface="Poppins"/>
                <a:cs typeface="Poppins"/>
                <a:sym typeface="Poppins"/>
              </a:rPr>
              <a:t>Reduced effort</a:t>
            </a:r>
            <a:endParaRPr sz="1000" b="1" dirty="0">
              <a:latin typeface="Poppins"/>
              <a:ea typeface="Poppins"/>
              <a:cs typeface="Poppins"/>
              <a:sym typeface="Poppins"/>
            </a:endParaRPr>
          </a:p>
        </p:txBody>
      </p:sp>
      <p:sp>
        <p:nvSpPr>
          <p:cNvPr id="317" name="Google Shape;317;p59">
            <a:extLst>
              <a:ext uri="{C183D7F6-B498-43B3-948B-1728B52AA6E4}">
                <adec:decorative xmlns:adec="http://schemas.microsoft.com/office/drawing/2017/decorative" val="1"/>
              </a:ext>
            </a:extLst>
          </p:cNvPr>
          <p:cNvSpPr/>
          <p:nvPr/>
        </p:nvSpPr>
        <p:spPr>
          <a:xfrm>
            <a:off x="2034855" y="4041285"/>
            <a:ext cx="1266300" cy="592800"/>
          </a:xfrm>
          <a:prstGeom prst="roundRect">
            <a:avLst>
              <a:gd name="adj" fmla="val 16667"/>
            </a:avLst>
          </a:prstGeom>
          <a:solidFill>
            <a:schemeClr val="lt1"/>
          </a:solidFill>
          <a:ln w="19050" cap="flat" cmpd="sng">
            <a:solidFill>
              <a:srgbClr val="9797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dirty="0">
                <a:latin typeface="Poppins"/>
                <a:ea typeface="Poppins"/>
                <a:cs typeface="Poppins"/>
                <a:sym typeface="Poppins"/>
              </a:rPr>
              <a:t>Stress</a:t>
            </a:r>
            <a:endParaRPr sz="1000" b="1" dirty="0">
              <a:latin typeface="Poppins"/>
              <a:ea typeface="Poppins"/>
              <a:cs typeface="Poppins"/>
              <a:sym typeface="Poppins"/>
            </a:endParaRPr>
          </a:p>
        </p:txBody>
      </p:sp>
      <p:sp>
        <p:nvSpPr>
          <p:cNvPr id="318" name="Google Shape;318;p59">
            <a:extLst>
              <a:ext uri="{C183D7F6-B498-43B3-948B-1728B52AA6E4}">
                <adec:decorative xmlns:adec="http://schemas.microsoft.com/office/drawing/2017/decorative" val="1"/>
              </a:ext>
            </a:extLst>
          </p:cNvPr>
          <p:cNvSpPr/>
          <p:nvPr/>
        </p:nvSpPr>
        <p:spPr>
          <a:xfrm>
            <a:off x="513000" y="2527545"/>
            <a:ext cx="1266300" cy="592800"/>
          </a:xfrm>
          <a:prstGeom prst="roundRect">
            <a:avLst>
              <a:gd name="adj" fmla="val 16667"/>
            </a:avLst>
          </a:prstGeom>
          <a:solidFill>
            <a:schemeClr val="lt1"/>
          </a:solidFill>
          <a:ln w="19050" cap="flat" cmpd="sng">
            <a:solidFill>
              <a:srgbClr val="9797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latin typeface="Poppins"/>
                <a:ea typeface="Poppins"/>
                <a:cs typeface="Poppins"/>
                <a:sym typeface="Poppins"/>
              </a:rPr>
              <a:t>Reduced effort</a:t>
            </a:r>
            <a:endParaRPr sz="1000" b="1">
              <a:latin typeface="Poppins"/>
              <a:ea typeface="Poppins"/>
              <a:cs typeface="Poppins"/>
              <a:sym typeface="Poppins"/>
            </a:endParaRPr>
          </a:p>
        </p:txBody>
      </p:sp>
      <p:sp>
        <p:nvSpPr>
          <p:cNvPr id="324" name="Google Shape;324;p59"/>
          <p:cNvSpPr/>
          <p:nvPr/>
        </p:nvSpPr>
        <p:spPr>
          <a:xfrm>
            <a:off x="5903896" y="1013825"/>
            <a:ext cx="1266300" cy="592800"/>
          </a:xfrm>
          <a:prstGeom prst="roundRect">
            <a:avLst>
              <a:gd name="adj" fmla="val 16667"/>
            </a:avLst>
          </a:prstGeom>
          <a:solidFill>
            <a:schemeClr val="lt1"/>
          </a:solidFill>
          <a:ln w="19050" cap="flat" cmpd="sng">
            <a:solidFill>
              <a:srgbClr val="FF54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latin typeface="Poppins"/>
                <a:ea typeface="Poppins"/>
                <a:cs typeface="Poppins"/>
                <a:sym typeface="Poppins"/>
              </a:rPr>
              <a:t>Loss of financial support</a:t>
            </a:r>
            <a:endParaRPr sz="1000" b="1">
              <a:latin typeface="Poppins"/>
              <a:ea typeface="Poppins"/>
              <a:cs typeface="Poppins"/>
              <a:sym typeface="Poppins"/>
            </a:endParaRPr>
          </a:p>
        </p:txBody>
      </p:sp>
      <p:sp>
        <p:nvSpPr>
          <p:cNvPr id="325" name="Google Shape;325;p59"/>
          <p:cNvSpPr/>
          <p:nvPr/>
        </p:nvSpPr>
        <p:spPr>
          <a:xfrm>
            <a:off x="5903896" y="4041275"/>
            <a:ext cx="1266300" cy="592800"/>
          </a:xfrm>
          <a:prstGeom prst="roundRect">
            <a:avLst>
              <a:gd name="adj" fmla="val 16667"/>
            </a:avLst>
          </a:prstGeom>
          <a:solidFill>
            <a:schemeClr val="lt1"/>
          </a:solidFill>
          <a:ln w="19050" cap="flat" cmpd="sng">
            <a:solidFill>
              <a:srgbClr val="FF54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latin typeface="Poppins"/>
                <a:ea typeface="Poppins"/>
                <a:cs typeface="Poppins"/>
                <a:sym typeface="Poppins"/>
              </a:rPr>
              <a:t>Disconnection to campus life</a:t>
            </a:r>
            <a:endParaRPr sz="1000" b="1">
              <a:latin typeface="Poppins"/>
              <a:ea typeface="Poppins"/>
              <a:cs typeface="Poppins"/>
              <a:sym typeface="Poppins"/>
            </a:endParaRPr>
          </a:p>
        </p:txBody>
      </p:sp>
      <p:sp>
        <p:nvSpPr>
          <p:cNvPr id="327" name="Google Shape;327;p59">
            <a:extLst>
              <a:ext uri="{C183D7F6-B498-43B3-948B-1728B52AA6E4}">
                <adec:decorative xmlns:adec="http://schemas.microsoft.com/office/drawing/2017/decorative" val="1"/>
              </a:ext>
            </a:extLst>
          </p:cNvPr>
          <p:cNvSpPr txBox="1"/>
          <p:nvPr/>
        </p:nvSpPr>
        <p:spPr>
          <a:xfrm>
            <a:off x="2148400" y="2321150"/>
            <a:ext cx="9231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800" dirty="0">
                <a:solidFill>
                  <a:schemeClr val="dk1"/>
                </a:solidFill>
                <a:latin typeface="Nunito Sans"/>
                <a:ea typeface="Nunito Sans"/>
                <a:cs typeface="Nunito Sans"/>
                <a:sym typeface="Nunito Sans"/>
              </a:rPr>
              <a:t>😥</a:t>
            </a:r>
            <a:endParaRPr sz="4800" dirty="0">
              <a:solidFill>
                <a:schemeClr val="dk1"/>
              </a:solidFill>
              <a:latin typeface="Nunito Sans"/>
              <a:ea typeface="Nunito Sans"/>
              <a:cs typeface="Nunito Sans"/>
              <a:sym typeface="Nunito Sans"/>
            </a:endParaRPr>
          </a:p>
        </p:txBody>
      </p:sp>
      <p:sp>
        <p:nvSpPr>
          <p:cNvPr id="328" name="Google Shape;328;p59">
            <a:extLst>
              <a:ext uri="{C183D7F6-B498-43B3-948B-1728B52AA6E4}">
                <adec:decorative xmlns:adec="http://schemas.microsoft.com/office/drawing/2017/decorative" val="1"/>
              </a:ext>
            </a:extLst>
          </p:cNvPr>
          <p:cNvSpPr txBox="1"/>
          <p:nvPr/>
        </p:nvSpPr>
        <p:spPr>
          <a:xfrm>
            <a:off x="6066200" y="2351900"/>
            <a:ext cx="9417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400">
                <a:solidFill>
                  <a:schemeClr val="dk1"/>
                </a:solidFill>
                <a:latin typeface="Nunito Sans"/>
                <a:ea typeface="Nunito Sans"/>
                <a:cs typeface="Nunito Sans"/>
                <a:sym typeface="Nunito Sans"/>
              </a:rPr>
              <a:t>😫</a:t>
            </a:r>
            <a:endParaRPr sz="4400">
              <a:solidFill>
                <a:schemeClr val="dk1"/>
              </a:solidFill>
              <a:latin typeface="Nunito Sans"/>
              <a:ea typeface="Nunito Sans"/>
              <a:cs typeface="Nunito Sans"/>
              <a:sym typeface="Nunito Sans"/>
            </a:endParaRPr>
          </a:p>
        </p:txBody>
      </p:sp>
      <p:sp>
        <p:nvSpPr>
          <p:cNvPr id="330" name="Google Shape;330;p59">
            <a:extLst>
              <a:ext uri="{C183D7F6-B498-43B3-948B-1728B52AA6E4}">
                <adec:decorative xmlns:adec="http://schemas.microsoft.com/office/drawing/2017/decorative" val="1"/>
              </a:ext>
            </a:extLst>
          </p:cNvPr>
          <p:cNvSpPr/>
          <p:nvPr/>
        </p:nvSpPr>
        <p:spPr>
          <a:xfrm rot="-8100000">
            <a:off x="3647518" y="3816666"/>
            <a:ext cx="193040" cy="166736"/>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331" name="Google Shape;331;p59">
            <a:extLst>
              <a:ext uri="{C183D7F6-B498-43B3-948B-1728B52AA6E4}">
                <adec:decorative xmlns:adec="http://schemas.microsoft.com/office/drawing/2017/decorative" val="1"/>
              </a:ext>
            </a:extLst>
          </p:cNvPr>
          <p:cNvSpPr/>
          <p:nvPr/>
        </p:nvSpPr>
        <p:spPr>
          <a:xfrm rot="-2700000">
            <a:off x="1501142" y="3810875"/>
            <a:ext cx="193040" cy="166736"/>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332" name="Google Shape;332;p59">
            <a:extLst>
              <a:ext uri="{C183D7F6-B498-43B3-948B-1728B52AA6E4}">
                <adec:decorative xmlns:adec="http://schemas.microsoft.com/office/drawing/2017/decorative" val="1"/>
              </a:ext>
            </a:extLst>
          </p:cNvPr>
          <p:cNvSpPr/>
          <p:nvPr/>
        </p:nvSpPr>
        <p:spPr>
          <a:xfrm rot="2700000">
            <a:off x="1498093" y="1661847"/>
            <a:ext cx="193040" cy="166736"/>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333" name="Google Shape;333;p59">
            <a:extLst>
              <a:ext uri="{C183D7F6-B498-43B3-948B-1728B52AA6E4}">
                <adec:decorative xmlns:adec="http://schemas.microsoft.com/office/drawing/2017/decorative" val="1"/>
              </a:ext>
            </a:extLst>
          </p:cNvPr>
          <p:cNvSpPr/>
          <p:nvPr/>
        </p:nvSpPr>
        <p:spPr>
          <a:xfrm rot="8100000">
            <a:off x="3641818" y="1670289"/>
            <a:ext cx="193040" cy="166736"/>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334" name="Google Shape;334;p59">
            <a:extLst>
              <a:ext uri="{C183D7F6-B498-43B3-948B-1728B52AA6E4}">
                <adec:decorative xmlns:adec="http://schemas.microsoft.com/office/drawing/2017/decorative" val="1"/>
              </a:ext>
            </a:extLst>
          </p:cNvPr>
          <p:cNvSpPr/>
          <p:nvPr/>
        </p:nvSpPr>
        <p:spPr>
          <a:xfrm rot="5400000">
            <a:off x="4506075" y="1226825"/>
            <a:ext cx="192900" cy="166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335" name="Google Shape;335;p59">
            <a:extLst>
              <a:ext uri="{C183D7F6-B498-43B3-948B-1728B52AA6E4}">
                <adec:decorative xmlns:adec="http://schemas.microsoft.com/office/drawing/2017/decorative" val="1"/>
              </a:ext>
            </a:extLst>
          </p:cNvPr>
          <p:cNvSpPr/>
          <p:nvPr/>
        </p:nvSpPr>
        <p:spPr>
          <a:xfrm rot="5400000">
            <a:off x="4506075" y="4254275"/>
            <a:ext cx="192900" cy="166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336" name="Google Shape;336;p59">
            <a:extLst>
              <a:ext uri="{C183D7F6-B498-43B3-948B-1728B52AA6E4}">
                <adec:decorative xmlns:adec="http://schemas.microsoft.com/office/drawing/2017/decorative" val="1"/>
              </a:ext>
            </a:extLst>
          </p:cNvPr>
          <p:cNvSpPr/>
          <p:nvPr/>
        </p:nvSpPr>
        <p:spPr>
          <a:xfrm rot="8100000">
            <a:off x="7450468" y="1664514"/>
            <a:ext cx="193040" cy="166736"/>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337" name="Google Shape;337;p59">
            <a:extLst>
              <a:ext uri="{C183D7F6-B498-43B3-948B-1728B52AA6E4}">
                <adec:decorative xmlns:adec="http://schemas.microsoft.com/office/drawing/2017/decorative" val="1"/>
              </a:ext>
            </a:extLst>
          </p:cNvPr>
          <p:cNvSpPr/>
          <p:nvPr/>
        </p:nvSpPr>
        <p:spPr>
          <a:xfrm rot="2700000">
            <a:off x="7450468" y="3796361"/>
            <a:ext cx="193040" cy="166736"/>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338" name="Google Shape;338;p59">
            <a:extLst>
              <a:ext uri="{C183D7F6-B498-43B3-948B-1728B52AA6E4}">
                <adec:decorative xmlns:adec="http://schemas.microsoft.com/office/drawing/2017/decorative" val="1"/>
              </a:ext>
            </a:extLst>
          </p:cNvPr>
          <p:cNvSpPr/>
          <p:nvPr/>
        </p:nvSpPr>
        <p:spPr>
          <a:xfrm>
            <a:off x="5903896" y="1013825"/>
            <a:ext cx="1266300" cy="592800"/>
          </a:xfrm>
          <a:prstGeom prst="roundRect">
            <a:avLst>
              <a:gd name="adj" fmla="val 16667"/>
            </a:avLst>
          </a:prstGeom>
          <a:solidFill>
            <a:srgbClr val="FC88C6">
              <a:alpha val="22780"/>
            </a:srgbClr>
          </a:solidFill>
          <a:ln w="19050" cap="flat" cmpd="sng">
            <a:solidFill>
              <a:srgbClr val="FF54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dirty="0">
                <a:latin typeface="Poppins"/>
                <a:ea typeface="Poppins"/>
                <a:cs typeface="Poppins"/>
                <a:sym typeface="Poppins"/>
              </a:rPr>
              <a:t>Loss of financial support</a:t>
            </a:r>
            <a:endParaRPr sz="1000" b="1" dirty="0">
              <a:latin typeface="Poppins"/>
              <a:ea typeface="Poppins"/>
              <a:cs typeface="Poppins"/>
              <a:sym typeface="Poppins"/>
            </a:endParaRPr>
          </a:p>
        </p:txBody>
      </p:sp>
      <p:sp>
        <p:nvSpPr>
          <p:cNvPr id="339" name="Google Shape;339;p59">
            <a:extLst>
              <a:ext uri="{C183D7F6-B498-43B3-948B-1728B52AA6E4}">
                <adec:decorative xmlns:adec="http://schemas.microsoft.com/office/drawing/2017/decorative" val="1"/>
              </a:ext>
            </a:extLst>
          </p:cNvPr>
          <p:cNvSpPr/>
          <p:nvPr/>
        </p:nvSpPr>
        <p:spPr>
          <a:xfrm>
            <a:off x="5903896" y="4041275"/>
            <a:ext cx="1266300" cy="592800"/>
          </a:xfrm>
          <a:prstGeom prst="roundRect">
            <a:avLst>
              <a:gd name="adj" fmla="val 16667"/>
            </a:avLst>
          </a:prstGeom>
          <a:solidFill>
            <a:srgbClr val="FC88C6">
              <a:alpha val="22780"/>
            </a:srgbClr>
          </a:solidFill>
          <a:ln w="19050" cap="flat" cmpd="sng">
            <a:solidFill>
              <a:srgbClr val="FF54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dirty="0">
                <a:latin typeface="Poppins"/>
                <a:ea typeface="Poppins"/>
                <a:cs typeface="Poppins"/>
                <a:sym typeface="Poppins"/>
              </a:rPr>
              <a:t>Disconnection to campus life</a:t>
            </a:r>
            <a:endParaRPr sz="1000" b="1" dirty="0">
              <a:latin typeface="Poppins"/>
              <a:ea typeface="Poppins"/>
              <a:cs typeface="Poppins"/>
              <a:sym typeface="Poppins"/>
            </a:endParaRPr>
          </a:p>
        </p:txBody>
      </p:sp>
      <p:sp>
        <p:nvSpPr>
          <p:cNvPr id="326" name="Google Shape;326;p59"/>
          <p:cNvSpPr/>
          <p:nvPr/>
        </p:nvSpPr>
        <p:spPr>
          <a:xfrm>
            <a:off x="7352297" y="2523800"/>
            <a:ext cx="1266300" cy="592800"/>
          </a:xfrm>
          <a:prstGeom prst="roundRect">
            <a:avLst>
              <a:gd name="adj" fmla="val 16667"/>
            </a:avLst>
          </a:prstGeom>
          <a:solidFill>
            <a:srgbClr val="FF5457"/>
          </a:solidFill>
          <a:ln w="19050" cap="flat" cmpd="sng">
            <a:solidFill>
              <a:srgbClr val="FF54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b="1" dirty="0">
                <a:latin typeface="Poppins"/>
                <a:ea typeface="Poppins"/>
                <a:cs typeface="Poppins"/>
                <a:sym typeface="Poppins"/>
              </a:rPr>
              <a:t>Dropping out</a:t>
            </a:r>
            <a:endParaRPr sz="1300" b="1" dirty="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43"/>
        <p:cNvGrpSpPr/>
        <p:nvPr/>
      </p:nvGrpSpPr>
      <p:grpSpPr>
        <a:xfrm>
          <a:off x="0" y="0"/>
          <a:ext cx="0" cy="0"/>
          <a:chOff x="0" y="0"/>
          <a:chExt cx="0" cy="0"/>
        </a:xfrm>
      </p:grpSpPr>
      <p:sp>
        <p:nvSpPr>
          <p:cNvPr id="344" name="Google Shape;344;p60"/>
          <p:cNvSpPr txBox="1">
            <a:spLocks noGrp="1"/>
          </p:cNvSpPr>
          <p:nvPr>
            <p:ph type="title" idx="4294967295"/>
          </p:nvPr>
        </p:nvSpPr>
        <p:spPr>
          <a:xfrm>
            <a:off x="2009775" y="2181225"/>
            <a:ext cx="5003800" cy="58578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5000"/>
              </a:lnSpc>
              <a:spcBef>
                <a:spcPts val="0"/>
              </a:spcBef>
              <a:spcAft>
                <a:spcPts val="1200"/>
              </a:spcAft>
              <a:buClr>
                <a:schemeClr val="dk1"/>
              </a:buClr>
              <a:buSzPts val="1800"/>
              <a:buFont typeface="Nunito Sans"/>
              <a:buNone/>
              <a:tabLst/>
              <a:defRPr/>
            </a:pPr>
            <a:r>
              <a:rPr kumimoji="0" lang="en-GB" sz="2600" b="1" i="0" u="none" strike="noStrike" kern="0" cap="none" spc="0" normalizeH="0" baseline="0" noProof="0" dirty="0">
                <a:ln>
                  <a:noFill/>
                </a:ln>
                <a:solidFill>
                  <a:schemeClr val="dk1"/>
                </a:solidFill>
                <a:effectLst/>
                <a:uLnTx/>
                <a:uFillTx/>
                <a:latin typeface="Poppins"/>
                <a:ea typeface="Poppins"/>
                <a:cs typeface="Poppins"/>
                <a:sym typeface="Poppins"/>
              </a:rPr>
              <a:t>What can we do?</a:t>
            </a:r>
            <a:endParaRPr kumimoji="0" lang="en-GB" sz="3000" b="0" i="0" u="none" strike="noStrike" kern="0" cap="none" spc="0" normalizeH="0" baseline="0" noProof="0" dirty="0">
              <a:ln>
                <a:noFill/>
              </a:ln>
              <a:solidFill>
                <a:schemeClr val="dk1"/>
              </a:solidFill>
              <a:effectLst/>
              <a:uLnTx/>
              <a:uFillTx/>
              <a:latin typeface="Nunito Sans"/>
              <a:ea typeface="Nunito Sans"/>
              <a:cs typeface="Nunito Sans"/>
              <a:sym typeface="Nunito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61"/>
          <p:cNvSpPr txBox="1">
            <a:spLocks noGrp="1"/>
          </p:cNvSpPr>
          <p:nvPr>
            <p:ph type="ctrTitle"/>
          </p:nvPr>
        </p:nvSpPr>
        <p:spPr>
          <a:xfrm>
            <a:off x="1254150" y="1278250"/>
            <a:ext cx="6635700" cy="2898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GB" sz="3500" b="0"/>
              <a:t>Continue to build accessibility and</a:t>
            </a:r>
            <a:br>
              <a:rPr lang="en-GB" sz="3500" b="0"/>
            </a:br>
            <a:r>
              <a:rPr lang="en-GB" sz="3500" b="0"/>
              <a:t>inclusivity into campus so</a:t>
            </a:r>
            <a:br>
              <a:rPr lang="en-GB" sz="3500"/>
            </a:br>
            <a:r>
              <a:rPr lang="en-GB" sz="3500"/>
              <a:t>students don’t need to self-advocate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3"/>
        <p:cNvGrpSpPr/>
        <p:nvPr/>
      </p:nvGrpSpPr>
      <p:grpSpPr>
        <a:xfrm>
          <a:off x="0" y="0"/>
          <a:ext cx="0" cy="0"/>
          <a:chOff x="0" y="0"/>
          <a:chExt cx="0" cy="0"/>
        </a:xfrm>
      </p:grpSpPr>
      <p:sp>
        <p:nvSpPr>
          <p:cNvPr id="354" name="Google Shape;354;p62"/>
          <p:cNvSpPr txBox="1">
            <a:spLocks noGrp="1"/>
          </p:cNvSpPr>
          <p:nvPr>
            <p:ph type="ctrTitle"/>
          </p:nvPr>
        </p:nvSpPr>
        <p:spPr>
          <a:xfrm>
            <a:off x="134400" y="1043650"/>
            <a:ext cx="8931000" cy="27243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sz="3300" b="0">
                <a:solidFill>
                  <a:schemeClr val="lt1"/>
                </a:solidFill>
              </a:rPr>
              <a:t>Offer </a:t>
            </a:r>
            <a:r>
              <a:rPr lang="en-GB" sz="3300">
                <a:solidFill>
                  <a:schemeClr val="lt1"/>
                </a:solidFill>
              </a:rPr>
              <a:t>universal support </a:t>
            </a:r>
            <a:br>
              <a:rPr lang="en-GB" sz="3300">
                <a:solidFill>
                  <a:schemeClr val="lt1"/>
                </a:solidFill>
              </a:rPr>
            </a:br>
            <a:r>
              <a:rPr lang="en-GB" sz="3300" b="0">
                <a:solidFill>
                  <a:schemeClr val="lt1"/>
                </a:solidFill>
              </a:rPr>
              <a:t>institution wide that reframes the traditional student experience to provide more flexible and equitable access to and engagement with learning</a:t>
            </a:r>
            <a:endParaRPr sz="3300" b="0">
              <a:highlight>
                <a:srgbClr val="BF72FD"/>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3"/>
          <p:cNvSpPr txBox="1">
            <a:spLocks noGrp="1"/>
          </p:cNvSpPr>
          <p:nvPr>
            <p:ph type="ctrTitle" idx="4294967295"/>
          </p:nvPr>
        </p:nvSpPr>
        <p:spPr>
          <a:xfrm>
            <a:off x="697100" y="726175"/>
            <a:ext cx="7493700" cy="78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600"/>
              <a:t>The benefits of universal support </a:t>
            </a:r>
            <a:endParaRPr sz="2600"/>
          </a:p>
        </p:txBody>
      </p:sp>
      <p:grpSp>
        <p:nvGrpSpPr>
          <p:cNvPr id="360" name="Google Shape;360;p63" descr="Students with disabilities are twice more likely to access universal support"/>
          <p:cNvGrpSpPr/>
          <p:nvPr/>
        </p:nvGrpSpPr>
        <p:grpSpPr>
          <a:xfrm>
            <a:off x="541900" y="1658550"/>
            <a:ext cx="2577900" cy="2283600"/>
            <a:chOff x="541900" y="1429950"/>
            <a:chExt cx="2577900" cy="2283600"/>
          </a:xfrm>
        </p:grpSpPr>
        <p:sp>
          <p:nvSpPr>
            <p:cNvPr id="361" name="Google Shape;361;p63"/>
            <p:cNvSpPr txBox="1"/>
            <p:nvPr/>
          </p:nvSpPr>
          <p:spPr>
            <a:xfrm>
              <a:off x="917946" y="1429950"/>
              <a:ext cx="1825800" cy="747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700" dirty="0">
                  <a:solidFill>
                    <a:schemeClr val="dk1"/>
                  </a:solidFill>
                  <a:latin typeface="Poppins"/>
                  <a:ea typeface="Poppins"/>
                  <a:cs typeface="Poppins"/>
                  <a:sym typeface="Poppins"/>
                </a:rPr>
                <a:t>Students with disabilities are</a:t>
              </a:r>
              <a:endParaRPr sz="900" dirty="0">
                <a:solidFill>
                  <a:schemeClr val="dk1"/>
                </a:solidFill>
                <a:latin typeface="Poppins"/>
                <a:ea typeface="Poppins"/>
                <a:cs typeface="Poppins"/>
                <a:sym typeface="Poppins"/>
              </a:endParaRPr>
            </a:p>
          </p:txBody>
        </p:sp>
        <p:sp>
          <p:nvSpPr>
            <p:cNvPr id="362" name="Google Shape;362;p63"/>
            <p:cNvSpPr txBox="1"/>
            <p:nvPr/>
          </p:nvSpPr>
          <p:spPr>
            <a:xfrm>
              <a:off x="770801" y="2094600"/>
              <a:ext cx="2120100" cy="95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5000" b="1" dirty="0">
                  <a:solidFill>
                    <a:srgbClr val="FC88C6"/>
                  </a:solidFill>
                  <a:latin typeface="Poppins"/>
                  <a:ea typeface="Poppins"/>
                  <a:cs typeface="Poppins"/>
                  <a:sym typeface="Poppins"/>
                </a:rPr>
                <a:t>2x</a:t>
              </a:r>
              <a:endParaRPr sz="2500" b="1" dirty="0">
                <a:solidFill>
                  <a:srgbClr val="FC88C6"/>
                </a:solidFill>
                <a:latin typeface="Poppins"/>
                <a:ea typeface="Poppins"/>
                <a:cs typeface="Poppins"/>
                <a:sym typeface="Poppins"/>
              </a:endParaRPr>
            </a:p>
          </p:txBody>
        </p:sp>
        <p:sp>
          <p:nvSpPr>
            <p:cNvPr id="363" name="Google Shape;363;p63"/>
            <p:cNvSpPr txBox="1"/>
            <p:nvPr/>
          </p:nvSpPr>
          <p:spPr>
            <a:xfrm>
              <a:off x="541900" y="2966250"/>
              <a:ext cx="2577900" cy="747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700" b="1" dirty="0">
                  <a:solidFill>
                    <a:schemeClr val="dk1"/>
                  </a:solidFill>
                  <a:latin typeface="Poppins"/>
                  <a:ea typeface="Poppins"/>
                  <a:cs typeface="Poppins"/>
                  <a:sym typeface="Poppins"/>
                </a:rPr>
                <a:t>more likely to access universal support</a:t>
              </a:r>
              <a:endParaRPr sz="900" dirty="0">
                <a:solidFill>
                  <a:schemeClr val="dk1"/>
                </a:solidFill>
                <a:latin typeface="Poppins"/>
                <a:ea typeface="Poppins"/>
                <a:cs typeface="Poppins"/>
                <a:sym typeface="Poppins"/>
              </a:endParaRPr>
            </a:p>
          </p:txBody>
        </p:sp>
      </p:grpSp>
      <p:grpSp>
        <p:nvGrpSpPr>
          <p:cNvPr id="364" name="Google Shape;364;p63" descr="When they do, they are 70% more likely to graduate"/>
          <p:cNvGrpSpPr/>
          <p:nvPr/>
        </p:nvGrpSpPr>
        <p:grpSpPr>
          <a:xfrm>
            <a:off x="3383901" y="1658550"/>
            <a:ext cx="2120100" cy="2283600"/>
            <a:chOff x="3383901" y="1429950"/>
            <a:chExt cx="2120100" cy="2283600"/>
          </a:xfrm>
        </p:grpSpPr>
        <p:sp>
          <p:nvSpPr>
            <p:cNvPr id="365" name="Google Shape;365;p63"/>
            <p:cNvSpPr txBox="1"/>
            <p:nvPr/>
          </p:nvSpPr>
          <p:spPr>
            <a:xfrm>
              <a:off x="3539747" y="2966250"/>
              <a:ext cx="1825800" cy="747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700" b="1">
                  <a:solidFill>
                    <a:schemeClr val="dk1"/>
                  </a:solidFill>
                  <a:latin typeface="Poppins"/>
                  <a:ea typeface="Poppins"/>
                  <a:cs typeface="Poppins"/>
                  <a:sym typeface="Poppins"/>
                </a:rPr>
                <a:t>more likely to graduate</a:t>
              </a:r>
              <a:endParaRPr sz="900">
                <a:solidFill>
                  <a:schemeClr val="dk1"/>
                </a:solidFill>
                <a:latin typeface="Poppins"/>
                <a:ea typeface="Poppins"/>
                <a:cs typeface="Poppins"/>
                <a:sym typeface="Poppins"/>
              </a:endParaRPr>
            </a:p>
          </p:txBody>
        </p:sp>
        <p:sp>
          <p:nvSpPr>
            <p:cNvPr id="366" name="Google Shape;366;p63"/>
            <p:cNvSpPr txBox="1"/>
            <p:nvPr/>
          </p:nvSpPr>
          <p:spPr>
            <a:xfrm>
              <a:off x="3383901" y="2094600"/>
              <a:ext cx="2120100" cy="95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5000" b="1">
                  <a:solidFill>
                    <a:srgbClr val="BF72FD"/>
                  </a:solidFill>
                  <a:latin typeface="Poppins"/>
                  <a:ea typeface="Poppins"/>
                  <a:cs typeface="Poppins"/>
                  <a:sym typeface="Poppins"/>
                </a:rPr>
                <a:t>+70%</a:t>
              </a:r>
              <a:endParaRPr sz="2500" b="1">
                <a:solidFill>
                  <a:srgbClr val="BF72FD"/>
                </a:solidFill>
                <a:latin typeface="Poppins"/>
                <a:ea typeface="Poppins"/>
                <a:cs typeface="Poppins"/>
                <a:sym typeface="Poppins"/>
              </a:endParaRPr>
            </a:p>
          </p:txBody>
        </p:sp>
        <p:sp>
          <p:nvSpPr>
            <p:cNvPr id="367" name="Google Shape;367;p63"/>
            <p:cNvSpPr txBox="1"/>
            <p:nvPr/>
          </p:nvSpPr>
          <p:spPr>
            <a:xfrm>
              <a:off x="3539746" y="1429950"/>
              <a:ext cx="1825800" cy="747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700" dirty="0">
                  <a:solidFill>
                    <a:schemeClr val="dk1"/>
                  </a:solidFill>
                  <a:latin typeface="Poppins"/>
                  <a:ea typeface="Poppins"/>
                  <a:cs typeface="Poppins"/>
                  <a:sym typeface="Poppins"/>
                </a:rPr>
                <a:t>When they do,</a:t>
              </a:r>
              <a:br>
                <a:rPr lang="en-GB" sz="1700" dirty="0">
                  <a:solidFill>
                    <a:schemeClr val="dk1"/>
                  </a:solidFill>
                  <a:latin typeface="Poppins"/>
                  <a:ea typeface="Poppins"/>
                  <a:cs typeface="Poppins"/>
                  <a:sym typeface="Poppins"/>
                </a:rPr>
              </a:br>
              <a:r>
                <a:rPr lang="en-GB" sz="1700" dirty="0">
                  <a:solidFill>
                    <a:schemeClr val="dk1"/>
                  </a:solidFill>
                  <a:latin typeface="Poppins"/>
                  <a:ea typeface="Poppins"/>
                  <a:cs typeface="Poppins"/>
                  <a:sym typeface="Poppins"/>
                </a:rPr>
                <a:t>they are</a:t>
              </a:r>
              <a:endParaRPr sz="900" dirty="0">
                <a:solidFill>
                  <a:schemeClr val="dk1"/>
                </a:solidFill>
                <a:latin typeface="Poppins"/>
                <a:ea typeface="Poppins"/>
                <a:cs typeface="Poppins"/>
                <a:sym typeface="Poppins"/>
              </a:endParaRPr>
            </a:p>
          </p:txBody>
        </p:sp>
      </p:grpSp>
      <p:grpSp>
        <p:nvGrpSpPr>
          <p:cNvPr id="368" name="Google Shape;368;p63" descr="The graduation rate is less than 50% so that's a big deal"/>
          <p:cNvGrpSpPr/>
          <p:nvPr/>
        </p:nvGrpSpPr>
        <p:grpSpPr>
          <a:xfrm>
            <a:off x="4968025" y="954775"/>
            <a:ext cx="4666200" cy="3263100"/>
            <a:chOff x="4968025" y="726175"/>
            <a:chExt cx="4666200" cy="3263100"/>
          </a:xfrm>
        </p:grpSpPr>
        <p:sp>
          <p:nvSpPr>
            <p:cNvPr id="369" name="Google Shape;369;p63"/>
            <p:cNvSpPr txBox="1"/>
            <p:nvPr/>
          </p:nvSpPr>
          <p:spPr>
            <a:xfrm>
              <a:off x="6400254" y="2966250"/>
              <a:ext cx="1825800" cy="747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700" b="1">
                  <a:solidFill>
                    <a:schemeClr val="dk1"/>
                  </a:solidFill>
                  <a:latin typeface="Poppins"/>
                  <a:ea typeface="Poppins"/>
                  <a:cs typeface="Poppins"/>
                  <a:sym typeface="Poppins"/>
                </a:rPr>
                <a:t>so that’s a</a:t>
              </a:r>
              <a:br>
                <a:rPr lang="en-GB" sz="1700" b="1">
                  <a:solidFill>
                    <a:schemeClr val="dk1"/>
                  </a:solidFill>
                  <a:latin typeface="Poppins"/>
                  <a:ea typeface="Poppins"/>
                  <a:cs typeface="Poppins"/>
                  <a:sym typeface="Poppins"/>
                </a:rPr>
              </a:br>
              <a:r>
                <a:rPr lang="en-GB" sz="1700" b="1">
                  <a:solidFill>
                    <a:schemeClr val="dk1"/>
                  </a:solidFill>
                  <a:latin typeface="Poppins"/>
                  <a:ea typeface="Poppins"/>
                  <a:cs typeface="Poppins"/>
                  <a:sym typeface="Poppins"/>
                </a:rPr>
                <a:t>big deal</a:t>
              </a:r>
              <a:endParaRPr sz="1700" b="1">
                <a:solidFill>
                  <a:schemeClr val="dk1"/>
                </a:solidFill>
                <a:latin typeface="Poppins"/>
                <a:ea typeface="Poppins"/>
                <a:cs typeface="Poppins"/>
                <a:sym typeface="Poppins"/>
              </a:endParaRPr>
            </a:p>
          </p:txBody>
        </p:sp>
        <p:sp>
          <p:nvSpPr>
            <p:cNvPr id="370" name="Google Shape;370;p63"/>
            <p:cNvSpPr txBox="1"/>
            <p:nvPr/>
          </p:nvSpPr>
          <p:spPr>
            <a:xfrm>
              <a:off x="6253101" y="2094600"/>
              <a:ext cx="2120100" cy="95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5000" b="1">
                  <a:solidFill>
                    <a:srgbClr val="8989FB"/>
                  </a:solidFill>
                  <a:latin typeface="Poppins"/>
                  <a:ea typeface="Poppins"/>
                  <a:cs typeface="Poppins"/>
                  <a:sym typeface="Poppins"/>
                </a:rPr>
                <a:t>&lt;50%</a:t>
              </a:r>
              <a:endParaRPr sz="2500" b="1">
                <a:solidFill>
                  <a:srgbClr val="8989FB"/>
                </a:solidFill>
                <a:latin typeface="Poppins"/>
                <a:ea typeface="Poppins"/>
                <a:cs typeface="Poppins"/>
                <a:sym typeface="Poppins"/>
              </a:endParaRPr>
            </a:p>
          </p:txBody>
        </p:sp>
        <p:sp>
          <p:nvSpPr>
            <p:cNvPr id="371" name="Google Shape;371;p63"/>
            <p:cNvSpPr txBox="1"/>
            <p:nvPr/>
          </p:nvSpPr>
          <p:spPr>
            <a:xfrm>
              <a:off x="6218900" y="1429950"/>
              <a:ext cx="2188500" cy="747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700">
                  <a:solidFill>
                    <a:schemeClr val="dk1"/>
                  </a:solidFill>
                  <a:latin typeface="Poppins"/>
                  <a:ea typeface="Poppins"/>
                  <a:cs typeface="Poppins"/>
                  <a:sym typeface="Poppins"/>
                </a:rPr>
                <a:t>The graduation rate is</a:t>
              </a:r>
              <a:endParaRPr sz="1700">
                <a:solidFill>
                  <a:schemeClr val="dk1"/>
                </a:solidFill>
                <a:latin typeface="Poppins"/>
                <a:ea typeface="Poppins"/>
                <a:cs typeface="Poppins"/>
                <a:sym typeface="Poppins"/>
              </a:endParaRPr>
            </a:p>
          </p:txBody>
        </p:sp>
        <p:sp>
          <p:nvSpPr>
            <p:cNvPr id="372" name="Google Shape;372;p63"/>
            <p:cNvSpPr txBox="1"/>
            <p:nvPr/>
          </p:nvSpPr>
          <p:spPr>
            <a:xfrm>
              <a:off x="7445725" y="726175"/>
              <a:ext cx="2188500" cy="3263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GB" sz="22000">
                  <a:solidFill>
                    <a:schemeClr val="dk1"/>
                  </a:solidFill>
                  <a:latin typeface="Nunito Sans ExtraLight"/>
                  <a:ea typeface="Nunito Sans ExtraLight"/>
                  <a:cs typeface="Nunito Sans ExtraLight"/>
                  <a:sym typeface="Nunito Sans ExtraLight"/>
                </a:rPr>
                <a:t>)</a:t>
              </a:r>
              <a:endParaRPr sz="22000">
                <a:solidFill>
                  <a:schemeClr val="dk1"/>
                </a:solidFill>
                <a:latin typeface="Nunito Sans ExtraLight"/>
                <a:ea typeface="Nunito Sans ExtraLight"/>
                <a:cs typeface="Nunito Sans ExtraLight"/>
                <a:sym typeface="Nunito Sans ExtraLight"/>
              </a:endParaRPr>
            </a:p>
          </p:txBody>
        </p:sp>
        <p:sp>
          <p:nvSpPr>
            <p:cNvPr id="373" name="Google Shape;373;p63"/>
            <p:cNvSpPr txBox="1"/>
            <p:nvPr/>
          </p:nvSpPr>
          <p:spPr>
            <a:xfrm>
              <a:off x="4968025" y="726175"/>
              <a:ext cx="2188500" cy="3263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GB" sz="22000">
                  <a:solidFill>
                    <a:schemeClr val="dk1"/>
                  </a:solidFill>
                  <a:latin typeface="Nunito Sans ExtraLight"/>
                  <a:ea typeface="Nunito Sans ExtraLight"/>
                  <a:cs typeface="Nunito Sans ExtraLight"/>
                  <a:sym typeface="Nunito Sans ExtraLight"/>
                </a:rPr>
                <a:t>(</a:t>
              </a:r>
              <a:endParaRPr sz="22000">
                <a:solidFill>
                  <a:schemeClr val="dk1"/>
                </a:solidFill>
                <a:latin typeface="Nunito Sans ExtraLight"/>
                <a:ea typeface="Nunito Sans ExtraLight"/>
                <a:cs typeface="Nunito Sans ExtraLight"/>
                <a:sym typeface="Nunito Sans ExtraLight"/>
              </a:endParaRPr>
            </a:p>
          </p:txBody>
        </p:sp>
      </p:grpSp>
      <p:sp>
        <p:nvSpPr>
          <p:cNvPr id="374" name="Google Shape;374;p63"/>
          <p:cNvSpPr txBox="1"/>
          <p:nvPr/>
        </p:nvSpPr>
        <p:spPr>
          <a:xfrm>
            <a:off x="541900" y="4520625"/>
            <a:ext cx="7552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solidFill>
                  <a:schemeClr val="dk1"/>
                </a:solidFill>
                <a:latin typeface="Nunito Sans"/>
                <a:ea typeface="Nunito Sans"/>
                <a:cs typeface="Nunito Sans"/>
                <a:sym typeface="Nunito Sans"/>
              </a:rPr>
              <a:t>Newman, L. A., Madaus, J. W., Lalor, A. R., &amp; Javitz, H. S. (2019). Support Receipt: Effect on Postsecondary Success of Students With Learning Disabilities. Career Development and Transition for Exceptional Individuals, 42(1), 6-16. https://doi.org/10.1177/2165143418811288</a:t>
            </a:r>
            <a:endParaRPr sz="800">
              <a:solidFill>
                <a:schemeClr val="dk1"/>
              </a:solidFill>
              <a:latin typeface="Nunito Sans"/>
              <a:ea typeface="Nunito Sans"/>
              <a:cs typeface="Nunito Sans"/>
              <a:sym typeface="Nunito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64">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275" y="3720450"/>
            <a:ext cx="9251999" cy="1423050"/>
          </a:xfrm>
          <a:prstGeom prst="rect">
            <a:avLst/>
          </a:prstGeom>
          <a:noFill/>
          <a:ln>
            <a:noFill/>
          </a:ln>
        </p:spPr>
      </p:pic>
      <p:sp>
        <p:nvSpPr>
          <p:cNvPr id="380" name="Google Shape;380;p64"/>
          <p:cNvSpPr txBox="1">
            <a:spLocks noGrp="1"/>
          </p:cNvSpPr>
          <p:nvPr>
            <p:ph type="ctrTitle" idx="4294967295"/>
          </p:nvPr>
        </p:nvSpPr>
        <p:spPr>
          <a:xfrm>
            <a:off x="803600" y="206750"/>
            <a:ext cx="7621800" cy="1032000"/>
          </a:xfrm>
          <a:prstGeom prst="rect">
            <a:avLst/>
          </a:prstGeom>
        </p:spPr>
        <p:txBody>
          <a:bodyPr spcFirstLastPara="1" wrap="square" lIns="91425" tIns="91425" rIns="91425" bIns="91425" anchor="ctr" anchorCtr="0">
            <a:normAutofit fontScale="90000"/>
          </a:bodyPr>
          <a:lstStyle/>
          <a:p>
            <a:pPr marL="0" lvl="0" indent="0" algn="l" rtl="0">
              <a:lnSpc>
                <a:spcPct val="115000"/>
              </a:lnSpc>
              <a:spcBef>
                <a:spcPts val="0"/>
              </a:spcBef>
              <a:spcAft>
                <a:spcPts val="0"/>
              </a:spcAft>
              <a:buNone/>
            </a:pPr>
            <a:r>
              <a:rPr lang="en-GB"/>
              <a:t>Unlock better learning for all with Genio tools</a:t>
            </a:r>
            <a:endParaRPr sz="2000" b="0" i="1"/>
          </a:p>
        </p:txBody>
      </p:sp>
      <p:pic>
        <p:nvPicPr>
          <p:cNvPr id="391" name="Google Shape;391;p64" descr="Genio Notes 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004346" y="1513075"/>
            <a:ext cx="1590897" cy="262547"/>
          </a:xfrm>
          <a:prstGeom prst="rect">
            <a:avLst/>
          </a:prstGeom>
          <a:noFill/>
          <a:ln>
            <a:noFill/>
          </a:ln>
        </p:spPr>
      </p:pic>
      <p:pic>
        <p:nvPicPr>
          <p:cNvPr id="381" name="Google Shape;381;p64" descr="Genio Notes screenshot"/>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43225" y="1923749"/>
            <a:ext cx="2713200" cy="1487400"/>
          </a:xfrm>
          <a:prstGeom prst="roundRect">
            <a:avLst>
              <a:gd name="adj" fmla="val 4027"/>
            </a:avLst>
          </a:prstGeom>
          <a:noFill/>
          <a:ln w="28575" cap="flat" cmpd="sng">
            <a:solidFill>
              <a:schemeClr val="dk2"/>
            </a:solidFill>
            <a:prstDash val="solid"/>
            <a:round/>
            <a:headEnd type="none" w="sm" len="sm"/>
            <a:tailEnd type="none" w="sm" len="sm"/>
          </a:ln>
          <a:effectLst>
            <a:outerShdw blurRad="57150" dist="76200" dir="2400000" algn="bl" rotWithShape="0">
              <a:srgbClr val="000000">
                <a:alpha val="12000"/>
              </a:srgbClr>
            </a:outerShdw>
          </a:effectLst>
        </p:spPr>
      </p:pic>
      <p:sp>
        <p:nvSpPr>
          <p:cNvPr id="388" name="Google Shape;388;p64"/>
          <p:cNvSpPr txBox="1"/>
          <p:nvPr/>
        </p:nvSpPr>
        <p:spPr>
          <a:xfrm>
            <a:off x="654985" y="3954019"/>
            <a:ext cx="22896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200" i="1" dirty="0">
                <a:latin typeface="Poppins Light"/>
                <a:ea typeface="Poppins Light"/>
                <a:cs typeface="Poppins Light"/>
                <a:sym typeface="Poppins Light"/>
              </a:rPr>
              <a:t>Already available</a:t>
            </a:r>
            <a:endParaRPr sz="1000" i="1" dirty="0">
              <a:solidFill>
                <a:srgbClr val="000000"/>
              </a:solidFill>
              <a:latin typeface="Poppins Light"/>
              <a:ea typeface="Poppins Light"/>
              <a:cs typeface="Poppins Light"/>
              <a:sym typeface="Poppins Light"/>
            </a:endParaRPr>
          </a:p>
        </p:txBody>
      </p:sp>
      <p:sp>
        <p:nvSpPr>
          <p:cNvPr id="393" name="Google Shape;393;p64"/>
          <p:cNvSpPr txBox="1"/>
          <p:nvPr/>
        </p:nvSpPr>
        <p:spPr>
          <a:xfrm>
            <a:off x="3036882" y="1294775"/>
            <a:ext cx="3137700" cy="69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1100" dirty="0">
                <a:solidFill>
                  <a:schemeClr val="dk1"/>
                </a:solidFill>
                <a:latin typeface="Poppins"/>
                <a:ea typeface="Poppins"/>
                <a:cs typeface="Poppins"/>
                <a:sym typeface="Poppins"/>
              </a:rPr>
              <a:t>The Confident Notetaker’s Masterclass</a:t>
            </a:r>
            <a:endParaRPr sz="1100" dirty="0">
              <a:solidFill>
                <a:schemeClr val="dk1"/>
              </a:solidFill>
              <a:latin typeface="Poppins"/>
              <a:ea typeface="Poppins"/>
              <a:cs typeface="Poppins"/>
              <a:sym typeface="Poppins"/>
            </a:endParaRPr>
          </a:p>
        </p:txBody>
      </p:sp>
      <p:pic>
        <p:nvPicPr>
          <p:cNvPr id="383" name="Google Shape;383;p64" descr="Notetaker's course screenshot"/>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262551" y="1923181"/>
            <a:ext cx="2686500" cy="1488600"/>
          </a:xfrm>
          <a:prstGeom prst="roundRect">
            <a:avLst>
              <a:gd name="adj" fmla="val 3554"/>
            </a:avLst>
          </a:prstGeom>
          <a:noFill/>
          <a:ln w="28575" cap="flat" cmpd="sng">
            <a:solidFill>
              <a:schemeClr val="dk2"/>
            </a:solidFill>
            <a:prstDash val="solid"/>
            <a:round/>
            <a:headEnd type="none" w="sm" len="sm"/>
            <a:tailEnd type="none" w="sm" len="sm"/>
          </a:ln>
          <a:effectLst>
            <a:outerShdw blurRad="57150" dist="76200" dir="2400000" algn="bl" rotWithShape="0">
              <a:srgbClr val="000000">
                <a:alpha val="12000"/>
              </a:srgbClr>
            </a:outerShdw>
          </a:effectLst>
        </p:spPr>
      </p:pic>
      <p:sp>
        <p:nvSpPr>
          <p:cNvPr id="389" name="Google Shape;389;p64"/>
          <p:cNvSpPr txBox="1"/>
          <p:nvPr/>
        </p:nvSpPr>
        <p:spPr>
          <a:xfrm>
            <a:off x="3437409" y="3954007"/>
            <a:ext cx="22896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200" b="1" i="1" dirty="0">
                <a:latin typeface="Poppins"/>
                <a:ea typeface="Poppins"/>
                <a:cs typeface="Poppins"/>
                <a:sym typeface="Poppins"/>
              </a:rPr>
              <a:t>New!</a:t>
            </a:r>
            <a:endParaRPr sz="1000" i="1" dirty="0">
              <a:solidFill>
                <a:srgbClr val="000000"/>
              </a:solidFill>
              <a:latin typeface="Poppins Light"/>
              <a:ea typeface="Poppins Light"/>
              <a:cs typeface="Poppins Light"/>
              <a:sym typeface="Poppins Light"/>
            </a:endParaRPr>
          </a:p>
        </p:txBody>
      </p:sp>
      <p:pic>
        <p:nvPicPr>
          <p:cNvPr id="392" name="Google Shape;392;p64" descr="Genio Present logo"/>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487727" y="1513075"/>
            <a:ext cx="1780521" cy="262547"/>
          </a:xfrm>
          <a:prstGeom prst="rect">
            <a:avLst/>
          </a:prstGeom>
          <a:noFill/>
          <a:ln>
            <a:noFill/>
          </a:ln>
        </p:spPr>
      </p:pic>
      <p:pic>
        <p:nvPicPr>
          <p:cNvPr id="382" name="Google Shape;382;p64" descr="Genio Present screenshot"/>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055195" y="1923749"/>
            <a:ext cx="2645700" cy="1487400"/>
          </a:xfrm>
          <a:prstGeom prst="roundRect">
            <a:avLst>
              <a:gd name="adj" fmla="val 2159"/>
            </a:avLst>
          </a:prstGeom>
          <a:noFill/>
          <a:ln w="28575" cap="flat" cmpd="sng">
            <a:solidFill>
              <a:schemeClr val="dk2"/>
            </a:solidFill>
            <a:prstDash val="solid"/>
            <a:round/>
            <a:headEnd type="none" w="sm" len="sm"/>
            <a:tailEnd type="none" w="sm" len="sm"/>
          </a:ln>
          <a:effectLst>
            <a:outerShdw blurRad="57150" dist="76200" dir="2400000" algn="bl" rotWithShape="0">
              <a:srgbClr val="000000">
                <a:alpha val="12000"/>
              </a:srgbClr>
            </a:outerShdw>
          </a:effectLst>
        </p:spPr>
      </p:pic>
      <p:cxnSp>
        <p:nvCxnSpPr>
          <p:cNvPr id="384" name="Google Shape;384;p64">
            <a:extLst>
              <a:ext uri="{C183D7F6-B498-43B3-948B-1728B52AA6E4}">
                <adec:decorative xmlns:adec="http://schemas.microsoft.com/office/drawing/2017/decorative" val="1"/>
              </a:ext>
            </a:extLst>
          </p:cNvPr>
          <p:cNvCxnSpPr/>
          <p:nvPr/>
        </p:nvCxnSpPr>
        <p:spPr>
          <a:xfrm>
            <a:off x="1718871" y="3804011"/>
            <a:ext cx="5678100" cy="6900"/>
          </a:xfrm>
          <a:prstGeom prst="straightConnector1">
            <a:avLst/>
          </a:prstGeom>
          <a:noFill/>
          <a:ln w="19050" cap="flat" cmpd="sng">
            <a:solidFill>
              <a:srgbClr val="000000"/>
            </a:solidFill>
            <a:prstDash val="solid"/>
            <a:round/>
            <a:headEnd type="none" w="med" len="med"/>
            <a:tailEnd type="none" w="med" len="med"/>
          </a:ln>
        </p:spPr>
      </p:cxnSp>
      <p:sp>
        <p:nvSpPr>
          <p:cNvPr id="385" name="Google Shape;385;p64">
            <a:extLst>
              <a:ext uri="{C183D7F6-B498-43B3-948B-1728B52AA6E4}">
                <adec:decorative xmlns:adec="http://schemas.microsoft.com/office/drawing/2017/decorative" val="1"/>
              </a:ext>
            </a:extLst>
          </p:cNvPr>
          <p:cNvSpPr/>
          <p:nvPr/>
        </p:nvSpPr>
        <p:spPr>
          <a:xfrm>
            <a:off x="1576727" y="3647746"/>
            <a:ext cx="319200" cy="319200"/>
          </a:xfrm>
          <a:prstGeom prst="ellipse">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386" name="Google Shape;386;p64">
            <a:extLst>
              <a:ext uri="{C183D7F6-B498-43B3-948B-1728B52AA6E4}">
                <adec:decorative xmlns:adec="http://schemas.microsoft.com/office/drawing/2017/decorative" val="1"/>
              </a:ext>
            </a:extLst>
          </p:cNvPr>
          <p:cNvSpPr/>
          <p:nvPr/>
        </p:nvSpPr>
        <p:spPr>
          <a:xfrm>
            <a:off x="7218313" y="3653187"/>
            <a:ext cx="319200" cy="319200"/>
          </a:xfrm>
          <a:prstGeom prst="ellipse">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387" name="Google Shape;387;p64">
            <a:extLst>
              <a:ext uri="{C183D7F6-B498-43B3-948B-1728B52AA6E4}">
                <adec:decorative xmlns:adec="http://schemas.microsoft.com/office/drawing/2017/decorative" val="1"/>
              </a:ext>
            </a:extLst>
          </p:cNvPr>
          <p:cNvSpPr/>
          <p:nvPr/>
        </p:nvSpPr>
        <p:spPr>
          <a:xfrm>
            <a:off x="4429218" y="3652619"/>
            <a:ext cx="319200" cy="319200"/>
          </a:xfrm>
          <a:prstGeom prst="ellipse">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390" name="Google Shape;390;p64"/>
          <p:cNvSpPr txBox="1"/>
          <p:nvPr/>
        </p:nvSpPr>
        <p:spPr>
          <a:xfrm>
            <a:off x="6233175" y="3953995"/>
            <a:ext cx="22896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200" i="1" dirty="0">
                <a:latin typeface="Poppins Light"/>
                <a:ea typeface="Poppins Light"/>
                <a:cs typeface="Poppins Light"/>
                <a:sym typeface="Poppins Light"/>
              </a:rPr>
              <a:t>Coming soon…*</a:t>
            </a:r>
            <a:endParaRPr sz="1000" i="1" dirty="0">
              <a:solidFill>
                <a:srgbClr val="000000"/>
              </a:solidFill>
              <a:latin typeface="Poppins Light"/>
              <a:ea typeface="Poppins Light"/>
              <a:cs typeface="Poppins Light"/>
              <a:sym typeface="Poppins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9" name="Google Shape;399;p65"/>
          <p:cNvSpPr txBox="1">
            <a:spLocks noGrp="1"/>
          </p:cNvSpPr>
          <p:nvPr>
            <p:ph type="title" idx="4294967295"/>
          </p:nvPr>
        </p:nvSpPr>
        <p:spPr>
          <a:xfrm>
            <a:off x="525350" y="0"/>
            <a:ext cx="77580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dk1"/>
                </a:solidFill>
                <a:effectLst/>
                <a:uLnTx/>
                <a:uFillTx/>
                <a:latin typeface="Poppins"/>
                <a:ea typeface="Poppins"/>
                <a:cs typeface="Poppins"/>
                <a:sym typeface="Poppins"/>
              </a:rPr>
              <a:t> Video overview of </a:t>
            </a:r>
            <a:r>
              <a:rPr kumimoji="0" lang="en-US" sz="2800" b="1" i="0" u="none" strike="noStrike" kern="0" cap="none" spc="0" normalizeH="0" baseline="0" noProof="0" dirty="0" err="1">
                <a:ln>
                  <a:noFill/>
                </a:ln>
                <a:solidFill>
                  <a:schemeClr val="dk1"/>
                </a:solidFill>
                <a:effectLst/>
                <a:uLnTx/>
                <a:uFillTx/>
                <a:latin typeface="Poppins"/>
                <a:ea typeface="Poppins"/>
                <a:cs typeface="Poppins"/>
                <a:sym typeface="Poppins"/>
              </a:rPr>
              <a:t>Genio</a:t>
            </a:r>
            <a:r>
              <a:rPr kumimoji="0" lang="en-US" sz="2800" b="1" i="0" u="none" strike="noStrike" kern="0" cap="none" spc="0" normalizeH="0" baseline="0" noProof="0" dirty="0">
                <a:ln>
                  <a:noFill/>
                </a:ln>
                <a:solidFill>
                  <a:schemeClr val="dk1"/>
                </a:solidFill>
                <a:effectLst/>
                <a:uLnTx/>
                <a:uFillTx/>
                <a:latin typeface="Poppins"/>
                <a:ea typeface="Poppins"/>
                <a:cs typeface="Poppins"/>
                <a:sym typeface="Poppins"/>
              </a:rPr>
              <a:t> Notes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98" name="Google Shape;398;p65" descr="Video overview of Genio Notes - https://genio.co/notes">
            <a:hlinkClick r:id="rId3"/>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03175" y="545950"/>
            <a:ext cx="8173402" cy="45975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2" name="Title 1">
            <a:extLst>
              <a:ext uri="{FF2B5EF4-FFF2-40B4-BE49-F238E27FC236}">
                <a16:creationId xmlns:a16="http://schemas.microsoft.com/office/drawing/2014/main" id="{B82FF530-45CE-B583-351E-FC83C2BACF1C}"/>
              </a:ext>
            </a:extLst>
          </p:cNvPr>
          <p:cNvSpPr>
            <a:spLocks noGrp="1"/>
          </p:cNvSpPr>
          <p:nvPr>
            <p:ph type="ctrTitle"/>
          </p:nvPr>
        </p:nvSpPr>
        <p:spPr>
          <a:xfrm>
            <a:off x="3869784" y="152400"/>
            <a:ext cx="4786200" cy="904200"/>
          </a:xfrm>
        </p:spPr>
        <p:txBody>
          <a:bodyPr/>
          <a:lstStyle/>
          <a:p>
            <a:r>
              <a:rPr lang="en-AU" dirty="0"/>
              <a:t>Some notable features</a:t>
            </a:r>
          </a:p>
        </p:txBody>
      </p:sp>
      <p:sp>
        <p:nvSpPr>
          <p:cNvPr id="404" name="Google Shape;404;p66"/>
          <p:cNvSpPr txBox="1">
            <a:spLocks noGrp="1"/>
          </p:cNvSpPr>
          <p:nvPr>
            <p:ph type="body" idx="1"/>
          </p:nvPr>
        </p:nvSpPr>
        <p:spPr>
          <a:xfrm>
            <a:off x="468800" y="1166549"/>
            <a:ext cx="4786200" cy="34542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GB" dirty="0"/>
              <a:t>Live captions</a:t>
            </a:r>
          </a:p>
          <a:p>
            <a:pPr marL="460800" indent="-319300">
              <a:spcBef>
                <a:spcPts val="1000"/>
              </a:spcBef>
              <a:buFont typeface="Nunito Sans"/>
              <a:buChar char="▶"/>
            </a:pPr>
            <a:r>
              <a:rPr lang="en-GB" dirty="0"/>
              <a:t>Slide annotations</a:t>
            </a:r>
            <a:endParaRPr dirty="0"/>
          </a:p>
          <a:p>
            <a:pPr marL="460800" lvl="0" indent="-319300" algn="l" rtl="0">
              <a:lnSpc>
                <a:spcPct val="115000"/>
              </a:lnSpc>
              <a:spcBef>
                <a:spcPts val="1000"/>
              </a:spcBef>
              <a:spcAft>
                <a:spcPts val="0"/>
              </a:spcAft>
              <a:buSzPts val="1400"/>
              <a:buChar char="▶"/>
            </a:pPr>
            <a:r>
              <a:rPr lang="en-GB" dirty="0"/>
              <a:t>Scribble tool</a:t>
            </a:r>
            <a:endParaRPr dirty="0"/>
          </a:p>
          <a:p>
            <a:pPr marL="460800" lvl="0" indent="-319300" algn="l" rtl="0">
              <a:lnSpc>
                <a:spcPct val="115000"/>
              </a:lnSpc>
              <a:spcBef>
                <a:spcPts val="1000"/>
              </a:spcBef>
              <a:spcAft>
                <a:spcPts val="0"/>
              </a:spcAft>
              <a:buSzPts val="1400"/>
              <a:buChar char="▶"/>
            </a:pPr>
            <a:r>
              <a:rPr lang="en-GB" dirty="0"/>
              <a:t>Live captions</a:t>
            </a:r>
            <a:endParaRPr dirty="0"/>
          </a:p>
          <a:p>
            <a:pPr marL="460800" lvl="0" indent="-319300" algn="l" rtl="0">
              <a:lnSpc>
                <a:spcPct val="115000"/>
              </a:lnSpc>
              <a:spcBef>
                <a:spcPts val="1000"/>
              </a:spcBef>
              <a:spcAft>
                <a:spcPts val="0"/>
              </a:spcAft>
              <a:buSzPts val="1400"/>
              <a:buChar char="▶"/>
            </a:pPr>
            <a:r>
              <a:rPr lang="en-GB" dirty="0"/>
              <a:t>Text formatting</a:t>
            </a:r>
            <a:endParaRPr dirty="0">
              <a:highlight>
                <a:srgbClr val="FFFF00"/>
              </a:highlight>
            </a:endParaRPr>
          </a:p>
          <a:p>
            <a:pPr marL="460800" lvl="0" indent="-319300" algn="l" rtl="0">
              <a:lnSpc>
                <a:spcPct val="115000"/>
              </a:lnSpc>
              <a:spcBef>
                <a:spcPts val="1000"/>
              </a:spcBef>
              <a:spcAft>
                <a:spcPts val="0"/>
              </a:spcAft>
              <a:buSzPts val="1400"/>
              <a:buChar char="▶"/>
            </a:pPr>
            <a:r>
              <a:rPr lang="en-GB" dirty="0"/>
              <a:t>Browser extension</a:t>
            </a:r>
            <a:endParaRPr dirty="0"/>
          </a:p>
          <a:p>
            <a:pPr marL="460800" lvl="0" indent="-319300" algn="l" rtl="0">
              <a:lnSpc>
                <a:spcPct val="115000"/>
              </a:lnSpc>
              <a:spcBef>
                <a:spcPts val="1000"/>
              </a:spcBef>
              <a:spcAft>
                <a:spcPts val="0"/>
              </a:spcAft>
              <a:buSzPts val="1400"/>
              <a:buChar char="▶"/>
            </a:pPr>
            <a:r>
              <a:rPr lang="en-GB" dirty="0"/>
              <a:t>Event outline</a:t>
            </a:r>
            <a:endParaRPr dirty="0"/>
          </a:p>
          <a:p>
            <a:pPr marL="460800" lvl="0" indent="-319300" algn="l" rtl="0">
              <a:lnSpc>
                <a:spcPct val="115000"/>
              </a:lnSpc>
              <a:spcBef>
                <a:spcPts val="1000"/>
              </a:spcBef>
              <a:spcAft>
                <a:spcPts val="0"/>
              </a:spcAft>
              <a:buSzPts val="1400"/>
              <a:buChar char="▶"/>
            </a:pPr>
            <a:r>
              <a:rPr lang="en-GB" dirty="0"/>
              <a:t>Quizzing tool</a:t>
            </a:r>
            <a:endParaRPr dirty="0"/>
          </a:p>
          <a:p>
            <a:pPr marL="457200" lvl="0" indent="-317500" algn="l" rtl="0">
              <a:lnSpc>
                <a:spcPct val="115000"/>
              </a:lnSpc>
              <a:spcBef>
                <a:spcPts val="1000"/>
              </a:spcBef>
              <a:spcAft>
                <a:spcPts val="0"/>
              </a:spcAft>
              <a:buSzPts val="1400"/>
              <a:buChar char="▶"/>
            </a:pPr>
            <a:r>
              <a:rPr lang="en-GB" dirty="0"/>
              <a:t>Event scheduling</a:t>
            </a:r>
            <a:endParaRPr dirty="0"/>
          </a:p>
          <a:p>
            <a:pPr marL="457200" lvl="0" indent="-317500" algn="l" rtl="0">
              <a:lnSpc>
                <a:spcPct val="115000"/>
              </a:lnSpc>
              <a:spcBef>
                <a:spcPts val="1000"/>
              </a:spcBef>
              <a:spcAft>
                <a:spcPts val="1000"/>
              </a:spcAft>
              <a:buSzPts val="1400"/>
              <a:buChar char="▶"/>
            </a:pPr>
            <a:r>
              <a:rPr lang="en-GB" dirty="0"/>
              <a:t>Equation support</a:t>
            </a:r>
            <a:endParaRPr dirty="0"/>
          </a:p>
        </p:txBody>
      </p:sp>
      <p:pic>
        <p:nvPicPr>
          <p:cNvPr id="405" name="Google Shape;405;p66" descr="screenshot of Genio Notes interface"/>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976667" y="1128600"/>
            <a:ext cx="5938734" cy="3862500"/>
          </a:xfrm>
          <a:prstGeom prst="rect">
            <a:avLst/>
          </a:prstGeom>
          <a:noFill/>
          <a:ln>
            <a:noFill/>
          </a:ln>
        </p:spPr>
      </p:pic>
      <p:sp>
        <p:nvSpPr>
          <p:cNvPr id="406" name="Google Shape;406;p66">
            <a:extLst>
              <a:ext uri="{C183D7F6-B498-43B3-948B-1728B52AA6E4}">
                <adec:decorative xmlns:adec="http://schemas.microsoft.com/office/drawing/2017/decorative" val="1"/>
              </a:ext>
            </a:extLst>
          </p:cNvPr>
          <p:cNvSpPr/>
          <p:nvPr/>
        </p:nvSpPr>
        <p:spPr>
          <a:xfrm>
            <a:off x="3228425" y="1429825"/>
            <a:ext cx="524100" cy="135900"/>
          </a:xfrm>
          <a:prstGeom prst="rect">
            <a:avLst/>
          </a:prstGeom>
          <a:solidFill>
            <a:srgbClr val="9797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pic>
        <p:nvPicPr>
          <p:cNvPr id="407" name="Google Shape;407;p66">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283852" y="1437279"/>
            <a:ext cx="659098" cy="108050"/>
          </a:xfrm>
          <a:prstGeom prst="rect">
            <a:avLst/>
          </a:prstGeom>
          <a:noFill/>
          <a:ln>
            <a:noFill/>
          </a:ln>
        </p:spPr>
      </p:pic>
      <p:pic>
        <p:nvPicPr>
          <p:cNvPr id="408" name="Google Shape;408;p66">
            <a:extLst>
              <a:ext uri="{C183D7F6-B498-43B3-948B-1728B52AA6E4}">
                <adec:decorative xmlns:adec="http://schemas.microsoft.com/office/drawing/2017/decorative" val="1"/>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62025" y="436850"/>
            <a:ext cx="3116549" cy="514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8">
            <a:extLst>
              <a:ext uri="{C183D7F6-B498-43B3-948B-1728B52AA6E4}">
                <adec:decorative xmlns:adec="http://schemas.microsoft.com/office/drawing/2017/decorative" val="1"/>
              </a:ext>
            </a:extLst>
          </p:cNvPr>
          <p:cNvSpPr/>
          <p:nvPr/>
        </p:nvSpPr>
        <p:spPr>
          <a:xfrm>
            <a:off x="2046250" y="1346900"/>
            <a:ext cx="2750100" cy="2750100"/>
          </a:xfrm>
          <a:prstGeom prst="ellipse">
            <a:avLst/>
          </a:prstGeom>
          <a:no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206" name="Google Shape;206;p48"/>
          <p:cNvSpPr txBox="1">
            <a:spLocks noGrp="1"/>
          </p:cNvSpPr>
          <p:nvPr>
            <p:ph type="ctrTitle"/>
          </p:nvPr>
        </p:nvSpPr>
        <p:spPr>
          <a:xfrm>
            <a:off x="582450" y="1931375"/>
            <a:ext cx="4146300" cy="1122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000"/>
              <a:t>Jim Sprialis</a:t>
            </a:r>
            <a:endParaRPr sz="3000"/>
          </a:p>
          <a:p>
            <a:pPr marL="0" lvl="0" indent="0" algn="l" rtl="0">
              <a:lnSpc>
                <a:spcPct val="115000"/>
              </a:lnSpc>
              <a:spcBef>
                <a:spcPts val="0"/>
              </a:spcBef>
              <a:spcAft>
                <a:spcPts val="0"/>
              </a:spcAft>
              <a:buNone/>
            </a:pPr>
            <a:r>
              <a:rPr lang="en-GB" sz="1800" b="0">
                <a:latin typeface="Poppins Light"/>
                <a:ea typeface="Poppins Light"/>
                <a:cs typeface="Poppins Light"/>
                <a:sym typeface="Poppins Light"/>
              </a:rPr>
              <a:t>Asia Pacific Account Manager</a:t>
            </a:r>
            <a:endParaRPr sz="1800" b="0">
              <a:latin typeface="Poppins Light"/>
              <a:ea typeface="Poppins Light"/>
              <a:cs typeface="Poppins Light"/>
              <a:sym typeface="Poppins Light"/>
            </a:endParaRPr>
          </a:p>
        </p:txBody>
      </p:sp>
      <p:pic>
        <p:nvPicPr>
          <p:cNvPr id="207" name="Google Shape;207;p48" descr="headshot of Jim"/>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69000" y="1377200"/>
            <a:ext cx="2016608" cy="2016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7"/>
          <p:cNvSpPr txBox="1">
            <a:spLocks noGrp="1"/>
          </p:cNvSpPr>
          <p:nvPr>
            <p:ph type="title" idx="4294967295"/>
          </p:nvPr>
        </p:nvSpPr>
        <p:spPr>
          <a:xfrm>
            <a:off x="562025" y="1113000"/>
            <a:ext cx="5613600" cy="1317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chemeClr val="dk1"/>
                </a:solidFill>
                <a:effectLst/>
                <a:uLnTx/>
                <a:uFillTx/>
                <a:latin typeface="Poppins"/>
                <a:ea typeface="Poppins"/>
                <a:cs typeface="Poppins"/>
                <a:sym typeface="Poppins"/>
              </a:rPr>
              <a:t>Scribble</a:t>
            </a:r>
          </a:p>
        </p:txBody>
      </p:sp>
      <p:sp>
        <p:nvSpPr>
          <p:cNvPr id="416" name="Google Shape;416;p67"/>
          <p:cNvSpPr txBox="1"/>
          <p:nvPr/>
        </p:nvSpPr>
        <p:spPr>
          <a:xfrm>
            <a:off x="562025" y="1660025"/>
            <a:ext cx="4199400" cy="27672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Nunito Sans"/>
              <a:buChar char="●"/>
            </a:pPr>
            <a:r>
              <a:rPr lang="en-GB" sz="1600" dirty="0">
                <a:solidFill>
                  <a:schemeClr val="dk1"/>
                </a:solidFill>
                <a:latin typeface="Nunito Sans"/>
                <a:ea typeface="Nunito Sans"/>
                <a:cs typeface="Nunito Sans"/>
                <a:sym typeface="Nunito Sans"/>
              </a:rPr>
              <a:t>Further support for students studying STEM and healthcare subjects</a:t>
            </a:r>
            <a:endParaRPr sz="1600" dirty="0">
              <a:solidFill>
                <a:schemeClr val="dk1"/>
              </a:solidFill>
              <a:latin typeface="Nunito Sans"/>
              <a:ea typeface="Nunito Sans"/>
              <a:cs typeface="Nunito Sans"/>
              <a:sym typeface="Nunito Sans"/>
            </a:endParaRPr>
          </a:p>
          <a:p>
            <a:pPr marL="0" lvl="0" indent="0" algn="l" rtl="0">
              <a:spcBef>
                <a:spcPts val="0"/>
              </a:spcBef>
              <a:spcAft>
                <a:spcPts val="0"/>
              </a:spcAft>
              <a:buNone/>
            </a:pPr>
            <a:endParaRPr sz="1600" dirty="0">
              <a:solidFill>
                <a:schemeClr val="dk1"/>
              </a:solidFill>
              <a:latin typeface="Nunito Sans"/>
              <a:ea typeface="Nunito Sans"/>
              <a:cs typeface="Nunito Sans"/>
              <a:sym typeface="Nunito Sans"/>
            </a:endParaRPr>
          </a:p>
          <a:p>
            <a:pPr marL="457200" lvl="0" indent="-330200" algn="l" rtl="0">
              <a:spcBef>
                <a:spcPts val="0"/>
              </a:spcBef>
              <a:spcAft>
                <a:spcPts val="0"/>
              </a:spcAft>
              <a:buClr>
                <a:schemeClr val="dk1"/>
              </a:buClr>
              <a:buSzPts val="1600"/>
              <a:buFont typeface="Nunito Sans"/>
              <a:buChar char="●"/>
            </a:pPr>
            <a:r>
              <a:rPr lang="en-GB" sz="1600" dirty="0">
                <a:solidFill>
                  <a:schemeClr val="dk1"/>
                </a:solidFill>
                <a:highlight>
                  <a:srgbClr val="FFFFFF"/>
                </a:highlight>
                <a:latin typeface="Nunito Sans"/>
                <a:ea typeface="Nunito Sans"/>
                <a:cs typeface="Nunito Sans"/>
                <a:sym typeface="Nunito Sans"/>
              </a:rPr>
              <a:t>Create richer notes using colours, shapes, highlights and more</a:t>
            </a:r>
            <a:endParaRPr sz="1600" dirty="0">
              <a:solidFill>
                <a:schemeClr val="dk1"/>
              </a:solidFill>
              <a:highlight>
                <a:srgbClr val="FFFFFF"/>
              </a:highlight>
              <a:latin typeface="Nunito Sans"/>
              <a:ea typeface="Nunito Sans"/>
              <a:cs typeface="Nunito Sans"/>
              <a:sym typeface="Nunito Sans"/>
            </a:endParaRPr>
          </a:p>
          <a:p>
            <a:pPr marL="0" lvl="0" indent="0" algn="l" rtl="0">
              <a:spcBef>
                <a:spcPts val="0"/>
              </a:spcBef>
              <a:spcAft>
                <a:spcPts val="0"/>
              </a:spcAft>
              <a:buNone/>
            </a:pPr>
            <a:endParaRPr sz="1600" dirty="0">
              <a:solidFill>
                <a:schemeClr val="dk1"/>
              </a:solidFill>
              <a:latin typeface="Nunito Sans"/>
              <a:ea typeface="Nunito Sans"/>
              <a:cs typeface="Nunito Sans"/>
              <a:sym typeface="Nunito Sans"/>
            </a:endParaRPr>
          </a:p>
          <a:p>
            <a:pPr marL="457200" lvl="0" indent="-330200" algn="l" rtl="0">
              <a:lnSpc>
                <a:spcPct val="115000"/>
              </a:lnSpc>
              <a:spcBef>
                <a:spcPts val="0"/>
              </a:spcBef>
              <a:spcAft>
                <a:spcPts val="0"/>
              </a:spcAft>
              <a:buClr>
                <a:schemeClr val="dk1"/>
              </a:buClr>
              <a:buSzPts val="1600"/>
              <a:buFont typeface="Nunito Sans"/>
              <a:buChar char="●"/>
            </a:pPr>
            <a:r>
              <a:rPr lang="en-GB" sz="1600" dirty="0">
                <a:solidFill>
                  <a:schemeClr val="dk1"/>
                </a:solidFill>
                <a:highlight>
                  <a:srgbClr val="FFFFFF"/>
                </a:highlight>
                <a:latin typeface="Nunito Sans"/>
                <a:ea typeface="Nunito Sans"/>
                <a:cs typeface="Nunito Sans"/>
                <a:sym typeface="Nunito Sans"/>
              </a:rPr>
              <a:t>Capture content from class that isn’t easily typed</a:t>
            </a:r>
            <a:endParaRPr sz="1600" dirty="0">
              <a:solidFill>
                <a:schemeClr val="dk1"/>
              </a:solidFill>
              <a:highlight>
                <a:srgbClr val="FFFFFF"/>
              </a:highlight>
              <a:latin typeface="Nunito Sans"/>
              <a:ea typeface="Nunito Sans"/>
              <a:cs typeface="Nunito Sans"/>
              <a:sym typeface="Nunito Sans"/>
            </a:endParaRPr>
          </a:p>
          <a:p>
            <a:pPr marL="0" lvl="0" indent="0" algn="l" rtl="0">
              <a:spcBef>
                <a:spcPts val="0"/>
              </a:spcBef>
              <a:spcAft>
                <a:spcPts val="0"/>
              </a:spcAft>
              <a:buNone/>
            </a:pPr>
            <a:endParaRPr sz="1600" dirty="0">
              <a:solidFill>
                <a:schemeClr val="dk1"/>
              </a:solidFill>
              <a:latin typeface="Nunito Sans"/>
              <a:ea typeface="Nunito Sans"/>
              <a:cs typeface="Nunito Sans"/>
              <a:sym typeface="Nunito Sans"/>
            </a:endParaRPr>
          </a:p>
          <a:p>
            <a:pPr marL="457200" lvl="0" indent="-330200" algn="l" rtl="0">
              <a:spcBef>
                <a:spcPts val="0"/>
              </a:spcBef>
              <a:spcAft>
                <a:spcPts val="0"/>
              </a:spcAft>
              <a:buClr>
                <a:schemeClr val="dk1"/>
              </a:buClr>
              <a:buSzPts val="1600"/>
              <a:buFont typeface="Poppins"/>
              <a:buChar char="●"/>
            </a:pPr>
            <a:r>
              <a:rPr lang="en-GB" sz="1600" dirty="0">
                <a:solidFill>
                  <a:schemeClr val="dk1"/>
                </a:solidFill>
                <a:highlight>
                  <a:srgbClr val="FFFFFF"/>
                </a:highlight>
                <a:latin typeface="Nunito Sans"/>
                <a:ea typeface="Nunito Sans"/>
                <a:cs typeface="Nunito Sans"/>
                <a:sym typeface="Nunito Sans"/>
              </a:rPr>
              <a:t>Allows students choice over how they engage with class content (typed or written)</a:t>
            </a:r>
            <a:endParaRPr sz="1600" dirty="0">
              <a:solidFill>
                <a:schemeClr val="dk1"/>
              </a:solidFill>
              <a:latin typeface="Nunito Sans"/>
              <a:ea typeface="Nunito Sans"/>
              <a:cs typeface="Nunito Sans"/>
              <a:sym typeface="Nunito Sans"/>
            </a:endParaRPr>
          </a:p>
        </p:txBody>
      </p:sp>
      <p:pic>
        <p:nvPicPr>
          <p:cNvPr id="417" name="Google Shape;417;p67">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2025" y="436850"/>
            <a:ext cx="3116549" cy="514350"/>
          </a:xfrm>
          <a:prstGeom prst="rect">
            <a:avLst/>
          </a:prstGeom>
          <a:noFill/>
          <a:ln>
            <a:noFill/>
          </a:ln>
        </p:spPr>
      </p:pic>
      <p:pic>
        <p:nvPicPr>
          <p:cNvPr id="5" name="Picture 4" descr="animation of drawing a mathematical equation">
            <a:extLst>
              <a:ext uri="{FF2B5EF4-FFF2-40B4-BE49-F238E27FC236}">
                <a16:creationId xmlns:a16="http://schemas.microsoft.com/office/drawing/2014/main" id="{42331CFF-C381-BF78-8027-7B7904D78D47}"/>
              </a:ext>
            </a:extLst>
          </p:cNvPr>
          <p:cNvPicPr>
            <a:picLocks noChangeAspect="1"/>
          </p:cNvPicPr>
          <p:nvPr/>
        </p:nvPicPr>
        <p:blipFill>
          <a:blip r:embed="rId4"/>
          <a:stretch>
            <a:fillRect/>
          </a:stretch>
        </p:blipFill>
        <p:spPr>
          <a:xfrm>
            <a:off x="5150267" y="2309415"/>
            <a:ext cx="2295525" cy="1914525"/>
          </a:xfrm>
          <a:prstGeom prst="rect">
            <a:avLst/>
          </a:prstGeom>
        </p:spPr>
      </p:pic>
      <p:pic>
        <p:nvPicPr>
          <p:cNvPr id="3" name="Picture 2" descr="animation of drawing and labelling  anatomical body part">
            <a:extLst>
              <a:ext uri="{FF2B5EF4-FFF2-40B4-BE49-F238E27FC236}">
                <a16:creationId xmlns:a16="http://schemas.microsoft.com/office/drawing/2014/main" id="{D92671CE-A1F2-5864-FD4E-D65F484D9712}"/>
              </a:ext>
            </a:extLst>
          </p:cNvPr>
          <p:cNvPicPr>
            <a:picLocks noChangeAspect="1"/>
          </p:cNvPicPr>
          <p:nvPr/>
        </p:nvPicPr>
        <p:blipFill>
          <a:blip r:embed="rId5"/>
          <a:stretch>
            <a:fillRect/>
          </a:stretch>
        </p:blipFill>
        <p:spPr>
          <a:xfrm>
            <a:off x="6133412" y="694026"/>
            <a:ext cx="2582549" cy="215367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8"/>
          <p:cNvSpPr txBox="1">
            <a:spLocks noGrp="1"/>
          </p:cNvSpPr>
          <p:nvPr>
            <p:ph type="title" idx="4294967295"/>
          </p:nvPr>
        </p:nvSpPr>
        <p:spPr>
          <a:xfrm>
            <a:off x="562025" y="1113000"/>
            <a:ext cx="7533900" cy="1317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a:ln>
                  <a:noFill/>
                </a:ln>
                <a:solidFill>
                  <a:schemeClr val="dk1"/>
                </a:solidFill>
                <a:effectLst/>
                <a:uLnTx/>
                <a:uFillTx/>
                <a:latin typeface="Poppins"/>
                <a:ea typeface="Poppins"/>
                <a:cs typeface="Poppins"/>
                <a:sym typeface="Poppins"/>
              </a:rPr>
              <a:t>Outline: A safe, learning-first approach to AI</a:t>
            </a:r>
            <a:endParaRPr kumimoji="0" lang="en-US" sz="3000" b="1" i="0" u="none" strike="noStrike" kern="0" cap="none" spc="0" normalizeH="0" baseline="0" noProof="0" dirty="0">
              <a:ln>
                <a:noFill/>
              </a:ln>
              <a:solidFill>
                <a:schemeClr val="dk1"/>
              </a:solidFill>
              <a:effectLst/>
              <a:uLnTx/>
              <a:uFillTx/>
              <a:latin typeface="Poppins"/>
              <a:ea typeface="Poppins"/>
              <a:cs typeface="Poppins"/>
              <a:sym typeface="Poppins"/>
            </a:endParaRPr>
          </a:p>
        </p:txBody>
      </p:sp>
      <p:sp>
        <p:nvSpPr>
          <p:cNvPr id="423" name="Google Shape;423;p68"/>
          <p:cNvSpPr txBox="1"/>
          <p:nvPr/>
        </p:nvSpPr>
        <p:spPr>
          <a:xfrm>
            <a:off x="562025" y="1660025"/>
            <a:ext cx="4199400" cy="27672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1"/>
              </a:buClr>
              <a:buSzPts val="1500"/>
              <a:buFont typeface="Nunito Sans"/>
              <a:buChar char="●"/>
            </a:pPr>
            <a:r>
              <a:rPr lang="en-GB" sz="1500" dirty="0">
                <a:solidFill>
                  <a:schemeClr val="dk1"/>
                </a:solidFill>
                <a:latin typeface="Nunito Sans"/>
                <a:ea typeface="Nunito Sans"/>
                <a:cs typeface="Nunito Sans"/>
                <a:sym typeface="Nunito Sans"/>
              </a:rPr>
              <a:t>When prompted, Glean will summarise notes into a clear, digestible format.</a:t>
            </a:r>
            <a:br>
              <a:rPr lang="en-GB" sz="1500" dirty="0">
                <a:solidFill>
                  <a:schemeClr val="dk1"/>
                </a:solidFill>
                <a:latin typeface="Nunito Sans"/>
                <a:ea typeface="Nunito Sans"/>
                <a:cs typeface="Nunito Sans"/>
                <a:sym typeface="Nunito Sans"/>
              </a:rPr>
            </a:br>
            <a:endParaRPr sz="1500" dirty="0">
              <a:solidFill>
                <a:schemeClr val="dk1"/>
              </a:solidFill>
              <a:latin typeface="Nunito Sans"/>
              <a:ea typeface="Nunito Sans"/>
              <a:cs typeface="Nunito Sans"/>
              <a:sym typeface="Nunito Sans"/>
            </a:endParaRPr>
          </a:p>
          <a:p>
            <a:pPr marL="457200" lvl="0" indent="-323850" algn="l" rtl="0">
              <a:lnSpc>
                <a:spcPct val="115000"/>
              </a:lnSpc>
              <a:spcBef>
                <a:spcPts val="0"/>
              </a:spcBef>
              <a:spcAft>
                <a:spcPts val="0"/>
              </a:spcAft>
              <a:buClr>
                <a:schemeClr val="dk1"/>
              </a:buClr>
              <a:buSzPts val="1500"/>
              <a:buFont typeface="Nunito Sans"/>
              <a:buChar char="●"/>
            </a:pPr>
            <a:r>
              <a:rPr lang="en-GB" sz="1500" dirty="0">
                <a:solidFill>
                  <a:schemeClr val="dk1"/>
                </a:solidFill>
                <a:latin typeface="Nunito Sans"/>
                <a:ea typeface="Nunito Sans"/>
                <a:cs typeface="Nunito Sans"/>
                <a:sym typeface="Nunito Sans"/>
              </a:rPr>
              <a:t>Jump-start the learning process by nudging students to the important information hidden away in transcripts, slides, images and audio. </a:t>
            </a:r>
            <a:br>
              <a:rPr lang="en-GB" sz="1500" dirty="0">
                <a:solidFill>
                  <a:schemeClr val="dk1"/>
                </a:solidFill>
                <a:latin typeface="Nunito Sans"/>
                <a:ea typeface="Nunito Sans"/>
                <a:cs typeface="Nunito Sans"/>
                <a:sym typeface="Nunito Sans"/>
              </a:rPr>
            </a:br>
            <a:endParaRPr sz="1500" dirty="0">
              <a:solidFill>
                <a:schemeClr val="dk1"/>
              </a:solidFill>
              <a:highlight>
                <a:srgbClr val="FFFFFF"/>
              </a:highlight>
              <a:latin typeface="Nunito Sans"/>
              <a:ea typeface="Nunito Sans"/>
              <a:cs typeface="Nunito Sans"/>
              <a:sym typeface="Nunito Sans"/>
            </a:endParaRPr>
          </a:p>
          <a:p>
            <a:pPr marL="457200" lvl="0" indent="-304800" algn="l" rtl="0">
              <a:lnSpc>
                <a:spcPct val="115000"/>
              </a:lnSpc>
              <a:spcBef>
                <a:spcPts val="0"/>
              </a:spcBef>
              <a:spcAft>
                <a:spcPts val="0"/>
              </a:spcAft>
              <a:buClr>
                <a:schemeClr val="dk1"/>
              </a:buClr>
              <a:buSzPts val="1200"/>
              <a:buFont typeface="Nunito Sans"/>
              <a:buChar char="●"/>
            </a:pPr>
            <a:r>
              <a:rPr lang="en-GB" sz="1500" dirty="0">
                <a:solidFill>
                  <a:schemeClr val="dk1"/>
                </a:solidFill>
                <a:latin typeface="Nunito Sans"/>
                <a:ea typeface="Nunito Sans"/>
                <a:cs typeface="Nunito Sans"/>
                <a:sym typeface="Nunito Sans"/>
              </a:rPr>
              <a:t>Requires students to engage with the material; </a:t>
            </a:r>
            <a:r>
              <a:rPr lang="en-GB" sz="1500" b="1" dirty="0">
                <a:solidFill>
                  <a:schemeClr val="dk1"/>
                </a:solidFill>
                <a:latin typeface="Nunito Sans"/>
                <a:ea typeface="Nunito Sans"/>
                <a:cs typeface="Nunito Sans"/>
                <a:sym typeface="Nunito Sans"/>
              </a:rPr>
              <a:t>to support rather than replace learning.</a:t>
            </a:r>
            <a:endParaRPr sz="1200" b="1" dirty="0">
              <a:solidFill>
                <a:schemeClr val="dk1"/>
              </a:solidFill>
              <a:highlight>
                <a:srgbClr val="FFFFFF"/>
              </a:highlight>
              <a:latin typeface="Nunito Sans"/>
              <a:ea typeface="Nunito Sans"/>
              <a:cs typeface="Nunito Sans"/>
              <a:sym typeface="Nunito Sans"/>
            </a:endParaRPr>
          </a:p>
        </p:txBody>
      </p:sp>
      <p:pic>
        <p:nvPicPr>
          <p:cNvPr id="424" name="Google Shape;424;p68">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2025" y="436850"/>
            <a:ext cx="3116549" cy="514350"/>
          </a:xfrm>
          <a:prstGeom prst="rect">
            <a:avLst/>
          </a:prstGeom>
          <a:noFill/>
          <a:ln>
            <a:noFill/>
          </a:ln>
        </p:spPr>
      </p:pic>
      <p:pic>
        <p:nvPicPr>
          <p:cNvPr id="425" name="Google Shape;425;p68" descr="animated gif showing the generation of an outline from a transcript"/>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41900" y="1786900"/>
            <a:ext cx="3195101" cy="30246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9"/>
          <p:cNvSpPr txBox="1">
            <a:spLocks noGrp="1"/>
          </p:cNvSpPr>
          <p:nvPr>
            <p:ph type="title" idx="4294967295"/>
          </p:nvPr>
        </p:nvSpPr>
        <p:spPr>
          <a:xfrm>
            <a:off x="562025" y="1106288"/>
            <a:ext cx="1768800" cy="514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chemeClr val="dk1"/>
                </a:solidFill>
                <a:effectLst/>
                <a:uLnTx/>
                <a:uFillTx/>
                <a:latin typeface="Poppins"/>
                <a:ea typeface="Poppins"/>
                <a:cs typeface="Poppins"/>
                <a:sym typeface="Poppins"/>
              </a:rPr>
              <a:t>Quiz Me</a:t>
            </a:r>
          </a:p>
        </p:txBody>
      </p:sp>
      <p:sp>
        <p:nvSpPr>
          <p:cNvPr id="431" name="Google Shape;431;p69"/>
          <p:cNvSpPr txBox="1"/>
          <p:nvPr/>
        </p:nvSpPr>
        <p:spPr>
          <a:xfrm>
            <a:off x="562025" y="1620500"/>
            <a:ext cx="3926700" cy="26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solidFill>
                  <a:schemeClr val="dk1"/>
                </a:solidFill>
                <a:latin typeface="Nunito Sans"/>
                <a:ea typeface="Nunito Sans"/>
                <a:cs typeface="Nunito Sans"/>
                <a:sym typeface="Nunito Sans"/>
              </a:rPr>
              <a:t>With this feature, your students can:</a:t>
            </a:r>
            <a:endParaRPr sz="1800" dirty="0">
              <a:solidFill>
                <a:schemeClr val="dk1"/>
              </a:solidFill>
              <a:latin typeface="Nunito Sans"/>
              <a:ea typeface="Nunito Sans"/>
              <a:cs typeface="Nunito Sans"/>
              <a:sym typeface="Nunito Sans"/>
            </a:endParaRPr>
          </a:p>
          <a:p>
            <a:pPr marL="0" lvl="0" indent="0" algn="l" rtl="0">
              <a:spcBef>
                <a:spcPts val="0"/>
              </a:spcBef>
              <a:spcAft>
                <a:spcPts val="0"/>
              </a:spcAft>
              <a:buNone/>
            </a:pPr>
            <a:endParaRPr sz="1700" dirty="0">
              <a:solidFill>
                <a:schemeClr val="dk1"/>
              </a:solidFill>
              <a:latin typeface="Nunito Sans Medium"/>
              <a:ea typeface="Nunito Sans Medium"/>
              <a:cs typeface="Nunito Sans Medium"/>
              <a:sym typeface="Nunito Sans Medium"/>
            </a:endParaRPr>
          </a:p>
          <a:p>
            <a:pPr marL="457200" lvl="0" indent="-342900" algn="l" rtl="0">
              <a:lnSpc>
                <a:spcPct val="100000"/>
              </a:lnSpc>
              <a:spcBef>
                <a:spcPts val="1000"/>
              </a:spcBef>
              <a:spcAft>
                <a:spcPts val="0"/>
              </a:spcAft>
              <a:buClr>
                <a:srgbClr val="172B4D"/>
              </a:buClr>
              <a:buSzPts val="1800"/>
              <a:buFont typeface="Nunito Sans Medium"/>
              <a:buChar char="●"/>
            </a:pPr>
            <a:r>
              <a:rPr lang="en-GB" sz="1800" dirty="0">
                <a:solidFill>
                  <a:srgbClr val="172B4D"/>
                </a:solidFill>
                <a:highlight>
                  <a:srgbClr val="FFFFFF"/>
                </a:highlight>
                <a:latin typeface="Nunito Sans Medium"/>
                <a:ea typeface="Nunito Sans Medium"/>
                <a:cs typeface="Nunito Sans Medium"/>
                <a:sym typeface="Nunito Sans Medium"/>
              </a:rPr>
              <a:t>Test themselves on recorded content via AI-generated multiple-choice questions</a:t>
            </a:r>
            <a:endParaRPr sz="1800" dirty="0">
              <a:solidFill>
                <a:srgbClr val="172B4D"/>
              </a:solidFill>
              <a:highlight>
                <a:srgbClr val="FFFFFF"/>
              </a:highlight>
              <a:latin typeface="Nunito Sans Medium"/>
              <a:ea typeface="Nunito Sans Medium"/>
              <a:cs typeface="Nunito Sans Medium"/>
              <a:sym typeface="Nunito Sans Medium"/>
            </a:endParaRPr>
          </a:p>
          <a:p>
            <a:pPr marL="457200" lvl="0" indent="-342900" algn="l" rtl="0">
              <a:lnSpc>
                <a:spcPct val="100000"/>
              </a:lnSpc>
              <a:spcBef>
                <a:spcPts val="1000"/>
              </a:spcBef>
              <a:spcAft>
                <a:spcPts val="0"/>
              </a:spcAft>
              <a:buClr>
                <a:srgbClr val="172B4D"/>
              </a:buClr>
              <a:buSzPts val="1800"/>
              <a:buFont typeface="Nunito Sans Medium"/>
              <a:buChar char="●"/>
            </a:pPr>
            <a:r>
              <a:rPr lang="en-GB" sz="1800" dirty="0">
                <a:solidFill>
                  <a:srgbClr val="172B4D"/>
                </a:solidFill>
                <a:highlight>
                  <a:srgbClr val="FFFFFF"/>
                </a:highlight>
                <a:latin typeface="Nunito Sans Medium"/>
                <a:ea typeface="Nunito Sans Medium"/>
                <a:cs typeface="Nunito Sans Medium"/>
                <a:sym typeface="Nunito Sans Medium"/>
              </a:rPr>
              <a:t>Get instant feedback on the effectiveness of their studies</a:t>
            </a:r>
            <a:endParaRPr sz="1800" dirty="0">
              <a:solidFill>
                <a:srgbClr val="172B4D"/>
              </a:solidFill>
              <a:highlight>
                <a:srgbClr val="FFFFFF"/>
              </a:highlight>
              <a:latin typeface="Nunito Sans Medium"/>
              <a:ea typeface="Nunito Sans Medium"/>
              <a:cs typeface="Nunito Sans Medium"/>
              <a:sym typeface="Nunito Sans Medium"/>
            </a:endParaRPr>
          </a:p>
          <a:p>
            <a:pPr marL="457200" lvl="0" indent="-342900" algn="l" rtl="0">
              <a:lnSpc>
                <a:spcPct val="100000"/>
              </a:lnSpc>
              <a:spcBef>
                <a:spcPts val="1000"/>
              </a:spcBef>
              <a:spcAft>
                <a:spcPts val="0"/>
              </a:spcAft>
              <a:buClr>
                <a:srgbClr val="172B4D"/>
              </a:buClr>
              <a:buSzPts val="1800"/>
              <a:buFont typeface="Nunito Sans Medium"/>
              <a:buChar char="●"/>
            </a:pPr>
            <a:r>
              <a:rPr lang="en-GB" sz="1800" dirty="0">
                <a:solidFill>
                  <a:srgbClr val="172B4D"/>
                </a:solidFill>
                <a:highlight>
                  <a:srgbClr val="FFFFFF"/>
                </a:highlight>
                <a:latin typeface="Nunito Sans Medium"/>
                <a:ea typeface="Nunito Sans Medium"/>
                <a:cs typeface="Nunito Sans Medium"/>
                <a:sym typeface="Nunito Sans Medium"/>
              </a:rPr>
              <a:t>Identify knowledge gaps</a:t>
            </a:r>
            <a:endParaRPr sz="1800" dirty="0">
              <a:solidFill>
                <a:srgbClr val="172B4D"/>
              </a:solidFill>
              <a:highlight>
                <a:srgbClr val="FFFFFF"/>
              </a:highlight>
              <a:latin typeface="Nunito Sans Medium"/>
              <a:ea typeface="Nunito Sans Medium"/>
              <a:cs typeface="Nunito Sans Medium"/>
              <a:sym typeface="Nunito Sans Medium"/>
            </a:endParaRPr>
          </a:p>
          <a:p>
            <a:pPr marL="0" lvl="0" indent="0" algn="l" rtl="0">
              <a:spcBef>
                <a:spcPts val="1000"/>
              </a:spcBef>
              <a:spcAft>
                <a:spcPts val="0"/>
              </a:spcAft>
              <a:buNone/>
            </a:pPr>
            <a:endParaRPr sz="1200" dirty="0">
              <a:solidFill>
                <a:srgbClr val="172B4D"/>
              </a:solidFill>
              <a:highlight>
                <a:srgbClr val="FFFFFF"/>
              </a:highlight>
              <a:latin typeface="Roboto"/>
              <a:ea typeface="Roboto"/>
              <a:cs typeface="Roboto"/>
              <a:sym typeface="Roboto"/>
            </a:endParaRPr>
          </a:p>
        </p:txBody>
      </p:sp>
      <p:pic>
        <p:nvPicPr>
          <p:cNvPr id="432" name="Google Shape;432;p69" descr="animated gif showing an interactive multiple choice quiz"/>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2025" y="436850"/>
            <a:ext cx="3116549" cy="514350"/>
          </a:xfrm>
          <a:prstGeom prst="rect">
            <a:avLst/>
          </a:prstGeom>
          <a:noFill/>
          <a:ln>
            <a:noFill/>
          </a:ln>
        </p:spPr>
      </p:pic>
      <p:pic>
        <p:nvPicPr>
          <p:cNvPr id="433" name="Google Shape;433;p69">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78600" y="1531599"/>
            <a:ext cx="4079424" cy="31288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70"/>
          <p:cNvSpPr txBox="1">
            <a:spLocks noGrp="1"/>
          </p:cNvSpPr>
          <p:nvPr>
            <p:ph type="title" idx="4294967295"/>
          </p:nvPr>
        </p:nvSpPr>
        <p:spPr>
          <a:xfrm>
            <a:off x="562025" y="1106300"/>
            <a:ext cx="4334100" cy="514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chemeClr val="dk1"/>
                </a:solidFill>
                <a:effectLst/>
                <a:uLnTx/>
                <a:uFillTx/>
                <a:latin typeface="Poppins"/>
                <a:ea typeface="Poppins"/>
                <a:cs typeface="Poppins"/>
                <a:sym typeface="Poppins"/>
              </a:rPr>
              <a:t>Formulas and Equations </a:t>
            </a:r>
          </a:p>
        </p:txBody>
      </p:sp>
      <p:sp>
        <p:nvSpPr>
          <p:cNvPr id="439" name="Google Shape;439;p70"/>
          <p:cNvSpPr txBox="1"/>
          <p:nvPr/>
        </p:nvSpPr>
        <p:spPr>
          <a:xfrm>
            <a:off x="562025" y="1620500"/>
            <a:ext cx="3926700" cy="26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solidFill>
                  <a:schemeClr val="dk1"/>
                </a:solidFill>
                <a:latin typeface="Nunito Sans"/>
                <a:ea typeface="Nunito Sans"/>
                <a:cs typeface="Nunito Sans"/>
                <a:sym typeface="Nunito Sans"/>
              </a:rPr>
              <a:t>Are now expressed in :</a:t>
            </a:r>
            <a:endParaRPr sz="1800" dirty="0">
              <a:solidFill>
                <a:schemeClr val="dk1"/>
              </a:solidFill>
              <a:latin typeface="Nunito Sans"/>
              <a:ea typeface="Nunito Sans"/>
              <a:cs typeface="Nunito Sans"/>
              <a:sym typeface="Nunito Sans"/>
            </a:endParaRPr>
          </a:p>
          <a:p>
            <a:pPr marL="0" lvl="0" indent="0" algn="l" rtl="0">
              <a:spcBef>
                <a:spcPts val="0"/>
              </a:spcBef>
              <a:spcAft>
                <a:spcPts val="0"/>
              </a:spcAft>
              <a:buNone/>
            </a:pPr>
            <a:endParaRPr sz="1700" dirty="0">
              <a:solidFill>
                <a:schemeClr val="dk1"/>
              </a:solidFill>
              <a:latin typeface="Nunito Sans Medium"/>
              <a:ea typeface="Nunito Sans Medium"/>
              <a:cs typeface="Nunito Sans Medium"/>
              <a:sym typeface="Nunito Sans Medium"/>
            </a:endParaRPr>
          </a:p>
          <a:p>
            <a:pPr marL="457200" lvl="0" indent="-342900" algn="l" rtl="0">
              <a:lnSpc>
                <a:spcPct val="100000"/>
              </a:lnSpc>
              <a:spcBef>
                <a:spcPts val="1000"/>
              </a:spcBef>
              <a:spcAft>
                <a:spcPts val="0"/>
              </a:spcAft>
              <a:buClr>
                <a:srgbClr val="172B4D"/>
              </a:buClr>
              <a:buSzPts val="1800"/>
              <a:buFont typeface="Nunito Sans Medium"/>
              <a:buChar char="●"/>
            </a:pPr>
            <a:r>
              <a:rPr lang="en-GB" sz="1800" dirty="0">
                <a:solidFill>
                  <a:srgbClr val="172B4D"/>
                </a:solidFill>
                <a:highlight>
                  <a:srgbClr val="FFFFFF"/>
                </a:highlight>
                <a:latin typeface="Nunito Sans Medium"/>
                <a:ea typeface="Nunito Sans Medium"/>
                <a:cs typeface="Nunito Sans Medium"/>
                <a:sym typeface="Nunito Sans Medium"/>
              </a:rPr>
              <a:t>Outline </a:t>
            </a:r>
            <a:endParaRPr sz="1800" dirty="0">
              <a:solidFill>
                <a:srgbClr val="172B4D"/>
              </a:solidFill>
              <a:highlight>
                <a:srgbClr val="FFFFFF"/>
              </a:highlight>
              <a:latin typeface="Nunito Sans Medium"/>
              <a:ea typeface="Nunito Sans Medium"/>
              <a:cs typeface="Nunito Sans Medium"/>
              <a:sym typeface="Nunito Sans Medium"/>
            </a:endParaRPr>
          </a:p>
          <a:p>
            <a:pPr marL="457200" lvl="0" indent="-342900" algn="l" rtl="0">
              <a:lnSpc>
                <a:spcPct val="100000"/>
              </a:lnSpc>
              <a:spcBef>
                <a:spcPts val="1000"/>
              </a:spcBef>
              <a:spcAft>
                <a:spcPts val="0"/>
              </a:spcAft>
              <a:buClr>
                <a:srgbClr val="172B4D"/>
              </a:buClr>
              <a:buSzPts val="1800"/>
              <a:buFont typeface="Nunito Sans Medium"/>
              <a:buChar char="●"/>
            </a:pPr>
            <a:r>
              <a:rPr lang="en-GB" sz="1800" dirty="0">
                <a:solidFill>
                  <a:srgbClr val="172B4D"/>
                </a:solidFill>
                <a:highlight>
                  <a:srgbClr val="FFFFFF"/>
                </a:highlight>
                <a:latin typeface="Nunito Sans Medium"/>
                <a:ea typeface="Nunito Sans Medium"/>
                <a:cs typeface="Nunito Sans Medium"/>
                <a:sym typeface="Nunito Sans Medium"/>
              </a:rPr>
              <a:t>Quiz Me</a:t>
            </a:r>
            <a:endParaRPr sz="1800" dirty="0">
              <a:solidFill>
                <a:srgbClr val="172B4D"/>
              </a:solidFill>
              <a:highlight>
                <a:srgbClr val="FFFFFF"/>
              </a:highlight>
              <a:latin typeface="Nunito Sans Medium"/>
              <a:ea typeface="Nunito Sans Medium"/>
              <a:cs typeface="Nunito Sans Medium"/>
              <a:sym typeface="Nunito Sans Medium"/>
            </a:endParaRPr>
          </a:p>
          <a:p>
            <a:pPr marL="457200" lvl="0" indent="0" algn="l" rtl="0">
              <a:lnSpc>
                <a:spcPct val="100000"/>
              </a:lnSpc>
              <a:spcBef>
                <a:spcPts val="1000"/>
              </a:spcBef>
              <a:spcAft>
                <a:spcPts val="0"/>
              </a:spcAft>
              <a:buNone/>
            </a:pPr>
            <a:endParaRPr sz="1800" dirty="0">
              <a:solidFill>
                <a:srgbClr val="172B4D"/>
              </a:solidFill>
              <a:highlight>
                <a:srgbClr val="FFFFFF"/>
              </a:highlight>
              <a:latin typeface="Nunito Sans Medium"/>
              <a:ea typeface="Nunito Sans Medium"/>
              <a:cs typeface="Nunito Sans Medium"/>
              <a:sym typeface="Nunito Sans Medium"/>
            </a:endParaRPr>
          </a:p>
          <a:p>
            <a:pPr marL="0" lvl="0" indent="0" algn="l" rtl="0">
              <a:spcBef>
                <a:spcPts val="1000"/>
              </a:spcBef>
              <a:spcAft>
                <a:spcPts val="0"/>
              </a:spcAft>
              <a:buNone/>
            </a:pPr>
            <a:endParaRPr sz="1200" dirty="0">
              <a:solidFill>
                <a:srgbClr val="172B4D"/>
              </a:solidFill>
              <a:highlight>
                <a:srgbClr val="FFFFFF"/>
              </a:highlight>
              <a:latin typeface="Roboto"/>
              <a:ea typeface="Roboto"/>
              <a:cs typeface="Roboto"/>
              <a:sym typeface="Roboto"/>
            </a:endParaRPr>
          </a:p>
        </p:txBody>
      </p:sp>
      <p:pic>
        <p:nvPicPr>
          <p:cNvPr id="440" name="Google Shape;440;p70">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2025" y="436850"/>
            <a:ext cx="3116549" cy="514350"/>
          </a:xfrm>
          <a:prstGeom prst="rect">
            <a:avLst/>
          </a:prstGeom>
          <a:noFill/>
          <a:ln>
            <a:noFill/>
          </a:ln>
        </p:spPr>
      </p:pic>
      <p:pic>
        <p:nvPicPr>
          <p:cNvPr id="441" name="Google Shape;441;p70" descr="Screenshot of a medical formula"/>
          <p:cNvPicPr preferRelativeResize="0"/>
          <p:nvPr/>
        </p:nvPicPr>
        <p:blipFill rotWithShape="1">
          <a:blip r:embed="rId4" cstate="email">
            <a:alphaModFix/>
            <a:extLst>
              <a:ext uri="{28A0092B-C50C-407E-A947-70E740481C1C}">
                <a14:useLocalDpi xmlns:a14="http://schemas.microsoft.com/office/drawing/2010/main"/>
              </a:ext>
            </a:extLst>
          </a:blip>
          <a:srcRect t="-2584"/>
          <a:stretch/>
        </p:blipFill>
        <p:spPr>
          <a:xfrm>
            <a:off x="5097623" y="1620504"/>
            <a:ext cx="3512951" cy="24980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7" name="Google Shape;447;p71"/>
          <p:cNvSpPr txBox="1">
            <a:spLocks noGrp="1"/>
          </p:cNvSpPr>
          <p:nvPr>
            <p:ph type="title" idx="4294967295"/>
          </p:nvPr>
        </p:nvSpPr>
        <p:spPr>
          <a:xfrm>
            <a:off x="0" y="0"/>
            <a:ext cx="6018300" cy="507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chemeClr val="dk1"/>
                </a:solidFill>
                <a:effectLst/>
                <a:uLnTx/>
                <a:uFillTx/>
                <a:latin typeface="Poppins"/>
                <a:ea typeface="Poppins"/>
                <a:cs typeface="Poppins"/>
                <a:sym typeface="Poppins"/>
              </a:rPr>
              <a:t>Formula and Equation support</a:t>
            </a:r>
            <a:endParaRPr kumimoji="0" lang="en-GB" sz="700" b="0" i="0" u="none" strike="noStrike" kern="0" cap="none" spc="0" normalizeH="0" baseline="0" noProof="0" dirty="0">
              <a:ln>
                <a:noFill/>
              </a:ln>
              <a:solidFill>
                <a:schemeClr val="dk1"/>
              </a:solidFill>
              <a:effectLst/>
              <a:uLnTx/>
              <a:uFillTx/>
              <a:latin typeface="Poppins"/>
              <a:ea typeface="Poppins"/>
              <a:cs typeface="Poppins"/>
              <a:sym typeface="Poppins"/>
            </a:endParaRPr>
          </a:p>
        </p:txBody>
      </p:sp>
      <p:pic>
        <p:nvPicPr>
          <p:cNvPr id="446" name="Google Shape;446;p71" descr="screenshot showing a Genio recording related to calculating area"/>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53282" y="440700"/>
            <a:ext cx="5707493" cy="4329302"/>
          </a:xfrm>
          <a:prstGeom prst="rect">
            <a:avLst/>
          </a:prstGeom>
          <a:noFill/>
          <a:ln>
            <a:noFill/>
          </a:ln>
        </p:spPr>
      </p:pic>
      <p:pic>
        <p:nvPicPr>
          <p:cNvPr id="448" name="Google Shape;448;p71" descr="screenshot listing various area calculation equations"/>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183300" y="440699"/>
            <a:ext cx="2736425" cy="43292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72"/>
          <p:cNvSpPr txBox="1">
            <a:spLocks noGrp="1"/>
          </p:cNvSpPr>
          <p:nvPr>
            <p:ph type="title" idx="4294967295"/>
          </p:nvPr>
        </p:nvSpPr>
        <p:spPr>
          <a:xfrm>
            <a:off x="0" y="0"/>
            <a:ext cx="6018300" cy="507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chemeClr val="dk1"/>
                </a:solidFill>
                <a:effectLst/>
                <a:uLnTx/>
                <a:uFillTx/>
                <a:latin typeface="Poppins"/>
                <a:ea typeface="Poppins"/>
                <a:cs typeface="Poppins"/>
                <a:sym typeface="Poppins"/>
              </a:rPr>
              <a:t>Formula and Equation support</a:t>
            </a:r>
            <a:endParaRPr kumimoji="0" lang="en-GB" sz="700" b="0" i="0" u="none" strike="noStrike" kern="0" cap="none" spc="0" normalizeH="0" baseline="0" noProof="0" dirty="0">
              <a:ln>
                <a:noFill/>
              </a:ln>
              <a:solidFill>
                <a:schemeClr val="dk1"/>
              </a:solidFill>
              <a:effectLst/>
              <a:uLnTx/>
              <a:uFillTx/>
              <a:latin typeface="Poppins"/>
              <a:ea typeface="Poppins"/>
              <a:cs typeface="Poppins"/>
              <a:sym typeface="Poppins"/>
            </a:endParaRPr>
          </a:p>
        </p:txBody>
      </p:sp>
      <p:pic>
        <p:nvPicPr>
          <p:cNvPr id="454" name="Google Shape;454;p72" descr="screenshot listing definitions of various organic chemistry bonds"/>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1950" y="507900"/>
            <a:ext cx="3582057" cy="4330801"/>
          </a:xfrm>
          <a:prstGeom prst="rect">
            <a:avLst/>
          </a:prstGeom>
          <a:noFill/>
          <a:ln>
            <a:noFill/>
          </a:ln>
        </p:spPr>
      </p:pic>
      <p:pic>
        <p:nvPicPr>
          <p:cNvPr id="456" name="Google Shape;456;p72" descr="screenshot of equations for various physics law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710350" y="507900"/>
            <a:ext cx="3232250" cy="3137350"/>
          </a:xfrm>
          <a:prstGeom prst="rect">
            <a:avLst/>
          </a:prstGeom>
          <a:noFill/>
          <a:ln>
            <a:noFill/>
          </a:ln>
        </p:spPr>
      </p:pic>
      <p:pic>
        <p:nvPicPr>
          <p:cNvPr id="455" name="Google Shape;455;p72" descr="screenshot of an equation for combustion reaction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995925" y="3791325"/>
            <a:ext cx="4965450" cy="644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3"/>
          <p:cNvSpPr txBox="1">
            <a:spLocks noGrp="1"/>
          </p:cNvSpPr>
          <p:nvPr>
            <p:ph type="title" idx="4294967295"/>
          </p:nvPr>
        </p:nvSpPr>
        <p:spPr>
          <a:xfrm>
            <a:off x="2287781" y="375692"/>
            <a:ext cx="4568400" cy="323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it-IT" sz="2100" b="1" i="0" u="none" strike="noStrike" kern="0" cap="none" spc="0" normalizeH="0" baseline="0" noProof="0" dirty="0">
                <a:ln>
                  <a:noFill/>
                </a:ln>
                <a:solidFill>
                  <a:srgbClr val="000000"/>
                </a:solidFill>
                <a:effectLst/>
                <a:uLnTx/>
                <a:uFillTx/>
                <a:latin typeface="Poppins"/>
                <a:ea typeface="Poppins"/>
                <a:cs typeface="Poppins"/>
                <a:sym typeface="Poppins"/>
              </a:rPr>
              <a:t>STEM Support in Genio Notes</a:t>
            </a:r>
            <a:endParaRPr kumimoji="0" lang="it-IT" sz="700" b="0" i="0" u="none" strike="noStrike" kern="0" cap="none" spc="0" normalizeH="0" baseline="0" noProof="0" dirty="0">
              <a:ln>
                <a:noFill/>
              </a:ln>
              <a:solidFill>
                <a:srgbClr val="000000"/>
              </a:solidFill>
              <a:effectLst/>
              <a:uLnTx/>
              <a:uFillTx/>
              <a:latin typeface="Poppins"/>
              <a:ea typeface="Poppins"/>
              <a:cs typeface="Poppins"/>
              <a:sym typeface="Poppins"/>
            </a:endParaRPr>
          </a:p>
        </p:txBody>
      </p:sp>
      <p:sp>
        <p:nvSpPr>
          <p:cNvPr id="462" name="Google Shape;462;p73">
            <a:extLst>
              <a:ext uri="{C183D7F6-B498-43B3-948B-1728B52AA6E4}">
                <adec:decorative xmlns:adec="http://schemas.microsoft.com/office/drawing/2017/decorative" val="1"/>
              </a:ext>
            </a:extLst>
          </p:cNvPr>
          <p:cNvSpPr/>
          <p:nvPr/>
        </p:nvSpPr>
        <p:spPr>
          <a:xfrm>
            <a:off x="282425" y="1004725"/>
            <a:ext cx="2117184" cy="1367536"/>
          </a:xfrm>
          <a:custGeom>
            <a:avLst/>
            <a:gdLst/>
            <a:ahLst/>
            <a:cxnLst/>
            <a:rect l="l" t="t" r="r" b="b"/>
            <a:pathLst>
              <a:path w="1298886" h="812800" extrusionOk="0">
                <a:moveTo>
                  <a:pt x="36488" y="0"/>
                </a:moveTo>
                <a:lnTo>
                  <a:pt x="1262397" y="0"/>
                </a:lnTo>
                <a:cubicBezTo>
                  <a:pt x="1282549" y="0"/>
                  <a:pt x="1298886" y="16336"/>
                  <a:pt x="1298886" y="36488"/>
                </a:cubicBezTo>
                <a:lnTo>
                  <a:pt x="1298886" y="776312"/>
                </a:lnTo>
                <a:cubicBezTo>
                  <a:pt x="1298886" y="796464"/>
                  <a:pt x="1282549" y="812800"/>
                  <a:pt x="1262397" y="812800"/>
                </a:cubicBezTo>
                <a:lnTo>
                  <a:pt x="36488" y="812800"/>
                </a:lnTo>
                <a:cubicBezTo>
                  <a:pt x="16336" y="812800"/>
                  <a:pt x="0" y="796464"/>
                  <a:pt x="0" y="776312"/>
                </a:cubicBezTo>
                <a:lnTo>
                  <a:pt x="0" y="36488"/>
                </a:lnTo>
                <a:cubicBezTo>
                  <a:pt x="0" y="16336"/>
                  <a:pt x="16336" y="0"/>
                  <a:pt x="36488" y="0"/>
                </a:cubicBezTo>
                <a:close/>
              </a:path>
            </a:pathLst>
          </a:custGeom>
          <a:blipFill rotWithShape="1">
            <a:blip r:embed="rId3" cstate="email">
              <a:alphaModFix/>
              <a:extLst>
                <a:ext uri="{28A0092B-C50C-407E-A947-70E740481C1C}">
                  <a14:useLocalDpi xmlns:a14="http://schemas.microsoft.com/office/drawing/2010/main"/>
                </a:ext>
              </a:extLst>
            </a:blip>
            <a:stretch>
              <a:fillRect/>
            </a:stretch>
          </a:blipFill>
          <a:ln w="19050" cap="rnd"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63" name="Google Shape;463;p73"/>
          <p:cNvSpPr txBox="1"/>
          <p:nvPr/>
        </p:nvSpPr>
        <p:spPr>
          <a:xfrm>
            <a:off x="195175" y="2648325"/>
            <a:ext cx="2205300" cy="5541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1500" i="0" u="none" strike="noStrike" cap="none" dirty="0">
                <a:solidFill>
                  <a:srgbClr val="000000"/>
                </a:solidFill>
                <a:latin typeface="Poppins"/>
                <a:ea typeface="Poppins"/>
                <a:cs typeface="Poppins"/>
                <a:sym typeface="Poppins"/>
              </a:rPr>
              <a:t>Formula &amp; Equations     in </a:t>
            </a:r>
            <a:r>
              <a:rPr lang="en-GB" sz="1500" dirty="0">
                <a:latin typeface="Poppins"/>
                <a:ea typeface="Poppins"/>
                <a:cs typeface="Poppins"/>
                <a:sym typeface="Poppins"/>
              </a:rPr>
              <a:t>O</a:t>
            </a:r>
            <a:r>
              <a:rPr lang="en-GB" sz="1500" i="0" u="none" strike="noStrike" cap="none" dirty="0">
                <a:solidFill>
                  <a:srgbClr val="000000"/>
                </a:solidFill>
                <a:latin typeface="Poppins"/>
                <a:ea typeface="Poppins"/>
                <a:cs typeface="Poppins"/>
                <a:sym typeface="Poppins"/>
              </a:rPr>
              <a:t>utline &amp; Quiz </a:t>
            </a:r>
            <a:r>
              <a:rPr lang="en-GB" sz="1500" dirty="0">
                <a:latin typeface="Poppins"/>
                <a:ea typeface="Poppins"/>
                <a:cs typeface="Poppins"/>
                <a:sym typeface="Poppins"/>
              </a:rPr>
              <a:t>Me</a:t>
            </a:r>
            <a:endParaRPr sz="1500" dirty="0">
              <a:latin typeface="Poppins"/>
              <a:ea typeface="Poppins"/>
              <a:cs typeface="Poppins"/>
              <a:sym typeface="Poppins"/>
            </a:endParaRPr>
          </a:p>
        </p:txBody>
      </p:sp>
      <p:sp>
        <p:nvSpPr>
          <p:cNvPr id="464" name="Google Shape;464;p73"/>
          <p:cNvSpPr txBox="1"/>
          <p:nvPr/>
        </p:nvSpPr>
        <p:spPr>
          <a:xfrm>
            <a:off x="282434" y="3305016"/>
            <a:ext cx="2118000" cy="526500"/>
          </a:xfrm>
          <a:prstGeom prst="rect">
            <a:avLst/>
          </a:prstGeom>
          <a:noFill/>
          <a:ln>
            <a:noFill/>
          </a:ln>
        </p:spPr>
        <p:txBody>
          <a:bodyPr spcFirstLastPara="1" wrap="square" lIns="0" tIns="0" rIns="0" bIns="0" anchor="t" anchorCtr="0">
            <a:spAutoFit/>
          </a:bodyPr>
          <a:lstStyle/>
          <a:p>
            <a:pPr marL="0" marR="0" lvl="0" indent="0" algn="ctr" rtl="0">
              <a:lnSpc>
                <a:spcPct val="140022"/>
              </a:lnSpc>
              <a:spcBef>
                <a:spcPts val="0"/>
              </a:spcBef>
              <a:spcAft>
                <a:spcPts val="0"/>
              </a:spcAft>
              <a:buNone/>
            </a:pPr>
            <a:r>
              <a:rPr lang="en-GB" sz="900" i="0" u="none" strike="noStrike" cap="none" dirty="0">
                <a:solidFill>
                  <a:srgbClr val="000000"/>
                </a:solidFill>
                <a:latin typeface="Nunito Sans"/>
                <a:ea typeface="Nunito Sans"/>
                <a:cs typeface="Nunito Sans"/>
                <a:sym typeface="Nunito Sans"/>
              </a:rPr>
              <a:t>Quickly find key equations and formulas in your </a:t>
            </a:r>
            <a:r>
              <a:rPr lang="en-GB" sz="900" dirty="0">
                <a:latin typeface="Nunito Sans"/>
                <a:ea typeface="Nunito Sans"/>
                <a:cs typeface="Nunito Sans"/>
                <a:sym typeface="Nunito Sans"/>
              </a:rPr>
              <a:t>Outline and test your knowledge in Quiz Me</a:t>
            </a:r>
            <a:endParaRPr sz="700" dirty="0">
              <a:latin typeface="Nunito Sans"/>
              <a:ea typeface="Nunito Sans"/>
              <a:cs typeface="Nunito Sans"/>
              <a:sym typeface="Nunito Sans"/>
            </a:endParaRPr>
          </a:p>
        </p:txBody>
      </p:sp>
      <p:sp>
        <p:nvSpPr>
          <p:cNvPr id="465" name="Google Shape;465;p73">
            <a:extLst>
              <a:ext uri="{C183D7F6-B498-43B3-948B-1728B52AA6E4}">
                <adec:decorative xmlns:adec="http://schemas.microsoft.com/office/drawing/2017/decorative" val="1"/>
              </a:ext>
            </a:extLst>
          </p:cNvPr>
          <p:cNvSpPr/>
          <p:nvPr/>
        </p:nvSpPr>
        <p:spPr>
          <a:xfrm>
            <a:off x="2539250" y="989801"/>
            <a:ext cx="2032757" cy="1367536"/>
          </a:xfrm>
          <a:custGeom>
            <a:avLst/>
            <a:gdLst/>
            <a:ahLst/>
            <a:cxnLst/>
            <a:rect l="l" t="t" r="r" b="b"/>
            <a:pathLst>
              <a:path w="1298886" h="812800" extrusionOk="0">
                <a:moveTo>
                  <a:pt x="36488" y="0"/>
                </a:moveTo>
                <a:lnTo>
                  <a:pt x="1262397" y="0"/>
                </a:lnTo>
                <a:cubicBezTo>
                  <a:pt x="1282549" y="0"/>
                  <a:pt x="1298886" y="16336"/>
                  <a:pt x="1298886" y="36488"/>
                </a:cubicBezTo>
                <a:lnTo>
                  <a:pt x="1298886" y="776312"/>
                </a:lnTo>
                <a:cubicBezTo>
                  <a:pt x="1298886" y="796464"/>
                  <a:pt x="1282549" y="812800"/>
                  <a:pt x="1262397" y="812800"/>
                </a:cubicBezTo>
                <a:lnTo>
                  <a:pt x="36488" y="812800"/>
                </a:lnTo>
                <a:cubicBezTo>
                  <a:pt x="16336" y="812800"/>
                  <a:pt x="0" y="796464"/>
                  <a:pt x="0" y="776312"/>
                </a:cubicBezTo>
                <a:lnTo>
                  <a:pt x="0" y="36488"/>
                </a:lnTo>
                <a:cubicBezTo>
                  <a:pt x="0" y="16336"/>
                  <a:pt x="16336" y="0"/>
                  <a:pt x="36488" y="0"/>
                </a:cubicBezTo>
                <a:close/>
              </a:path>
            </a:pathLst>
          </a:custGeom>
          <a:blipFill rotWithShape="1">
            <a:blip r:embed="rId4" cstate="email">
              <a:alphaModFix/>
              <a:extLst>
                <a:ext uri="{28A0092B-C50C-407E-A947-70E740481C1C}">
                  <a14:useLocalDpi xmlns:a14="http://schemas.microsoft.com/office/drawing/2010/main"/>
                </a:ext>
              </a:extLst>
            </a:blip>
            <a:stretch>
              <a:fillRect/>
            </a:stretch>
          </a:blipFill>
          <a:ln w="19050" cap="rnd"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66" name="Google Shape;466;p73"/>
          <p:cNvSpPr txBox="1"/>
          <p:nvPr/>
        </p:nvSpPr>
        <p:spPr>
          <a:xfrm>
            <a:off x="2470375" y="2648325"/>
            <a:ext cx="2170500" cy="5541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1500" i="0" u="none" strike="noStrike" cap="none" dirty="0">
                <a:solidFill>
                  <a:srgbClr val="000000"/>
                </a:solidFill>
                <a:latin typeface="Poppins"/>
                <a:ea typeface="Poppins"/>
                <a:cs typeface="Poppins"/>
                <a:sym typeface="Poppins"/>
              </a:rPr>
              <a:t>Import photos &amp; diagrams</a:t>
            </a:r>
            <a:endParaRPr sz="1500" dirty="0">
              <a:latin typeface="Poppins"/>
              <a:ea typeface="Poppins"/>
              <a:cs typeface="Poppins"/>
              <a:sym typeface="Poppins"/>
            </a:endParaRPr>
          </a:p>
        </p:txBody>
      </p:sp>
      <p:sp>
        <p:nvSpPr>
          <p:cNvPr id="467" name="Google Shape;467;p73"/>
          <p:cNvSpPr txBox="1"/>
          <p:nvPr/>
        </p:nvSpPr>
        <p:spPr>
          <a:xfrm>
            <a:off x="2649991" y="3312141"/>
            <a:ext cx="2032500" cy="332400"/>
          </a:xfrm>
          <a:prstGeom prst="rect">
            <a:avLst/>
          </a:prstGeom>
          <a:noFill/>
          <a:ln>
            <a:noFill/>
          </a:ln>
        </p:spPr>
        <p:txBody>
          <a:bodyPr spcFirstLastPara="1" wrap="square" lIns="0" tIns="0" rIns="0" bIns="0" anchor="t" anchorCtr="0">
            <a:spAutoFit/>
          </a:bodyPr>
          <a:lstStyle/>
          <a:p>
            <a:pPr marL="0" marR="0" lvl="0" indent="0" algn="ctr" rtl="0">
              <a:lnSpc>
                <a:spcPct val="140022"/>
              </a:lnSpc>
              <a:spcBef>
                <a:spcPts val="0"/>
              </a:spcBef>
              <a:spcAft>
                <a:spcPts val="0"/>
              </a:spcAft>
              <a:buNone/>
            </a:pPr>
            <a:r>
              <a:rPr lang="en-GB" sz="900" dirty="0">
                <a:latin typeface="Nunito Sans"/>
                <a:ea typeface="Nunito Sans"/>
                <a:cs typeface="Nunito Sans"/>
                <a:sym typeface="Nunito Sans"/>
              </a:rPr>
              <a:t>Take photos with your mobile device and add them straight to your notes</a:t>
            </a:r>
            <a:endParaRPr sz="700" dirty="0">
              <a:latin typeface="Nunito Sans"/>
              <a:ea typeface="Nunito Sans"/>
              <a:cs typeface="Nunito Sans"/>
              <a:sym typeface="Nunito Sans"/>
            </a:endParaRPr>
          </a:p>
        </p:txBody>
      </p:sp>
      <p:pic>
        <p:nvPicPr>
          <p:cNvPr id="468" name="Google Shape;468;p73">
            <a:extLst>
              <a:ext uri="{C183D7F6-B498-43B3-948B-1728B52AA6E4}">
                <adec:decorative xmlns:adec="http://schemas.microsoft.com/office/drawing/2017/decorative" val="1"/>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800717" y="970475"/>
            <a:ext cx="1835084" cy="1406150"/>
          </a:xfrm>
          <a:prstGeom prst="rect">
            <a:avLst/>
          </a:prstGeom>
          <a:noFill/>
          <a:ln w="9525" cap="flat" cmpd="sng">
            <a:solidFill>
              <a:schemeClr val="dk2"/>
            </a:solidFill>
            <a:prstDash val="solid"/>
            <a:round/>
            <a:headEnd type="none" w="sm" len="sm"/>
            <a:tailEnd type="none" w="sm" len="sm"/>
          </a:ln>
        </p:spPr>
      </p:pic>
      <p:sp>
        <p:nvSpPr>
          <p:cNvPr id="469" name="Google Shape;469;p73"/>
          <p:cNvSpPr txBox="1"/>
          <p:nvPr/>
        </p:nvSpPr>
        <p:spPr>
          <a:xfrm>
            <a:off x="5099450" y="2684825"/>
            <a:ext cx="1228500" cy="231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1500" i="0" u="none" strike="noStrike" cap="none" dirty="0">
                <a:solidFill>
                  <a:srgbClr val="000000"/>
                </a:solidFill>
                <a:latin typeface="Poppins"/>
                <a:ea typeface="Poppins"/>
                <a:cs typeface="Poppins"/>
                <a:sym typeface="Poppins"/>
              </a:rPr>
              <a:t>Scribble</a:t>
            </a:r>
            <a:endParaRPr sz="1500" dirty="0">
              <a:latin typeface="Poppins"/>
              <a:ea typeface="Poppins"/>
              <a:cs typeface="Poppins"/>
              <a:sym typeface="Poppins"/>
            </a:endParaRPr>
          </a:p>
        </p:txBody>
      </p:sp>
      <p:sp>
        <p:nvSpPr>
          <p:cNvPr id="470" name="Google Shape;470;p73"/>
          <p:cNvSpPr txBox="1"/>
          <p:nvPr/>
        </p:nvSpPr>
        <p:spPr>
          <a:xfrm>
            <a:off x="4838744" y="3239318"/>
            <a:ext cx="1861200" cy="332400"/>
          </a:xfrm>
          <a:prstGeom prst="rect">
            <a:avLst/>
          </a:prstGeom>
          <a:noFill/>
          <a:ln>
            <a:noFill/>
          </a:ln>
        </p:spPr>
        <p:txBody>
          <a:bodyPr spcFirstLastPara="1" wrap="square" lIns="0" tIns="0" rIns="0" bIns="0" anchor="t" anchorCtr="0">
            <a:spAutoFit/>
          </a:bodyPr>
          <a:lstStyle/>
          <a:p>
            <a:pPr marL="0" marR="0" lvl="0" indent="0" algn="ctr" rtl="0">
              <a:lnSpc>
                <a:spcPct val="140022"/>
              </a:lnSpc>
              <a:spcBef>
                <a:spcPts val="0"/>
              </a:spcBef>
              <a:spcAft>
                <a:spcPts val="0"/>
              </a:spcAft>
              <a:buNone/>
            </a:pPr>
            <a:r>
              <a:rPr lang="en-GB" sz="900" i="0" u="none" strike="noStrike" cap="none" dirty="0">
                <a:solidFill>
                  <a:srgbClr val="000000"/>
                </a:solidFill>
                <a:latin typeface="Nunito Sans"/>
                <a:ea typeface="Nunito Sans"/>
                <a:cs typeface="Nunito Sans"/>
                <a:sym typeface="Nunito Sans"/>
              </a:rPr>
              <a:t>Add your handwritten drawings, formula, and graphs using Scribble</a:t>
            </a:r>
            <a:endParaRPr sz="700" dirty="0">
              <a:latin typeface="Nunito Sans"/>
              <a:ea typeface="Nunito Sans"/>
              <a:cs typeface="Nunito Sans"/>
              <a:sym typeface="Nunito Sans"/>
            </a:endParaRPr>
          </a:p>
        </p:txBody>
      </p:sp>
      <p:pic>
        <p:nvPicPr>
          <p:cNvPr id="471" name="Google Shape;471;p73">
            <a:extLst>
              <a:ext uri="{C183D7F6-B498-43B3-948B-1728B52AA6E4}">
                <adec:decorative xmlns:adec="http://schemas.microsoft.com/office/drawing/2017/decorative" val="1"/>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793275" y="988725"/>
            <a:ext cx="1835075" cy="1406181"/>
          </a:xfrm>
          <a:prstGeom prst="rect">
            <a:avLst/>
          </a:prstGeom>
          <a:noFill/>
          <a:ln w="9525" cap="flat" cmpd="sng">
            <a:solidFill>
              <a:schemeClr val="dk2"/>
            </a:solidFill>
            <a:prstDash val="solid"/>
            <a:round/>
            <a:headEnd type="none" w="sm" len="sm"/>
            <a:tailEnd type="none" w="sm" len="sm"/>
          </a:ln>
        </p:spPr>
      </p:pic>
      <p:sp>
        <p:nvSpPr>
          <p:cNvPr id="472" name="Google Shape;472;p73"/>
          <p:cNvSpPr txBox="1"/>
          <p:nvPr/>
        </p:nvSpPr>
        <p:spPr>
          <a:xfrm>
            <a:off x="6625563" y="2681838"/>
            <a:ext cx="2170500" cy="231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1500" i="0" u="none" strike="noStrike" cap="none" dirty="0">
                <a:solidFill>
                  <a:srgbClr val="000000"/>
                </a:solidFill>
                <a:latin typeface="Poppins"/>
                <a:ea typeface="Poppins"/>
                <a:cs typeface="Poppins"/>
                <a:sym typeface="Poppins"/>
              </a:rPr>
              <a:t>Slide Annotations</a:t>
            </a:r>
            <a:endParaRPr sz="400" dirty="0">
              <a:latin typeface="Poppins"/>
              <a:ea typeface="Poppins"/>
              <a:cs typeface="Poppins"/>
              <a:sym typeface="Poppins"/>
            </a:endParaRPr>
          </a:p>
        </p:txBody>
      </p:sp>
      <p:sp>
        <p:nvSpPr>
          <p:cNvPr id="473" name="Google Shape;473;p73"/>
          <p:cNvSpPr txBox="1"/>
          <p:nvPr/>
        </p:nvSpPr>
        <p:spPr>
          <a:xfrm>
            <a:off x="6856175" y="3215100"/>
            <a:ext cx="2007000" cy="526500"/>
          </a:xfrm>
          <a:prstGeom prst="rect">
            <a:avLst/>
          </a:prstGeom>
          <a:noFill/>
          <a:ln>
            <a:noFill/>
          </a:ln>
        </p:spPr>
        <p:txBody>
          <a:bodyPr spcFirstLastPara="1" wrap="square" lIns="0" tIns="0" rIns="0" bIns="0" anchor="t" anchorCtr="0">
            <a:spAutoFit/>
          </a:bodyPr>
          <a:lstStyle/>
          <a:p>
            <a:pPr marL="0" marR="0" lvl="0" indent="0" algn="ctr" rtl="0">
              <a:lnSpc>
                <a:spcPct val="140022"/>
              </a:lnSpc>
              <a:spcBef>
                <a:spcPts val="0"/>
              </a:spcBef>
              <a:spcAft>
                <a:spcPts val="0"/>
              </a:spcAft>
              <a:buNone/>
            </a:pPr>
            <a:r>
              <a:rPr lang="en-GB" sz="900" i="0" u="none" strike="noStrike" cap="none" dirty="0">
                <a:solidFill>
                  <a:srgbClr val="000000"/>
                </a:solidFill>
                <a:latin typeface="Nunito Sans"/>
                <a:ea typeface="Nunito Sans"/>
                <a:cs typeface="Nunito Sans"/>
                <a:sym typeface="Nunito Sans"/>
              </a:rPr>
              <a:t>Draw on your slides, add highlights, even make notes on your pre-lecture readings</a:t>
            </a:r>
            <a:endParaRPr sz="700" dirty="0">
              <a:latin typeface="Nunito Sans"/>
              <a:ea typeface="Nunito Sans"/>
              <a:cs typeface="Nunito Sans"/>
              <a:sym typeface="Nunito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87" name="Google Shape;487;p74"/>
          <p:cNvSpPr txBox="1">
            <a:spLocks noGrp="1"/>
          </p:cNvSpPr>
          <p:nvPr>
            <p:ph type="title" idx="4294967295"/>
          </p:nvPr>
        </p:nvSpPr>
        <p:spPr>
          <a:xfrm>
            <a:off x="268775" y="288500"/>
            <a:ext cx="8478900" cy="323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chemeClr val="dk1"/>
                </a:solidFill>
                <a:effectLst/>
                <a:highlight>
                  <a:srgbClr val="FFFFFF"/>
                </a:highlight>
                <a:uLnTx/>
                <a:uFillTx/>
                <a:latin typeface="Poppins"/>
                <a:ea typeface="Poppins"/>
                <a:cs typeface="Poppins"/>
                <a:sym typeface="Poppins"/>
              </a:rPr>
              <a:t>How </a:t>
            </a:r>
            <a:r>
              <a:rPr kumimoji="0" lang="en-US" sz="2100" b="1" i="0" u="none" strike="noStrike" kern="0" cap="none" spc="0" normalizeH="0" baseline="0" noProof="0" dirty="0" err="1">
                <a:ln>
                  <a:noFill/>
                </a:ln>
                <a:solidFill>
                  <a:schemeClr val="dk1"/>
                </a:solidFill>
                <a:effectLst/>
                <a:highlight>
                  <a:srgbClr val="FFFFFF"/>
                </a:highlight>
                <a:uLnTx/>
                <a:uFillTx/>
                <a:latin typeface="Poppins"/>
                <a:ea typeface="Poppins"/>
                <a:cs typeface="Poppins"/>
                <a:sym typeface="Poppins"/>
              </a:rPr>
              <a:t>Genio</a:t>
            </a:r>
            <a:r>
              <a:rPr kumimoji="0" lang="en-US" sz="2100" b="1" i="0" u="none" strike="noStrike" kern="0" cap="none" spc="0" normalizeH="0" baseline="0" noProof="0" dirty="0">
                <a:ln>
                  <a:noFill/>
                </a:ln>
                <a:solidFill>
                  <a:schemeClr val="dk1"/>
                </a:solidFill>
                <a:effectLst/>
                <a:highlight>
                  <a:srgbClr val="FFFFFF"/>
                </a:highlight>
                <a:uLnTx/>
                <a:uFillTx/>
                <a:latin typeface="Poppins"/>
                <a:ea typeface="Poppins"/>
                <a:cs typeface="Poppins"/>
                <a:sym typeface="Poppins"/>
              </a:rPr>
              <a:t> supports STEM students' specific study challenges</a:t>
            </a:r>
            <a:endParaRPr kumimoji="0" lang="en-US" sz="2100" b="1" i="0" u="none" strike="noStrike" kern="0" cap="none" spc="0" normalizeH="0" baseline="0" noProof="0" dirty="0">
              <a:ln>
                <a:noFill/>
              </a:ln>
              <a:solidFill>
                <a:schemeClr val="dk1"/>
              </a:solidFill>
              <a:effectLst/>
              <a:uLnTx/>
              <a:uFillTx/>
              <a:latin typeface="Poppins"/>
              <a:ea typeface="Poppins"/>
              <a:cs typeface="Poppins"/>
              <a:sym typeface="Poppins"/>
            </a:endParaRPr>
          </a:p>
        </p:txBody>
      </p:sp>
      <p:sp>
        <p:nvSpPr>
          <p:cNvPr id="478" name="Google Shape;478;p74">
            <a:extLst>
              <a:ext uri="{C183D7F6-B498-43B3-948B-1728B52AA6E4}">
                <adec:decorative xmlns:adec="http://schemas.microsoft.com/office/drawing/2017/decorative" val="1"/>
              </a:ext>
            </a:extLst>
          </p:cNvPr>
          <p:cNvSpPr/>
          <p:nvPr/>
        </p:nvSpPr>
        <p:spPr>
          <a:xfrm>
            <a:off x="1033713" y="984962"/>
            <a:ext cx="944880" cy="94488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cstate="email">
              <a:alphaModFix/>
              <a:extLst>
                <a:ext uri="{28A0092B-C50C-407E-A947-70E740481C1C}">
                  <a14:useLocalDpi xmlns:a14="http://schemas.microsoft.com/office/drawing/2010/main"/>
                </a:ext>
              </a:extLst>
            </a:blip>
            <a:stretch>
              <a:fillRect/>
            </a:stretch>
          </a:blipFill>
          <a:ln w="15250" cap="sq" cmpd="sng">
            <a:solidFill>
              <a:srgbClr val="000000"/>
            </a:solidFill>
            <a:prstDash val="solid"/>
            <a:miter lim="8000"/>
            <a:headEnd type="none" w="sm" len="sm"/>
            <a:tailEnd type="none" w="sm" len="sm"/>
          </a:ln>
        </p:spPr>
        <p:txBody>
          <a:bodyPr spcFirstLastPara="1" wrap="square" lIns="36550" tIns="36550" rIns="36550" bIns="36550" anchor="ctr" anchorCtr="0">
            <a:noAutofit/>
          </a:bodyPr>
          <a:lstStyle/>
          <a:p>
            <a:pPr marL="0" lvl="0" indent="0" algn="l" rtl="0">
              <a:spcBef>
                <a:spcPts val="0"/>
              </a:spcBef>
              <a:spcAft>
                <a:spcPts val="0"/>
              </a:spcAft>
              <a:buNone/>
            </a:pPr>
            <a:endParaRPr/>
          </a:p>
        </p:txBody>
      </p:sp>
      <p:sp>
        <p:nvSpPr>
          <p:cNvPr id="479" name="Google Shape;479;p74">
            <a:extLst>
              <a:ext uri="{C183D7F6-B498-43B3-948B-1728B52AA6E4}">
                <adec:decorative xmlns:adec="http://schemas.microsoft.com/office/drawing/2017/decorative" val="1"/>
              </a:ext>
            </a:extLst>
          </p:cNvPr>
          <p:cNvSpPr/>
          <p:nvPr/>
        </p:nvSpPr>
        <p:spPr>
          <a:xfrm>
            <a:off x="4040047" y="964760"/>
            <a:ext cx="944880" cy="94488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cstate="email">
              <a:alphaModFix/>
              <a:extLst>
                <a:ext uri="{28A0092B-C50C-407E-A947-70E740481C1C}">
                  <a14:useLocalDpi xmlns:a14="http://schemas.microsoft.com/office/drawing/2010/main"/>
                </a:ext>
              </a:extLst>
            </a:blip>
            <a:stretch>
              <a:fillRect/>
            </a:stretch>
          </a:blipFill>
          <a:ln w="15250" cap="sq" cmpd="sng">
            <a:solidFill>
              <a:srgbClr val="000000"/>
            </a:solidFill>
            <a:prstDash val="solid"/>
            <a:miter lim="8000"/>
            <a:headEnd type="none" w="sm" len="sm"/>
            <a:tailEnd type="none" w="sm" len="sm"/>
          </a:ln>
        </p:spPr>
        <p:txBody>
          <a:bodyPr spcFirstLastPara="1" wrap="square" lIns="36550" tIns="36550" rIns="36550" bIns="36550" anchor="ctr" anchorCtr="0">
            <a:noAutofit/>
          </a:bodyPr>
          <a:lstStyle/>
          <a:p>
            <a:pPr marL="0" lvl="0" indent="0" algn="l" rtl="0">
              <a:spcBef>
                <a:spcPts val="0"/>
              </a:spcBef>
              <a:spcAft>
                <a:spcPts val="0"/>
              </a:spcAft>
              <a:buNone/>
            </a:pPr>
            <a:endParaRPr/>
          </a:p>
        </p:txBody>
      </p:sp>
      <p:sp>
        <p:nvSpPr>
          <p:cNvPr id="480" name="Google Shape;480;p74">
            <a:extLst>
              <a:ext uri="{C183D7F6-B498-43B3-948B-1728B52AA6E4}">
                <adec:decorative xmlns:adec="http://schemas.microsoft.com/office/drawing/2017/decorative" val="1"/>
              </a:ext>
            </a:extLst>
          </p:cNvPr>
          <p:cNvSpPr/>
          <p:nvPr/>
        </p:nvSpPr>
        <p:spPr>
          <a:xfrm>
            <a:off x="6896628" y="993097"/>
            <a:ext cx="944880" cy="94488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cstate="email">
              <a:alphaModFix/>
              <a:extLst>
                <a:ext uri="{28A0092B-C50C-407E-A947-70E740481C1C}">
                  <a14:useLocalDpi xmlns:a14="http://schemas.microsoft.com/office/drawing/2010/main"/>
                </a:ext>
              </a:extLst>
            </a:blip>
            <a:stretch>
              <a:fillRect/>
            </a:stretch>
          </a:blipFill>
          <a:ln w="15250" cap="sq" cmpd="sng">
            <a:solidFill>
              <a:srgbClr val="000000"/>
            </a:solidFill>
            <a:prstDash val="solid"/>
            <a:miter lim="8000"/>
            <a:headEnd type="none" w="sm" len="sm"/>
            <a:tailEnd type="none" w="sm" len="sm"/>
          </a:ln>
        </p:spPr>
        <p:txBody>
          <a:bodyPr spcFirstLastPara="1" wrap="square" lIns="36550" tIns="36550" rIns="36550" bIns="36550" anchor="ctr" anchorCtr="0">
            <a:noAutofit/>
          </a:bodyPr>
          <a:lstStyle/>
          <a:p>
            <a:pPr marL="0" lvl="0" indent="0" algn="l" rtl="0">
              <a:spcBef>
                <a:spcPts val="0"/>
              </a:spcBef>
              <a:spcAft>
                <a:spcPts val="0"/>
              </a:spcAft>
              <a:buNone/>
            </a:pPr>
            <a:endParaRPr/>
          </a:p>
        </p:txBody>
      </p:sp>
      <p:sp>
        <p:nvSpPr>
          <p:cNvPr id="481" name="Google Shape;481;p74"/>
          <p:cNvSpPr txBox="1"/>
          <p:nvPr/>
        </p:nvSpPr>
        <p:spPr>
          <a:xfrm>
            <a:off x="378749" y="2042900"/>
            <a:ext cx="2500500" cy="277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1800" b="1" i="0" u="none" strike="noStrike" cap="none" dirty="0">
                <a:solidFill>
                  <a:srgbClr val="000000"/>
                </a:solidFill>
                <a:latin typeface="Poppins"/>
                <a:ea typeface="Poppins"/>
                <a:cs typeface="Poppins"/>
                <a:sym typeface="Poppins"/>
              </a:rPr>
              <a:t>Lots of contact time</a:t>
            </a:r>
            <a:endParaRPr sz="700" b="1" dirty="0">
              <a:latin typeface="Poppins"/>
              <a:ea typeface="Poppins"/>
              <a:cs typeface="Poppins"/>
              <a:sym typeface="Poppins"/>
            </a:endParaRPr>
          </a:p>
        </p:txBody>
      </p:sp>
      <p:sp>
        <p:nvSpPr>
          <p:cNvPr id="482" name="Google Shape;482;p74"/>
          <p:cNvSpPr txBox="1"/>
          <p:nvPr/>
        </p:nvSpPr>
        <p:spPr>
          <a:xfrm>
            <a:off x="492175" y="2503400"/>
            <a:ext cx="2220000" cy="720600"/>
          </a:xfrm>
          <a:prstGeom prst="rect">
            <a:avLst/>
          </a:prstGeom>
          <a:noFill/>
          <a:ln>
            <a:noFill/>
          </a:ln>
        </p:spPr>
        <p:txBody>
          <a:bodyPr spcFirstLastPara="1" wrap="square" lIns="0" tIns="0" rIns="0" bIns="0" anchor="t" anchorCtr="0">
            <a:spAutoFit/>
          </a:bodyPr>
          <a:lstStyle/>
          <a:p>
            <a:pPr marL="228600" marR="0" lvl="0" indent="-171450" algn="l" rtl="0">
              <a:lnSpc>
                <a:spcPct val="140022"/>
              </a:lnSpc>
              <a:spcBef>
                <a:spcPts val="0"/>
              </a:spcBef>
              <a:spcAft>
                <a:spcPts val="0"/>
              </a:spcAft>
              <a:buClr>
                <a:srgbClr val="000000"/>
              </a:buClr>
              <a:buSzPts val="900"/>
              <a:buFont typeface="Nunito Sans"/>
              <a:buChar char="●"/>
            </a:pPr>
            <a:r>
              <a:rPr lang="en-GB" sz="900" i="0" u="none" strike="noStrike" cap="none" dirty="0">
                <a:solidFill>
                  <a:srgbClr val="000000"/>
                </a:solidFill>
                <a:latin typeface="Nunito Sans"/>
                <a:ea typeface="Nunito Sans"/>
                <a:cs typeface="Nunito Sans"/>
                <a:sym typeface="Nunito Sans"/>
              </a:rPr>
              <a:t>Use </a:t>
            </a:r>
            <a:r>
              <a:rPr lang="en-GB" sz="900" b="1" i="0" u="none" strike="noStrike" cap="none" dirty="0">
                <a:solidFill>
                  <a:srgbClr val="000000"/>
                </a:solidFill>
                <a:latin typeface="Nunito Sans"/>
                <a:ea typeface="Nunito Sans"/>
                <a:cs typeface="Nunito Sans"/>
                <a:sym typeface="Nunito Sans"/>
              </a:rPr>
              <a:t>Event </a:t>
            </a:r>
            <a:r>
              <a:rPr lang="en-GB" sz="900" b="1" dirty="0">
                <a:latin typeface="Nunito Sans"/>
                <a:ea typeface="Nunito Sans"/>
                <a:cs typeface="Nunito Sans"/>
                <a:sym typeface="Nunito Sans"/>
              </a:rPr>
              <a:t>Reminder</a:t>
            </a:r>
            <a:r>
              <a:rPr lang="en-GB" sz="900" dirty="0">
                <a:latin typeface="Nunito Sans"/>
                <a:ea typeface="Nunito Sans"/>
                <a:cs typeface="Nunito Sans"/>
                <a:sym typeface="Nunito Sans"/>
              </a:rPr>
              <a:t> </a:t>
            </a:r>
            <a:r>
              <a:rPr lang="en-GB" sz="900" i="0" u="none" strike="noStrike" cap="none" dirty="0">
                <a:solidFill>
                  <a:srgbClr val="000000"/>
                </a:solidFill>
                <a:latin typeface="Nunito Sans"/>
                <a:ea typeface="Nunito Sans"/>
                <a:cs typeface="Nunito Sans"/>
                <a:sym typeface="Nunito Sans"/>
              </a:rPr>
              <a:t>to </a:t>
            </a:r>
            <a:r>
              <a:rPr lang="en-GB" sz="900" dirty="0">
                <a:latin typeface="Nunito Sans"/>
                <a:ea typeface="Nunito Sans"/>
                <a:cs typeface="Nunito Sans"/>
                <a:sym typeface="Nunito Sans"/>
              </a:rPr>
              <a:t>sync with your calendar</a:t>
            </a:r>
            <a:r>
              <a:rPr lang="en-GB" sz="900" i="0" u="none" strike="noStrike" cap="none" dirty="0">
                <a:solidFill>
                  <a:srgbClr val="000000"/>
                </a:solidFill>
                <a:latin typeface="Nunito Sans"/>
                <a:ea typeface="Nunito Sans"/>
                <a:cs typeface="Nunito Sans"/>
                <a:sym typeface="Nunito Sans"/>
              </a:rPr>
              <a:t> </a:t>
            </a:r>
            <a:endParaRPr sz="900" i="0" u="none" strike="noStrike" cap="none" dirty="0">
              <a:solidFill>
                <a:srgbClr val="000000"/>
              </a:solidFill>
              <a:latin typeface="Nunito Sans"/>
              <a:ea typeface="Nunito Sans"/>
              <a:cs typeface="Nunito Sans"/>
              <a:sym typeface="Nunito Sans"/>
            </a:endParaRPr>
          </a:p>
          <a:p>
            <a:pPr marL="228600" marR="0" lvl="0" indent="-171450" algn="l" rtl="0">
              <a:lnSpc>
                <a:spcPct val="140022"/>
              </a:lnSpc>
              <a:spcBef>
                <a:spcPts val="0"/>
              </a:spcBef>
              <a:spcAft>
                <a:spcPts val="0"/>
              </a:spcAft>
              <a:buClr>
                <a:srgbClr val="000000"/>
              </a:buClr>
              <a:buSzPts val="900"/>
              <a:buFont typeface="Nunito Sans"/>
              <a:buChar char="●"/>
            </a:pPr>
            <a:r>
              <a:rPr lang="en-GB" sz="900" b="1" i="0" u="none" strike="noStrike" cap="none" dirty="0">
                <a:solidFill>
                  <a:srgbClr val="000000"/>
                </a:solidFill>
                <a:latin typeface="Nunito Sans"/>
                <a:ea typeface="Nunito Sans"/>
                <a:cs typeface="Nunito Sans"/>
                <a:sym typeface="Nunito Sans"/>
              </a:rPr>
              <a:t>Collections </a:t>
            </a:r>
            <a:r>
              <a:rPr lang="en-GB" sz="900" i="0" u="none" strike="noStrike" cap="none" dirty="0">
                <a:solidFill>
                  <a:srgbClr val="000000"/>
                </a:solidFill>
                <a:latin typeface="Nunito Sans"/>
                <a:ea typeface="Nunito Sans"/>
                <a:cs typeface="Nunito Sans"/>
                <a:sym typeface="Nunito Sans"/>
              </a:rPr>
              <a:t>help to keep your notes organized</a:t>
            </a:r>
            <a:endParaRPr sz="800" dirty="0">
              <a:latin typeface="Nunito Sans"/>
              <a:ea typeface="Nunito Sans"/>
              <a:cs typeface="Nunito Sans"/>
              <a:sym typeface="Nunito Sans"/>
            </a:endParaRPr>
          </a:p>
        </p:txBody>
      </p:sp>
      <p:sp>
        <p:nvSpPr>
          <p:cNvPr id="483" name="Google Shape;483;p74"/>
          <p:cNvSpPr txBox="1"/>
          <p:nvPr/>
        </p:nvSpPr>
        <p:spPr>
          <a:xfrm>
            <a:off x="3546550" y="2042900"/>
            <a:ext cx="2220000" cy="277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1800" b="1" i="0" u="none" strike="noStrike" cap="none" dirty="0">
                <a:solidFill>
                  <a:srgbClr val="000000"/>
                </a:solidFill>
                <a:latin typeface="Poppins"/>
                <a:ea typeface="Poppins"/>
                <a:cs typeface="Poppins"/>
                <a:sym typeface="Poppins"/>
              </a:rPr>
              <a:t>Large lecture halls</a:t>
            </a:r>
            <a:endParaRPr sz="700" b="1" dirty="0">
              <a:latin typeface="Poppins"/>
              <a:ea typeface="Poppins"/>
              <a:cs typeface="Poppins"/>
              <a:sym typeface="Poppins"/>
            </a:endParaRPr>
          </a:p>
        </p:txBody>
      </p:sp>
      <p:sp>
        <p:nvSpPr>
          <p:cNvPr id="485" name="Google Shape;485;p74"/>
          <p:cNvSpPr txBox="1"/>
          <p:nvPr/>
        </p:nvSpPr>
        <p:spPr>
          <a:xfrm>
            <a:off x="3546575" y="2523600"/>
            <a:ext cx="2327400" cy="720600"/>
          </a:xfrm>
          <a:prstGeom prst="rect">
            <a:avLst/>
          </a:prstGeom>
          <a:noFill/>
          <a:ln>
            <a:noFill/>
          </a:ln>
        </p:spPr>
        <p:txBody>
          <a:bodyPr spcFirstLastPara="1" wrap="square" lIns="0" tIns="0" rIns="0" bIns="0" anchor="t" anchorCtr="0">
            <a:spAutoFit/>
          </a:bodyPr>
          <a:lstStyle/>
          <a:p>
            <a:pPr marL="228600" marR="0" lvl="0" indent="-171450" algn="l" rtl="0">
              <a:lnSpc>
                <a:spcPct val="140022"/>
              </a:lnSpc>
              <a:spcBef>
                <a:spcPts val="0"/>
              </a:spcBef>
              <a:spcAft>
                <a:spcPts val="0"/>
              </a:spcAft>
              <a:buClr>
                <a:srgbClr val="000000"/>
              </a:buClr>
              <a:buSzPts val="900"/>
              <a:buFont typeface="Nunito Sans"/>
              <a:buChar char="●"/>
            </a:pPr>
            <a:r>
              <a:rPr lang="en-GB" sz="900" i="0" u="none" strike="noStrike" cap="none" dirty="0">
                <a:solidFill>
                  <a:srgbClr val="000000"/>
                </a:solidFill>
                <a:latin typeface="Nunito Sans"/>
                <a:ea typeface="Nunito Sans"/>
                <a:cs typeface="Nunito Sans"/>
                <a:sym typeface="Nunito Sans"/>
              </a:rPr>
              <a:t>Use </a:t>
            </a:r>
            <a:r>
              <a:rPr lang="en-GB" sz="900" b="1" i="0" u="none" strike="noStrike" cap="none" dirty="0">
                <a:solidFill>
                  <a:srgbClr val="000000"/>
                </a:solidFill>
                <a:latin typeface="Nunito Sans"/>
                <a:ea typeface="Nunito Sans"/>
                <a:cs typeface="Nunito Sans"/>
                <a:sym typeface="Nunito Sans"/>
              </a:rPr>
              <a:t>Audio clean up</a:t>
            </a:r>
            <a:r>
              <a:rPr lang="en-GB" sz="900" i="0" u="none" strike="noStrike" cap="none" dirty="0">
                <a:solidFill>
                  <a:srgbClr val="000000"/>
                </a:solidFill>
                <a:latin typeface="Nunito Sans"/>
                <a:ea typeface="Nunito Sans"/>
                <a:cs typeface="Nunito Sans"/>
                <a:sym typeface="Nunito Sans"/>
              </a:rPr>
              <a:t> to get rid of background noise</a:t>
            </a:r>
            <a:endParaRPr sz="900" i="0" u="none" strike="noStrike" cap="none" dirty="0">
              <a:solidFill>
                <a:srgbClr val="000000"/>
              </a:solidFill>
              <a:latin typeface="Nunito Sans"/>
              <a:ea typeface="Nunito Sans"/>
              <a:cs typeface="Nunito Sans"/>
              <a:sym typeface="Nunito Sans"/>
            </a:endParaRPr>
          </a:p>
          <a:p>
            <a:pPr marL="228600" marR="0" lvl="0" indent="-171450" algn="l" rtl="0">
              <a:lnSpc>
                <a:spcPct val="140022"/>
              </a:lnSpc>
              <a:spcBef>
                <a:spcPts val="0"/>
              </a:spcBef>
              <a:spcAft>
                <a:spcPts val="0"/>
              </a:spcAft>
              <a:buClr>
                <a:srgbClr val="000000"/>
              </a:buClr>
              <a:buSzPts val="900"/>
              <a:buFont typeface="Nunito Sans"/>
              <a:buChar char="●"/>
            </a:pPr>
            <a:r>
              <a:rPr lang="en-GB" sz="900" dirty="0">
                <a:latin typeface="Nunito Sans"/>
                <a:ea typeface="Nunito Sans"/>
                <a:cs typeface="Nunito Sans"/>
                <a:sym typeface="Nunito Sans"/>
              </a:rPr>
              <a:t>With </a:t>
            </a:r>
            <a:r>
              <a:rPr lang="en-GB" sz="900" b="1" i="0" u="none" strike="noStrike" cap="none" dirty="0">
                <a:solidFill>
                  <a:srgbClr val="000000"/>
                </a:solidFill>
                <a:latin typeface="Nunito Sans"/>
                <a:ea typeface="Nunito Sans"/>
                <a:cs typeface="Nunito Sans"/>
                <a:sym typeface="Nunito Sans"/>
              </a:rPr>
              <a:t>Offline mode</a:t>
            </a:r>
            <a:r>
              <a:rPr lang="en-GB" sz="900" dirty="0">
                <a:latin typeface="Nunito Sans"/>
                <a:ea typeface="Nunito Sans"/>
                <a:cs typeface="Nunito Sans"/>
                <a:sym typeface="Nunito Sans"/>
              </a:rPr>
              <a:t>, </a:t>
            </a:r>
            <a:r>
              <a:rPr lang="en-GB" sz="900" i="0" u="none" strike="noStrike" cap="none" dirty="0">
                <a:solidFill>
                  <a:srgbClr val="000000"/>
                </a:solidFill>
                <a:latin typeface="Nunito Sans"/>
                <a:ea typeface="Nunito Sans"/>
                <a:cs typeface="Nunito Sans"/>
                <a:sym typeface="Nunito Sans"/>
              </a:rPr>
              <a:t>you can capture no matter the </a:t>
            </a:r>
            <a:r>
              <a:rPr lang="en-GB" sz="900" i="0" u="none" strike="noStrike" cap="none" dirty="0" err="1">
                <a:solidFill>
                  <a:srgbClr val="000000"/>
                </a:solidFill>
                <a:latin typeface="Nunito Sans"/>
                <a:ea typeface="Nunito Sans"/>
                <a:cs typeface="Nunito Sans"/>
                <a:sym typeface="Nunito Sans"/>
              </a:rPr>
              <a:t>wifi</a:t>
            </a:r>
            <a:r>
              <a:rPr lang="en-GB" sz="900" i="0" u="none" strike="noStrike" cap="none" dirty="0">
                <a:solidFill>
                  <a:srgbClr val="000000"/>
                </a:solidFill>
                <a:latin typeface="Nunito Sans"/>
                <a:ea typeface="Nunito Sans"/>
                <a:cs typeface="Nunito Sans"/>
                <a:sym typeface="Nunito Sans"/>
              </a:rPr>
              <a:t> situation</a:t>
            </a:r>
            <a:endParaRPr sz="800" dirty="0">
              <a:latin typeface="Nunito Sans"/>
              <a:ea typeface="Nunito Sans"/>
              <a:cs typeface="Nunito Sans"/>
              <a:sym typeface="Nunito Sans"/>
            </a:endParaRPr>
          </a:p>
        </p:txBody>
      </p:sp>
      <p:sp>
        <p:nvSpPr>
          <p:cNvPr id="484" name="Google Shape;484;p74"/>
          <p:cNvSpPr txBox="1"/>
          <p:nvPr/>
        </p:nvSpPr>
        <p:spPr>
          <a:xfrm>
            <a:off x="6433850" y="2051025"/>
            <a:ext cx="2411400" cy="277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1800" b="1" i="0" u="none" strike="noStrike" cap="none" dirty="0">
                <a:solidFill>
                  <a:srgbClr val="000000"/>
                </a:solidFill>
                <a:latin typeface="Poppins"/>
                <a:ea typeface="Poppins"/>
                <a:cs typeface="Poppins"/>
                <a:sym typeface="Poppins"/>
              </a:rPr>
              <a:t>Cumulative content</a:t>
            </a:r>
            <a:endParaRPr sz="700" b="1" dirty="0">
              <a:latin typeface="Poppins"/>
              <a:ea typeface="Poppins"/>
              <a:cs typeface="Poppins"/>
              <a:sym typeface="Poppins"/>
            </a:endParaRPr>
          </a:p>
        </p:txBody>
      </p:sp>
      <p:sp>
        <p:nvSpPr>
          <p:cNvPr id="486" name="Google Shape;486;p74"/>
          <p:cNvSpPr txBox="1"/>
          <p:nvPr/>
        </p:nvSpPr>
        <p:spPr>
          <a:xfrm>
            <a:off x="6536275" y="2511525"/>
            <a:ext cx="2220000" cy="526500"/>
          </a:xfrm>
          <a:prstGeom prst="rect">
            <a:avLst/>
          </a:prstGeom>
          <a:noFill/>
          <a:ln>
            <a:noFill/>
          </a:ln>
        </p:spPr>
        <p:txBody>
          <a:bodyPr spcFirstLastPara="1" wrap="square" lIns="0" tIns="0" rIns="0" bIns="0" anchor="t" anchorCtr="0">
            <a:spAutoFit/>
          </a:bodyPr>
          <a:lstStyle/>
          <a:p>
            <a:pPr marL="0" marR="0" lvl="0" indent="0" algn="ctr" rtl="0">
              <a:lnSpc>
                <a:spcPct val="140022"/>
              </a:lnSpc>
              <a:spcBef>
                <a:spcPts val="0"/>
              </a:spcBef>
              <a:spcAft>
                <a:spcPts val="0"/>
              </a:spcAft>
              <a:buNone/>
            </a:pPr>
            <a:r>
              <a:rPr lang="en-GB" sz="900" b="1" i="0" u="none" strike="noStrike" cap="none" dirty="0">
                <a:solidFill>
                  <a:srgbClr val="000000"/>
                </a:solidFill>
                <a:latin typeface="Nunito Sans"/>
                <a:ea typeface="Nunito Sans"/>
                <a:cs typeface="Nunito Sans"/>
                <a:sym typeface="Nunito Sans"/>
              </a:rPr>
              <a:t>Active note taking</a:t>
            </a:r>
            <a:r>
              <a:rPr lang="en-GB" sz="900" i="0" u="none" strike="noStrike" cap="none" dirty="0">
                <a:solidFill>
                  <a:srgbClr val="000000"/>
                </a:solidFill>
                <a:latin typeface="Nunito Sans"/>
                <a:ea typeface="Nunito Sans"/>
                <a:cs typeface="Nunito Sans"/>
                <a:sym typeface="Nunito Sans"/>
              </a:rPr>
              <a:t> means you learn the material, laying the foundation for more complex ideas</a:t>
            </a:r>
            <a:endParaRPr sz="800" dirty="0">
              <a:latin typeface="Nunito Sans"/>
              <a:ea typeface="Nunito Sans"/>
              <a:cs typeface="Nunito Sans"/>
              <a:sym typeface="Nunito Sans"/>
            </a:endParaRPr>
          </a:p>
        </p:txBody>
      </p:sp>
      <p:sp>
        <p:nvSpPr>
          <p:cNvPr id="488" name="Google Shape;488;p74"/>
          <p:cNvSpPr txBox="1"/>
          <p:nvPr/>
        </p:nvSpPr>
        <p:spPr>
          <a:xfrm>
            <a:off x="668575" y="3411046"/>
            <a:ext cx="7489200" cy="5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u="sng" dirty="0">
                <a:solidFill>
                  <a:srgbClr val="0000FF"/>
                </a:solidFill>
                <a:latin typeface="Nunito Sans"/>
                <a:ea typeface="Nunito Sans"/>
                <a:cs typeface="Nunito Sans"/>
                <a:sym typeface="Nunito Sans"/>
                <a:hlinkClick r:id="rId6">
                  <a:extLst>
                    <a:ext uri="{A12FA001-AC4F-418D-AE19-62706E023703}">
                      <ahyp:hlinkClr xmlns:ahyp="http://schemas.microsoft.com/office/drawing/2018/hyperlinkcolor" val="tx"/>
                    </a:ext>
                  </a:extLst>
                </a:hlinkClick>
              </a:rPr>
              <a:t>https://genio.co/blog/genio-notes-effective-study-for-stem-students</a:t>
            </a:r>
            <a:endParaRPr sz="1800" b="1" dirty="0">
              <a:solidFill>
                <a:srgbClr val="0000FF"/>
              </a:solidFill>
              <a:latin typeface="Nunito Sans"/>
              <a:ea typeface="Nunito Sans"/>
              <a:cs typeface="Nunito Sans"/>
              <a:sym typeface="Nunito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92"/>
        <p:cNvGrpSpPr/>
        <p:nvPr/>
      </p:nvGrpSpPr>
      <p:grpSpPr>
        <a:xfrm>
          <a:off x="0" y="0"/>
          <a:ext cx="0" cy="0"/>
          <a:chOff x="0" y="0"/>
          <a:chExt cx="0" cy="0"/>
        </a:xfrm>
      </p:grpSpPr>
      <p:pic>
        <p:nvPicPr>
          <p:cNvPr id="493" name="Google Shape;493;p75">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148975" y="1004075"/>
            <a:ext cx="4846060" cy="799200"/>
          </a:xfrm>
          <a:prstGeom prst="rect">
            <a:avLst/>
          </a:prstGeom>
          <a:noFill/>
          <a:ln>
            <a:noFill/>
          </a:ln>
        </p:spPr>
      </p:pic>
      <p:sp>
        <p:nvSpPr>
          <p:cNvPr id="494" name="Google Shape;494;p75"/>
          <p:cNvSpPr txBox="1">
            <a:spLocks noGrp="1"/>
          </p:cNvSpPr>
          <p:nvPr>
            <p:ph type="title" idx="4294967295"/>
          </p:nvPr>
        </p:nvSpPr>
        <p:spPr>
          <a:xfrm>
            <a:off x="1858500" y="2339650"/>
            <a:ext cx="5736000" cy="1095000"/>
          </a:xfrm>
          <a:prstGeom prst="rect">
            <a:avLst/>
          </a:prstGeom>
          <a:noFill/>
          <a:ln>
            <a:noFill/>
            <a:prstDash/>
          </a:ln>
          <a:effectLst/>
        </p:spPr>
        <p:txBody>
          <a:bodyPr rot="0" spcFirstLastPara="1" vertOverflow="overflow" horzOverflow="overflow" vert="horz" wrap="square" lIns="39325" tIns="39325" rIns="39325" bIns="393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Poppins"/>
                <a:ea typeface="Poppins"/>
                <a:cs typeface="Poppins"/>
                <a:sym typeface="Poppins"/>
              </a:rPr>
              <a:t>Genio</a:t>
            </a:r>
            <a:r>
              <a:rPr kumimoji="0" lang="en-US" sz="1400" b="0" i="0" u="none" strike="noStrike" kern="0" cap="none" spc="0" normalizeH="0" baseline="0" noProof="0" dirty="0">
                <a:ln>
                  <a:noFill/>
                </a:ln>
                <a:solidFill>
                  <a:srgbClr val="000000"/>
                </a:solidFill>
                <a:effectLst/>
                <a:uLnTx/>
                <a:uFillTx/>
                <a:latin typeface="Poppins"/>
                <a:ea typeface="Poppins"/>
                <a:cs typeface="Poppins"/>
                <a:sym typeface="Poppins"/>
              </a:rPr>
              <a:t> Notes empowers better learning: capture audio &amp; slides, annotate key moments, then refine notes with AI-powered transcripts, outlines, and quizzes.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507" name="Google Shape;507;p76"/>
          <p:cNvSpPr txBox="1">
            <a:spLocks noGrp="1"/>
          </p:cNvSpPr>
          <p:nvPr>
            <p:ph type="ctrTitle"/>
          </p:nvPr>
        </p:nvSpPr>
        <p:spPr>
          <a:xfrm>
            <a:off x="468000" y="468000"/>
            <a:ext cx="5891700" cy="784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600" dirty="0"/>
              <a:t>An overview of </a:t>
            </a:r>
            <a:r>
              <a:rPr lang="en-GB" sz="2600" dirty="0" err="1"/>
              <a:t>Genio’s</a:t>
            </a:r>
            <a:r>
              <a:rPr lang="en-GB" sz="2600" dirty="0"/>
              <a:t> approach to the use of AI</a:t>
            </a:r>
            <a:endParaRPr sz="1400" b="0" dirty="0">
              <a:solidFill>
                <a:srgbClr val="0000FF"/>
              </a:solidFill>
              <a:latin typeface="Nunito Sans"/>
              <a:ea typeface="Nunito Sans"/>
              <a:cs typeface="Nunito Sans"/>
              <a:sym typeface="Nunito Sans"/>
            </a:endParaRPr>
          </a:p>
        </p:txBody>
      </p:sp>
      <p:sp>
        <p:nvSpPr>
          <p:cNvPr id="499" name="Google Shape;499;p76"/>
          <p:cNvSpPr txBox="1">
            <a:spLocks noGrp="1"/>
          </p:cNvSpPr>
          <p:nvPr>
            <p:ph type="body" idx="1"/>
          </p:nvPr>
        </p:nvSpPr>
        <p:spPr>
          <a:xfrm>
            <a:off x="339000" y="2761125"/>
            <a:ext cx="2137200" cy="2154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sz="1600" b="1" dirty="0">
                <a:latin typeface="Poppins"/>
                <a:ea typeface="Poppins"/>
                <a:cs typeface="Poppins"/>
                <a:sym typeface="Poppins"/>
              </a:rPr>
              <a:t>Transparency </a:t>
            </a:r>
            <a:endParaRPr sz="1600" b="1" dirty="0">
              <a:latin typeface="Poppins"/>
              <a:ea typeface="Poppins"/>
              <a:cs typeface="Poppins"/>
              <a:sym typeface="Poppins"/>
            </a:endParaRPr>
          </a:p>
          <a:p>
            <a:pPr marL="0" lvl="0" indent="0" algn="ctr" rtl="0">
              <a:spcBef>
                <a:spcPts val="1000"/>
              </a:spcBef>
              <a:spcAft>
                <a:spcPts val="1000"/>
              </a:spcAft>
              <a:buClr>
                <a:schemeClr val="dk1"/>
              </a:buClr>
              <a:buSzPts val="1100"/>
              <a:buFont typeface="Arial"/>
              <a:buNone/>
            </a:pPr>
            <a:r>
              <a:rPr lang="en-GB" dirty="0"/>
              <a:t>Transparency is key. To see how we use AI in </a:t>
            </a:r>
            <a:r>
              <a:rPr lang="en-GB" dirty="0" err="1"/>
              <a:t>Genio</a:t>
            </a:r>
            <a:r>
              <a:rPr lang="en-GB" dirty="0"/>
              <a:t> Notes, visit </a:t>
            </a:r>
            <a:r>
              <a:rPr lang="en-GB" b="1" u="sng" dirty="0">
                <a:solidFill>
                  <a:srgbClr val="0000FF"/>
                </a:solidFill>
                <a:hlinkClick r:id="rId3">
                  <a:extLst>
                    <a:ext uri="{A12FA001-AC4F-418D-AE19-62706E023703}">
                      <ahyp:hlinkClr xmlns:ahyp="http://schemas.microsoft.com/office/drawing/2018/hyperlinkcolor" val="tx"/>
                    </a:ext>
                  </a:extLst>
                </a:hlinkClick>
              </a:rPr>
              <a:t>go.glean.co/ai-</a:t>
            </a:r>
            <a:r>
              <a:rPr lang="en-GB" b="1" u="sng" dirty="0" err="1">
                <a:solidFill>
                  <a:srgbClr val="0000FF"/>
                </a:solidFill>
                <a:hlinkClick r:id="rId3">
                  <a:extLst>
                    <a:ext uri="{A12FA001-AC4F-418D-AE19-62706E023703}">
                      <ahyp:hlinkClr xmlns:ahyp="http://schemas.microsoft.com/office/drawing/2018/hyperlinkcolor" val="tx"/>
                    </a:ext>
                  </a:extLst>
                </a:hlinkClick>
              </a:rPr>
              <a:t>faq</a:t>
            </a:r>
            <a:endParaRPr dirty="0"/>
          </a:p>
        </p:txBody>
      </p:sp>
      <p:sp>
        <p:nvSpPr>
          <p:cNvPr id="502" name="Google Shape;502;p76"/>
          <p:cNvSpPr txBox="1">
            <a:spLocks noGrp="1"/>
          </p:cNvSpPr>
          <p:nvPr>
            <p:ph type="body" idx="8"/>
          </p:nvPr>
        </p:nvSpPr>
        <p:spPr>
          <a:xfrm>
            <a:off x="2432264" y="2761125"/>
            <a:ext cx="1958400" cy="2154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GB" sz="1600" b="1" dirty="0">
                <a:latin typeface="Poppins"/>
                <a:ea typeface="Poppins"/>
                <a:cs typeface="Poppins"/>
                <a:sym typeface="Poppins"/>
              </a:rPr>
              <a:t>Data</a:t>
            </a:r>
            <a:endParaRPr sz="1600" b="1" dirty="0">
              <a:latin typeface="Poppins"/>
              <a:ea typeface="Poppins"/>
              <a:cs typeface="Poppins"/>
              <a:sym typeface="Poppins"/>
            </a:endParaRPr>
          </a:p>
          <a:p>
            <a:pPr marL="0" lvl="0" indent="0" algn="ctr" rtl="0">
              <a:spcBef>
                <a:spcPts val="1000"/>
              </a:spcBef>
              <a:spcAft>
                <a:spcPts val="1000"/>
              </a:spcAft>
              <a:buNone/>
            </a:pPr>
            <a:r>
              <a:rPr lang="en-GB" dirty="0"/>
              <a:t>AI models from 3rd parties that </a:t>
            </a:r>
            <a:r>
              <a:rPr lang="en-GB" dirty="0" err="1"/>
              <a:t>Genio</a:t>
            </a:r>
            <a:r>
              <a:rPr lang="en-GB" dirty="0"/>
              <a:t> use </a:t>
            </a:r>
            <a:r>
              <a:rPr lang="en-GB" u="sng" dirty="0"/>
              <a:t>will not</a:t>
            </a:r>
            <a:r>
              <a:rPr lang="en-GB" dirty="0"/>
              <a:t> be trained on Glean user data.</a:t>
            </a:r>
            <a:endParaRPr dirty="0"/>
          </a:p>
        </p:txBody>
      </p:sp>
      <p:sp>
        <p:nvSpPr>
          <p:cNvPr id="500" name="Google Shape;500;p76"/>
          <p:cNvSpPr txBox="1">
            <a:spLocks noGrp="1"/>
          </p:cNvSpPr>
          <p:nvPr>
            <p:ph type="body" idx="6"/>
          </p:nvPr>
        </p:nvSpPr>
        <p:spPr>
          <a:xfrm>
            <a:off x="4447846" y="2761125"/>
            <a:ext cx="2065500" cy="21543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Clr>
                <a:schemeClr val="dk1"/>
              </a:buClr>
              <a:buSzPts val="1100"/>
              <a:buFont typeface="Arial"/>
              <a:buNone/>
            </a:pPr>
            <a:r>
              <a:rPr lang="en-GB" sz="1600" b="1" dirty="0">
                <a:latin typeface="Poppins"/>
                <a:ea typeface="Poppins"/>
                <a:cs typeface="Poppins"/>
                <a:sym typeface="Poppins"/>
              </a:rPr>
              <a:t>Efficiency         </a:t>
            </a:r>
            <a:endParaRPr sz="1600" b="1" dirty="0">
              <a:latin typeface="Poppins"/>
              <a:ea typeface="Poppins"/>
              <a:cs typeface="Poppins"/>
              <a:sym typeface="Poppins"/>
            </a:endParaRPr>
          </a:p>
          <a:p>
            <a:pPr marL="0" lvl="0" indent="0" algn="ctr" rtl="0">
              <a:spcBef>
                <a:spcPts val="1000"/>
              </a:spcBef>
              <a:spcAft>
                <a:spcPts val="0"/>
              </a:spcAft>
              <a:buClr>
                <a:schemeClr val="dk1"/>
              </a:buClr>
              <a:buSzPts val="1100"/>
              <a:buFont typeface="Arial"/>
              <a:buNone/>
            </a:pPr>
            <a:r>
              <a:rPr lang="en-GB" dirty="0"/>
              <a:t>AI </a:t>
            </a:r>
            <a:r>
              <a:rPr lang="en-GB" u="sng" dirty="0"/>
              <a:t>should not</a:t>
            </a:r>
            <a:r>
              <a:rPr lang="en-GB" dirty="0"/>
              <a:t> shortcut learning but should remove constraints and make it more efficient.</a:t>
            </a:r>
            <a:endParaRPr dirty="0"/>
          </a:p>
          <a:p>
            <a:pPr marL="0" lvl="0" indent="0" algn="ctr" rtl="0">
              <a:spcBef>
                <a:spcPts val="1000"/>
              </a:spcBef>
              <a:spcAft>
                <a:spcPts val="1000"/>
              </a:spcAft>
              <a:buClr>
                <a:schemeClr val="dk1"/>
              </a:buClr>
              <a:buSzPts val="1100"/>
              <a:buFont typeface="Arial"/>
              <a:buNone/>
            </a:pPr>
            <a:r>
              <a:rPr lang="en-GB" b="1" u="sng" dirty="0">
                <a:solidFill>
                  <a:srgbClr val="0000FF"/>
                </a:solidFill>
                <a:hlinkClick r:id="rId4">
                  <a:extLst>
                    <a:ext uri="{A12FA001-AC4F-418D-AE19-62706E023703}">
                      <ahyp:hlinkClr xmlns:ahyp="http://schemas.microsoft.com/office/drawing/2018/hyperlinkcolor" val="tx"/>
                    </a:ext>
                  </a:extLst>
                </a:hlinkClick>
              </a:rPr>
              <a:t>Productive Friction and AI</a:t>
            </a:r>
            <a:r>
              <a:rPr lang="en-GB" b="1" dirty="0">
                <a:solidFill>
                  <a:srgbClr val="0000FF"/>
                </a:solidFill>
              </a:rPr>
              <a:t> </a:t>
            </a:r>
            <a:endParaRPr b="1" dirty="0">
              <a:solidFill>
                <a:srgbClr val="0000FF"/>
              </a:solidFill>
            </a:endParaRPr>
          </a:p>
        </p:txBody>
      </p:sp>
      <p:sp>
        <p:nvSpPr>
          <p:cNvPr id="501" name="Google Shape;501;p76"/>
          <p:cNvSpPr txBox="1">
            <a:spLocks noGrp="1"/>
          </p:cNvSpPr>
          <p:nvPr>
            <p:ph type="body" idx="7"/>
          </p:nvPr>
        </p:nvSpPr>
        <p:spPr>
          <a:xfrm>
            <a:off x="6619398" y="2761125"/>
            <a:ext cx="1957200" cy="21543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Clr>
                <a:schemeClr val="dk1"/>
              </a:buClr>
              <a:buSzPts val="1100"/>
              <a:buFont typeface="Arial"/>
              <a:buNone/>
            </a:pPr>
            <a:r>
              <a:rPr lang="en-GB" sz="1600" b="1" dirty="0">
                <a:latin typeface="Poppins"/>
                <a:ea typeface="Poppins"/>
                <a:cs typeface="Poppins"/>
                <a:sym typeface="Poppins"/>
              </a:rPr>
              <a:t>Control               </a:t>
            </a:r>
            <a:endParaRPr sz="1600" b="1" dirty="0">
              <a:latin typeface="Poppins"/>
              <a:ea typeface="Poppins"/>
              <a:cs typeface="Poppins"/>
              <a:sym typeface="Poppins"/>
            </a:endParaRPr>
          </a:p>
          <a:p>
            <a:pPr marL="0" lvl="0" indent="0" algn="ctr" rtl="0">
              <a:spcBef>
                <a:spcPts val="1000"/>
              </a:spcBef>
              <a:spcAft>
                <a:spcPts val="1000"/>
              </a:spcAft>
              <a:buNone/>
            </a:pPr>
            <a:r>
              <a:rPr lang="en-GB" dirty="0"/>
              <a:t>AI features </a:t>
            </a:r>
            <a:r>
              <a:rPr lang="en-GB" u="sng" dirty="0"/>
              <a:t>will not</a:t>
            </a:r>
            <a:r>
              <a:rPr lang="en-GB" dirty="0"/>
              <a:t> be forced upon learners. User should remain in control of their usage.</a:t>
            </a:r>
            <a:endParaRPr dirty="0"/>
          </a:p>
        </p:txBody>
      </p:sp>
      <p:pic>
        <p:nvPicPr>
          <p:cNvPr id="503" name="Google Shape;503;p76">
            <a:extLst>
              <a:ext uri="{C183D7F6-B498-43B3-948B-1728B52AA6E4}">
                <adec:decorative xmlns:adec="http://schemas.microsoft.com/office/drawing/2017/decorative" val="1"/>
              </a:ext>
            </a:extLst>
          </p:cNvPr>
          <p:cNvPicPr preferRelativeResize="0">
            <a:picLocks noGrp="1"/>
          </p:cNvPicPr>
          <p:nvPr>
            <p:ph type="pic" idx="3"/>
          </p:nvPr>
        </p:nvPicPr>
        <p:blipFill rotWithShape="1">
          <a:blip r:embed="rId5" cstate="email">
            <a:alphaModFix/>
            <a:extLst>
              <a:ext uri="{28A0092B-C50C-407E-A947-70E740481C1C}">
                <a14:useLocalDpi xmlns:a14="http://schemas.microsoft.com/office/drawing/2010/main"/>
              </a:ext>
            </a:extLst>
          </a:blip>
          <a:srcRect/>
          <a:stretch/>
        </p:blipFill>
        <p:spPr>
          <a:xfrm>
            <a:off x="4986725" y="1584000"/>
            <a:ext cx="987748" cy="987748"/>
          </a:xfrm>
          <a:prstGeom prst="rect">
            <a:avLst/>
          </a:prstGeom>
          <a:effectLst>
            <a:outerShdw blurRad="41927" dist="13976" dir="5400000" algn="bl" rotWithShape="0">
              <a:srgbClr val="000000">
                <a:alpha val="50000"/>
              </a:srgbClr>
            </a:outerShdw>
          </a:effectLst>
        </p:spPr>
      </p:pic>
      <p:pic>
        <p:nvPicPr>
          <p:cNvPr id="504" name="Google Shape;504;p76">
            <a:extLst>
              <a:ext uri="{C183D7F6-B498-43B3-948B-1728B52AA6E4}">
                <adec:decorative xmlns:adec="http://schemas.microsoft.com/office/drawing/2017/decorative" val="1"/>
              </a:ext>
            </a:extLst>
          </p:cNvPr>
          <p:cNvPicPr preferRelativeResize="0">
            <a:picLocks noGrp="1"/>
          </p:cNvPicPr>
          <p:nvPr>
            <p:ph type="pic" idx="4"/>
          </p:nvPr>
        </p:nvPicPr>
        <p:blipFill rotWithShape="1">
          <a:blip r:embed="rId6" cstate="email">
            <a:alphaModFix/>
            <a:extLst>
              <a:ext uri="{28A0092B-C50C-407E-A947-70E740481C1C}">
                <a14:useLocalDpi xmlns:a14="http://schemas.microsoft.com/office/drawing/2010/main"/>
              </a:ext>
            </a:extLst>
          </a:blip>
          <a:srcRect/>
          <a:stretch/>
        </p:blipFill>
        <p:spPr>
          <a:xfrm>
            <a:off x="2919978" y="1584000"/>
            <a:ext cx="987748" cy="987748"/>
          </a:xfrm>
          <a:prstGeom prst="rect">
            <a:avLst/>
          </a:prstGeom>
          <a:effectLst>
            <a:outerShdw blurRad="41927" dist="13976" dir="5400000" algn="bl" rotWithShape="0">
              <a:srgbClr val="000000">
                <a:alpha val="50000"/>
              </a:srgbClr>
            </a:outerShdw>
          </a:effectLst>
        </p:spPr>
      </p:pic>
      <p:pic>
        <p:nvPicPr>
          <p:cNvPr id="505" name="Google Shape;505;p76">
            <a:extLst>
              <a:ext uri="{C183D7F6-B498-43B3-948B-1728B52AA6E4}">
                <adec:decorative xmlns:adec="http://schemas.microsoft.com/office/drawing/2017/decorative" val="1"/>
              </a:ext>
            </a:extLst>
          </p:cNvPr>
          <p:cNvPicPr preferRelativeResize="0">
            <a:picLocks noGrp="1"/>
          </p:cNvPicPr>
          <p:nvPr>
            <p:ph type="pic" idx="5"/>
          </p:nvPr>
        </p:nvPicPr>
        <p:blipFill rotWithShape="1">
          <a:blip r:embed="rId7" cstate="email">
            <a:alphaModFix/>
            <a:extLst>
              <a:ext uri="{28A0092B-C50C-407E-A947-70E740481C1C}">
                <a14:useLocalDpi xmlns:a14="http://schemas.microsoft.com/office/drawing/2010/main"/>
              </a:ext>
            </a:extLst>
          </a:blip>
          <a:srcRect/>
          <a:stretch/>
        </p:blipFill>
        <p:spPr>
          <a:xfrm>
            <a:off x="7104119" y="1584000"/>
            <a:ext cx="987748" cy="987748"/>
          </a:xfrm>
          <a:prstGeom prst="rect">
            <a:avLst/>
          </a:prstGeom>
          <a:effectLst>
            <a:outerShdw blurRad="41927" dist="13976" dir="5400000" algn="bl" rotWithShape="0">
              <a:srgbClr val="000000">
                <a:alpha val="50000"/>
              </a:srgbClr>
            </a:outerShdw>
          </a:effectLst>
        </p:spPr>
      </p:pic>
      <p:pic>
        <p:nvPicPr>
          <p:cNvPr id="506" name="Google Shape;506;p76">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8" cstate="email">
            <a:alphaModFix/>
            <a:extLst>
              <a:ext uri="{28A0092B-C50C-407E-A947-70E740481C1C}">
                <a14:useLocalDpi xmlns:a14="http://schemas.microsoft.com/office/drawing/2010/main"/>
              </a:ext>
            </a:extLst>
          </a:blip>
          <a:srcRect/>
          <a:stretch/>
        </p:blipFill>
        <p:spPr>
          <a:xfrm>
            <a:off x="853225" y="1584000"/>
            <a:ext cx="987748" cy="987748"/>
          </a:xfrm>
          <a:prstGeom prst="rect">
            <a:avLst/>
          </a:prstGeom>
          <a:effectLst>
            <a:outerShdw blurRad="41927" dist="13976" dir="5400000" algn="bl" rotWithShape="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3" name="Google Shape;223;p50"/>
          <p:cNvSpPr txBox="1">
            <a:spLocks noGrp="1"/>
          </p:cNvSpPr>
          <p:nvPr>
            <p:ph type="ctrTitle" idx="4294967295"/>
          </p:nvPr>
        </p:nvSpPr>
        <p:spPr>
          <a:xfrm>
            <a:off x="468800" y="473000"/>
            <a:ext cx="4786200" cy="6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From our beginnings…</a:t>
            </a:r>
            <a:endParaRPr/>
          </a:p>
        </p:txBody>
      </p:sp>
      <p:pic>
        <p:nvPicPr>
          <p:cNvPr id="226" name="Google Shape;226;p50">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68275" y="1235587"/>
            <a:ext cx="2208650" cy="1176038"/>
          </a:xfrm>
          <a:prstGeom prst="rect">
            <a:avLst/>
          </a:prstGeom>
          <a:noFill/>
          <a:ln>
            <a:noFill/>
          </a:ln>
        </p:spPr>
      </p:pic>
      <p:pic>
        <p:nvPicPr>
          <p:cNvPr id="219" name="Google Shape;219;p50">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2841562"/>
            <a:ext cx="9143999" cy="3148169"/>
          </a:xfrm>
          <a:prstGeom prst="rect">
            <a:avLst/>
          </a:prstGeom>
          <a:noFill/>
          <a:ln>
            <a:noFill/>
          </a:ln>
        </p:spPr>
      </p:pic>
      <p:sp>
        <p:nvSpPr>
          <p:cNvPr id="221" name="Google Shape;221;p50">
            <a:extLst>
              <a:ext uri="{C183D7F6-B498-43B3-948B-1728B52AA6E4}">
                <adec:decorative xmlns:adec="http://schemas.microsoft.com/office/drawing/2017/decorative" val="1"/>
              </a:ext>
            </a:extLst>
          </p:cNvPr>
          <p:cNvSpPr/>
          <p:nvPr/>
        </p:nvSpPr>
        <p:spPr>
          <a:xfrm>
            <a:off x="1824550" y="2792675"/>
            <a:ext cx="337500" cy="337500"/>
          </a:xfrm>
          <a:prstGeom prst="ellipse">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cxnSp>
        <p:nvCxnSpPr>
          <p:cNvPr id="222" name="Google Shape;222;p50">
            <a:extLst>
              <a:ext uri="{C183D7F6-B498-43B3-948B-1728B52AA6E4}">
                <adec:decorative xmlns:adec="http://schemas.microsoft.com/office/drawing/2017/decorative" val="1"/>
              </a:ext>
            </a:extLst>
          </p:cNvPr>
          <p:cNvCxnSpPr>
            <a:stCxn id="221" idx="6"/>
          </p:cNvCxnSpPr>
          <p:nvPr/>
        </p:nvCxnSpPr>
        <p:spPr>
          <a:xfrm>
            <a:off x="2162050" y="2961425"/>
            <a:ext cx="8259300" cy="2100"/>
          </a:xfrm>
          <a:prstGeom prst="straightConnector1">
            <a:avLst/>
          </a:prstGeom>
          <a:noFill/>
          <a:ln w="19050" cap="flat" cmpd="sng">
            <a:solidFill>
              <a:srgbClr val="000000"/>
            </a:solidFill>
            <a:prstDash val="solid"/>
            <a:round/>
            <a:headEnd type="none" w="med" len="med"/>
            <a:tailEnd type="none" w="med" len="med"/>
          </a:ln>
        </p:spPr>
      </p:cxnSp>
      <p:sp>
        <p:nvSpPr>
          <p:cNvPr id="224" name="Google Shape;224;p50">
            <a:extLst>
              <a:ext uri="{C183D7F6-B498-43B3-948B-1728B52AA6E4}">
                <adec:decorative xmlns:adec="http://schemas.microsoft.com/office/drawing/2017/decorative" val="1"/>
              </a:ext>
            </a:extLst>
          </p:cNvPr>
          <p:cNvSpPr/>
          <p:nvPr/>
        </p:nvSpPr>
        <p:spPr>
          <a:xfrm>
            <a:off x="6798213" y="2792675"/>
            <a:ext cx="337500" cy="337500"/>
          </a:xfrm>
          <a:prstGeom prst="ellipse">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228" name="Google Shape;228;p50"/>
          <p:cNvSpPr txBox="1">
            <a:spLocks noGrp="1"/>
          </p:cNvSpPr>
          <p:nvPr>
            <p:ph type="body" idx="4294967295"/>
          </p:nvPr>
        </p:nvSpPr>
        <p:spPr>
          <a:xfrm>
            <a:off x="783400" y="2411625"/>
            <a:ext cx="2419800" cy="635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GB" sz="1400" b="1"/>
              <a:t>Audio Notetaker</a:t>
            </a:r>
            <a:r>
              <a:rPr lang="en-GB" sz="1400"/>
              <a:t> launched</a:t>
            </a:r>
            <a:endParaRPr sz="1400" b="1"/>
          </a:p>
        </p:txBody>
      </p:sp>
      <p:sp>
        <p:nvSpPr>
          <p:cNvPr id="220" name="Google Shape;220;p50"/>
          <p:cNvSpPr txBox="1"/>
          <p:nvPr/>
        </p:nvSpPr>
        <p:spPr>
          <a:xfrm>
            <a:off x="783400" y="3252125"/>
            <a:ext cx="2419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200" b="1">
                <a:latin typeface="Poppins"/>
                <a:ea typeface="Poppins"/>
                <a:cs typeface="Poppins"/>
                <a:sym typeface="Poppins"/>
              </a:rPr>
              <a:t>2007</a:t>
            </a:r>
            <a:endParaRPr sz="1000">
              <a:solidFill>
                <a:srgbClr val="000000"/>
              </a:solidFill>
              <a:latin typeface="Poppins Light"/>
              <a:ea typeface="Poppins Light"/>
              <a:cs typeface="Poppins Light"/>
              <a:sym typeface="Poppins Light"/>
            </a:endParaRPr>
          </a:p>
        </p:txBody>
      </p:sp>
      <p:pic>
        <p:nvPicPr>
          <p:cNvPr id="227" name="Google Shape;227;p50" descr="Sonocent logo"/>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843325" y="1145902"/>
            <a:ext cx="2208650" cy="1043900"/>
          </a:xfrm>
          <a:prstGeom prst="rect">
            <a:avLst/>
          </a:prstGeom>
          <a:noFill/>
          <a:ln>
            <a:noFill/>
          </a:ln>
        </p:spPr>
      </p:pic>
      <p:sp>
        <p:nvSpPr>
          <p:cNvPr id="229" name="Google Shape;229;p50"/>
          <p:cNvSpPr txBox="1">
            <a:spLocks noGrp="1"/>
          </p:cNvSpPr>
          <p:nvPr>
            <p:ph type="body" idx="4294967295"/>
          </p:nvPr>
        </p:nvSpPr>
        <p:spPr>
          <a:xfrm>
            <a:off x="5843325" y="2193975"/>
            <a:ext cx="2247300" cy="6354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1200"/>
              </a:spcAft>
              <a:buNone/>
            </a:pPr>
            <a:r>
              <a:rPr lang="en-GB" sz="1400"/>
              <a:t>We expand into </a:t>
            </a:r>
            <a:r>
              <a:rPr lang="en-GB" sz="1400" b="1"/>
              <a:t>Higher Education</a:t>
            </a:r>
            <a:r>
              <a:rPr lang="en-GB" sz="1400"/>
              <a:t> </a:t>
            </a:r>
            <a:r>
              <a:rPr lang="en-GB" sz="1400" b="1"/>
              <a:t>institutions</a:t>
            </a:r>
            <a:endParaRPr sz="1400" b="1"/>
          </a:p>
        </p:txBody>
      </p:sp>
      <p:sp>
        <p:nvSpPr>
          <p:cNvPr id="225" name="Google Shape;225;p50"/>
          <p:cNvSpPr txBox="1"/>
          <p:nvPr/>
        </p:nvSpPr>
        <p:spPr>
          <a:xfrm>
            <a:off x="5757075" y="3252125"/>
            <a:ext cx="2419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200" b="1">
                <a:latin typeface="Poppins"/>
                <a:ea typeface="Poppins"/>
                <a:cs typeface="Poppins"/>
                <a:sym typeface="Poppins"/>
              </a:rPr>
              <a:t>2012</a:t>
            </a:r>
            <a:endParaRPr sz="1000">
              <a:solidFill>
                <a:srgbClr val="000000"/>
              </a:solidFill>
              <a:latin typeface="Poppins Light"/>
              <a:ea typeface="Poppins Light"/>
              <a:cs typeface="Poppins Light"/>
              <a:sym typeface="Poppins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5" name="Google Shape;515;p77"/>
          <p:cNvSpPr txBox="1">
            <a:spLocks noGrp="1"/>
          </p:cNvSpPr>
          <p:nvPr>
            <p:ph type="ctrTitle"/>
          </p:nvPr>
        </p:nvSpPr>
        <p:spPr>
          <a:xfrm>
            <a:off x="689992" y="701600"/>
            <a:ext cx="6903900" cy="8004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a:t>We’ve been supporting the “new majority”,</a:t>
            </a:r>
            <a:br>
              <a:rPr lang="en-GB"/>
            </a:br>
            <a:r>
              <a:rPr lang="en-GB"/>
              <a:t>and have seen impressive results</a:t>
            </a:r>
            <a:endParaRPr/>
          </a:p>
        </p:txBody>
      </p:sp>
      <p:sp>
        <p:nvSpPr>
          <p:cNvPr id="516" name="Google Shape;516;p77"/>
          <p:cNvSpPr txBox="1"/>
          <p:nvPr/>
        </p:nvSpPr>
        <p:spPr>
          <a:xfrm>
            <a:off x="310250" y="1826400"/>
            <a:ext cx="3000000" cy="1092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5900" b="1">
                <a:solidFill>
                  <a:srgbClr val="7030A0"/>
                </a:solidFill>
                <a:highlight>
                  <a:srgbClr val="FFFFFF"/>
                </a:highlight>
                <a:latin typeface="Poppins"/>
                <a:ea typeface="Poppins"/>
                <a:cs typeface="Poppins"/>
                <a:sym typeface="Poppins"/>
              </a:rPr>
              <a:t>74%</a:t>
            </a:r>
            <a:endParaRPr sz="2800">
              <a:solidFill>
                <a:srgbClr val="7030A0"/>
              </a:solidFill>
            </a:endParaRPr>
          </a:p>
        </p:txBody>
      </p:sp>
      <p:sp>
        <p:nvSpPr>
          <p:cNvPr id="513" name="Google Shape;513;p77"/>
          <p:cNvSpPr txBox="1">
            <a:spLocks noGrp="1"/>
          </p:cNvSpPr>
          <p:nvPr>
            <p:ph type="body" idx="1"/>
          </p:nvPr>
        </p:nvSpPr>
        <p:spPr>
          <a:xfrm>
            <a:off x="686600" y="2937325"/>
            <a:ext cx="2247300" cy="1102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GB"/>
              <a:t>of students said Genio Notes helped </a:t>
            </a:r>
            <a:r>
              <a:rPr lang="en-GB" b="1"/>
              <a:t>improve their study skills</a:t>
            </a:r>
            <a:endParaRPr b="1"/>
          </a:p>
        </p:txBody>
      </p:sp>
      <p:sp>
        <p:nvSpPr>
          <p:cNvPr id="517" name="Google Shape;517;p77"/>
          <p:cNvSpPr txBox="1"/>
          <p:nvPr/>
        </p:nvSpPr>
        <p:spPr>
          <a:xfrm>
            <a:off x="3072000" y="1849500"/>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5600" b="1">
                <a:solidFill>
                  <a:srgbClr val="FF5457"/>
                </a:solidFill>
                <a:highlight>
                  <a:srgbClr val="FFFFFF"/>
                </a:highlight>
                <a:latin typeface="Poppins"/>
                <a:ea typeface="Poppins"/>
                <a:cs typeface="Poppins"/>
                <a:sym typeface="Poppins"/>
              </a:rPr>
              <a:t>81%</a:t>
            </a:r>
            <a:endParaRPr sz="2500"/>
          </a:p>
        </p:txBody>
      </p:sp>
      <p:sp>
        <p:nvSpPr>
          <p:cNvPr id="514" name="Google Shape;514;p77"/>
          <p:cNvSpPr txBox="1">
            <a:spLocks noGrp="1"/>
          </p:cNvSpPr>
          <p:nvPr>
            <p:ph type="body" idx="3"/>
          </p:nvPr>
        </p:nvSpPr>
        <p:spPr>
          <a:xfrm>
            <a:off x="3493500" y="2937325"/>
            <a:ext cx="2157000" cy="1102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GB"/>
              <a:t>of students said Genio Notes enabled them to</a:t>
            </a:r>
            <a:r>
              <a:rPr lang="en-GB" b="1"/>
              <a:t> enjoy their course more</a:t>
            </a:r>
            <a:endParaRPr b="1"/>
          </a:p>
        </p:txBody>
      </p:sp>
      <p:sp>
        <p:nvSpPr>
          <p:cNvPr id="518" name="Google Shape;518;p77"/>
          <p:cNvSpPr txBox="1"/>
          <p:nvPr/>
        </p:nvSpPr>
        <p:spPr>
          <a:xfrm>
            <a:off x="5833850" y="1849500"/>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5600" b="1">
                <a:solidFill>
                  <a:schemeClr val="accent4">
                    <a:lumMod val="50000"/>
                  </a:schemeClr>
                </a:solidFill>
                <a:highlight>
                  <a:srgbClr val="FFFFFF"/>
                </a:highlight>
                <a:latin typeface="Poppins"/>
                <a:ea typeface="Poppins"/>
                <a:cs typeface="Poppins"/>
                <a:sym typeface="Poppins"/>
              </a:rPr>
              <a:t>76%</a:t>
            </a:r>
            <a:endParaRPr sz="2500">
              <a:solidFill>
                <a:schemeClr val="accent4">
                  <a:lumMod val="50000"/>
                </a:schemeClr>
              </a:solidFill>
            </a:endParaRPr>
          </a:p>
        </p:txBody>
      </p:sp>
      <p:sp>
        <p:nvSpPr>
          <p:cNvPr id="512" name="Google Shape;512;p77"/>
          <p:cNvSpPr txBox="1">
            <a:spLocks noGrp="1"/>
          </p:cNvSpPr>
          <p:nvPr>
            <p:ph type="body" idx="5"/>
          </p:nvPr>
        </p:nvSpPr>
        <p:spPr>
          <a:xfrm>
            <a:off x="6147050" y="2937325"/>
            <a:ext cx="2373600" cy="1102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GB"/>
              <a:t>of students said Genio notes made them </a:t>
            </a:r>
            <a:r>
              <a:rPr lang="en-GB" b="1"/>
              <a:t>more confident with note taking</a:t>
            </a:r>
            <a:endParaRPr b="1"/>
          </a:p>
        </p:txBody>
      </p:sp>
      <p:sp>
        <p:nvSpPr>
          <p:cNvPr id="519" name="Google Shape;519;p77"/>
          <p:cNvSpPr txBox="1"/>
          <p:nvPr/>
        </p:nvSpPr>
        <p:spPr>
          <a:xfrm>
            <a:off x="697100" y="4647425"/>
            <a:ext cx="727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t>Data from The 2025 Learner Impact Report</a:t>
            </a:r>
            <a:endParaRPr sz="1100" i="1">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23"/>
        <p:cNvGrpSpPr/>
        <p:nvPr/>
      </p:nvGrpSpPr>
      <p:grpSpPr>
        <a:xfrm>
          <a:off x="0" y="0"/>
          <a:ext cx="0" cy="0"/>
          <a:chOff x="0" y="0"/>
          <a:chExt cx="0" cy="0"/>
        </a:xfrm>
      </p:grpSpPr>
      <p:sp>
        <p:nvSpPr>
          <p:cNvPr id="526" name="Google Shape;526;p78"/>
          <p:cNvSpPr txBox="1">
            <a:spLocks noGrp="1"/>
          </p:cNvSpPr>
          <p:nvPr>
            <p:ph type="ctrTitle"/>
          </p:nvPr>
        </p:nvSpPr>
        <p:spPr>
          <a:xfrm>
            <a:off x="803600" y="206750"/>
            <a:ext cx="7621800" cy="1032000"/>
          </a:xfrm>
          <a:prstGeom prst="rect">
            <a:avLst/>
          </a:prstGeom>
        </p:spPr>
        <p:txBody>
          <a:bodyPr spcFirstLastPara="1" wrap="square" lIns="91425" tIns="91425" rIns="91425" bIns="91425" anchor="ctr" anchorCtr="0">
            <a:normAutofit/>
          </a:bodyPr>
          <a:lstStyle/>
          <a:p>
            <a:pPr marL="0" lvl="0" indent="0" algn="l" rtl="0">
              <a:lnSpc>
                <a:spcPct val="115000"/>
              </a:lnSpc>
              <a:spcBef>
                <a:spcPts val="0"/>
              </a:spcBef>
              <a:spcAft>
                <a:spcPts val="0"/>
              </a:spcAft>
              <a:buNone/>
            </a:pPr>
            <a:r>
              <a:rPr lang="en-GB" dirty="0"/>
              <a:t>Some 2024 usage statistics</a:t>
            </a:r>
            <a:endParaRPr sz="2000" b="0" i="1" dirty="0"/>
          </a:p>
        </p:txBody>
      </p:sp>
      <p:pic>
        <p:nvPicPr>
          <p:cNvPr id="524" name="Google Shape;524;p78" descr="22 million notes were created by learners in 202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53325" y="1087025"/>
            <a:ext cx="3502250" cy="3502250"/>
          </a:xfrm>
          <a:prstGeom prst="rect">
            <a:avLst/>
          </a:prstGeom>
          <a:noFill/>
          <a:ln>
            <a:noFill/>
          </a:ln>
        </p:spPr>
      </p:pic>
      <p:pic>
        <p:nvPicPr>
          <p:cNvPr id="525" name="Google Shape;525;p78" descr="4.7 million notes were created in October 202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031525" y="1087025"/>
            <a:ext cx="3502250" cy="3502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30"/>
        <p:cNvGrpSpPr/>
        <p:nvPr/>
      </p:nvGrpSpPr>
      <p:grpSpPr>
        <a:xfrm>
          <a:off x="0" y="0"/>
          <a:ext cx="0" cy="0"/>
          <a:chOff x="0" y="0"/>
          <a:chExt cx="0" cy="0"/>
        </a:xfrm>
      </p:grpSpPr>
      <p:sp>
        <p:nvSpPr>
          <p:cNvPr id="533" name="Google Shape;533;p79"/>
          <p:cNvSpPr txBox="1">
            <a:spLocks noGrp="1"/>
          </p:cNvSpPr>
          <p:nvPr>
            <p:ph type="ctrTitle"/>
          </p:nvPr>
        </p:nvSpPr>
        <p:spPr>
          <a:xfrm>
            <a:off x="803600" y="206750"/>
            <a:ext cx="7621800" cy="1032000"/>
          </a:xfrm>
          <a:prstGeom prst="rect">
            <a:avLst/>
          </a:prstGeom>
        </p:spPr>
        <p:txBody>
          <a:bodyPr spcFirstLastPara="1" wrap="square" lIns="91425" tIns="91425" rIns="91425" bIns="91425" anchor="ctr" anchorCtr="0">
            <a:normAutofit/>
          </a:bodyPr>
          <a:lstStyle/>
          <a:p>
            <a:pPr marL="0" lvl="0" indent="0" algn="l" rtl="0">
              <a:lnSpc>
                <a:spcPct val="115000"/>
              </a:lnSpc>
              <a:spcBef>
                <a:spcPts val="0"/>
              </a:spcBef>
              <a:spcAft>
                <a:spcPts val="0"/>
              </a:spcAft>
              <a:buNone/>
            </a:pPr>
            <a:r>
              <a:rPr lang="en-GB" dirty="0"/>
              <a:t>Some more 2024 usage statistics</a:t>
            </a:r>
            <a:endParaRPr sz="2000" b="0" i="1" dirty="0"/>
          </a:p>
        </p:txBody>
      </p:sp>
      <p:pic>
        <p:nvPicPr>
          <p:cNvPr id="532" name="Google Shape;532;p79" descr="4.9 billion words were transcribed by learners in 202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03711" y="1157725"/>
            <a:ext cx="3377576" cy="3377576"/>
          </a:xfrm>
          <a:prstGeom prst="rect">
            <a:avLst/>
          </a:prstGeom>
          <a:noFill/>
          <a:ln>
            <a:noFill/>
          </a:ln>
        </p:spPr>
      </p:pic>
      <p:pic>
        <p:nvPicPr>
          <p:cNvPr id="531" name="Google Shape;531;p79" descr="1.1 million minutes of live captions were captured in 202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986725" y="1157725"/>
            <a:ext cx="3377574" cy="33775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0"/>
          <p:cNvSpPr txBox="1">
            <a:spLocks noGrp="1"/>
          </p:cNvSpPr>
          <p:nvPr>
            <p:ph type="ctrTitle"/>
          </p:nvPr>
        </p:nvSpPr>
        <p:spPr>
          <a:xfrm>
            <a:off x="460700" y="539850"/>
            <a:ext cx="5177700" cy="1032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dirty="0"/>
              <a:t>From Impact to Opportunity</a:t>
            </a:r>
            <a:endParaRPr dirty="0"/>
          </a:p>
          <a:p>
            <a:pPr marL="0" lvl="0" indent="0" algn="ctr" rtl="0">
              <a:spcBef>
                <a:spcPts val="0"/>
              </a:spcBef>
              <a:spcAft>
                <a:spcPts val="0"/>
              </a:spcAft>
              <a:buNone/>
            </a:pPr>
            <a:endParaRPr dirty="0"/>
          </a:p>
        </p:txBody>
      </p:sp>
      <p:sp>
        <p:nvSpPr>
          <p:cNvPr id="539" name="Google Shape;539;p80"/>
          <p:cNvSpPr txBox="1"/>
          <p:nvPr/>
        </p:nvSpPr>
        <p:spPr>
          <a:xfrm>
            <a:off x="773575" y="1431900"/>
            <a:ext cx="2781600" cy="227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GB" sz="1700" b="1" dirty="0">
                <a:solidFill>
                  <a:schemeClr val="dk1"/>
                </a:solidFill>
                <a:latin typeface="Poppins"/>
                <a:ea typeface="Poppins"/>
                <a:cs typeface="Poppins"/>
                <a:sym typeface="Poppins"/>
              </a:rPr>
              <a:t>Our Proven Success Shows...</a:t>
            </a:r>
            <a:endParaRPr sz="1700" b="1" dirty="0">
              <a:solidFill>
                <a:schemeClr val="dk1"/>
              </a:solidFill>
              <a:latin typeface="Poppins"/>
              <a:ea typeface="Poppins"/>
              <a:cs typeface="Poppins"/>
              <a:sym typeface="Poppins"/>
            </a:endParaRPr>
          </a:p>
          <a:p>
            <a:pPr marL="457200" lvl="0" indent="-311150" algn="l" rtl="0">
              <a:lnSpc>
                <a:spcPct val="115000"/>
              </a:lnSpc>
              <a:spcBef>
                <a:spcPts val="1200"/>
              </a:spcBef>
              <a:spcAft>
                <a:spcPts val="0"/>
              </a:spcAft>
              <a:buClr>
                <a:schemeClr val="dk1"/>
              </a:buClr>
              <a:buSzPts val="1300"/>
              <a:buChar char="●"/>
            </a:pPr>
            <a:r>
              <a:rPr lang="en-GB" sz="1300" dirty="0">
                <a:solidFill>
                  <a:schemeClr val="dk1"/>
                </a:solidFill>
                <a:latin typeface="Poppins"/>
                <a:ea typeface="Poppins"/>
                <a:cs typeface="Poppins"/>
                <a:sym typeface="Poppins"/>
              </a:rPr>
              <a:t>How </a:t>
            </a:r>
            <a:r>
              <a:rPr lang="en-GB" sz="1300" dirty="0" err="1">
                <a:solidFill>
                  <a:schemeClr val="dk1"/>
                </a:solidFill>
                <a:latin typeface="Poppins"/>
                <a:ea typeface="Poppins"/>
                <a:cs typeface="Poppins"/>
                <a:sym typeface="Poppins"/>
              </a:rPr>
              <a:t>Genio</a:t>
            </a:r>
            <a:r>
              <a:rPr lang="en-GB" sz="1300" dirty="0">
                <a:solidFill>
                  <a:schemeClr val="dk1"/>
                </a:solidFill>
                <a:latin typeface="Poppins"/>
                <a:ea typeface="Poppins"/>
                <a:cs typeface="Poppins"/>
                <a:sym typeface="Poppins"/>
              </a:rPr>
              <a:t> Notes </a:t>
            </a:r>
            <a:r>
              <a:rPr lang="en-GB" sz="1300" b="1" dirty="0">
                <a:solidFill>
                  <a:schemeClr val="dk1"/>
                </a:solidFill>
                <a:latin typeface="Poppins"/>
                <a:ea typeface="Poppins"/>
                <a:cs typeface="Poppins"/>
                <a:sym typeface="Poppins"/>
              </a:rPr>
              <a:t>transforms learning</a:t>
            </a:r>
            <a:r>
              <a:rPr lang="en-GB" sz="1300" dirty="0">
                <a:solidFill>
                  <a:schemeClr val="dk1"/>
                </a:solidFill>
                <a:latin typeface="Poppins"/>
                <a:ea typeface="Poppins"/>
                <a:cs typeface="Poppins"/>
                <a:sym typeface="Poppins"/>
              </a:rPr>
              <a:t> for thousands.</a:t>
            </a:r>
            <a:endParaRPr sz="1300" dirty="0">
              <a:solidFill>
                <a:schemeClr val="dk1"/>
              </a:solidFill>
              <a:latin typeface="Poppins"/>
              <a:ea typeface="Poppins"/>
              <a:cs typeface="Poppins"/>
              <a:sym typeface="Poppins"/>
            </a:endParaRPr>
          </a:p>
          <a:p>
            <a:pPr marL="457200" lvl="0" indent="-311150" algn="l" rtl="0">
              <a:lnSpc>
                <a:spcPct val="115000"/>
              </a:lnSpc>
              <a:spcBef>
                <a:spcPts val="0"/>
              </a:spcBef>
              <a:spcAft>
                <a:spcPts val="0"/>
              </a:spcAft>
              <a:buClr>
                <a:schemeClr val="dk1"/>
              </a:buClr>
              <a:buSzPts val="1300"/>
              <a:buChar char="●"/>
            </a:pPr>
            <a:r>
              <a:rPr lang="en-GB" sz="1300" dirty="0">
                <a:solidFill>
                  <a:schemeClr val="dk1"/>
                </a:solidFill>
                <a:latin typeface="Poppins"/>
                <a:ea typeface="Poppins"/>
                <a:cs typeface="Poppins"/>
                <a:sym typeface="Poppins"/>
              </a:rPr>
              <a:t>The </a:t>
            </a:r>
            <a:r>
              <a:rPr lang="en-GB" sz="1300" b="1" dirty="0">
                <a:solidFill>
                  <a:schemeClr val="dk1"/>
                </a:solidFill>
                <a:latin typeface="Poppins"/>
                <a:ea typeface="Poppins"/>
                <a:cs typeface="Poppins"/>
                <a:sym typeface="Poppins"/>
              </a:rPr>
              <a:t>power of effective tools</a:t>
            </a:r>
            <a:r>
              <a:rPr lang="en-GB" sz="1300" dirty="0">
                <a:solidFill>
                  <a:schemeClr val="dk1"/>
                </a:solidFill>
                <a:latin typeface="Poppins"/>
                <a:ea typeface="Poppins"/>
                <a:cs typeface="Poppins"/>
                <a:sym typeface="Poppins"/>
              </a:rPr>
              <a:t> in student hands.</a:t>
            </a:r>
            <a:endParaRPr sz="1300" dirty="0">
              <a:solidFill>
                <a:schemeClr val="dk1"/>
              </a:solidFill>
              <a:latin typeface="Poppins"/>
              <a:ea typeface="Poppins"/>
              <a:cs typeface="Poppins"/>
              <a:sym typeface="Poppins"/>
            </a:endParaRPr>
          </a:p>
          <a:p>
            <a:pPr marL="914400" lvl="1" indent="-311150" algn="l" rtl="0">
              <a:lnSpc>
                <a:spcPct val="115000"/>
              </a:lnSpc>
              <a:spcBef>
                <a:spcPts val="0"/>
              </a:spcBef>
              <a:spcAft>
                <a:spcPts val="0"/>
              </a:spcAft>
              <a:buClr>
                <a:schemeClr val="dk1"/>
              </a:buClr>
              <a:buSzPts val="1300"/>
              <a:buFont typeface="Poppins"/>
              <a:buChar char="○"/>
            </a:pPr>
            <a:r>
              <a:rPr lang="en-GB" sz="1300" i="1" dirty="0">
                <a:solidFill>
                  <a:schemeClr val="dk1"/>
                </a:solidFill>
                <a:latin typeface="Poppins"/>
                <a:ea typeface="Poppins"/>
                <a:cs typeface="Poppins"/>
                <a:sym typeface="Poppins"/>
              </a:rPr>
              <a:t>learning.</a:t>
            </a:r>
            <a:endParaRPr sz="1300" i="1" dirty="0">
              <a:solidFill>
                <a:schemeClr val="dk1"/>
              </a:solidFill>
              <a:latin typeface="Poppins"/>
              <a:ea typeface="Poppins"/>
              <a:cs typeface="Poppins"/>
              <a:sym typeface="Poppins"/>
            </a:endParaRPr>
          </a:p>
          <a:p>
            <a:pPr marL="0" lvl="0" indent="0" algn="l" rtl="0">
              <a:spcBef>
                <a:spcPts val="1200"/>
              </a:spcBef>
              <a:spcAft>
                <a:spcPts val="0"/>
              </a:spcAft>
              <a:buNone/>
            </a:pPr>
            <a:endParaRPr sz="1800" dirty="0">
              <a:solidFill>
                <a:schemeClr val="dk1"/>
              </a:solidFill>
              <a:latin typeface="Nunito Sans"/>
              <a:ea typeface="Nunito Sans"/>
              <a:cs typeface="Nunito Sans"/>
              <a:sym typeface="Nunito Sans"/>
            </a:endParaRPr>
          </a:p>
        </p:txBody>
      </p:sp>
      <p:sp>
        <p:nvSpPr>
          <p:cNvPr id="540" name="Google Shape;540;p80"/>
          <p:cNvSpPr txBox="1"/>
          <p:nvPr/>
        </p:nvSpPr>
        <p:spPr>
          <a:xfrm>
            <a:off x="3555175" y="1431900"/>
            <a:ext cx="2736300" cy="227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GB" sz="1700" b="1" dirty="0">
                <a:solidFill>
                  <a:schemeClr val="dk1"/>
                </a:solidFill>
              </a:rPr>
              <a:t>...</a:t>
            </a:r>
            <a:r>
              <a:rPr lang="en-GB" sz="1700" b="1" dirty="0">
                <a:solidFill>
                  <a:schemeClr val="dk1"/>
                </a:solidFill>
                <a:latin typeface="Poppins"/>
                <a:ea typeface="Poppins"/>
                <a:cs typeface="Poppins"/>
                <a:sym typeface="Poppins"/>
              </a:rPr>
              <a:t>But a Core Challenge Remains:</a:t>
            </a:r>
            <a:endParaRPr sz="1700" b="1" dirty="0">
              <a:solidFill>
                <a:schemeClr val="dk1"/>
              </a:solidFill>
              <a:latin typeface="Poppins"/>
              <a:ea typeface="Poppins"/>
              <a:cs typeface="Poppins"/>
              <a:sym typeface="Poppins"/>
            </a:endParaRPr>
          </a:p>
          <a:p>
            <a:pPr marL="457200" lvl="0" indent="-311150" algn="l" rtl="0">
              <a:lnSpc>
                <a:spcPct val="115000"/>
              </a:lnSpc>
              <a:spcBef>
                <a:spcPts val="1200"/>
              </a:spcBef>
              <a:spcAft>
                <a:spcPts val="0"/>
              </a:spcAft>
              <a:buClr>
                <a:schemeClr val="dk1"/>
              </a:buClr>
              <a:buSzPts val="1300"/>
              <a:buChar char="●"/>
            </a:pPr>
            <a:r>
              <a:rPr lang="en-GB" sz="1300" dirty="0">
                <a:solidFill>
                  <a:schemeClr val="dk1"/>
                </a:solidFill>
                <a:latin typeface="Poppins"/>
                <a:ea typeface="Poppins"/>
                <a:cs typeface="Poppins"/>
                <a:sym typeface="Poppins"/>
              </a:rPr>
              <a:t>Many students </a:t>
            </a:r>
            <a:r>
              <a:rPr lang="en-GB" sz="1300" b="1" dirty="0">
                <a:solidFill>
                  <a:schemeClr val="dk1"/>
                </a:solidFill>
                <a:latin typeface="Poppins"/>
                <a:ea typeface="Poppins"/>
                <a:cs typeface="Poppins"/>
                <a:sym typeface="Poppins"/>
              </a:rPr>
              <a:t>lack fundamental note-taking skills.</a:t>
            </a:r>
            <a:endParaRPr sz="1300" b="1" dirty="0">
              <a:solidFill>
                <a:schemeClr val="dk1"/>
              </a:solidFill>
              <a:latin typeface="Poppins"/>
              <a:ea typeface="Poppins"/>
              <a:cs typeface="Poppins"/>
              <a:sym typeface="Poppins"/>
            </a:endParaRPr>
          </a:p>
          <a:p>
            <a:pPr marL="457200" lvl="0" indent="-311150" algn="l" rtl="0">
              <a:lnSpc>
                <a:spcPct val="115000"/>
              </a:lnSpc>
              <a:spcBef>
                <a:spcPts val="0"/>
              </a:spcBef>
              <a:spcAft>
                <a:spcPts val="0"/>
              </a:spcAft>
              <a:buClr>
                <a:schemeClr val="dk1"/>
              </a:buClr>
              <a:buSzPts val="1300"/>
              <a:buChar char="●"/>
            </a:pPr>
            <a:r>
              <a:rPr lang="en-GB" sz="1300" dirty="0">
                <a:solidFill>
                  <a:schemeClr val="dk1"/>
                </a:solidFill>
                <a:latin typeface="Poppins"/>
                <a:ea typeface="Poppins"/>
                <a:cs typeface="Poppins"/>
                <a:sym typeface="Poppins"/>
              </a:rPr>
              <a:t>The need for </a:t>
            </a:r>
            <a:r>
              <a:rPr lang="en-GB" sz="1300" b="1" dirty="0">
                <a:solidFill>
                  <a:schemeClr val="dk1"/>
                </a:solidFill>
                <a:latin typeface="Poppins"/>
                <a:ea typeface="Poppins"/>
                <a:cs typeface="Poppins"/>
                <a:sym typeface="Poppins"/>
              </a:rPr>
              <a:t>structured guidance</a:t>
            </a:r>
            <a:r>
              <a:rPr lang="en-GB" sz="1300" dirty="0">
                <a:solidFill>
                  <a:schemeClr val="dk1"/>
                </a:solidFill>
                <a:latin typeface="Poppins"/>
                <a:ea typeface="Poppins"/>
                <a:cs typeface="Poppins"/>
                <a:sym typeface="Poppins"/>
              </a:rPr>
              <a:t> in capturing knowledge.</a:t>
            </a:r>
            <a:endParaRPr sz="1300" dirty="0">
              <a:solidFill>
                <a:schemeClr val="dk1"/>
              </a:solidFill>
              <a:latin typeface="Poppins"/>
              <a:ea typeface="Poppins"/>
              <a:cs typeface="Poppins"/>
              <a:sym typeface="Poppins"/>
            </a:endParaRPr>
          </a:p>
          <a:p>
            <a:pPr marL="0" lvl="0" indent="0" algn="l" rtl="0">
              <a:spcBef>
                <a:spcPts val="1200"/>
              </a:spcBef>
              <a:spcAft>
                <a:spcPts val="0"/>
              </a:spcAft>
              <a:buNone/>
            </a:pPr>
            <a:endParaRPr sz="1800" dirty="0">
              <a:solidFill>
                <a:schemeClr val="dk1"/>
              </a:solidFill>
              <a:latin typeface="Nunito Sans"/>
              <a:ea typeface="Nunito Sans"/>
              <a:cs typeface="Nunito Sans"/>
              <a:sym typeface="Nunito Sans"/>
            </a:endParaRPr>
          </a:p>
        </p:txBody>
      </p:sp>
      <p:sp>
        <p:nvSpPr>
          <p:cNvPr id="541" name="Google Shape;541;p80"/>
          <p:cNvSpPr txBox="1"/>
          <p:nvPr/>
        </p:nvSpPr>
        <p:spPr>
          <a:xfrm>
            <a:off x="773575" y="4108050"/>
            <a:ext cx="5989800" cy="52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GB" sz="2000" b="1" dirty="0">
                <a:solidFill>
                  <a:schemeClr val="dk1"/>
                </a:solidFill>
              </a:rPr>
              <a:t>Our Next Step: Empowering Every Student</a:t>
            </a:r>
            <a:endParaRPr sz="2100" dirty="0">
              <a:solidFill>
                <a:schemeClr val="dk1"/>
              </a:solidFill>
              <a:latin typeface="Nunito Sans"/>
              <a:ea typeface="Nunito Sans"/>
              <a:cs typeface="Nunito Sans"/>
              <a:sym typeface="Nunito Sans"/>
            </a:endParaRPr>
          </a:p>
        </p:txBody>
      </p:sp>
      <p:pic>
        <p:nvPicPr>
          <p:cNvPr id="542" name="Google Shape;542;p80">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763374" y="749175"/>
            <a:ext cx="1797725" cy="19413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1"/>
          <p:cNvSpPr txBox="1">
            <a:spLocks noGrp="1"/>
          </p:cNvSpPr>
          <p:nvPr>
            <p:ph type="title"/>
          </p:nvPr>
        </p:nvSpPr>
        <p:spPr>
          <a:xfrm>
            <a:off x="315125" y="1368000"/>
            <a:ext cx="8513700" cy="33555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sz="2600" dirty="0"/>
              <a:t>When asked ‘What affects your ability to take ‘good’ notes while listening to academic English?’</a:t>
            </a:r>
            <a:br>
              <a:rPr lang="en-GB" sz="2600" dirty="0"/>
            </a:br>
            <a:br>
              <a:rPr lang="en-GB" sz="2600" dirty="0"/>
            </a:br>
            <a:r>
              <a:rPr lang="en-GB" sz="2600" dirty="0"/>
              <a:t>49% of students listed their </a:t>
            </a:r>
            <a:r>
              <a:rPr lang="en-GB" sz="2600" b="1" dirty="0"/>
              <a:t>note taking skills</a:t>
            </a:r>
            <a:r>
              <a:rPr lang="en-GB" sz="2600" dirty="0"/>
              <a:t> </a:t>
            </a:r>
            <a:br>
              <a:rPr lang="en-GB" sz="2600" dirty="0"/>
            </a:br>
            <a:r>
              <a:rPr lang="en-GB" sz="2600" dirty="0"/>
              <a:t>as their main blocker</a:t>
            </a:r>
            <a:endParaRPr sz="2600" dirty="0"/>
          </a:p>
          <a:p>
            <a:pPr marL="0" lvl="0" indent="0" algn="ctr" rtl="0">
              <a:spcBef>
                <a:spcPts val="0"/>
              </a:spcBef>
              <a:spcAft>
                <a:spcPts val="0"/>
              </a:spcAft>
              <a:buNone/>
            </a:pPr>
            <a:br>
              <a:rPr lang="en-GB" sz="1400" i="0" dirty="0"/>
            </a:br>
            <a:br>
              <a:rPr lang="en-GB" sz="1400" i="0" dirty="0"/>
            </a:br>
            <a:br>
              <a:rPr lang="en-GB" sz="1400" i="0" dirty="0"/>
            </a:br>
            <a:endParaRPr sz="1400" i="0" dirty="0"/>
          </a:p>
          <a:p>
            <a:pPr marL="0" lvl="0" indent="0" algn="ctr" rtl="0">
              <a:spcBef>
                <a:spcPts val="0"/>
              </a:spcBef>
              <a:spcAft>
                <a:spcPts val="0"/>
              </a:spcAft>
              <a:buNone/>
            </a:pPr>
            <a:r>
              <a:rPr lang="en-GB" sz="1000" dirty="0"/>
              <a:t>Joseph Siegel (18 Apr 2022): </a:t>
            </a:r>
            <a:r>
              <a:rPr lang="en-GB" sz="1000" b="1" dirty="0"/>
              <a:t>FACTORS AFFECTING NOTETAKING PERFORMANCE</a:t>
            </a:r>
            <a:br>
              <a:rPr lang="en-GB" sz="1000" dirty="0"/>
            </a:br>
            <a:r>
              <a:rPr lang="en-GB" sz="1000" dirty="0"/>
              <a:t>International Journal of Listening, DOI: 10.1080/10904018.2022.2059484</a:t>
            </a:r>
            <a:endParaRPr sz="1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3" name="Google Shape;553;p82"/>
          <p:cNvSpPr txBox="1">
            <a:spLocks noGrp="1"/>
          </p:cNvSpPr>
          <p:nvPr>
            <p:ph type="title" idx="4294967295"/>
          </p:nvPr>
        </p:nvSpPr>
        <p:spPr>
          <a:xfrm>
            <a:off x="707750" y="703675"/>
            <a:ext cx="6622800" cy="1046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chemeClr val="dk1"/>
                </a:solidFill>
                <a:effectLst/>
                <a:uLnTx/>
                <a:uFillTx/>
                <a:latin typeface="Poppins"/>
                <a:ea typeface="Poppins"/>
                <a:cs typeface="Poppins"/>
                <a:sym typeface="Poppins"/>
              </a:rPr>
              <a:t>The Confident Notetaker’s Masterclass</a:t>
            </a:r>
          </a:p>
        </p:txBody>
      </p:sp>
      <p:sp>
        <p:nvSpPr>
          <p:cNvPr id="552" name="Google Shape;552;p82"/>
          <p:cNvSpPr txBox="1"/>
          <p:nvPr/>
        </p:nvSpPr>
        <p:spPr>
          <a:xfrm>
            <a:off x="707750" y="2160032"/>
            <a:ext cx="4520400" cy="232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i="1" dirty="0">
                <a:solidFill>
                  <a:schemeClr val="dk1"/>
                </a:solidFill>
                <a:latin typeface="Nunito Sans"/>
                <a:ea typeface="Nunito Sans"/>
                <a:cs typeface="Nunito Sans"/>
                <a:sym typeface="Nunito Sans"/>
              </a:rPr>
              <a:t>The Confident Notetaker’s Masterclass</a:t>
            </a:r>
            <a:r>
              <a:rPr lang="en-GB" sz="1200" dirty="0">
                <a:solidFill>
                  <a:schemeClr val="dk1"/>
                </a:solidFill>
                <a:latin typeface="Nunito Sans"/>
                <a:ea typeface="Nunito Sans"/>
                <a:cs typeface="Nunito Sans"/>
                <a:sym typeface="Nunito Sans"/>
              </a:rPr>
              <a:t> is our brand new interactive course, teaching participants techniques and strategies to enhance the quality and efficiency of their notes before, during and after class.</a:t>
            </a:r>
            <a:endParaRPr sz="1200" dirty="0">
              <a:solidFill>
                <a:schemeClr val="dk1"/>
              </a:solidFill>
              <a:latin typeface="Nunito Sans"/>
              <a:ea typeface="Nunito Sans"/>
              <a:cs typeface="Nunito Sans"/>
              <a:sym typeface="Nunito Sans"/>
            </a:endParaRPr>
          </a:p>
          <a:p>
            <a:pPr marL="0" lvl="0" indent="0" algn="l" rtl="0">
              <a:lnSpc>
                <a:spcPct val="115000"/>
              </a:lnSpc>
              <a:spcBef>
                <a:spcPts val="1000"/>
              </a:spcBef>
              <a:spcAft>
                <a:spcPts val="0"/>
              </a:spcAft>
              <a:buNone/>
            </a:pPr>
            <a:r>
              <a:rPr lang="en-GB" sz="1200" dirty="0">
                <a:solidFill>
                  <a:schemeClr val="dk1"/>
                </a:solidFill>
                <a:latin typeface="Nunito Sans"/>
                <a:ea typeface="Nunito Sans"/>
                <a:cs typeface="Nunito Sans"/>
                <a:sym typeface="Nunito Sans"/>
              </a:rPr>
              <a:t>The course is around an hour long and split into 7 modules, with multimedia content such as audio, interactive video, free text and multiple choice questions.</a:t>
            </a:r>
            <a:endParaRPr sz="1200" dirty="0">
              <a:solidFill>
                <a:schemeClr val="dk1"/>
              </a:solidFill>
              <a:latin typeface="Nunito Sans"/>
              <a:ea typeface="Nunito Sans"/>
              <a:cs typeface="Nunito Sans"/>
              <a:sym typeface="Nunito Sans"/>
            </a:endParaRPr>
          </a:p>
          <a:p>
            <a:pPr marL="0" lvl="0" indent="0" algn="l" rtl="0">
              <a:lnSpc>
                <a:spcPct val="115000"/>
              </a:lnSpc>
              <a:spcBef>
                <a:spcPts val="1000"/>
              </a:spcBef>
              <a:spcAft>
                <a:spcPts val="1000"/>
              </a:spcAft>
              <a:buNone/>
            </a:pPr>
            <a:r>
              <a:rPr lang="en-GB" sz="1200" dirty="0">
                <a:solidFill>
                  <a:schemeClr val="dk1"/>
                </a:solidFill>
                <a:latin typeface="Nunito Sans"/>
                <a:ea typeface="Nunito Sans"/>
                <a:cs typeface="Nunito Sans"/>
                <a:sym typeface="Nunito Sans"/>
              </a:rPr>
              <a:t>It is tool-agnostic - it teaches note taking strategies, techniques, and best practices, not how to use </a:t>
            </a:r>
            <a:r>
              <a:rPr lang="en-GB" sz="1200" dirty="0" err="1">
                <a:solidFill>
                  <a:schemeClr val="dk1"/>
                </a:solidFill>
                <a:latin typeface="Nunito Sans"/>
                <a:ea typeface="Nunito Sans"/>
                <a:cs typeface="Nunito Sans"/>
                <a:sym typeface="Nunito Sans"/>
              </a:rPr>
              <a:t>Genio</a:t>
            </a:r>
            <a:r>
              <a:rPr lang="en-GB" sz="1200" dirty="0">
                <a:solidFill>
                  <a:schemeClr val="dk1"/>
                </a:solidFill>
                <a:latin typeface="Nunito Sans"/>
                <a:ea typeface="Nunito Sans"/>
                <a:cs typeface="Nunito Sans"/>
                <a:sym typeface="Nunito Sans"/>
              </a:rPr>
              <a:t> Notes.</a:t>
            </a:r>
            <a:endParaRPr sz="1200" dirty="0">
              <a:solidFill>
                <a:schemeClr val="dk1"/>
              </a:solidFill>
              <a:latin typeface="Nunito Sans"/>
              <a:ea typeface="Nunito Sans"/>
              <a:cs typeface="Nunito Sans"/>
              <a:sym typeface="Nunito Sans"/>
            </a:endParaRPr>
          </a:p>
        </p:txBody>
      </p:sp>
      <p:sp>
        <p:nvSpPr>
          <p:cNvPr id="554" name="Google Shape;554;p82"/>
          <p:cNvSpPr txBox="1"/>
          <p:nvPr/>
        </p:nvSpPr>
        <p:spPr>
          <a:xfrm>
            <a:off x="707750" y="1652432"/>
            <a:ext cx="709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chemeClr val="dk1"/>
                </a:solidFill>
                <a:latin typeface="Poppins Light"/>
                <a:ea typeface="Poppins Light"/>
                <a:cs typeface="Poppins Light"/>
                <a:sym typeface="Poppins Light"/>
              </a:rPr>
              <a:t>Our first ever course!</a:t>
            </a:r>
            <a:endParaRPr sz="1800">
              <a:solidFill>
                <a:schemeClr val="dk1"/>
              </a:solidFill>
              <a:latin typeface="Poppins Light"/>
              <a:ea typeface="Poppins Light"/>
              <a:cs typeface="Poppins Light"/>
              <a:sym typeface="Poppins Light"/>
            </a:endParaRPr>
          </a:p>
        </p:txBody>
      </p:sp>
      <p:pic>
        <p:nvPicPr>
          <p:cNvPr id="555" name="Google Shape;555;p82">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18475" y="1634075"/>
            <a:ext cx="3283523" cy="2126526"/>
          </a:xfrm>
          <a:prstGeom prst="rect">
            <a:avLst/>
          </a:prstGeom>
          <a:noFill/>
          <a:ln w="28575" cap="flat" cmpd="sng">
            <a:solidFill>
              <a:schemeClr val="dk2"/>
            </a:solidFill>
            <a:prstDash val="solid"/>
            <a:round/>
            <a:headEnd type="none" w="sm" len="sm"/>
            <a:tailEnd type="none" w="sm" len="sm"/>
          </a:ln>
          <a:effectLst>
            <a:outerShdw blurRad="57150" dist="85725" dir="2760000" algn="bl" rotWithShape="0">
              <a:srgbClr val="000000">
                <a:alpha val="24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1" name="Google Shape;561;p83"/>
          <p:cNvSpPr txBox="1">
            <a:spLocks noGrp="1"/>
          </p:cNvSpPr>
          <p:nvPr>
            <p:ph type="title" idx="4294967295"/>
          </p:nvPr>
        </p:nvSpPr>
        <p:spPr>
          <a:xfrm>
            <a:off x="707750" y="703675"/>
            <a:ext cx="5210700" cy="1046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GB" sz="2800" b="1" i="0" u="none" strike="noStrike" kern="0" cap="none" spc="0" normalizeH="0" baseline="0" noProof="0" dirty="0">
                <a:ln>
                  <a:noFill/>
                </a:ln>
                <a:solidFill>
                  <a:schemeClr val="dk1"/>
                </a:solidFill>
                <a:effectLst/>
                <a:uLnTx/>
                <a:uFillTx/>
                <a:latin typeface="Poppins"/>
                <a:ea typeface="Poppins"/>
                <a:cs typeface="Poppins"/>
                <a:sym typeface="Poppins"/>
              </a:rPr>
              <a:t>The Confident Notetaker’s Masterclass</a:t>
            </a:r>
          </a:p>
        </p:txBody>
      </p:sp>
      <p:sp>
        <p:nvSpPr>
          <p:cNvPr id="560" name="Google Shape;560;p83"/>
          <p:cNvSpPr txBox="1"/>
          <p:nvPr/>
        </p:nvSpPr>
        <p:spPr>
          <a:xfrm>
            <a:off x="707750" y="1650350"/>
            <a:ext cx="4607400" cy="2040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dirty="0">
              <a:solidFill>
                <a:schemeClr val="dk1"/>
              </a:solidFill>
              <a:latin typeface="Nunito Sans"/>
              <a:ea typeface="Nunito Sans"/>
              <a:cs typeface="Nunito Sans"/>
              <a:sym typeface="Nunito Sans"/>
            </a:endParaRPr>
          </a:p>
          <a:p>
            <a:pPr marL="457200" lvl="0" indent="-317500" algn="l" rtl="0">
              <a:lnSpc>
                <a:spcPct val="115000"/>
              </a:lnSpc>
              <a:spcBef>
                <a:spcPts val="1200"/>
              </a:spcBef>
              <a:spcAft>
                <a:spcPts val="0"/>
              </a:spcAft>
              <a:buClr>
                <a:schemeClr val="dk1"/>
              </a:buClr>
              <a:buSzPts val="1400"/>
              <a:buFont typeface="Nunito Sans"/>
              <a:buChar char="▶"/>
            </a:pPr>
            <a:r>
              <a:rPr lang="en-GB" dirty="0">
                <a:solidFill>
                  <a:schemeClr val="dk1"/>
                </a:solidFill>
                <a:latin typeface="Nunito Sans"/>
                <a:ea typeface="Nunito Sans"/>
                <a:cs typeface="Nunito Sans"/>
                <a:sym typeface="Nunito Sans"/>
              </a:rPr>
              <a:t>Interactive content created by </a:t>
            </a:r>
            <a:r>
              <a:rPr lang="en-GB" b="1" dirty="0">
                <a:solidFill>
                  <a:schemeClr val="dk1"/>
                </a:solidFill>
                <a:latin typeface="Nunito Sans"/>
                <a:ea typeface="Nunito Sans"/>
                <a:cs typeface="Nunito Sans"/>
                <a:sym typeface="Nunito Sans"/>
              </a:rPr>
              <a:t>learning experts</a:t>
            </a:r>
            <a:endParaRPr dirty="0">
              <a:solidFill>
                <a:schemeClr val="dk1"/>
              </a:solidFill>
              <a:latin typeface="Nunito Sans"/>
              <a:ea typeface="Nunito Sans"/>
              <a:cs typeface="Nunito Sans"/>
              <a:sym typeface="Nunito Sans"/>
            </a:endParaRPr>
          </a:p>
          <a:p>
            <a:pPr marL="457200" lvl="0" indent="-317500" algn="l" rtl="0">
              <a:lnSpc>
                <a:spcPct val="115000"/>
              </a:lnSpc>
              <a:spcBef>
                <a:spcPts val="0"/>
              </a:spcBef>
              <a:spcAft>
                <a:spcPts val="0"/>
              </a:spcAft>
              <a:buClr>
                <a:schemeClr val="dk1"/>
              </a:buClr>
              <a:buSzPts val="1400"/>
              <a:buFont typeface="Nunito Sans"/>
              <a:buChar char="▶"/>
            </a:pPr>
            <a:r>
              <a:rPr lang="en-GB" b="1" dirty="0">
                <a:solidFill>
                  <a:schemeClr val="dk1"/>
                </a:solidFill>
                <a:latin typeface="Nunito Sans"/>
                <a:ea typeface="Nunito Sans"/>
                <a:cs typeface="Nunito Sans"/>
                <a:sym typeface="Nunito Sans"/>
              </a:rPr>
              <a:t>Multiple means of engagement</a:t>
            </a:r>
            <a:r>
              <a:rPr lang="en-GB" dirty="0">
                <a:solidFill>
                  <a:schemeClr val="dk1"/>
                </a:solidFill>
                <a:latin typeface="Nunito Sans"/>
                <a:ea typeface="Nunito Sans"/>
                <a:cs typeface="Nunito Sans"/>
                <a:sym typeface="Nunito Sans"/>
              </a:rPr>
              <a:t> - audio, video, text, quizzes, self-reflection questions</a:t>
            </a:r>
            <a:endParaRPr dirty="0">
              <a:solidFill>
                <a:schemeClr val="dk1"/>
              </a:solidFill>
              <a:latin typeface="Nunito Sans"/>
              <a:ea typeface="Nunito Sans"/>
              <a:cs typeface="Nunito Sans"/>
              <a:sym typeface="Nunito Sans"/>
            </a:endParaRPr>
          </a:p>
          <a:p>
            <a:pPr marL="457200" lvl="0" indent="-317500" algn="l" rtl="0">
              <a:lnSpc>
                <a:spcPct val="115000"/>
              </a:lnSpc>
              <a:spcBef>
                <a:spcPts val="0"/>
              </a:spcBef>
              <a:spcAft>
                <a:spcPts val="0"/>
              </a:spcAft>
              <a:buClr>
                <a:schemeClr val="dk1"/>
              </a:buClr>
              <a:buSzPts val="1400"/>
              <a:buFont typeface="Nunito Sans"/>
              <a:buChar char="▶"/>
            </a:pPr>
            <a:r>
              <a:rPr lang="en-GB" dirty="0">
                <a:solidFill>
                  <a:schemeClr val="dk1"/>
                </a:solidFill>
                <a:latin typeface="Nunito Sans"/>
                <a:ea typeface="Nunito Sans"/>
                <a:cs typeface="Nunito Sans"/>
                <a:sym typeface="Nunito Sans"/>
              </a:rPr>
              <a:t>Help learners </a:t>
            </a:r>
            <a:r>
              <a:rPr lang="en-GB" b="1" dirty="0">
                <a:solidFill>
                  <a:schemeClr val="dk1"/>
                </a:solidFill>
                <a:latin typeface="Nunito Sans"/>
                <a:ea typeface="Nunito Sans"/>
                <a:cs typeface="Nunito Sans"/>
                <a:sym typeface="Nunito Sans"/>
              </a:rPr>
              <a:t>develop crucial study skills</a:t>
            </a:r>
            <a:endParaRPr b="1" dirty="0">
              <a:solidFill>
                <a:schemeClr val="dk1"/>
              </a:solidFill>
              <a:latin typeface="Nunito Sans"/>
              <a:ea typeface="Nunito Sans"/>
              <a:cs typeface="Nunito Sans"/>
              <a:sym typeface="Nunito Sans"/>
            </a:endParaRPr>
          </a:p>
          <a:p>
            <a:pPr marL="457200" lvl="0" indent="-317500" algn="l" rtl="0">
              <a:lnSpc>
                <a:spcPct val="115000"/>
              </a:lnSpc>
              <a:spcBef>
                <a:spcPts val="0"/>
              </a:spcBef>
              <a:spcAft>
                <a:spcPts val="0"/>
              </a:spcAft>
              <a:buClr>
                <a:schemeClr val="dk1"/>
              </a:buClr>
              <a:buSzPts val="1400"/>
              <a:buFont typeface="Nunito Sans"/>
              <a:buChar char="▶"/>
            </a:pPr>
            <a:r>
              <a:rPr lang="en-GB" dirty="0">
                <a:solidFill>
                  <a:schemeClr val="dk1"/>
                </a:solidFill>
                <a:latin typeface="Nunito Sans"/>
                <a:ea typeface="Nunito Sans"/>
                <a:cs typeface="Nunito Sans"/>
                <a:sym typeface="Nunito Sans"/>
              </a:rPr>
              <a:t>An alternative to resource-intensive institution-run </a:t>
            </a:r>
            <a:r>
              <a:rPr lang="en-GB" b="1" dirty="0">
                <a:solidFill>
                  <a:schemeClr val="dk1"/>
                </a:solidFill>
                <a:latin typeface="Nunito Sans"/>
                <a:ea typeface="Nunito Sans"/>
                <a:cs typeface="Nunito Sans"/>
                <a:sym typeface="Nunito Sans"/>
              </a:rPr>
              <a:t>study skills courses</a:t>
            </a:r>
            <a:endParaRPr b="1" dirty="0">
              <a:solidFill>
                <a:schemeClr val="dk1"/>
              </a:solidFill>
              <a:latin typeface="Nunito Sans"/>
              <a:ea typeface="Nunito Sans"/>
              <a:cs typeface="Nunito Sans"/>
              <a:sym typeface="Nunito Sans"/>
            </a:endParaRPr>
          </a:p>
        </p:txBody>
      </p:sp>
      <p:pic>
        <p:nvPicPr>
          <p:cNvPr id="562" name="Google Shape;562;p83">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997525" y="1569900"/>
            <a:ext cx="2615276" cy="1692504"/>
          </a:xfrm>
          <a:prstGeom prst="rect">
            <a:avLst/>
          </a:prstGeom>
          <a:noFill/>
          <a:ln w="28575" cap="flat" cmpd="sng">
            <a:solidFill>
              <a:schemeClr val="dk2"/>
            </a:solidFill>
            <a:prstDash val="solid"/>
            <a:round/>
            <a:headEnd type="none" w="sm" len="sm"/>
            <a:tailEnd type="none" w="sm" len="sm"/>
          </a:ln>
          <a:effectLst>
            <a:outerShdw blurRad="57150" dist="95250" dir="2940000" algn="bl" rotWithShape="0">
              <a:srgbClr val="000000">
                <a:alpha val="27000"/>
              </a:srgbClr>
            </a:outerShdw>
          </a:effectLst>
        </p:spPr>
      </p:pic>
      <p:pic>
        <p:nvPicPr>
          <p:cNvPr id="563" name="Google Shape;563;p83">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15150" y="3157902"/>
            <a:ext cx="2319652" cy="1501178"/>
          </a:xfrm>
          <a:prstGeom prst="rect">
            <a:avLst/>
          </a:prstGeom>
          <a:noFill/>
          <a:ln w="28575" cap="flat" cmpd="sng">
            <a:solidFill>
              <a:schemeClr val="dk2"/>
            </a:solidFill>
            <a:prstDash val="solid"/>
            <a:round/>
            <a:headEnd type="none" w="sm" len="sm"/>
            <a:tailEnd type="none" w="sm" len="sm"/>
          </a:ln>
          <a:effectLst>
            <a:outerShdw blurRad="57150" dist="95250" dir="2940000" algn="bl" rotWithShape="0">
              <a:srgbClr val="000000">
                <a:alpha val="27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84">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6425" y="3724350"/>
            <a:ext cx="9556849" cy="1469950"/>
          </a:xfrm>
          <a:prstGeom prst="rect">
            <a:avLst/>
          </a:prstGeom>
          <a:noFill/>
          <a:ln>
            <a:noFill/>
          </a:ln>
        </p:spPr>
      </p:pic>
      <p:sp>
        <p:nvSpPr>
          <p:cNvPr id="570" name="Google Shape;570;p84"/>
          <p:cNvSpPr txBox="1">
            <a:spLocks noGrp="1"/>
          </p:cNvSpPr>
          <p:nvPr>
            <p:ph type="title" idx="4294967295"/>
          </p:nvPr>
        </p:nvSpPr>
        <p:spPr>
          <a:xfrm>
            <a:off x="783200" y="210775"/>
            <a:ext cx="78450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GB" sz="2800" b="1" i="0" u="none" strike="noStrike" kern="0" cap="none" spc="0" normalizeH="0" baseline="0" noProof="0" dirty="0">
                <a:ln>
                  <a:noFill/>
                </a:ln>
                <a:solidFill>
                  <a:schemeClr val="dk1"/>
                </a:solidFill>
                <a:effectLst/>
                <a:uLnTx/>
                <a:uFillTx/>
                <a:latin typeface="Poppins"/>
                <a:ea typeface="Poppins"/>
                <a:cs typeface="Poppins"/>
                <a:sym typeface="Poppins"/>
              </a:rPr>
              <a:t>The Confident Notetaker’s Masterclass</a:t>
            </a:r>
            <a:endParaRPr kumimoji="0" lang="en-GB" sz="1700" b="0" i="0" u="none" strike="noStrike" kern="0" cap="none" spc="0" normalizeH="0" baseline="0" noProof="0" dirty="0">
              <a:ln>
                <a:noFill/>
              </a:ln>
              <a:solidFill>
                <a:schemeClr val="dk1"/>
              </a:solidFill>
              <a:effectLst/>
              <a:uLnTx/>
              <a:uFillTx/>
              <a:latin typeface="Nunito Sans"/>
              <a:ea typeface="Nunito Sans"/>
              <a:cs typeface="Nunito Sans"/>
              <a:sym typeface="Nunito Sans"/>
            </a:endParaRPr>
          </a:p>
        </p:txBody>
      </p:sp>
      <p:pic>
        <p:nvPicPr>
          <p:cNvPr id="569" name="Google Shape;569;p84" descr="screenshot of notetaker's course"/>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48375" y="826375"/>
            <a:ext cx="7247227" cy="37698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85">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6425" y="3724350"/>
            <a:ext cx="9556849" cy="1469950"/>
          </a:xfrm>
          <a:prstGeom prst="rect">
            <a:avLst/>
          </a:prstGeom>
          <a:noFill/>
          <a:ln>
            <a:noFill/>
          </a:ln>
        </p:spPr>
      </p:pic>
      <p:sp>
        <p:nvSpPr>
          <p:cNvPr id="576" name="Google Shape;576;p85"/>
          <p:cNvSpPr txBox="1">
            <a:spLocks noGrp="1"/>
          </p:cNvSpPr>
          <p:nvPr>
            <p:ph type="title" idx="4294967295"/>
          </p:nvPr>
        </p:nvSpPr>
        <p:spPr>
          <a:xfrm>
            <a:off x="783200" y="210775"/>
            <a:ext cx="78450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GB" sz="2800" b="1" i="0" u="none" strike="noStrike" kern="0" cap="none" spc="0" normalizeH="0" baseline="0" noProof="0" dirty="0">
                <a:ln>
                  <a:noFill/>
                </a:ln>
                <a:solidFill>
                  <a:schemeClr val="dk1"/>
                </a:solidFill>
                <a:effectLst/>
                <a:uLnTx/>
                <a:uFillTx/>
                <a:latin typeface="Poppins"/>
                <a:ea typeface="Poppins"/>
                <a:cs typeface="Poppins"/>
                <a:sym typeface="Poppins"/>
              </a:rPr>
              <a:t>The Confident Notetaker’s Masterclass</a:t>
            </a:r>
            <a:endParaRPr kumimoji="0" lang="en-GB" sz="1700" b="0" i="0" u="none" strike="noStrike" kern="0" cap="none" spc="0" normalizeH="0" baseline="0" noProof="0" dirty="0">
              <a:ln>
                <a:noFill/>
              </a:ln>
              <a:solidFill>
                <a:schemeClr val="dk1"/>
              </a:solidFill>
              <a:effectLst/>
              <a:uLnTx/>
              <a:uFillTx/>
              <a:latin typeface="Nunito Sans"/>
              <a:ea typeface="Nunito Sans"/>
              <a:cs typeface="Nunito Sans"/>
              <a:sym typeface="Nunito Sans"/>
            </a:endParaRPr>
          </a:p>
        </p:txBody>
      </p:sp>
      <p:pic>
        <p:nvPicPr>
          <p:cNvPr id="577" name="Google Shape;577;p85" descr="screenshot of a module in notetaker's course"/>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24725" y="826375"/>
            <a:ext cx="7629138" cy="41647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5" name="Google Shape;585;p86"/>
          <p:cNvSpPr txBox="1">
            <a:spLocks noGrp="1"/>
          </p:cNvSpPr>
          <p:nvPr>
            <p:ph type="ctrTitle"/>
          </p:nvPr>
        </p:nvSpPr>
        <p:spPr>
          <a:xfrm>
            <a:off x="689992" y="549200"/>
            <a:ext cx="6903900" cy="492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dirty="0"/>
              <a:t>Learners are already finding this super helpful 🎉</a:t>
            </a:r>
            <a:endParaRPr dirty="0"/>
          </a:p>
        </p:txBody>
      </p:sp>
      <p:pic>
        <p:nvPicPr>
          <p:cNvPr id="582" name="Google Shape;582;p86">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6425" y="3724350"/>
            <a:ext cx="9556849" cy="1469950"/>
          </a:xfrm>
          <a:prstGeom prst="rect">
            <a:avLst/>
          </a:prstGeom>
          <a:noFill/>
          <a:ln>
            <a:noFill/>
          </a:ln>
        </p:spPr>
      </p:pic>
      <p:sp>
        <p:nvSpPr>
          <p:cNvPr id="586" name="Google Shape;586;p86"/>
          <p:cNvSpPr txBox="1"/>
          <p:nvPr/>
        </p:nvSpPr>
        <p:spPr>
          <a:xfrm>
            <a:off x="723320" y="2915718"/>
            <a:ext cx="1883400" cy="1092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5900" b="1" dirty="0">
                <a:solidFill>
                  <a:schemeClr val="dk1"/>
                </a:solidFill>
                <a:latin typeface="Poppins"/>
                <a:ea typeface="Poppins"/>
                <a:cs typeface="Poppins"/>
                <a:sym typeface="Poppins"/>
              </a:rPr>
              <a:t>84%</a:t>
            </a:r>
            <a:endParaRPr sz="2800" dirty="0">
              <a:solidFill>
                <a:schemeClr val="dk1"/>
              </a:solidFill>
            </a:endParaRPr>
          </a:p>
        </p:txBody>
      </p:sp>
      <p:sp>
        <p:nvSpPr>
          <p:cNvPr id="584" name="Google Shape;584;p86"/>
          <p:cNvSpPr txBox="1">
            <a:spLocks noGrp="1"/>
          </p:cNvSpPr>
          <p:nvPr>
            <p:ph type="body" idx="1"/>
          </p:nvPr>
        </p:nvSpPr>
        <p:spPr>
          <a:xfrm>
            <a:off x="2597075" y="3070950"/>
            <a:ext cx="1883400" cy="11025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GB" sz="1200" dirty="0"/>
              <a:t>of learners said the course helped them </a:t>
            </a:r>
            <a:r>
              <a:rPr lang="en-GB" sz="1200" b="1" dirty="0"/>
              <a:t>build confidence in their note taking ability</a:t>
            </a:r>
            <a:endParaRPr sz="1200" b="1" dirty="0"/>
          </a:p>
        </p:txBody>
      </p:sp>
      <p:pic>
        <p:nvPicPr>
          <p:cNvPr id="588" name="Google Shape;588;p86">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59988" y="1040050"/>
            <a:ext cx="2083809" cy="2083803"/>
          </a:xfrm>
          <a:prstGeom prst="rect">
            <a:avLst/>
          </a:prstGeom>
          <a:noFill/>
          <a:ln>
            <a:noFill/>
          </a:ln>
        </p:spPr>
      </p:pic>
      <p:pic>
        <p:nvPicPr>
          <p:cNvPr id="589" name="Google Shape;589;p86">
            <a:extLst>
              <a:ext uri="{C183D7F6-B498-43B3-948B-1728B52AA6E4}">
                <adec:decorative xmlns:adec="http://schemas.microsoft.com/office/drawing/2017/decorative" val="1"/>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711422" y="1040048"/>
            <a:ext cx="2083809" cy="2083803"/>
          </a:xfrm>
          <a:prstGeom prst="rect">
            <a:avLst/>
          </a:prstGeom>
          <a:noFill/>
          <a:ln>
            <a:noFill/>
          </a:ln>
        </p:spPr>
      </p:pic>
      <p:sp>
        <p:nvSpPr>
          <p:cNvPr id="590" name="Google Shape;590;p86"/>
          <p:cNvSpPr txBox="1"/>
          <p:nvPr/>
        </p:nvSpPr>
        <p:spPr>
          <a:xfrm>
            <a:off x="5074970" y="2915718"/>
            <a:ext cx="1883400" cy="1092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5900" b="1" dirty="0">
                <a:solidFill>
                  <a:schemeClr val="dk1"/>
                </a:solidFill>
                <a:latin typeface="Poppins"/>
                <a:ea typeface="Poppins"/>
                <a:cs typeface="Poppins"/>
                <a:sym typeface="Poppins"/>
              </a:rPr>
              <a:t>94%</a:t>
            </a:r>
            <a:endParaRPr sz="2800" dirty="0">
              <a:solidFill>
                <a:schemeClr val="dk1"/>
              </a:solidFill>
            </a:endParaRPr>
          </a:p>
        </p:txBody>
      </p:sp>
      <p:sp>
        <p:nvSpPr>
          <p:cNvPr id="583" name="Google Shape;583;p86"/>
          <p:cNvSpPr txBox="1">
            <a:spLocks noGrp="1"/>
          </p:cNvSpPr>
          <p:nvPr>
            <p:ph type="body" idx="3"/>
          </p:nvPr>
        </p:nvSpPr>
        <p:spPr>
          <a:xfrm>
            <a:off x="6897363" y="3046286"/>
            <a:ext cx="2412600" cy="1102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200" dirty="0"/>
              <a:t>of learners said the</a:t>
            </a:r>
            <a:br>
              <a:rPr lang="en-GB" sz="1200" dirty="0"/>
            </a:br>
            <a:r>
              <a:rPr lang="en-GB" sz="1200" dirty="0"/>
              <a:t>course </a:t>
            </a:r>
            <a:r>
              <a:rPr lang="en-GB" sz="1200" b="1" dirty="0"/>
              <a:t>taught them </a:t>
            </a:r>
            <a:br>
              <a:rPr lang="en-GB" sz="1200" b="1" dirty="0"/>
            </a:br>
            <a:r>
              <a:rPr lang="en-GB" sz="1200" b="1" dirty="0"/>
              <a:t>something new</a:t>
            </a:r>
            <a:endParaRPr sz="1200" b="1" dirty="0"/>
          </a:p>
        </p:txBody>
      </p:sp>
      <p:sp>
        <p:nvSpPr>
          <p:cNvPr id="587" name="Google Shape;587;p86"/>
          <p:cNvSpPr txBox="1"/>
          <p:nvPr/>
        </p:nvSpPr>
        <p:spPr>
          <a:xfrm>
            <a:off x="690000" y="4585350"/>
            <a:ext cx="7274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000" i="1">
                <a:latin typeface="Nunito Sans"/>
                <a:ea typeface="Nunito Sans"/>
                <a:cs typeface="Nunito Sans"/>
                <a:sym typeface="Nunito Sans"/>
              </a:rPr>
              <a:t>Feedback from users during pre-launch testing</a:t>
            </a:r>
            <a:endParaRPr sz="900" i="1">
              <a:solidFill>
                <a:srgbClr val="000000"/>
              </a:solidFill>
              <a:latin typeface="Nunito Sans"/>
              <a:ea typeface="Nunito Sans"/>
              <a:cs typeface="Nunito Sans"/>
              <a:sym typeface="Nunit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3"/>
        <p:cNvGrpSpPr/>
        <p:nvPr/>
      </p:nvGrpSpPr>
      <p:grpSpPr>
        <a:xfrm>
          <a:off x="0" y="0"/>
          <a:ext cx="0" cy="0"/>
          <a:chOff x="0" y="0"/>
          <a:chExt cx="0" cy="0"/>
        </a:xfrm>
      </p:grpSpPr>
      <p:pic>
        <p:nvPicPr>
          <p:cNvPr id="248" name="Google Shape;248;p51">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5400000">
            <a:off x="5995278" y="1010477"/>
            <a:ext cx="5149799" cy="3128849"/>
          </a:xfrm>
          <a:prstGeom prst="rect">
            <a:avLst/>
          </a:prstGeom>
          <a:noFill/>
          <a:ln>
            <a:noFill/>
          </a:ln>
        </p:spPr>
      </p:pic>
      <p:sp>
        <p:nvSpPr>
          <p:cNvPr id="2" name="Title 1">
            <a:extLst>
              <a:ext uri="{FF2B5EF4-FFF2-40B4-BE49-F238E27FC236}">
                <a16:creationId xmlns:a16="http://schemas.microsoft.com/office/drawing/2014/main" id="{42D15BF8-C4D1-4947-8B38-833652F01E92}"/>
              </a:ext>
            </a:extLst>
          </p:cNvPr>
          <p:cNvSpPr>
            <a:spLocks noGrp="1"/>
          </p:cNvSpPr>
          <p:nvPr>
            <p:ph type="title" idx="4294967295"/>
          </p:nvPr>
        </p:nvSpPr>
        <p:spPr>
          <a:xfrm>
            <a:off x="295882" y="172066"/>
            <a:ext cx="8520600" cy="572700"/>
          </a:xfrm>
        </p:spPr>
        <p:txBody>
          <a:bodyPr>
            <a:normAutofit fontScale="90000"/>
          </a:bodyPr>
          <a:lstStyle/>
          <a:p>
            <a:r>
              <a:rPr lang="en-AU" dirty="0"/>
              <a:t>Executive Functioning demands in learning</a:t>
            </a:r>
          </a:p>
        </p:txBody>
      </p:sp>
      <p:grpSp>
        <p:nvGrpSpPr>
          <p:cNvPr id="234" name="Google Shape;234;p51" descr="Students attendind a lecture"/>
          <p:cNvGrpSpPr/>
          <p:nvPr/>
        </p:nvGrpSpPr>
        <p:grpSpPr>
          <a:xfrm>
            <a:off x="1710116" y="811830"/>
            <a:ext cx="4570703" cy="2386718"/>
            <a:chOff x="1676213" y="1660950"/>
            <a:chExt cx="5791565" cy="3330150"/>
          </a:xfrm>
        </p:grpSpPr>
        <p:pic>
          <p:nvPicPr>
            <p:cNvPr id="235" name="Google Shape;235;p5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676213" y="1660950"/>
              <a:ext cx="5791565" cy="3330150"/>
            </a:xfrm>
            <a:prstGeom prst="rect">
              <a:avLst/>
            </a:prstGeom>
            <a:noFill/>
            <a:ln>
              <a:noFill/>
            </a:ln>
          </p:spPr>
        </p:pic>
        <p:sp>
          <p:nvSpPr>
            <p:cNvPr id="236" name="Google Shape;236;p51"/>
            <p:cNvSpPr/>
            <p:nvPr/>
          </p:nvSpPr>
          <p:spPr>
            <a:xfrm>
              <a:off x="4369475" y="4768975"/>
              <a:ext cx="486900" cy="81300"/>
            </a:xfrm>
            <a:prstGeom prst="rect">
              <a:avLst/>
            </a:prstGeom>
            <a:solidFill>
              <a:srgbClr val="1F1E1E"/>
            </a:solidFill>
            <a:ln>
              <a:noFill/>
            </a:ln>
          </p:spPr>
          <p:txBody>
            <a:bodyPr spcFirstLastPara="1" wrap="square" lIns="76500" tIns="76500" rIns="76500" bIns="76500" anchor="ctr" anchorCtr="0">
              <a:noAutofit/>
            </a:bodyPr>
            <a:lstStyle/>
            <a:p>
              <a:pPr marL="0" lvl="0" indent="0" algn="l" rtl="0">
                <a:spcBef>
                  <a:spcPts val="0"/>
                </a:spcBef>
                <a:spcAft>
                  <a:spcPts val="0"/>
                </a:spcAft>
                <a:buNone/>
              </a:pPr>
              <a:endParaRPr/>
            </a:p>
          </p:txBody>
        </p:sp>
      </p:grpSp>
      <p:pic>
        <p:nvPicPr>
          <p:cNvPr id="237" name="Google Shape;237;p51" descr="students attending a lectur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218491" y="896198"/>
            <a:ext cx="3553951" cy="2042224"/>
          </a:xfrm>
          <a:prstGeom prst="rect">
            <a:avLst/>
          </a:prstGeom>
          <a:noFill/>
          <a:ln>
            <a:noFill/>
          </a:ln>
        </p:spPr>
      </p:pic>
      <p:sp>
        <p:nvSpPr>
          <p:cNvPr id="239" name="Google Shape;239;p51"/>
          <p:cNvSpPr txBox="1"/>
          <p:nvPr/>
        </p:nvSpPr>
        <p:spPr>
          <a:xfrm>
            <a:off x="511834" y="3281389"/>
            <a:ext cx="1838400" cy="845100"/>
          </a:xfrm>
          <a:prstGeom prst="rect">
            <a:avLst/>
          </a:prstGeom>
          <a:solidFill>
            <a:srgbClr val="E6CC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300" b="1" dirty="0">
                <a:latin typeface="Poppins"/>
                <a:ea typeface="Poppins"/>
                <a:cs typeface="Poppins"/>
                <a:sym typeface="Poppins"/>
              </a:rPr>
              <a:t>A</a:t>
            </a:r>
            <a:r>
              <a:rPr lang="en-GB" sz="1300" b="1" dirty="0">
                <a:solidFill>
                  <a:srgbClr val="000000"/>
                </a:solidFill>
                <a:latin typeface="Poppins"/>
                <a:ea typeface="Poppins"/>
                <a:cs typeface="Poppins"/>
                <a:sym typeface="Poppins"/>
              </a:rPr>
              <a:t>ttention &amp; </a:t>
            </a:r>
            <a:r>
              <a:rPr lang="en-GB" sz="1300" b="1" dirty="0">
                <a:latin typeface="Poppins"/>
                <a:ea typeface="Poppins"/>
                <a:cs typeface="Poppins"/>
                <a:sym typeface="Poppins"/>
              </a:rPr>
              <a:t>c</a:t>
            </a:r>
            <a:r>
              <a:rPr lang="en-GB" sz="1300" b="1" dirty="0">
                <a:solidFill>
                  <a:srgbClr val="000000"/>
                </a:solidFill>
                <a:latin typeface="Poppins"/>
                <a:ea typeface="Poppins"/>
                <a:cs typeface="Poppins"/>
                <a:sym typeface="Poppins"/>
              </a:rPr>
              <a:t>oncentration</a:t>
            </a:r>
            <a:endParaRPr sz="1300" b="1" dirty="0">
              <a:latin typeface="Poppins"/>
              <a:ea typeface="Poppins"/>
              <a:cs typeface="Poppins"/>
              <a:sym typeface="Poppins"/>
            </a:endParaRPr>
          </a:p>
        </p:txBody>
      </p:sp>
      <p:sp>
        <p:nvSpPr>
          <p:cNvPr id="244" name="Google Shape;244;p51"/>
          <p:cNvSpPr txBox="1"/>
          <p:nvPr/>
        </p:nvSpPr>
        <p:spPr>
          <a:xfrm>
            <a:off x="572111" y="4199914"/>
            <a:ext cx="1534500" cy="40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dirty="0">
                <a:solidFill>
                  <a:schemeClr val="dk1"/>
                </a:solidFill>
                <a:latin typeface="Poppins"/>
                <a:ea typeface="Poppins"/>
                <a:cs typeface="Poppins"/>
                <a:sym typeface="Poppins"/>
              </a:rPr>
              <a:t>Engagement</a:t>
            </a:r>
            <a:endParaRPr sz="1600" b="1" dirty="0">
              <a:solidFill>
                <a:schemeClr val="dk1"/>
              </a:solidFill>
              <a:latin typeface="Poppins"/>
              <a:ea typeface="Poppins"/>
              <a:cs typeface="Poppins"/>
              <a:sym typeface="Poppins"/>
            </a:endParaRPr>
          </a:p>
        </p:txBody>
      </p:sp>
      <p:sp>
        <p:nvSpPr>
          <p:cNvPr id="245" name="Google Shape;245;p51"/>
          <p:cNvSpPr txBox="1"/>
          <p:nvPr/>
        </p:nvSpPr>
        <p:spPr>
          <a:xfrm>
            <a:off x="667376" y="4557088"/>
            <a:ext cx="1838400" cy="44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i="1" dirty="0">
                <a:solidFill>
                  <a:schemeClr val="dk1"/>
                </a:solidFill>
                <a:latin typeface="Poppins"/>
                <a:ea typeface="Poppins"/>
                <a:cs typeface="Poppins"/>
                <a:sym typeface="Poppins"/>
              </a:rPr>
              <a:t>“Am I taking it in?”</a:t>
            </a:r>
            <a:endParaRPr sz="1700" i="1" dirty="0">
              <a:solidFill>
                <a:schemeClr val="dk1"/>
              </a:solidFill>
              <a:latin typeface="Nunito Sans"/>
              <a:ea typeface="Nunito Sans"/>
              <a:cs typeface="Nunito Sans"/>
              <a:sym typeface="Nunito Sans"/>
            </a:endParaRPr>
          </a:p>
        </p:txBody>
      </p:sp>
      <p:sp>
        <p:nvSpPr>
          <p:cNvPr id="238" name="Google Shape;238;p51"/>
          <p:cNvSpPr txBox="1"/>
          <p:nvPr/>
        </p:nvSpPr>
        <p:spPr>
          <a:xfrm>
            <a:off x="2881190" y="3281389"/>
            <a:ext cx="1838400" cy="845100"/>
          </a:xfrm>
          <a:prstGeom prst="rect">
            <a:avLst/>
          </a:prstGeom>
          <a:solidFill>
            <a:srgbClr val="E6CC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rgbClr val="000000"/>
              </a:buClr>
              <a:buSzPts val="1100"/>
              <a:buFont typeface="Arial"/>
              <a:buNone/>
            </a:pPr>
            <a:r>
              <a:rPr lang="en-GB" sz="1300" b="1" dirty="0">
                <a:solidFill>
                  <a:srgbClr val="000000"/>
                </a:solidFill>
                <a:latin typeface="Poppins"/>
                <a:ea typeface="Poppins"/>
                <a:cs typeface="Poppins"/>
                <a:sym typeface="Poppins"/>
              </a:rPr>
              <a:t>Information processing &amp; </a:t>
            </a:r>
            <a:r>
              <a:rPr lang="en-GB" sz="1300" b="1" dirty="0">
                <a:latin typeface="Poppins"/>
                <a:ea typeface="Poppins"/>
                <a:cs typeface="Poppins"/>
                <a:sym typeface="Poppins"/>
              </a:rPr>
              <a:t>c</a:t>
            </a:r>
            <a:r>
              <a:rPr lang="en-GB" sz="1300" b="1" dirty="0">
                <a:solidFill>
                  <a:srgbClr val="000000"/>
                </a:solidFill>
                <a:latin typeface="Poppins"/>
                <a:ea typeface="Poppins"/>
                <a:cs typeface="Poppins"/>
                <a:sym typeface="Poppins"/>
              </a:rPr>
              <a:t>ognitive overload</a:t>
            </a:r>
            <a:endParaRPr sz="1300" b="1" dirty="0">
              <a:solidFill>
                <a:srgbClr val="000000"/>
              </a:solidFill>
              <a:latin typeface="Poppins"/>
              <a:ea typeface="Poppins"/>
              <a:cs typeface="Poppins"/>
              <a:sym typeface="Poppins"/>
            </a:endParaRPr>
          </a:p>
        </p:txBody>
      </p:sp>
      <p:sp>
        <p:nvSpPr>
          <p:cNvPr id="243" name="Google Shape;243;p51"/>
          <p:cNvSpPr txBox="1"/>
          <p:nvPr/>
        </p:nvSpPr>
        <p:spPr>
          <a:xfrm>
            <a:off x="2826342" y="4209330"/>
            <a:ext cx="1884300" cy="40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dirty="0">
                <a:solidFill>
                  <a:schemeClr val="dk1"/>
                </a:solidFill>
                <a:latin typeface="Poppins"/>
                <a:ea typeface="Poppins"/>
                <a:cs typeface="Poppins"/>
                <a:sym typeface="Poppins"/>
              </a:rPr>
              <a:t>Comprehension</a:t>
            </a:r>
            <a:endParaRPr sz="1600" b="1" dirty="0">
              <a:solidFill>
                <a:schemeClr val="dk1"/>
              </a:solidFill>
              <a:latin typeface="Poppins"/>
              <a:ea typeface="Poppins"/>
              <a:cs typeface="Poppins"/>
              <a:sym typeface="Poppins"/>
            </a:endParaRPr>
          </a:p>
        </p:txBody>
      </p:sp>
      <p:sp>
        <p:nvSpPr>
          <p:cNvPr id="246" name="Google Shape;246;p51"/>
          <p:cNvSpPr txBox="1"/>
          <p:nvPr/>
        </p:nvSpPr>
        <p:spPr>
          <a:xfrm>
            <a:off x="3055767" y="4557088"/>
            <a:ext cx="1838400" cy="44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i="1" dirty="0">
                <a:solidFill>
                  <a:schemeClr val="dk1"/>
                </a:solidFill>
                <a:latin typeface="Poppins"/>
                <a:ea typeface="Poppins"/>
                <a:cs typeface="Poppins"/>
                <a:sym typeface="Poppins"/>
              </a:rPr>
              <a:t>“Do I understand it?”</a:t>
            </a:r>
            <a:endParaRPr sz="1700" i="1" dirty="0">
              <a:solidFill>
                <a:schemeClr val="dk1"/>
              </a:solidFill>
              <a:latin typeface="Nunito Sans"/>
              <a:ea typeface="Nunito Sans"/>
              <a:cs typeface="Nunito Sans"/>
              <a:sym typeface="Nunito Sans"/>
            </a:endParaRPr>
          </a:p>
        </p:txBody>
      </p:sp>
      <p:sp>
        <p:nvSpPr>
          <p:cNvPr id="247" name="Google Shape;247;p51"/>
          <p:cNvSpPr/>
          <p:nvPr/>
        </p:nvSpPr>
        <p:spPr>
          <a:xfrm>
            <a:off x="5410976" y="3287750"/>
            <a:ext cx="1838400" cy="845100"/>
          </a:xfrm>
          <a:prstGeom prst="rect">
            <a:avLst/>
          </a:prstGeom>
          <a:solidFill>
            <a:srgbClr val="E6CC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GB" sz="1300" b="1" dirty="0">
                <a:solidFill>
                  <a:schemeClr val="dk1"/>
                </a:solidFill>
                <a:latin typeface="Poppins"/>
                <a:ea typeface="Poppins"/>
                <a:cs typeface="Poppins"/>
                <a:sym typeface="Poppins"/>
              </a:rPr>
              <a:t>Organization &amp; planning skills</a:t>
            </a:r>
            <a:endParaRPr dirty="0">
              <a:latin typeface="Nunito Sans"/>
              <a:ea typeface="Nunito Sans"/>
              <a:cs typeface="Nunito Sans"/>
              <a:sym typeface="Nunito Sans"/>
            </a:endParaRPr>
          </a:p>
        </p:txBody>
      </p:sp>
      <p:sp>
        <p:nvSpPr>
          <p:cNvPr id="242" name="Google Shape;242;p51"/>
          <p:cNvSpPr txBox="1"/>
          <p:nvPr/>
        </p:nvSpPr>
        <p:spPr>
          <a:xfrm>
            <a:off x="5555884" y="4199914"/>
            <a:ext cx="1458300" cy="40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dirty="0">
                <a:solidFill>
                  <a:schemeClr val="dk1"/>
                </a:solidFill>
                <a:latin typeface="Poppins"/>
                <a:ea typeface="Poppins"/>
                <a:cs typeface="Poppins"/>
                <a:sym typeface="Poppins"/>
              </a:rPr>
              <a:t>Retention</a:t>
            </a:r>
            <a:endParaRPr sz="1600" b="1" dirty="0">
              <a:solidFill>
                <a:schemeClr val="dk1"/>
              </a:solidFill>
              <a:latin typeface="Poppins"/>
              <a:ea typeface="Poppins"/>
              <a:cs typeface="Poppins"/>
              <a:sym typeface="Poppins"/>
            </a:endParaRPr>
          </a:p>
        </p:txBody>
      </p:sp>
      <p:sp>
        <p:nvSpPr>
          <p:cNvPr id="241" name="Google Shape;241;p51"/>
          <p:cNvSpPr txBox="1"/>
          <p:nvPr/>
        </p:nvSpPr>
        <p:spPr>
          <a:xfrm>
            <a:off x="5361619" y="4557088"/>
            <a:ext cx="1838400" cy="44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i="1" dirty="0">
                <a:solidFill>
                  <a:schemeClr val="dk1"/>
                </a:solidFill>
                <a:latin typeface="Poppins"/>
                <a:ea typeface="Poppins"/>
                <a:cs typeface="Poppins"/>
                <a:sym typeface="Poppins"/>
              </a:rPr>
              <a:t>“Do I remember it?”</a:t>
            </a:r>
            <a:endParaRPr sz="1700" i="1" dirty="0">
              <a:solidFill>
                <a:schemeClr val="dk1"/>
              </a:solidFill>
              <a:latin typeface="Nunito Sans"/>
              <a:ea typeface="Nunito Sans"/>
              <a:cs typeface="Nunito Sans"/>
              <a:sym typeface="Nunito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2" name="Title 1">
            <a:extLst>
              <a:ext uri="{FF2B5EF4-FFF2-40B4-BE49-F238E27FC236}">
                <a16:creationId xmlns:a16="http://schemas.microsoft.com/office/drawing/2014/main" id="{75D50E94-B8A5-C974-9267-008FACE3B2A4}"/>
              </a:ext>
            </a:extLst>
          </p:cNvPr>
          <p:cNvSpPr>
            <a:spLocks noGrp="1"/>
          </p:cNvSpPr>
          <p:nvPr>
            <p:ph type="ctrTitle"/>
          </p:nvPr>
        </p:nvSpPr>
        <p:spPr>
          <a:xfrm>
            <a:off x="468800" y="-904200"/>
            <a:ext cx="4786200" cy="904200"/>
          </a:xfrm>
        </p:spPr>
        <p:txBody>
          <a:bodyPr spcFirstLastPara="1" wrap="square" lIns="91425" tIns="91425" rIns="91425" bIns="91425" anchor="b" anchorCtr="0">
            <a:normAutofit fontScale="90000"/>
          </a:bodyPr>
          <a:lstStyle/>
          <a:p>
            <a:r>
              <a:rPr lang="en-AU" dirty="0"/>
              <a:t>Masterclass course available now!</a:t>
            </a:r>
          </a:p>
        </p:txBody>
      </p:sp>
      <p:sp>
        <p:nvSpPr>
          <p:cNvPr id="595" name="Google Shape;595;p87"/>
          <p:cNvSpPr txBox="1"/>
          <p:nvPr/>
        </p:nvSpPr>
        <p:spPr>
          <a:xfrm>
            <a:off x="653925" y="1613538"/>
            <a:ext cx="70908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sz="2800" b="1" dirty="0">
                <a:solidFill>
                  <a:schemeClr val="dk1"/>
                </a:solidFill>
                <a:latin typeface="Poppins"/>
                <a:ea typeface="Poppins"/>
                <a:cs typeface="Poppins"/>
                <a:sym typeface="Poppins"/>
              </a:rPr>
              <a:t>The Confident Notetaker’s</a:t>
            </a:r>
            <a:br>
              <a:rPr lang="en-GB" sz="2800" b="1" dirty="0">
                <a:solidFill>
                  <a:schemeClr val="dk1"/>
                </a:solidFill>
                <a:latin typeface="Poppins"/>
                <a:ea typeface="Poppins"/>
                <a:cs typeface="Poppins"/>
                <a:sym typeface="Poppins"/>
              </a:rPr>
            </a:br>
            <a:r>
              <a:rPr lang="en-GB" sz="2800" b="1" dirty="0">
                <a:solidFill>
                  <a:schemeClr val="dk1"/>
                </a:solidFill>
                <a:latin typeface="Poppins"/>
                <a:ea typeface="Poppins"/>
                <a:cs typeface="Poppins"/>
                <a:sym typeface="Poppins"/>
              </a:rPr>
              <a:t>Masterclass</a:t>
            </a:r>
            <a:endParaRPr sz="2800" b="1" dirty="0">
              <a:solidFill>
                <a:schemeClr val="dk1"/>
              </a:solidFill>
              <a:latin typeface="Poppins"/>
              <a:ea typeface="Poppins"/>
              <a:cs typeface="Poppins"/>
              <a:sym typeface="Poppins"/>
            </a:endParaRPr>
          </a:p>
          <a:p>
            <a:pPr marL="0" lvl="0" indent="0" algn="l" rtl="0">
              <a:spcBef>
                <a:spcPts val="0"/>
              </a:spcBef>
              <a:spcAft>
                <a:spcPts val="0"/>
              </a:spcAft>
              <a:buNone/>
            </a:pPr>
            <a:endParaRPr sz="1700" dirty="0">
              <a:solidFill>
                <a:schemeClr val="dk1"/>
              </a:solidFill>
              <a:latin typeface="Nunito Sans"/>
              <a:ea typeface="Nunito Sans"/>
              <a:cs typeface="Nunito Sans"/>
              <a:sym typeface="Nunito Sans"/>
            </a:endParaRPr>
          </a:p>
          <a:p>
            <a:pPr marL="0" lvl="0" indent="0" algn="l" rtl="0">
              <a:spcBef>
                <a:spcPts val="0"/>
              </a:spcBef>
              <a:spcAft>
                <a:spcPts val="0"/>
              </a:spcAft>
              <a:buNone/>
            </a:pPr>
            <a:r>
              <a:rPr lang="en-GB" sz="1700" dirty="0">
                <a:solidFill>
                  <a:schemeClr val="dk1"/>
                </a:solidFill>
                <a:latin typeface="Nunito Sans"/>
                <a:ea typeface="Nunito Sans"/>
                <a:cs typeface="Nunito Sans"/>
                <a:sym typeface="Nunito Sans"/>
              </a:rPr>
              <a:t>Live now for anyone with a </a:t>
            </a:r>
            <a:r>
              <a:rPr lang="en-GB" sz="1700" dirty="0" err="1">
                <a:solidFill>
                  <a:schemeClr val="dk1"/>
                </a:solidFill>
                <a:latin typeface="Nunito Sans"/>
                <a:ea typeface="Nunito Sans"/>
                <a:cs typeface="Nunito Sans"/>
                <a:sym typeface="Nunito Sans"/>
              </a:rPr>
              <a:t>Genio</a:t>
            </a:r>
            <a:r>
              <a:rPr lang="en-GB" sz="1700" dirty="0">
                <a:solidFill>
                  <a:schemeClr val="dk1"/>
                </a:solidFill>
                <a:latin typeface="Nunito Sans"/>
                <a:ea typeface="Nunito Sans"/>
                <a:cs typeface="Nunito Sans"/>
                <a:sym typeface="Nunito Sans"/>
              </a:rPr>
              <a:t> Notes account! 🎉</a:t>
            </a:r>
            <a:endParaRPr sz="1700" dirty="0">
              <a:solidFill>
                <a:schemeClr val="dk1"/>
              </a:solidFill>
              <a:latin typeface="Nunito Sans"/>
              <a:ea typeface="Nunito Sans"/>
              <a:cs typeface="Nunito Sans"/>
              <a:sym typeface="Nunito Sans"/>
            </a:endParaRPr>
          </a:p>
        </p:txBody>
      </p:sp>
      <p:pic>
        <p:nvPicPr>
          <p:cNvPr id="596" name="Google Shape;596;p87">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1875" y="1285875"/>
            <a:ext cx="2571750" cy="25717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2" name="Title 1">
            <a:extLst>
              <a:ext uri="{FF2B5EF4-FFF2-40B4-BE49-F238E27FC236}">
                <a16:creationId xmlns:a16="http://schemas.microsoft.com/office/drawing/2014/main" id="{A8CA3FF2-3758-F53A-3AA5-F9D30A1D72AF}"/>
              </a:ext>
            </a:extLst>
          </p:cNvPr>
          <p:cNvSpPr>
            <a:spLocks noGrp="1"/>
          </p:cNvSpPr>
          <p:nvPr>
            <p:ph type="ctrTitle"/>
          </p:nvPr>
        </p:nvSpPr>
        <p:spPr>
          <a:xfrm>
            <a:off x="468800" y="-904200"/>
            <a:ext cx="4786200" cy="904200"/>
          </a:xfrm>
        </p:spPr>
        <p:txBody>
          <a:bodyPr spcFirstLastPara="1" wrap="square" lIns="91425" tIns="91425" rIns="91425" bIns="91425" anchor="b" anchorCtr="0">
            <a:normAutofit/>
          </a:bodyPr>
          <a:lstStyle/>
          <a:p>
            <a:r>
              <a:rPr lang="en-AU" dirty="0"/>
              <a:t>Announcing </a:t>
            </a:r>
            <a:r>
              <a:rPr lang="en-AU" dirty="0" err="1"/>
              <a:t>Genio</a:t>
            </a:r>
            <a:r>
              <a:rPr lang="en-AU" dirty="0"/>
              <a:t> Present</a:t>
            </a:r>
          </a:p>
        </p:txBody>
      </p:sp>
      <p:pic>
        <p:nvPicPr>
          <p:cNvPr id="602" name="Google Shape;602;p88">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9500" y="608275"/>
            <a:ext cx="3487892" cy="514350"/>
          </a:xfrm>
          <a:prstGeom prst="rect">
            <a:avLst/>
          </a:prstGeom>
          <a:noFill/>
          <a:ln>
            <a:noFill/>
          </a:ln>
        </p:spPr>
      </p:pic>
      <p:sp>
        <p:nvSpPr>
          <p:cNvPr id="603" name="Google Shape;603;p88"/>
          <p:cNvSpPr txBox="1"/>
          <p:nvPr/>
        </p:nvSpPr>
        <p:spPr>
          <a:xfrm>
            <a:off x="468800" y="1417800"/>
            <a:ext cx="49839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en-GB" sz="1800" dirty="0">
                <a:solidFill>
                  <a:schemeClr val="dk1"/>
                </a:solidFill>
                <a:latin typeface="Poppins Light"/>
                <a:ea typeface="Poppins Light"/>
                <a:cs typeface="Poppins Light"/>
                <a:sym typeface="Poppins Light"/>
              </a:rPr>
              <a:t>Don’t just survive your next presentation - </a:t>
            </a:r>
            <a:r>
              <a:rPr lang="en-GB" sz="1800" b="1" dirty="0">
                <a:solidFill>
                  <a:schemeClr val="dk1"/>
                </a:solidFill>
                <a:latin typeface="Poppins"/>
                <a:ea typeface="Poppins"/>
                <a:cs typeface="Poppins"/>
                <a:sym typeface="Poppins"/>
              </a:rPr>
              <a:t>own it.</a:t>
            </a:r>
            <a:endParaRPr sz="1800" b="1" dirty="0">
              <a:solidFill>
                <a:schemeClr val="dk1"/>
              </a:solidFill>
              <a:latin typeface="Poppins"/>
              <a:ea typeface="Poppins"/>
              <a:cs typeface="Poppins"/>
              <a:sym typeface="Poppins"/>
            </a:endParaRPr>
          </a:p>
        </p:txBody>
      </p:sp>
      <p:sp>
        <p:nvSpPr>
          <p:cNvPr id="601" name="Google Shape;601;p88"/>
          <p:cNvSpPr txBox="1">
            <a:spLocks noGrp="1"/>
          </p:cNvSpPr>
          <p:nvPr>
            <p:ph type="body" idx="1"/>
          </p:nvPr>
        </p:nvSpPr>
        <p:spPr>
          <a:xfrm>
            <a:off x="468800" y="2308425"/>
            <a:ext cx="4216500" cy="21435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dirty="0"/>
              <a:t>A new </a:t>
            </a:r>
            <a:r>
              <a:rPr lang="en-GB" b="1" dirty="0"/>
              <a:t>presentation support tool </a:t>
            </a:r>
            <a:r>
              <a:rPr lang="en-GB" dirty="0"/>
              <a:t>from </a:t>
            </a:r>
            <a:r>
              <a:rPr lang="en-GB" dirty="0" err="1"/>
              <a:t>Genio</a:t>
            </a:r>
            <a:r>
              <a:rPr lang="en-GB" dirty="0"/>
              <a:t>.</a:t>
            </a:r>
            <a:endParaRPr dirty="0"/>
          </a:p>
          <a:p>
            <a:pPr marL="0" lvl="0" indent="0" algn="l" rtl="0">
              <a:spcBef>
                <a:spcPts val="1000"/>
              </a:spcBef>
              <a:spcAft>
                <a:spcPts val="0"/>
              </a:spcAft>
              <a:buNone/>
            </a:pPr>
            <a:r>
              <a:rPr lang="en-GB" dirty="0"/>
              <a:t>A safe, supportive environment for students to </a:t>
            </a:r>
            <a:r>
              <a:rPr lang="en-GB" b="1" dirty="0"/>
              <a:t>rehearse</a:t>
            </a:r>
            <a:r>
              <a:rPr lang="en-GB" dirty="0"/>
              <a:t> their presentations, gain </a:t>
            </a:r>
            <a:r>
              <a:rPr lang="en-GB" b="1" dirty="0"/>
              <a:t>feedback</a:t>
            </a:r>
            <a:r>
              <a:rPr lang="en-GB" dirty="0"/>
              <a:t>, and build </a:t>
            </a:r>
            <a:r>
              <a:rPr lang="en-GB" b="1" dirty="0"/>
              <a:t>confidence</a:t>
            </a:r>
            <a:r>
              <a:rPr lang="en-GB" dirty="0"/>
              <a:t> in spoken delivery.</a:t>
            </a:r>
            <a:endParaRPr dirty="0"/>
          </a:p>
          <a:p>
            <a:pPr marL="457200" lvl="0" indent="-317500" algn="l" rtl="0">
              <a:spcBef>
                <a:spcPts val="1000"/>
              </a:spcBef>
              <a:spcAft>
                <a:spcPts val="0"/>
              </a:spcAft>
              <a:buSzPts val="1400"/>
              <a:buFont typeface="Nunito Sans Light"/>
              <a:buChar char="▶"/>
            </a:pPr>
            <a:r>
              <a:rPr lang="en-GB" dirty="0">
                <a:latin typeface="Nunito Sans Light"/>
                <a:ea typeface="Nunito Sans Light"/>
                <a:cs typeface="Nunito Sans Light"/>
                <a:sym typeface="Nunito Sans Light"/>
              </a:rPr>
              <a:t>Tackle </a:t>
            </a:r>
            <a:r>
              <a:rPr lang="en-GB" b="1" dirty="0"/>
              <a:t>presentation anxiety</a:t>
            </a:r>
            <a:endParaRPr dirty="0">
              <a:latin typeface="Nunito Sans Light"/>
              <a:ea typeface="Nunito Sans Light"/>
              <a:cs typeface="Nunito Sans Light"/>
              <a:sym typeface="Nunito Sans Light"/>
            </a:endParaRPr>
          </a:p>
          <a:p>
            <a:pPr marL="457200" lvl="0" indent="-317500" algn="l" rtl="0">
              <a:spcBef>
                <a:spcPts val="0"/>
              </a:spcBef>
              <a:spcAft>
                <a:spcPts val="0"/>
              </a:spcAft>
              <a:buSzPts val="1400"/>
              <a:buFont typeface="Nunito Sans Light"/>
              <a:buChar char="▶"/>
            </a:pPr>
            <a:r>
              <a:rPr lang="en-GB" b="1" dirty="0"/>
              <a:t>Build confidence</a:t>
            </a:r>
            <a:r>
              <a:rPr lang="en-GB" dirty="0">
                <a:latin typeface="Nunito Sans Light"/>
                <a:ea typeface="Nunito Sans Light"/>
                <a:cs typeface="Nunito Sans Light"/>
                <a:sym typeface="Nunito Sans Light"/>
              </a:rPr>
              <a:t> through guided rehearsal</a:t>
            </a:r>
            <a:endParaRPr dirty="0">
              <a:latin typeface="Nunito Sans Light"/>
              <a:ea typeface="Nunito Sans Light"/>
              <a:cs typeface="Nunito Sans Light"/>
              <a:sym typeface="Nunito Sans Light"/>
            </a:endParaRPr>
          </a:p>
          <a:p>
            <a:pPr marL="457200" lvl="0" indent="-317500" algn="l" rtl="0">
              <a:spcBef>
                <a:spcPts val="0"/>
              </a:spcBef>
              <a:spcAft>
                <a:spcPts val="0"/>
              </a:spcAft>
              <a:buSzPts val="1400"/>
              <a:buFont typeface="Nunito Sans Light"/>
              <a:buChar char="▶"/>
            </a:pPr>
            <a:r>
              <a:rPr lang="en-GB" b="1" dirty="0"/>
              <a:t>Grow skills</a:t>
            </a:r>
            <a:r>
              <a:rPr lang="en-GB" dirty="0">
                <a:latin typeface="Nunito Sans Light"/>
                <a:ea typeface="Nunito Sans Light"/>
                <a:cs typeface="Nunito Sans Light"/>
                <a:sym typeface="Nunito Sans Light"/>
              </a:rPr>
              <a:t> through feedback</a:t>
            </a:r>
            <a:endParaRPr i="1" dirty="0">
              <a:latin typeface="Nunito Sans Light"/>
              <a:ea typeface="Nunito Sans Light"/>
              <a:cs typeface="Nunito Sans Light"/>
              <a:sym typeface="Nunito Sans Light"/>
            </a:endParaRPr>
          </a:p>
        </p:txBody>
      </p:sp>
      <p:pic>
        <p:nvPicPr>
          <p:cNvPr id="604" name="Google Shape;604;p88">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419850" y="747550"/>
            <a:ext cx="4827423" cy="482742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10" name="Google Shape;610;p89"/>
          <p:cNvSpPr txBox="1">
            <a:spLocks noGrp="1"/>
          </p:cNvSpPr>
          <p:nvPr>
            <p:ph type="title" idx="4294967295"/>
          </p:nvPr>
        </p:nvSpPr>
        <p:spPr>
          <a:xfrm>
            <a:off x="549775" y="0"/>
            <a:ext cx="7623600" cy="61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dk1"/>
                </a:solidFill>
                <a:effectLst/>
                <a:uLnTx/>
                <a:uFillTx/>
                <a:latin typeface="Poppins"/>
                <a:ea typeface="Poppins"/>
                <a:cs typeface="Poppins"/>
                <a:sym typeface="Poppins"/>
              </a:rPr>
              <a:t> Video overview of </a:t>
            </a:r>
            <a:r>
              <a:rPr kumimoji="0" lang="en-US" sz="2800" b="1" i="0" u="none" strike="noStrike" kern="0" cap="none" spc="0" normalizeH="0" baseline="0" noProof="0" dirty="0" err="1">
                <a:ln>
                  <a:noFill/>
                </a:ln>
                <a:solidFill>
                  <a:schemeClr val="dk1"/>
                </a:solidFill>
                <a:effectLst/>
                <a:uLnTx/>
                <a:uFillTx/>
                <a:latin typeface="Poppins"/>
                <a:ea typeface="Poppins"/>
                <a:cs typeface="Poppins"/>
                <a:sym typeface="Poppins"/>
              </a:rPr>
              <a:t>Genio</a:t>
            </a:r>
            <a:r>
              <a:rPr kumimoji="0" lang="en-US" sz="2800" b="1" i="0" u="none" strike="noStrike" kern="0" cap="none" spc="0" normalizeH="0" baseline="0" noProof="0" dirty="0">
                <a:ln>
                  <a:noFill/>
                </a:ln>
                <a:solidFill>
                  <a:schemeClr val="dk1"/>
                </a:solidFill>
                <a:effectLst/>
                <a:uLnTx/>
                <a:uFillTx/>
                <a:latin typeface="Poppins"/>
                <a:ea typeface="Poppins"/>
                <a:cs typeface="Poppins"/>
                <a:sym typeface="Poppins"/>
              </a:rPr>
              <a:t> Present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09" name="Google Shape;609;p89" descr="Video overview of Genio Present - https://genio.co/present">
            <a:hlinkClick r:id="rId3"/>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49775" y="615600"/>
            <a:ext cx="8049610" cy="4527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90"/>
          <p:cNvSpPr txBox="1">
            <a:spLocks noGrp="1"/>
          </p:cNvSpPr>
          <p:nvPr>
            <p:ph type="ctrTitle"/>
          </p:nvPr>
        </p:nvSpPr>
        <p:spPr>
          <a:xfrm>
            <a:off x="488450" y="1244798"/>
            <a:ext cx="6441000" cy="9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Why are presentation skills important?</a:t>
            </a:r>
            <a:endParaRPr dirty="0"/>
          </a:p>
        </p:txBody>
      </p:sp>
      <p:sp>
        <p:nvSpPr>
          <p:cNvPr id="616" name="Google Shape;616;p90"/>
          <p:cNvSpPr txBox="1">
            <a:spLocks noGrp="1"/>
          </p:cNvSpPr>
          <p:nvPr>
            <p:ph type="body" idx="1"/>
          </p:nvPr>
        </p:nvSpPr>
        <p:spPr>
          <a:xfrm>
            <a:off x="370475" y="2149800"/>
            <a:ext cx="3880200" cy="2710200"/>
          </a:xfrm>
          <a:prstGeom prst="rect">
            <a:avLst/>
          </a:prstGeom>
        </p:spPr>
        <p:txBody>
          <a:bodyPr spcFirstLastPara="1" wrap="square" lIns="91425" tIns="91425" rIns="91425" bIns="91425" anchor="t" anchorCtr="0">
            <a:normAutofit fontScale="92500" lnSpcReduction="10000"/>
          </a:bodyPr>
          <a:lstStyle/>
          <a:p>
            <a:pPr marL="457200" lvl="0" indent="-317500" algn="l" rtl="0">
              <a:spcBef>
                <a:spcPts val="0"/>
              </a:spcBef>
              <a:spcAft>
                <a:spcPts val="0"/>
              </a:spcAft>
              <a:buSzPts val="1400"/>
              <a:buFont typeface="Poppins"/>
              <a:buChar char="▶"/>
            </a:pPr>
            <a:r>
              <a:rPr lang="en-GB" sz="1600" b="1" dirty="0">
                <a:latin typeface="Poppins"/>
                <a:ea typeface="Poppins"/>
                <a:cs typeface="Poppins"/>
                <a:sym typeface="Poppins"/>
              </a:rPr>
              <a:t>Assessment of Learning</a:t>
            </a:r>
            <a:r>
              <a:rPr lang="en-GB" dirty="0">
                <a:latin typeface="Poppins"/>
                <a:ea typeface="Poppins"/>
                <a:cs typeface="Poppins"/>
                <a:sym typeface="Poppins"/>
              </a:rPr>
              <a:t>                                                                     </a:t>
            </a:r>
            <a:r>
              <a:rPr lang="en-GB" sz="1600" dirty="0"/>
              <a:t>Oral presentations are a commonly used form of assessment in HE and usage is likely to increase.</a:t>
            </a:r>
            <a:endParaRPr sz="1800" b="1" dirty="0">
              <a:latin typeface="Poppins"/>
              <a:ea typeface="Poppins"/>
              <a:cs typeface="Poppins"/>
              <a:sym typeface="Poppins"/>
            </a:endParaRPr>
          </a:p>
          <a:p>
            <a:pPr marL="457200" lvl="0" indent="-317500" algn="l" rtl="0">
              <a:lnSpc>
                <a:spcPct val="115000"/>
              </a:lnSpc>
              <a:spcBef>
                <a:spcPts val="1000"/>
              </a:spcBef>
              <a:spcAft>
                <a:spcPts val="1000"/>
              </a:spcAft>
              <a:buSzPts val="1400"/>
              <a:buFont typeface="Poppins"/>
              <a:buChar char="▶"/>
            </a:pPr>
            <a:r>
              <a:rPr lang="en-GB" sz="1600" b="1" dirty="0">
                <a:latin typeface="Poppins"/>
                <a:ea typeface="Poppins"/>
                <a:cs typeface="Poppins"/>
                <a:sym typeface="Poppins"/>
              </a:rPr>
              <a:t>Part of Everyday Work</a:t>
            </a:r>
            <a:r>
              <a:rPr lang="en-GB" dirty="0">
                <a:latin typeface="Poppins"/>
                <a:ea typeface="Poppins"/>
                <a:cs typeface="Poppins"/>
                <a:sym typeface="Poppins"/>
              </a:rPr>
              <a:t>                                                                    </a:t>
            </a:r>
            <a:r>
              <a:rPr lang="en-GB" sz="1600" dirty="0"/>
              <a:t>Presentations are a common part of modern jobs. Team meetings, client updates, pitching ideas, reporting results.</a:t>
            </a:r>
            <a:endParaRPr sz="1600" dirty="0"/>
          </a:p>
        </p:txBody>
      </p:sp>
      <p:sp>
        <p:nvSpPr>
          <p:cNvPr id="617" name="Google Shape;617;p90"/>
          <p:cNvSpPr txBox="1">
            <a:spLocks noGrp="1"/>
          </p:cNvSpPr>
          <p:nvPr>
            <p:ph type="body" idx="1"/>
          </p:nvPr>
        </p:nvSpPr>
        <p:spPr>
          <a:xfrm>
            <a:off x="4663775" y="1771325"/>
            <a:ext cx="4271700" cy="3157500"/>
          </a:xfrm>
          <a:prstGeom prst="rect">
            <a:avLst/>
          </a:prstGeom>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None/>
            </a:pPr>
            <a:endParaRPr dirty="0"/>
          </a:p>
          <a:p>
            <a:pPr marL="457200" lvl="0" indent="-317500" algn="l" rtl="0">
              <a:lnSpc>
                <a:spcPct val="115000"/>
              </a:lnSpc>
              <a:spcBef>
                <a:spcPts val="1000"/>
              </a:spcBef>
              <a:spcAft>
                <a:spcPts val="0"/>
              </a:spcAft>
              <a:buSzPts val="1400"/>
              <a:buFont typeface="Poppins"/>
              <a:buChar char="▶"/>
            </a:pPr>
            <a:r>
              <a:rPr lang="en-GB" sz="1600" b="1" dirty="0">
                <a:latin typeface="Poppins"/>
                <a:ea typeface="Poppins"/>
                <a:cs typeface="Poppins"/>
                <a:sym typeface="Poppins"/>
              </a:rPr>
              <a:t>Promote Critical Thinking</a:t>
            </a:r>
            <a:r>
              <a:rPr lang="en-GB" b="1" dirty="0">
                <a:latin typeface="Poppins"/>
                <a:ea typeface="Poppins"/>
                <a:cs typeface="Poppins"/>
                <a:sym typeface="Poppins"/>
              </a:rPr>
              <a:t>                                                          </a:t>
            </a:r>
            <a:r>
              <a:rPr lang="en-GB" sz="1600" dirty="0"/>
              <a:t>Requires you to organise thoughts, develop logical arguments, and respond to spontaneous questions.</a:t>
            </a:r>
            <a:endParaRPr sz="1600" dirty="0"/>
          </a:p>
          <a:p>
            <a:pPr marL="457200" lvl="0" indent="-317500" algn="l" rtl="0">
              <a:lnSpc>
                <a:spcPct val="115000"/>
              </a:lnSpc>
              <a:spcBef>
                <a:spcPts val="1000"/>
              </a:spcBef>
              <a:spcAft>
                <a:spcPts val="0"/>
              </a:spcAft>
              <a:buSzPts val="1400"/>
              <a:buChar char="▶"/>
            </a:pPr>
            <a:r>
              <a:rPr lang="en-GB" sz="1600" b="1" dirty="0">
                <a:latin typeface="Poppins"/>
                <a:ea typeface="Poppins"/>
                <a:cs typeface="Poppins"/>
                <a:sym typeface="Poppins"/>
              </a:rPr>
              <a:t>Develop Communication Skills</a:t>
            </a:r>
            <a:r>
              <a:rPr lang="en-GB" dirty="0">
                <a:latin typeface="Poppins"/>
                <a:ea typeface="Poppins"/>
                <a:cs typeface="Poppins"/>
                <a:sym typeface="Poppins"/>
              </a:rPr>
              <a:t>                           </a:t>
            </a:r>
            <a:endParaRPr dirty="0">
              <a:latin typeface="Poppins"/>
              <a:ea typeface="Poppins"/>
              <a:cs typeface="Poppins"/>
              <a:sym typeface="Poppins"/>
            </a:endParaRPr>
          </a:p>
          <a:p>
            <a:pPr marL="457200" lvl="0" indent="0" algn="l" rtl="0">
              <a:lnSpc>
                <a:spcPct val="115000"/>
              </a:lnSpc>
              <a:spcBef>
                <a:spcPts val="1000"/>
              </a:spcBef>
              <a:spcAft>
                <a:spcPts val="1000"/>
              </a:spcAft>
              <a:buNone/>
            </a:pPr>
            <a:r>
              <a:rPr lang="en-GB" sz="1600" dirty="0"/>
              <a:t>Equip individuals with strong communication skills to improve employability and success in the workplace.</a:t>
            </a:r>
            <a:endParaRPr sz="1600" dirty="0"/>
          </a:p>
        </p:txBody>
      </p:sp>
      <p:pic>
        <p:nvPicPr>
          <p:cNvPr id="618" name="Google Shape;618;p90">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9500" y="608275"/>
            <a:ext cx="3487892" cy="5143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2" name="Title 1">
            <a:extLst>
              <a:ext uri="{FF2B5EF4-FFF2-40B4-BE49-F238E27FC236}">
                <a16:creationId xmlns:a16="http://schemas.microsoft.com/office/drawing/2014/main" id="{A92244BB-24DC-B376-EBB6-3D7B2C956009}"/>
              </a:ext>
            </a:extLst>
          </p:cNvPr>
          <p:cNvSpPr>
            <a:spLocks noGrp="1"/>
          </p:cNvSpPr>
          <p:nvPr>
            <p:ph type="ctrTitle"/>
          </p:nvPr>
        </p:nvSpPr>
        <p:spPr>
          <a:xfrm>
            <a:off x="468800" y="-904200"/>
            <a:ext cx="4786200" cy="904200"/>
          </a:xfrm>
        </p:spPr>
        <p:txBody>
          <a:bodyPr spcFirstLastPara="1" wrap="square" lIns="91425" tIns="91425" rIns="91425" bIns="91425" anchor="b" anchorCtr="0">
            <a:normAutofit fontScale="90000"/>
          </a:bodyPr>
          <a:lstStyle/>
          <a:p>
            <a:r>
              <a:rPr lang="en-AU" dirty="0" err="1"/>
              <a:t>Genio</a:t>
            </a:r>
            <a:r>
              <a:rPr lang="en-AU" dirty="0"/>
              <a:t> present available in 2026</a:t>
            </a:r>
          </a:p>
        </p:txBody>
      </p:sp>
      <p:sp>
        <p:nvSpPr>
          <p:cNvPr id="623" name="Google Shape;623;p91"/>
          <p:cNvSpPr txBox="1">
            <a:spLocks noGrp="1"/>
          </p:cNvSpPr>
          <p:nvPr>
            <p:ph type="body" idx="1"/>
          </p:nvPr>
        </p:nvSpPr>
        <p:spPr>
          <a:xfrm>
            <a:off x="545000" y="1633125"/>
            <a:ext cx="4204200" cy="13404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sz="1500" dirty="0" err="1">
                <a:latin typeface="Nunito Sans Light"/>
                <a:ea typeface="Nunito Sans Light"/>
                <a:cs typeface="Nunito Sans Light"/>
                <a:sym typeface="Nunito Sans Light"/>
              </a:rPr>
              <a:t>Genio</a:t>
            </a:r>
            <a:r>
              <a:rPr lang="en-GB" sz="1500" dirty="0">
                <a:latin typeface="Nunito Sans Light"/>
                <a:ea typeface="Nunito Sans Light"/>
                <a:cs typeface="Nunito Sans Light"/>
                <a:sym typeface="Nunito Sans Light"/>
              </a:rPr>
              <a:t> Present is currently </a:t>
            </a:r>
            <a:r>
              <a:rPr lang="en-GB" sz="1500" b="1" i="1" dirty="0"/>
              <a:t>only available in the UK</a:t>
            </a:r>
            <a:r>
              <a:rPr lang="en-GB" sz="1500" dirty="0">
                <a:latin typeface="Nunito Sans Light"/>
                <a:ea typeface="Nunito Sans Light"/>
                <a:cs typeface="Nunito Sans Light"/>
                <a:sym typeface="Nunito Sans Light"/>
              </a:rPr>
              <a:t> through the Disabled Students’ Allowance. </a:t>
            </a:r>
            <a:endParaRPr sz="1500" dirty="0">
              <a:latin typeface="Nunito Sans Light"/>
              <a:ea typeface="Nunito Sans Light"/>
              <a:cs typeface="Nunito Sans Light"/>
              <a:sym typeface="Nunito Sans Light"/>
            </a:endParaRPr>
          </a:p>
          <a:p>
            <a:pPr marL="0" lvl="0" indent="0" algn="l" rtl="0">
              <a:spcBef>
                <a:spcPts val="1000"/>
              </a:spcBef>
              <a:spcAft>
                <a:spcPts val="1000"/>
              </a:spcAft>
              <a:buNone/>
            </a:pPr>
            <a:r>
              <a:rPr lang="en-GB" sz="1500" b="1" dirty="0"/>
              <a:t>Later this year</a:t>
            </a:r>
            <a:r>
              <a:rPr lang="en-GB" sz="1500" dirty="0">
                <a:latin typeface="Nunito Sans Light"/>
                <a:ea typeface="Nunito Sans Light"/>
                <a:cs typeface="Nunito Sans Light"/>
                <a:sym typeface="Nunito Sans Light"/>
              </a:rPr>
              <a:t> we’ll let you know when you’ll be able to access this tool</a:t>
            </a:r>
            <a:r>
              <a:rPr lang="en-GB" sz="1500" b="1" i="1" dirty="0"/>
              <a:t>.</a:t>
            </a:r>
            <a:endParaRPr sz="1700" b="1" i="1" dirty="0"/>
          </a:p>
        </p:txBody>
      </p:sp>
      <p:pic>
        <p:nvPicPr>
          <p:cNvPr id="624" name="Google Shape;624;p91">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9500" y="608275"/>
            <a:ext cx="3487892" cy="514350"/>
          </a:xfrm>
          <a:prstGeom prst="rect">
            <a:avLst/>
          </a:prstGeom>
          <a:noFill/>
          <a:ln>
            <a:noFill/>
          </a:ln>
        </p:spPr>
      </p:pic>
      <p:pic>
        <p:nvPicPr>
          <p:cNvPr id="625" name="Google Shape;625;p91">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419850" y="747550"/>
            <a:ext cx="4827423" cy="482742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92"/>
          <p:cNvSpPr txBox="1">
            <a:spLocks noGrp="1"/>
          </p:cNvSpPr>
          <p:nvPr>
            <p:ph type="ctrTitle"/>
          </p:nvPr>
        </p:nvSpPr>
        <p:spPr>
          <a:xfrm>
            <a:off x="846675" y="3376825"/>
            <a:ext cx="7337700" cy="9234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dirty="0"/>
              <a:t>We’re already unlocking better learning for students with our Institution Wide customers</a:t>
            </a:r>
            <a:endParaRPr dirty="0"/>
          </a:p>
        </p:txBody>
      </p:sp>
      <p:pic>
        <p:nvPicPr>
          <p:cNvPr id="631" name="Google Shape;631;p92">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07850" y="482075"/>
            <a:ext cx="2815326" cy="28153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CFED"/>
        </a:solidFill>
        <a:effectLst/>
      </p:bgPr>
    </p:bg>
    <p:spTree>
      <p:nvGrpSpPr>
        <p:cNvPr id="1" name="Shape 635"/>
        <p:cNvGrpSpPr/>
        <p:nvPr/>
      </p:nvGrpSpPr>
      <p:grpSpPr>
        <a:xfrm>
          <a:off x="0" y="0"/>
          <a:ext cx="0" cy="0"/>
          <a:chOff x="0" y="0"/>
          <a:chExt cx="0" cy="0"/>
        </a:xfrm>
      </p:grpSpPr>
      <p:sp>
        <p:nvSpPr>
          <p:cNvPr id="636" name="Google Shape;636;p93"/>
          <p:cNvSpPr txBox="1">
            <a:spLocks noGrp="1"/>
          </p:cNvSpPr>
          <p:nvPr>
            <p:ph type="ctrTitle"/>
          </p:nvPr>
        </p:nvSpPr>
        <p:spPr>
          <a:xfrm>
            <a:off x="184350" y="1378025"/>
            <a:ext cx="8775300" cy="2858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sz="3000" b="0" i="1" dirty="0">
                <a:latin typeface="Poppins Light"/>
                <a:ea typeface="Poppins Light"/>
                <a:cs typeface="Poppins Light"/>
                <a:sym typeface="Poppins Light"/>
              </a:rPr>
              <a:t>“It has been my career goal to ensure everything is as </a:t>
            </a:r>
            <a:r>
              <a:rPr lang="en-GB" sz="3000" i="1" dirty="0"/>
              <a:t>universally accessible as possible to ALL students,</a:t>
            </a:r>
            <a:r>
              <a:rPr lang="en-GB" sz="3000" b="0" i="1" dirty="0">
                <a:latin typeface="Poppins Light"/>
                <a:ea typeface="Poppins Light"/>
                <a:cs typeface="Poppins Light"/>
                <a:sym typeface="Poppins Light"/>
              </a:rPr>
              <a:t> and this gets me one step closer to achieving that monumental goal”</a:t>
            </a:r>
            <a:endParaRPr sz="3000" b="0" i="1" dirty="0">
              <a:latin typeface="Poppins Light"/>
              <a:ea typeface="Poppins Light"/>
              <a:cs typeface="Poppins Light"/>
              <a:sym typeface="Poppins Light"/>
            </a:endParaRPr>
          </a:p>
          <a:p>
            <a:pPr marL="0" lvl="0" indent="0" algn="ctr" rtl="0">
              <a:spcBef>
                <a:spcPts val="0"/>
              </a:spcBef>
              <a:spcAft>
                <a:spcPts val="0"/>
              </a:spcAft>
              <a:buNone/>
            </a:pPr>
            <a:endParaRPr sz="1600" dirty="0"/>
          </a:p>
          <a:p>
            <a:pPr marL="0" lvl="0" indent="0" algn="ctr" rtl="0">
              <a:spcBef>
                <a:spcPts val="0"/>
              </a:spcBef>
              <a:spcAft>
                <a:spcPts val="0"/>
              </a:spcAft>
              <a:buNone/>
            </a:pPr>
            <a:r>
              <a:rPr lang="en-GB" sz="1600" dirty="0"/>
              <a:t>Pamela Farron, Berkshire Community College</a:t>
            </a:r>
            <a:endParaRPr sz="1600" dirty="0"/>
          </a:p>
        </p:txBody>
      </p:sp>
      <p:pic>
        <p:nvPicPr>
          <p:cNvPr id="637" name="Google Shape;637;p93">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38456" y="619350"/>
            <a:ext cx="1467101" cy="62665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94"/>
          <p:cNvSpPr txBox="1">
            <a:spLocks noGrp="1"/>
          </p:cNvSpPr>
          <p:nvPr>
            <p:ph type="ctrTitle"/>
          </p:nvPr>
        </p:nvSpPr>
        <p:spPr>
          <a:xfrm>
            <a:off x="477056" y="942781"/>
            <a:ext cx="4786200" cy="135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500" dirty="0"/>
              <a:t>Queensland University of Technology </a:t>
            </a:r>
            <a:endParaRPr sz="2500" dirty="0"/>
          </a:p>
        </p:txBody>
      </p:sp>
      <p:sp>
        <p:nvSpPr>
          <p:cNvPr id="643" name="Google Shape;643;p94"/>
          <p:cNvSpPr txBox="1">
            <a:spLocks noGrp="1"/>
          </p:cNvSpPr>
          <p:nvPr>
            <p:ph type="subTitle" idx="1"/>
          </p:nvPr>
        </p:nvSpPr>
        <p:spPr>
          <a:xfrm>
            <a:off x="392700" y="1884835"/>
            <a:ext cx="5703600" cy="3087600"/>
          </a:xfrm>
          <a:prstGeom prst="rect">
            <a:avLst/>
          </a:prstGeom>
        </p:spPr>
        <p:txBody>
          <a:bodyPr spcFirstLastPara="1" wrap="square" lIns="91425" tIns="91425" rIns="91425" bIns="91425" anchor="t" anchorCtr="0">
            <a:normAutofit fontScale="25000" lnSpcReduction="20000"/>
          </a:bodyPr>
          <a:lstStyle/>
          <a:p>
            <a:pPr marL="0" lvl="0" indent="0" algn="l" rtl="0">
              <a:spcBef>
                <a:spcPts val="1800"/>
              </a:spcBef>
              <a:spcAft>
                <a:spcPts val="0"/>
              </a:spcAft>
              <a:buClr>
                <a:schemeClr val="dk1"/>
              </a:buClr>
              <a:buSzPts val="275"/>
              <a:buFont typeface="Arial"/>
              <a:buNone/>
            </a:pPr>
            <a:r>
              <a:rPr lang="en-GB" sz="5700" b="1" dirty="0">
                <a:latin typeface="Poppins"/>
                <a:ea typeface="Poppins"/>
                <a:cs typeface="Poppins"/>
                <a:sym typeface="Poppins"/>
              </a:rPr>
              <a:t>Institution-Wide Adoption Driven By:</a:t>
            </a:r>
            <a:endParaRPr sz="5700" b="1" dirty="0">
              <a:latin typeface="Poppins"/>
              <a:ea typeface="Poppins"/>
              <a:cs typeface="Poppins"/>
              <a:sym typeface="Poppins"/>
            </a:endParaRPr>
          </a:p>
          <a:p>
            <a:pPr marL="457200" lvl="0" indent="-309562" algn="l" rtl="0">
              <a:spcBef>
                <a:spcPts val="1200"/>
              </a:spcBef>
              <a:spcAft>
                <a:spcPts val="0"/>
              </a:spcAft>
              <a:buSzPct val="100000"/>
              <a:buFont typeface="Poppins"/>
              <a:buChar char="●"/>
            </a:pPr>
            <a:r>
              <a:rPr lang="en-GB" sz="5100" b="1" dirty="0">
                <a:latin typeface="Poppins"/>
                <a:ea typeface="Poppins"/>
                <a:cs typeface="Poppins"/>
                <a:sym typeface="Poppins"/>
              </a:rPr>
              <a:t>Disability &amp; Accessibility Services</a:t>
            </a:r>
            <a:endParaRPr sz="5100" b="1" dirty="0">
              <a:latin typeface="Poppins"/>
              <a:ea typeface="Poppins"/>
              <a:cs typeface="Poppins"/>
              <a:sym typeface="Poppins"/>
            </a:endParaRPr>
          </a:p>
          <a:p>
            <a:pPr marL="914400" lvl="1" indent="-309562" algn="l" rtl="0">
              <a:spcBef>
                <a:spcPts val="0"/>
              </a:spcBef>
              <a:spcAft>
                <a:spcPts val="0"/>
              </a:spcAft>
              <a:buSzPct val="100000"/>
              <a:buFont typeface="Poppins"/>
              <a:buChar char="○"/>
            </a:pPr>
            <a:r>
              <a:rPr lang="en-GB" sz="5100" dirty="0">
                <a:latin typeface="Poppins"/>
                <a:ea typeface="Poppins"/>
                <a:cs typeface="Poppins"/>
                <a:sym typeface="Poppins"/>
              </a:rPr>
              <a:t>Recognised significant engagement and academic gains for registered students.</a:t>
            </a:r>
            <a:endParaRPr sz="5100" dirty="0">
              <a:latin typeface="Poppins"/>
              <a:ea typeface="Poppins"/>
              <a:cs typeface="Poppins"/>
              <a:sym typeface="Poppins"/>
            </a:endParaRPr>
          </a:p>
          <a:p>
            <a:pPr marL="914400" lvl="1" indent="-309562" algn="l" rtl="0">
              <a:spcBef>
                <a:spcPts val="0"/>
              </a:spcBef>
              <a:spcAft>
                <a:spcPts val="0"/>
              </a:spcAft>
              <a:buSzPct val="100000"/>
              <a:buFont typeface="Poppins"/>
              <a:buChar char="○"/>
            </a:pPr>
            <a:r>
              <a:rPr lang="en-GB" sz="5100" dirty="0">
                <a:latin typeface="Poppins"/>
                <a:ea typeface="Poppins"/>
                <a:cs typeface="Poppins"/>
                <a:sym typeface="Poppins"/>
              </a:rPr>
              <a:t>Students not registered with the service were requesting </a:t>
            </a:r>
            <a:r>
              <a:rPr lang="en-GB" sz="5100" dirty="0" err="1">
                <a:latin typeface="Poppins"/>
                <a:ea typeface="Poppins"/>
                <a:cs typeface="Poppins"/>
                <a:sym typeface="Poppins"/>
              </a:rPr>
              <a:t>Genio</a:t>
            </a:r>
            <a:r>
              <a:rPr lang="en-GB" sz="5100" dirty="0">
                <a:latin typeface="Poppins"/>
                <a:ea typeface="Poppins"/>
                <a:cs typeface="Poppins"/>
                <a:sym typeface="Poppins"/>
              </a:rPr>
              <a:t> for a more equitable learning experience</a:t>
            </a:r>
            <a:endParaRPr sz="5100" dirty="0">
              <a:latin typeface="Poppins"/>
              <a:ea typeface="Poppins"/>
              <a:cs typeface="Poppins"/>
              <a:sym typeface="Poppins"/>
            </a:endParaRPr>
          </a:p>
          <a:p>
            <a:pPr marL="914400" lvl="1" indent="-309562" algn="l" rtl="0">
              <a:spcBef>
                <a:spcPts val="0"/>
              </a:spcBef>
              <a:spcAft>
                <a:spcPts val="0"/>
              </a:spcAft>
              <a:buSzPct val="100000"/>
              <a:buFont typeface="Poppins"/>
              <a:buChar char="○"/>
            </a:pPr>
            <a:r>
              <a:rPr lang="en-GB" sz="5100" dirty="0">
                <a:latin typeface="Poppins"/>
                <a:ea typeface="Poppins"/>
                <a:cs typeface="Poppins"/>
                <a:sym typeface="Poppins"/>
              </a:rPr>
              <a:t>Goal: Reduce reliance on paid note-takers; foster independent learning.</a:t>
            </a:r>
            <a:endParaRPr sz="5100" dirty="0">
              <a:latin typeface="Poppins"/>
              <a:ea typeface="Poppins"/>
              <a:cs typeface="Poppins"/>
              <a:sym typeface="Poppins"/>
            </a:endParaRPr>
          </a:p>
          <a:p>
            <a:pPr marL="457200" lvl="0" indent="-309562" algn="l" rtl="0">
              <a:spcBef>
                <a:spcPts val="0"/>
              </a:spcBef>
              <a:spcAft>
                <a:spcPts val="0"/>
              </a:spcAft>
              <a:buSzPct val="100000"/>
              <a:buFont typeface="Poppins"/>
              <a:buChar char="●"/>
            </a:pPr>
            <a:r>
              <a:rPr lang="en-GB" sz="5100" b="1" dirty="0">
                <a:latin typeface="Poppins"/>
                <a:ea typeface="Poppins"/>
                <a:cs typeface="Poppins"/>
                <a:sym typeface="Poppins"/>
              </a:rPr>
              <a:t>Student Champions</a:t>
            </a:r>
            <a:endParaRPr sz="5100" b="1" dirty="0">
              <a:latin typeface="Poppins"/>
              <a:ea typeface="Poppins"/>
              <a:cs typeface="Poppins"/>
              <a:sym typeface="Poppins"/>
            </a:endParaRPr>
          </a:p>
          <a:p>
            <a:pPr marL="914400" lvl="1" indent="-309562" algn="l" rtl="0">
              <a:spcBef>
                <a:spcPts val="0"/>
              </a:spcBef>
              <a:spcAft>
                <a:spcPts val="0"/>
              </a:spcAft>
              <a:buSzPct val="100000"/>
              <a:buFont typeface="Poppins"/>
              <a:buChar char="○"/>
            </a:pPr>
            <a:r>
              <a:rPr lang="en-GB" sz="5100" dirty="0" err="1">
                <a:latin typeface="Poppins"/>
                <a:ea typeface="Poppins"/>
                <a:cs typeface="Poppins"/>
                <a:sym typeface="Poppins"/>
              </a:rPr>
              <a:t>Genio</a:t>
            </a:r>
            <a:r>
              <a:rPr lang="en-GB" sz="5100" dirty="0">
                <a:latin typeface="Poppins"/>
                <a:ea typeface="Poppins"/>
                <a:cs typeface="Poppins"/>
                <a:sym typeface="Poppins"/>
              </a:rPr>
              <a:t> Champions actively promote benefits across campus.</a:t>
            </a:r>
            <a:endParaRPr sz="5100" dirty="0">
              <a:latin typeface="Poppins"/>
              <a:ea typeface="Poppins"/>
              <a:cs typeface="Poppins"/>
              <a:sym typeface="Poppins"/>
            </a:endParaRPr>
          </a:p>
          <a:p>
            <a:pPr marL="457200" lvl="0" indent="-309562" algn="l" rtl="0">
              <a:spcBef>
                <a:spcPts val="0"/>
              </a:spcBef>
              <a:spcAft>
                <a:spcPts val="0"/>
              </a:spcAft>
              <a:buSzPct val="100000"/>
              <a:buFont typeface="Poppins"/>
              <a:buChar char="●"/>
            </a:pPr>
            <a:r>
              <a:rPr lang="en-GB" sz="5100" b="1" dirty="0">
                <a:latin typeface="Poppins"/>
                <a:ea typeface="Poppins"/>
                <a:cs typeface="Poppins"/>
                <a:sym typeface="Poppins"/>
              </a:rPr>
              <a:t>Broader Impact</a:t>
            </a:r>
            <a:endParaRPr sz="5100" b="1" dirty="0">
              <a:latin typeface="Poppins"/>
              <a:ea typeface="Poppins"/>
              <a:cs typeface="Poppins"/>
              <a:sym typeface="Poppins"/>
            </a:endParaRPr>
          </a:p>
          <a:p>
            <a:pPr marL="914400" lvl="1" indent="-309562" algn="l" rtl="0">
              <a:spcBef>
                <a:spcPts val="0"/>
              </a:spcBef>
              <a:spcAft>
                <a:spcPts val="0"/>
              </a:spcAft>
              <a:buSzPct val="100000"/>
              <a:buFont typeface="Poppins"/>
              <a:buChar char="○"/>
            </a:pPr>
            <a:r>
              <a:rPr lang="en-GB" sz="5100" dirty="0">
                <a:latin typeface="Poppins"/>
                <a:ea typeface="Poppins"/>
                <a:cs typeface="Poppins"/>
                <a:sym typeface="Poppins"/>
              </a:rPr>
              <a:t>Invaluable for </a:t>
            </a:r>
            <a:r>
              <a:rPr lang="en-GB" sz="5100" b="1" i="1" dirty="0">
                <a:latin typeface="Poppins"/>
                <a:ea typeface="Poppins"/>
                <a:cs typeface="Poppins"/>
                <a:sym typeface="Poppins"/>
              </a:rPr>
              <a:t>all</a:t>
            </a:r>
            <a:r>
              <a:rPr lang="en-GB" sz="5100" dirty="0">
                <a:latin typeface="Poppins"/>
                <a:ea typeface="Poppins"/>
                <a:cs typeface="Poppins"/>
                <a:sym typeface="Poppins"/>
              </a:rPr>
              <a:t> students beyond registered services (including international students) </a:t>
            </a:r>
            <a:endParaRPr sz="5100" dirty="0">
              <a:latin typeface="Poppins"/>
              <a:ea typeface="Poppins"/>
              <a:cs typeface="Poppins"/>
              <a:sym typeface="Poppins"/>
            </a:endParaRPr>
          </a:p>
          <a:p>
            <a:pPr marL="0" lvl="0" indent="0" algn="l" rtl="0">
              <a:spcBef>
                <a:spcPts val="1200"/>
              </a:spcBef>
              <a:spcAft>
                <a:spcPts val="1200"/>
              </a:spcAft>
              <a:buNone/>
            </a:pPr>
            <a:endParaRPr dirty="0"/>
          </a:p>
        </p:txBody>
      </p:sp>
      <p:pic>
        <p:nvPicPr>
          <p:cNvPr id="644" name="Google Shape;644;p94">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96426" y="1041875"/>
            <a:ext cx="2311100" cy="23111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95"/>
          <p:cNvSpPr txBox="1">
            <a:spLocks noGrp="1"/>
          </p:cNvSpPr>
          <p:nvPr>
            <p:ph type="ctrTitle"/>
          </p:nvPr>
        </p:nvSpPr>
        <p:spPr>
          <a:xfrm>
            <a:off x="468800" y="473000"/>
            <a:ext cx="5417100" cy="904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UDL Case study - Volunteer State </a:t>
            </a:r>
            <a:endParaRPr dirty="0"/>
          </a:p>
        </p:txBody>
      </p:sp>
      <p:sp>
        <p:nvSpPr>
          <p:cNvPr id="650" name="Google Shape;650;p95"/>
          <p:cNvSpPr txBox="1">
            <a:spLocks noGrp="1"/>
          </p:cNvSpPr>
          <p:nvPr>
            <p:ph type="body" idx="1"/>
          </p:nvPr>
        </p:nvSpPr>
        <p:spPr>
          <a:xfrm>
            <a:off x="468800" y="1202100"/>
            <a:ext cx="5964300" cy="3765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Clr>
                <a:schemeClr val="dk1"/>
              </a:buClr>
              <a:buSzPct val="78571"/>
              <a:buFont typeface="Arial"/>
              <a:buNone/>
            </a:pPr>
            <a:r>
              <a:rPr lang="en-GB" dirty="0"/>
              <a:t>Vol State had </a:t>
            </a:r>
            <a:r>
              <a:rPr lang="en-GB" b="1" dirty="0"/>
              <a:t>58 </a:t>
            </a:r>
            <a:r>
              <a:rPr lang="en-GB" b="1" dirty="0" err="1"/>
              <a:t>Genio</a:t>
            </a:r>
            <a:r>
              <a:rPr lang="en-GB" b="1" dirty="0"/>
              <a:t> users before considering a site wide expansion</a:t>
            </a:r>
            <a:r>
              <a:rPr lang="en-GB" dirty="0"/>
              <a:t>. </a:t>
            </a:r>
            <a:r>
              <a:rPr lang="en-GB" b="1" dirty="0"/>
              <a:t>Leslie, the Director for Access, was a strong advocate</a:t>
            </a:r>
            <a:r>
              <a:rPr lang="en-GB" dirty="0"/>
              <a:t> with clear goals: enhancing accessibility and equipping faculty/staff to create equitable learning experiences. </a:t>
            </a:r>
            <a:endParaRPr dirty="0"/>
          </a:p>
          <a:p>
            <a:pPr marL="0" lvl="0" indent="0" algn="l" rtl="0">
              <a:spcBef>
                <a:spcPts val="1200"/>
              </a:spcBef>
              <a:spcAft>
                <a:spcPts val="0"/>
              </a:spcAft>
              <a:buClr>
                <a:schemeClr val="dk1"/>
              </a:buClr>
              <a:buSzPct val="78571"/>
              <a:buFont typeface="Arial"/>
              <a:buNone/>
            </a:pPr>
            <a:r>
              <a:rPr lang="en-GB" b="1" dirty="0"/>
              <a:t>Driven by UDL approach</a:t>
            </a:r>
            <a:r>
              <a:rPr lang="en-GB" dirty="0"/>
              <a:t>, Vol State upgraded to a </a:t>
            </a:r>
            <a:r>
              <a:rPr lang="en-GB" dirty="0" err="1"/>
              <a:t>Genio</a:t>
            </a:r>
            <a:r>
              <a:rPr lang="en-GB" dirty="0"/>
              <a:t> site wide license, </a:t>
            </a:r>
            <a:r>
              <a:rPr lang="en-GB" b="1" dirty="0"/>
              <a:t>strategically funded through Student Activity Fees which was driven solely through Disability Services. </a:t>
            </a:r>
            <a:r>
              <a:rPr lang="en-GB" dirty="0"/>
              <a:t>Licenses are </a:t>
            </a:r>
            <a:r>
              <a:rPr lang="en-GB" b="1" dirty="0"/>
              <a:t>managed by both DSS and a faculty member</a:t>
            </a:r>
            <a:r>
              <a:rPr lang="en-GB" dirty="0"/>
              <a:t> linked to TRIO department</a:t>
            </a:r>
            <a:br>
              <a:rPr lang="en-GB" dirty="0"/>
            </a:br>
            <a:endParaRPr b="1" dirty="0"/>
          </a:p>
          <a:p>
            <a:pPr marL="457200" lvl="0" indent="-310832" algn="l" rtl="0">
              <a:spcBef>
                <a:spcPts val="1200"/>
              </a:spcBef>
              <a:spcAft>
                <a:spcPts val="0"/>
              </a:spcAft>
              <a:buSzPct val="100000"/>
              <a:buChar char="●"/>
            </a:pPr>
            <a:r>
              <a:rPr lang="en-GB" dirty="0"/>
              <a:t>Increase from 58 -&gt; 1212 licensed students of which 608 have used the tool, and </a:t>
            </a:r>
            <a:r>
              <a:rPr lang="en-GB" b="1" dirty="0"/>
              <a:t>only 181 of those 608 have a registered  accommodation.</a:t>
            </a:r>
            <a:br>
              <a:rPr lang="en-GB" b="1" dirty="0"/>
            </a:br>
            <a:endParaRPr dirty="0"/>
          </a:p>
          <a:p>
            <a:pPr marL="457200" lvl="0" indent="-310832" algn="l" rtl="0">
              <a:spcBef>
                <a:spcPts val="0"/>
              </a:spcBef>
              <a:spcAft>
                <a:spcPts val="0"/>
              </a:spcAft>
              <a:buSzPct val="100000"/>
              <a:buChar char="●"/>
            </a:pPr>
            <a:r>
              <a:rPr lang="en-GB" b="1" dirty="0"/>
              <a:t>11% increase in student retention for </a:t>
            </a:r>
            <a:r>
              <a:rPr lang="en-GB" b="1" dirty="0" err="1"/>
              <a:t>Genio</a:t>
            </a:r>
            <a:r>
              <a:rPr lang="en-GB" b="1" dirty="0"/>
              <a:t> users</a:t>
            </a:r>
            <a:br>
              <a:rPr lang="en-GB" b="1" dirty="0"/>
            </a:br>
            <a:endParaRPr b="1" dirty="0"/>
          </a:p>
          <a:p>
            <a:pPr marL="457200" lvl="0" indent="-310832" algn="l" rtl="0">
              <a:spcBef>
                <a:spcPts val="0"/>
              </a:spcBef>
              <a:spcAft>
                <a:spcPts val="0"/>
              </a:spcAft>
              <a:buSzPct val="100000"/>
              <a:buChar char="●"/>
            </a:pPr>
            <a:r>
              <a:rPr lang="en-GB" dirty="0"/>
              <a:t>Compelling data meant that Vol State successfully secured </a:t>
            </a:r>
            <a:r>
              <a:rPr lang="en-GB" b="1" dirty="0"/>
              <a:t>permanent site-wide funding for </a:t>
            </a:r>
            <a:r>
              <a:rPr lang="en-GB" b="1" dirty="0" err="1"/>
              <a:t>Genio</a:t>
            </a:r>
            <a:r>
              <a:rPr lang="en-GB" b="1" dirty="0"/>
              <a:t> moving forward</a:t>
            </a:r>
            <a:endParaRPr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6CCFF"/>
        </a:solidFill>
        <a:effectLst/>
      </p:bgPr>
    </p:bg>
    <p:spTree>
      <p:nvGrpSpPr>
        <p:cNvPr id="1" name="Shape 654"/>
        <p:cNvGrpSpPr/>
        <p:nvPr/>
      </p:nvGrpSpPr>
      <p:grpSpPr>
        <a:xfrm>
          <a:off x="0" y="0"/>
          <a:ext cx="0" cy="0"/>
          <a:chOff x="0" y="0"/>
          <a:chExt cx="0" cy="0"/>
        </a:xfrm>
      </p:grpSpPr>
      <p:sp>
        <p:nvSpPr>
          <p:cNvPr id="655" name="Google Shape;655;p96"/>
          <p:cNvSpPr txBox="1">
            <a:spLocks noGrp="1"/>
          </p:cNvSpPr>
          <p:nvPr>
            <p:ph type="ctrTitle"/>
          </p:nvPr>
        </p:nvSpPr>
        <p:spPr>
          <a:xfrm>
            <a:off x="368700" y="1365800"/>
            <a:ext cx="8775300" cy="3557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sz="3000" b="0" i="1" dirty="0">
                <a:latin typeface="Poppins Light"/>
                <a:ea typeface="Poppins Light"/>
                <a:cs typeface="Poppins Light"/>
                <a:sym typeface="Poppins Light"/>
              </a:rPr>
              <a:t>First years who use our tools are </a:t>
            </a:r>
            <a:br>
              <a:rPr lang="en-GB" sz="3000" b="0" i="1" dirty="0">
                <a:latin typeface="Poppins Light"/>
                <a:ea typeface="Poppins Light"/>
                <a:cs typeface="Poppins Light"/>
                <a:sym typeface="Poppins Light"/>
              </a:rPr>
            </a:br>
            <a:r>
              <a:rPr lang="en-GB" sz="3000" i="1" dirty="0"/>
              <a:t>11% more likely to persist</a:t>
            </a:r>
            <a:br>
              <a:rPr lang="en-GB" sz="3000" b="0" i="1" dirty="0">
                <a:latin typeface="Poppins Light"/>
                <a:ea typeface="Poppins Light"/>
                <a:cs typeface="Poppins Light"/>
                <a:sym typeface="Poppins Light"/>
              </a:rPr>
            </a:br>
            <a:r>
              <a:rPr lang="en-GB" sz="3000" b="0" i="1" dirty="0">
                <a:latin typeface="Poppins Light"/>
                <a:ea typeface="Poppins Light"/>
                <a:cs typeface="Poppins Light"/>
                <a:sym typeface="Poppins Light"/>
              </a:rPr>
              <a:t>from first to second semester</a:t>
            </a:r>
            <a:endParaRPr sz="3000" b="0" i="1" dirty="0">
              <a:latin typeface="Poppins Light"/>
              <a:ea typeface="Poppins Light"/>
              <a:cs typeface="Poppins Light"/>
              <a:sym typeface="Poppins Light"/>
            </a:endParaRPr>
          </a:p>
          <a:p>
            <a:pPr marL="0" lvl="0" indent="0" algn="ctr" rtl="0">
              <a:spcBef>
                <a:spcPts val="0"/>
              </a:spcBef>
              <a:spcAft>
                <a:spcPts val="0"/>
              </a:spcAft>
              <a:buNone/>
            </a:pPr>
            <a:endParaRPr sz="3000" b="0" dirty="0">
              <a:latin typeface="Poppins Light"/>
              <a:ea typeface="Poppins Light"/>
              <a:cs typeface="Poppins Light"/>
              <a:sym typeface="Poppins Light"/>
            </a:endParaRPr>
          </a:p>
          <a:p>
            <a:pPr marL="0" lvl="0" indent="0" algn="ctr" rtl="0">
              <a:spcBef>
                <a:spcPts val="0"/>
              </a:spcBef>
              <a:spcAft>
                <a:spcPts val="0"/>
              </a:spcAft>
              <a:buNone/>
            </a:pPr>
            <a:endParaRPr sz="1600" dirty="0"/>
          </a:p>
          <a:p>
            <a:pPr marL="0" lvl="0" indent="0" algn="ctr" rtl="0">
              <a:spcBef>
                <a:spcPts val="0"/>
              </a:spcBef>
              <a:spcAft>
                <a:spcPts val="0"/>
              </a:spcAft>
              <a:buNone/>
            </a:pPr>
            <a:r>
              <a:rPr lang="en-GB" sz="1600" dirty="0"/>
              <a:t>Data from Volunteer State Community College</a:t>
            </a:r>
            <a:endParaRPr sz="1600" dirty="0"/>
          </a:p>
          <a:p>
            <a:pPr marL="0" lvl="0" indent="0" algn="ctr" rtl="0">
              <a:spcBef>
                <a:spcPts val="0"/>
              </a:spcBef>
              <a:spcAft>
                <a:spcPts val="0"/>
              </a:spcAft>
              <a:buNone/>
            </a:pPr>
            <a:endParaRPr sz="1600" dirty="0"/>
          </a:p>
          <a:p>
            <a:pPr marL="0" lvl="0" indent="0" algn="ctr" rtl="0">
              <a:spcBef>
                <a:spcPts val="0"/>
              </a:spcBef>
              <a:spcAft>
                <a:spcPts val="0"/>
              </a:spcAft>
              <a:buNone/>
            </a:pPr>
            <a:endParaRPr sz="1600" dirty="0"/>
          </a:p>
          <a:p>
            <a:pPr marL="0" lvl="0" indent="0" algn="ctr" rtl="0">
              <a:spcBef>
                <a:spcPts val="0"/>
              </a:spcBef>
              <a:spcAft>
                <a:spcPts val="0"/>
              </a:spcAft>
              <a:buNone/>
            </a:pPr>
            <a:endParaRPr sz="1600" dirty="0"/>
          </a:p>
          <a:p>
            <a:pPr marL="0" lvl="0" indent="0" algn="ctr" rtl="0">
              <a:spcBef>
                <a:spcPts val="0"/>
              </a:spcBef>
              <a:spcAft>
                <a:spcPts val="0"/>
              </a:spcAft>
              <a:buNone/>
            </a:pPr>
            <a:r>
              <a:rPr lang="en-GB" sz="1600" dirty="0"/>
              <a:t>Download the full case study from the </a:t>
            </a:r>
            <a:r>
              <a:rPr lang="en-GB" sz="1600" u="sng" dirty="0" err="1">
                <a:solidFill>
                  <a:schemeClr val="hlink"/>
                </a:solidFill>
                <a:hlinkClick r:id="rId3"/>
              </a:rPr>
              <a:t>Genio</a:t>
            </a:r>
            <a:r>
              <a:rPr lang="en-GB" sz="1600" u="sng" dirty="0">
                <a:solidFill>
                  <a:schemeClr val="hlink"/>
                </a:solidFill>
                <a:hlinkClick r:id="rId3"/>
              </a:rPr>
              <a:t> web site</a:t>
            </a:r>
            <a:endParaRPr sz="1600" dirty="0"/>
          </a:p>
        </p:txBody>
      </p:sp>
      <p:pic>
        <p:nvPicPr>
          <p:cNvPr id="656" name="Google Shape;656;p96">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838456" y="619350"/>
            <a:ext cx="1467101" cy="6266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8" name="Google Shape;258;p52"/>
          <p:cNvSpPr txBox="1">
            <a:spLocks noGrp="1"/>
          </p:cNvSpPr>
          <p:nvPr>
            <p:ph type="ctrTitle" idx="4294967295"/>
          </p:nvPr>
        </p:nvSpPr>
        <p:spPr>
          <a:xfrm>
            <a:off x="468800" y="473000"/>
            <a:ext cx="6666900" cy="6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…to the introduction of Glean…</a:t>
            </a:r>
            <a:endParaRPr/>
          </a:p>
        </p:txBody>
      </p:sp>
      <p:pic>
        <p:nvPicPr>
          <p:cNvPr id="253" name="Google Shape;253;p52">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2833520"/>
            <a:ext cx="9143999" cy="3148180"/>
          </a:xfrm>
          <a:prstGeom prst="rect">
            <a:avLst/>
          </a:prstGeom>
          <a:noFill/>
          <a:ln>
            <a:noFill/>
          </a:ln>
        </p:spPr>
      </p:pic>
      <p:pic>
        <p:nvPicPr>
          <p:cNvPr id="254" name="Google Shape;254;p52" descr="Glean app screenshot"/>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15436" y="871725"/>
            <a:ext cx="2955724" cy="1539900"/>
          </a:xfrm>
          <a:prstGeom prst="rect">
            <a:avLst/>
          </a:prstGeom>
          <a:noFill/>
          <a:ln>
            <a:noFill/>
          </a:ln>
        </p:spPr>
      </p:pic>
      <p:sp>
        <p:nvSpPr>
          <p:cNvPr id="261" name="Google Shape;261;p52"/>
          <p:cNvSpPr txBox="1">
            <a:spLocks noGrp="1"/>
          </p:cNvSpPr>
          <p:nvPr>
            <p:ph type="body" idx="4294967295"/>
          </p:nvPr>
        </p:nvSpPr>
        <p:spPr>
          <a:xfrm>
            <a:off x="783400" y="2411625"/>
            <a:ext cx="2419800" cy="635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GB" sz="1400"/>
              <a:t>The </a:t>
            </a:r>
            <a:r>
              <a:rPr lang="en-GB" sz="1400" b="1"/>
              <a:t>Glean app</a:t>
            </a:r>
            <a:r>
              <a:rPr lang="en-GB" sz="1400"/>
              <a:t> launched</a:t>
            </a:r>
            <a:endParaRPr sz="1400" b="1"/>
          </a:p>
        </p:txBody>
      </p:sp>
      <p:sp>
        <p:nvSpPr>
          <p:cNvPr id="255" name="Google Shape;255;p52"/>
          <p:cNvSpPr txBox="1"/>
          <p:nvPr/>
        </p:nvSpPr>
        <p:spPr>
          <a:xfrm>
            <a:off x="783400" y="3252125"/>
            <a:ext cx="2419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200" b="1">
                <a:latin typeface="Poppins"/>
                <a:ea typeface="Poppins"/>
                <a:cs typeface="Poppins"/>
                <a:sym typeface="Poppins"/>
              </a:rPr>
              <a:t>2020</a:t>
            </a:r>
            <a:endParaRPr sz="1000">
              <a:solidFill>
                <a:srgbClr val="000000"/>
              </a:solidFill>
              <a:latin typeface="Poppins Light"/>
              <a:ea typeface="Poppins Light"/>
              <a:cs typeface="Poppins Light"/>
              <a:sym typeface="Poppins Light"/>
            </a:endParaRPr>
          </a:p>
        </p:txBody>
      </p:sp>
      <p:sp>
        <p:nvSpPr>
          <p:cNvPr id="256" name="Google Shape;256;p52">
            <a:extLst>
              <a:ext uri="{C183D7F6-B498-43B3-948B-1728B52AA6E4}">
                <adec:decorative xmlns:adec="http://schemas.microsoft.com/office/drawing/2017/decorative" val="1"/>
              </a:ext>
            </a:extLst>
          </p:cNvPr>
          <p:cNvSpPr/>
          <p:nvPr/>
        </p:nvSpPr>
        <p:spPr>
          <a:xfrm>
            <a:off x="1824550" y="2792675"/>
            <a:ext cx="337500" cy="337500"/>
          </a:xfrm>
          <a:prstGeom prst="ellipse">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cxnSp>
        <p:nvCxnSpPr>
          <p:cNvPr id="257" name="Google Shape;257;p52">
            <a:extLst>
              <a:ext uri="{C183D7F6-B498-43B3-948B-1728B52AA6E4}">
                <adec:decorative xmlns:adec="http://schemas.microsoft.com/office/drawing/2017/decorative" val="1"/>
              </a:ext>
            </a:extLst>
          </p:cNvPr>
          <p:cNvCxnSpPr/>
          <p:nvPr/>
        </p:nvCxnSpPr>
        <p:spPr>
          <a:xfrm rot="10800000" flipH="1">
            <a:off x="-168675" y="2944175"/>
            <a:ext cx="9414000" cy="16200"/>
          </a:xfrm>
          <a:prstGeom prst="straightConnector1">
            <a:avLst/>
          </a:prstGeom>
          <a:noFill/>
          <a:ln w="19050" cap="flat" cmpd="sng">
            <a:solidFill>
              <a:srgbClr val="000000"/>
            </a:solidFill>
            <a:prstDash val="solid"/>
            <a:round/>
            <a:headEnd type="none" w="med" len="med"/>
            <a:tailEnd type="none" w="med" len="med"/>
          </a:ln>
        </p:spPr>
      </p:cxnSp>
      <p:sp>
        <p:nvSpPr>
          <p:cNvPr id="259" name="Google Shape;259;p52">
            <a:extLst>
              <a:ext uri="{C183D7F6-B498-43B3-948B-1728B52AA6E4}">
                <adec:decorative xmlns:adec="http://schemas.microsoft.com/office/drawing/2017/decorative" val="1"/>
              </a:ext>
            </a:extLst>
          </p:cNvPr>
          <p:cNvSpPr/>
          <p:nvPr/>
        </p:nvSpPr>
        <p:spPr>
          <a:xfrm>
            <a:off x="6798213" y="2792675"/>
            <a:ext cx="337500" cy="337500"/>
          </a:xfrm>
          <a:prstGeom prst="ellipse">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pic>
        <p:nvPicPr>
          <p:cNvPr id="263" name="Google Shape;263;p52" descr="Glean logo"/>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965350" y="1450413"/>
            <a:ext cx="2003251" cy="756100"/>
          </a:xfrm>
          <a:prstGeom prst="rect">
            <a:avLst/>
          </a:prstGeom>
          <a:noFill/>
          <a:ln>
            <a:noFill/>
          </a:ln>
        </p:spPr>
      </p:pic>
      <p:sp>
        <p:nvSpPr>
          <p:cNvPr id="262" name="Google Shape;262;p52"/>
          <p:cNvSpPr txBox="1">
            <a:spLocks noGrp="1"/>
          </p:cNvSpPr>
          <p:nvPr>
            <p:ph type="body" idx="4294967295"/>
          </p:nvPr>
        </p:nvSpPr>
        <p:spPr>
          <a:xfrm>
            <a:off x="5843325" y="2411625"/>
            <a:ext cx="2247300" cy="635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GB" sz="1400"/>
              <a:t>We became </a:t>
            </a:r>
            <a:r>
              <a:rPr lang="en-GB" sz="1400" b="1"/>
              <a:t>Glean</a:t>
            </a:r>
            <a:endParaRPr sz="1400" b="1"/>
          </a:p>
        </p:txBody>
      </p:sp>
      <p:sp>
        <p:nvSpPr>
          <p:cNvPr id="260" name="Google Shape;260;p52"/>
          <p:cNvSpPr txBox="1"/>
          <p:nvPr/>
        </p:nvSpPr>
        <p:spPr>
          <a:xfrm>
            <a:off x="5757075" y="3252125"/>
            <a:ext cx="2419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200" b="1">
                <a:latin typeface="Poppins"/>
                <a:ea typeface="Poppins"/>
                <a:cs typeface="Poppins"/>
                <a:sym typeface="Poppins"/>
              </a:rPr>
              <a:t>2021</a:t>
            </a:r>
            <a:endParaRPr sz="1000">
              <a:solidFill>
                <a:srgbClr val="000000"/>
              </a:solidFill>
              <a:latin typeface="Poppins Light"/>
              <a:ea typeface="Poppins Light"/>
              <a:cs typeface="Poppins Light"/>
              <a:sym typeface="Poppins 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660"/>
        <p:cNvGrpSpPr/>
        <p:nvPr/>
      </p:nvGrpSpPr>
      <p:grpSpPr>
        <a:xfrm>
          <a:off x="0" y="0"/>
          <a:ext cx="0" cy="0"/>
          <a:chOff x="0" y="0"/>
          <a:chExt cx="0" cy="0"/>
        </a:xfrm>
      </p:grpSpPr>
      <p:sp>
        <p:nvSpPr>
          <p:cNvPr id="2" name="Title 1">
            <a:extLst>
              <a:ext uri="{FF2B5EF4-FFF2-40B4-BE49-F238E27FC236}">
                <a16:creationId xmlns:a16="http://schemas.microsoft.com/office/drawing/2014/main" id="{99FB9719-1F1F-06FA-C111-ACDB7FEDACF1}"/>
              </a:ext>
            </a:extLst>
          </p:cNvPr>
          <p:cNvSpPr>
            <a:spLocks noGrp="1"/>
          </p:cNvSpPr>
          <p:nvPr>
            <p:ph type="ctrTitle"/>
          </p:nvPr>
        </p:nvSpPr>
        <p:spPr>
          <a:xfrm>
            <a:off x="697100" y="-784200"/>
            <a:ext cx="4716000" cy="784200"/>
          </a:xfrm>
        </p:spPr>
        <p:txBody>
          <a:bodyPr spcFirstLastPara="1" wrap="square" lIns="91425" tIns="91425" rIns="91425" bIns="91425" anchor="b" anchorCtr="0">
            <a:normAutofit fontScale="90000"/>
          </a:bodyPr>
          <a:lstStyle/>
          <a:p>
            <a:r>
              <a:rPr lang="en-AU" dirty="0"/>
              <a:t>The </a:t>
            </a:r>
            <a:r>
              <a:rPr lang="en-AU" dirty="0" err="1"/>
              <a:t>Genio</a:t>
            </a:r>
            <a:r>
              <a:rPr lang="en-AU" dirty="0"/>
              <a:t> Institution Wide Package</a:t>
            </a:r>
          </a:p>
        </p:txBody>
      </p:sp>
      <p:sp>
        <p:nvSpPr>
          <p:cNvPr id="662" name="Google Shape;662;p97"/>
          <p:cNvSpPr txBox="1"/>
          <p:nvPr/>
        </p:nvSpPr>
        <p:spPr>
          <a:xfrm>
            <a:off x="360225" y="330600"/>
            <a:ext cx="5862300" cy="1568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400" b="1" dirty="0">
                <a:solidFill>
                  <a:schemeClr val="dk1"/>
                </a:solidFill>
                <a:latin typeface="Poppins"/>
                <a:ea typeface="Poppins"/>
                <a:cs typeface="Poppins"/>
                <a:sym typeface="Poppins"/>
              </a:rPr>
              <a:t>The </a:t>
            </a:r>
            <a:r>
              <a:rPr lang="en-GB" sz="2400" b="1" dirty="0" err="1">
                <a:solidFill>
                  <a:schemeClr val="dk1"/>
                </a:solidFill>
                <a:latin typeface="Poppins"/>
                <a:ea typeface="Poppins"/>
                <a:cs typeface="Poppins"/>
                <a:sym typeface="Poppins"/>
              </a:rPr>
              <a:t>Genio</a:t>
            </a:r>
            <a:r>
              <a:rPr lang="en-GB" sz="2400" b="1" dirty="0">
                <a:solidFill>
                  <a:schemeClr val="dk1"/>
                </a:solidFill>
                <a:latin typeface="Poppins"/>
                <a:ea typeface="Poppins"/>
                <a:cs typeface="Poppins"/>
                <a:sym typeface="Poppins"/>
              </a:rPr>
              <a:t> Institution Wide Package</a:t>
            </a:r>
            <a:endParaRPr sz="2400" b="1" dirty="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GB" i="1" dirty="0">
                <a:solidFill>
                  <a:schemeClr val="dk1"/>
                </a:solidFill>
                <a:latin typeface="Poppins"/>
                <a:ea typeface="Poppins"/>
                <a:cs typeface="Poppins"/>
                <a:sym typeface="Poppins"/>
              </a:rPr>
              <a:t>(formerly known as Site Wide)</a:t>
            </a:r>
            <a:endParaRPr i="1" dirty="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dirty="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GB" dirty="0">
                <a:solidFill>
                  <a:schemeClr val="dk1"/>
                </a:solidFill>
                <a:latin typeface="Poppins"/>
                <a:ea typeface="Poppins"/>
                <a:cs typeface="Poppins"/>
                <a:sym typeface="Poppins"/>
              </a:rPr>
              <a:t>Provide our note taking tool to all students at your institution, not just those who are eligible for accommodations</a:t>
            </a:r>
            <a:endParaRPr dirty="0">
              <a:solidFill>
                <a:schemeClr val="dk1"/>
              </a:solidFill>
              <a:latin typeface="Poppins"/>
              <a:ea typeface="Poppins"/>
              <a:cs typeface="Poppins"/>
              <a:sym typeface="Poppins"/>
            </a:endParaRPr>
          </a:p>
        </p:txBody>
      </p:sp>
      <p:sp>
        <p:nvSpPr>
          <p:cNvPr id="664" name="Google Shape;664;p97"/>
          <p:cNvSpPr/>
          <p:nvPr/>
        </p:nvSpPr>
        <p:spPr>
          <a:xfrm>
            <a:off x="360225" y="1882200"/>
            <a:ext cx="2022000" cy="20166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0" tIns="91425" rIns="0" bIns="91425" anchor="ctr" anchorCtr="0">
            <a:noAutofit/>
          </a:bodyPr>
          <a:lstStyle/>
          <a:p>
            <a:pPr marL="0" lvl="0" indent="0" algn="ctr" rtl="0">
              <a:spcBef>
                <a:spcPts val="0"/>
              </a:spcBef>
              <a:spcAft>
                <a:spcPts val="0"/>
              </a:spcAft>
              <a:buNone/>
            </a:pPr>
            <a:r>
              <a:rPr lang="en-GB" sz="1600" b="1" dirty="0">
                <a:solidFill>
                  <a:schemeClr val="dk1"/>
                </a:solidFill>
                <a:latin typeface="Nunito Sans"/>
                <a:ea typeface="Nunito Sans"/>
                <a:cs typeface="Nunito Sans"/>
                <a:sym typeface="Nunito Sans"/>
              </a:rPr>
              <a:t>Promote UDL activities on campus</a:t>
            </a:r>
            <a:endParaRPr sz="1600" dirty="0">
              <a:latin typeface="Nunito Sans"/>
              <a:ea typeface="Nunito Sans"/>
              <a:cs typeface="Nunito Sans"/>
              <a:sym typeface="Nunito Sans"/>
            </a:endParaRPr>
          </a:p>
        </p:txBody>
      </p:sp>
      <p:sp>
        <p:nvSpPr>
          <p:cNvPr id="665" name="Google Shape;665;p97"/>
          <p:cNvSpPr/>
          <p:nvPr/>
        </p:nvSpPr>
        <p:spPr>
          <a:xfrm>
            <a:off x="2469800" y="1882200"/>
            <a:ext cx="2022000" cy="20166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0" tIns="91425" rIns="0" bIns="91425" anchor="ctr" anchorCtr="0">
            <a:noAutofit/>
          </a:bodyPr>
          <a:lstStyle/>
          <a:p>
            <a:pPr marL="0" lvl="0" indent="0" algn="ctr" rtl="0">
              <a:spcBef>
                <a:spcPts val="0"/>
              </a:spcBef>
              <a:spcAft>
                <a:spcPts val="0"/>
              </a:spcAft>
              <a:buNone/>
            </a:pPr>
            <a:r>
              <a:rPr lang="en-GB" sz="1600" b="1" dirty="0">
                <a:solidFill>
                  <a:schemeClr val="dk1"/>
                </a:solidFill>
                <a:latin typeface="Nunito Sans"/>
                <a:ea typeface="Nunito Sans"/>
                <a:cs typeface="Nunito Sans"/>
                <a:sym typeface="Nunito Sans"/>
              </a:rPr>
              <a:t>Support the missing 65%</a:t>
            </a:r>
            <a:endParaRPr sz="1600" dirty="0">
              <a:solidFill>
                <a:schemeClr val="dk1"/>
              </a:solidFill>
              <a:latin typeface="Nunito Sans"/>
              <a:ea typeface="Nunito Sans"/>
              <a:cs typeface="Nunito Sans"/>
              <a:sym typeface="Nunito Sans"/>
            </a:endParaRPr>
          </a:p>
        </p:txBody>
      </p:sp>
      <p:sp>
        <p:nvSpPr>
          <p:cNvPr id="661" name="Google Shape;661;p97"/>
          <p:cNvSpPr/>
          <p:nvPr/>
        </p:nvSpPr>
        <p:spPr>
          <a:xfrm>
            <a:off x="4526075" y="1854300"/>
            <a:ext cx="2022000" cy="20166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0" tIns="91425" rIns="0" bIns="91425" anchor="ctr" anchorCtr="0">
            <a:noAutofit/>
          </a:bodyPr>
          <a:lstStyle/>
          <a:p>
            <a:pPr marL="0" lvl="0" indent="0" algn="ctr" rtl="0">
              <a:spcBef>
                <a:spcPts val="0"/>
              </a:spcBef>
              <a:spcAft>
                <a:spcPts val="0"/>
              </a:spcAft>
              <a:buNone/>
            </a:pPr>
            <a:r>
              <a:rPr lang="en-GB" sz="1600" b="1" dirty="0">
                <a:solidFill>
                  <a:schemeClr val="dk1"/>
                </a:solidFill>
                <a:latin typeface="Nunito Sans"/>
                <a:ea typeface="Nunito Sans"/>
                <a:cs typeface="Nunito Sans"/>
                <a:sym typeface="Nunito Sans"/>
              </a:rPr>
              <a:t>Provide support for the “new majority”</a:t>
            </a:r>
            <a:endParaRPr sz="1600" dirty="0">
              <a:solidFill>
                <a:schemeClr val="dk1"/>
              </a:solidFill>
              <a:latin typeface="Nunito Sans"/>
              <a:ea typeface="Nunito Sans"/>
              <a:cs typeface="Nunito Sans"/>
              <a:sym typeface="Nunito Sans"/>
            </a:endParaRPr>
          </a:p>
        </p:txBody>
      </p:sp>
      <p:sp>
        <p:nvSpPr>
          <p:cNvPr id="668" name="Google Shape;668;p97"/>
          <p:cNvSpPr/>
          <p:nvPr/>
        </p:nvSpPr>
        <p:spPr>
          <a:xfrm>
            <a:off x="6605975" y="1868250"/>
            <a:ext cx="2022000" cy="20166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0" tIns="91425" rIns="0" bIns="91425" anchor="ctr" anchorCtr="0">
            <a:noAutofit/>
          </a:bodyPr>
          <a:lstStyle/>
          <a:p>
            <a:pPr marL="0" lvl="0" indent="0" algn="ctr" rtl="0">
              <a:spcBef>
                <a:spcPts val="0"/>
              </a:spcBef>
              <a:spcAft>
                <a:spcPts val="0"/>
              </a:spcAft>
              <a:buNone/>
            </a:pPr>
            <a:r>
              <a:rPr lang="en-GB" sz="1600" b="1" dirty="0">
                <a:solidFill>
                  <a:schemeClr val="dk1"/>
                </a:solidFill>
                <a:latin typeface="Nunito Sans"/>
                <a:ea typeface="Nunito Sans"/>
                <a:cs typeface="Nunito Sans"/>
                <a:sym typeface="Nunito Sans"/>
              </a:rPr>
              <a:t>Bespoke Customer Success &amp; Marketing support</a:t>
            </a:r>
            <a:endParaRPr sz="1600" dirty="0">
              <a:solidFill>
                <a:schemeClr val="dk1"/>
              </a:solidFill>
              <a:latin typeface="Nunito Sans"/>
              <a:ea typeface="Nunito Sans"/>
              <a:cs typeface="Nunito Sans"/>
              <a:sym typeface="Nunito Sans"/>
            </a:endParaRPr>
          </a:p>
        </p:txBody>
      </p:sp>
      <p:sp>
        <p:nvSpPr>
          <p:cNvPr id="666" name="Google Shape;666;p97">
            <a:extLst>
              <a:ext uri="{C183D7F6-B498-43B3-948B-1728B52AA6E4}">
                <adec:decorative xmlns:adec="http://schemas.microsoft.com/office/drawing/2017/decorative" val="1"/>
              </a:ext>
            </a:extLst>
          </p:cNvPr>
          <p:cNvSpPr/>
          <p:nvPr/>
        </p:nvSpPr>
        <p:spPr>
          <a:xfrm>
            <a:off x="2201305" y="2739667"/>
            <a:ext cx="357600" cy="357600"/>
          </a:xfrm>
          <a:prstGeom prst="ellipse">
            <a:avLst/>
          </a:prstGeom>
          <a:solidFill>
            <a:schemeClr val="dk1"/>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GB" sz="2200" b="1">
                <a:solidFill>
                  <a:schemeClr val="lt1"/>
                </a:solidFill>
                <a:latin typeface="Poppins"/>
                <a:ea typeface="Poppins"/>
                <a:cs typeface="Poppins"/>
                <a:sym typeface="Poppins"/>
              </a:rPr>
              <a:t>+</a:t>
            </a:r>
            <a:endParaRPr sz="2200" b="1">
              <a:solidFill>
                <a:schemeClr val="lt1"/>
              </a:solidFill>
              <a:latin typeface="Poppins"/>
              <a:ea typeface="Poppins"/>
              <a:cs typeface="Poppins"/>
              <a:sym typeface="Poppins"/>
            </a:endParaRPr>
          </a:p>
        </p:txBody>
      </p:sp>
      <p:sp>
        <p:nvSpPr>
          <p:cNvPr id="667" name="Google Shape;667;p97">
            <a:extLst>
              <a:ext uri="{C183D7F6-B498-43B3-948B-1728B52AA6E4}">
                <adec:decorative xmlns:adec="http://schemas.microsoft.com/office/drawing/2017/decorative" val="1"/>
              </a:ext>
            </a:extLst>
          </p:cNvPr>
          <p:cNvSpPr/>
          <p:nvPr/>
        </p:nvSpPr>
        <p:spPr>
          <a:xfrm>
            <a:off x="4281210" y="2734010"/>
            <a:ext cx="357600" cy="357600"/>
          </a:xfrm>
          <a:prstGeom prst="ellipse">
            <a:avLst/>
          </a:prstGeom>
          <a:solidFill>
            <a:schemeClr val="dk1"/>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GB" sz="2200" b="1">
                <a:solidFill>
                  <a:schemeClr val="lt1"/>
                </a:solidFill>
                <a:latin typeface="Poppins"/>
                <a:ea typeface="Poppins"/>
                <a:cs typeface="Poppins"/>
                <a:sym typeface="Poppins"/>
              </a:rPr>
              <a:t>+</a:t>
            </a:r>
            <a:endParaRPr sz="2200" b="1">
              <a:solidFill>
                <a:schemeClr val="lt1"/>
              </a:solidFill>
              <a:latin typeface="Poppins"/>
              <a:ea typeface="Poppins"/>
              <a:cs typeface="Poppins"/>
              <a:sym typeface="Poppins"/>
            </a:endParaRPr>
          </a:p>
        </p:txBody>
      </p:sp>
      <p:sp>
        <p:nvSpPr>
          <p:cNvPr id="669" name="Google Shape;669;p97">
            <a:extLst>
              <a:ext uri="{C183D7F6-B498-43B3-948B-1728B52AA6E4}">
                <adec:decorative xmlns:adec="http://schemas.microsoft.com/office/drawing/2017/decorative" val="1"/>
              </a:ext>
            </a:extLst>
          </p:cNvPr>
          <p:cNvSpPr/>
          <p:nvPr/>
        </p:nvSpPr>
        <p:spPr>
          <a:xfrm>
            <a:off x="6361110" y="2747960"/>
            <a:ext cx="357600" cy="357600"/>
          </a:xfrm>
          <a:prstGeom prst="ellipse">
            <a:avLst/>
          </a:prstGeom>
          <a:solidFill>
            <a:schemeClr val="dk1"/>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GB" sz="2200" b="1">
                <a:solidFill>
                  <a:schemeClr val="lt1"/>
                </a:solidFill>
                <a:latin typeface="Poppins"/>
                <a:ea typeface="Poppins"/>
                <a:cs typeface="Poppins"/>
                <a:sym typeface="Poppins"/>
              </a:rPr>
              <a:t>+</a:t>
            </a:r>
            <a:endParaRPr sz="2200" b="1">
              <a:solidFill>
                <a:schemeClr val="lt1"/>
              </a:solidFill>
              <a:latin typeface="Poppins"/>
              <a:ea typeface="Poppins"/>
              <a:cs typeface="Poppins"/>
              <a:sym typeface="Poppins"/>
            </a:endParaRPr>
          </a:p>
        </p:txBody>
      </p:sp>
      <p:sp>
        <p:nvSpPr>
          <p:cNvPr id="663" name="Google Shape;663;p97"/>
          <p:cNvSpPr txBox="1"/>
          <p:nvPr/>
        </p:nvSpPr>
        <p:spPr>
          <a:xfrm>
            <a:off x="1096275" y="4182300"/>
            <a:ext cx="43377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dirty="0">
                <a:solidFill>
                  <a:schemeClr val="dk1"/>
                </a:solidFill>
                <a:latin typeface="Poppins"/>
                <a:ea typeface="Poppins"/>
                <a:cs typeface="Poppins"/>
                <a:sym typeface="Poppins"/>
              </a:rPr>
              <a:t>Are you interested in learning more about </a:t>
            </a:r>
            <a:br>
              <a:rPr lang="en-GB" b="1" dirty="0">
                <a:solidFill>
                  <a:schemeClr val="dk1"/>
                </a:solidFill>
                <a:latin typeface="Poppins"/>
                <a:ea typeface="Poppins"/>
                <a:cs typeface="Poppins"/>
                <a:sym typeface="Poppins"/>
              </a:rPr>
            </a:br>
            <a:r>
              <a:rPr lang="en-GB" b="1" dirty="0">
                <a:solidFill>
                  <a:schemeClr val="dk1"/>
                </a:solidFill>
                <a:latin typeface="Poppins"/>
                <a:ea typeface="Poppins"/>
                <a:cs typeface="Poppins"/>
                <a:sym typeface="Poppins"/>
              </a:rPr>
              <a:t>rolling out </a:t>
            </a:r>
            <a:r>
              <a:rPr lang="en-GB" b="1" dirty="0" err="1">
                <a:solidFill>
                  <a:schemeClr val="dk1"/>
                </a:solidFill>
                <a:latin typeface="Poppins"/>
                <a:ea typeface="Poppins"/>
                <a:cs typeface="Poppins"/>
                <a:sym typeface="Poppins"/>
              </a:rPr>
              <a:t>Genio</a:t>
            </a:r>
            <a:r>
              <a:rPr lang="en-GB" b="1" dirty="0">
                <a:solidFill>
                  <a:schemeClr val="dk1"/>
                </a:solidFill>
                <a:latin typeface="Poppins"/>
                <a:ea typeface="Poppins"/>
                <a:cs typeface="Poppins"/>
                <a:sym typeface="Poppins"/>
              </a:rPr>
              <a:t> Institution Wide?</a:t>
            </a:r>
            <a:endParaRPr b="1" dirty="0">
              <a:solidFill>
                <a:schemeClr val="dk1"/>
              </a:solidFill>
              <a:latin typeface="Poppins"/>
              <a:ea typeface="Poppins"/>
              <a:cs typeface="Poppins"/>
              <a:sym typeface="Poppins"/>
            </a:endParaRPr>
          </a:p>
        </p:txBody>
      </p:sp>
      <p:grpSp>
        <p:nvGrpSpPr>
          <p:cNvPr id="670" name="Google Shape;670;p97">
            <a:extLst>
              <a:ext uri="{C183D7F6-B498-43B3-948B-1728B52AA6E4}">
                <adec:decorative xmlns:adec="http://schemas.microsoft.com/office/drawing/2017/decorative" val="1"/>
              </a:ext>
            </a:extLst>
          </p:cNvPr>
          <p:cNvGrpSpPr/>
          <p:nvPr/>
        </p:nvGrpSpPr>
        <p:grpSpPr>
          <a:xfrm>
            <a:off x="360225" y="4080339"/>
            <a:ext cx="600300" cy="692719"/>
            <a:chOff x="5585575" y="4044256"/>
            <a:chExt cx="600300" cy="692719"/>
          </a:xfrm>
        </p:grpSpPr>
        <p:sp>
          <p:nvSpPr>
            <p:cNvPr id="671" name="Google Shape;671;p97"/>
            <p:cNvSpPr/>
            <p:nvPr/>
          </p:nvSpPr>
          <p:spPr>
            <a:xfrm>
              <a:off x="5585575" y="4136675"/>
              <a:ext cx="600300" cy="60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672" name="Google Shape;672;p97"/>
            <p:cNvSpPr txBox="1"/>
            <p:nvPr/>
          </p:nvSpPr>
          <p:spPr>
            <a:xfrm>
              <a:off x="5667736" y="4044256"/>
              <a:ext cx="410700" cy="4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200">
                  <a:solidFill>
                    <a:schemeClr val="lt1"/>
                  </a:solidFill>
                  <a:latin typeface="Poppins ExtraBold"/>
                  <a:ea typeface="Poppins ExtraBold"/>
                  <a:cs typeface="Poppins ExtraBold"/>
                  <a:sym typeface="Poppins ExtraBold"/>
                </a:rPr>
                <a:t>?</a:t>
              </a:r>
              <a:endParaRPr sz="4200">
                <a:solidFill>
                  <a:schemeClr val="lt1"/>
                </a:solidFill>
                <a:latin typeface="Poppins ExtraBold"/>
                <a:ea typeface="Poppins ExtraBold"/>
                <a:cs typeface="Poppins ExtraBold"/>
                <a:sym typeface="Poppins ExtraBold"/>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682"/>
        <p:cNvGrpSpPr/>
        <p:nvPr/>
      </p:nvGrpSpPr>
      <p:grpSpPr>
        <a:xfrm>
          <a:off x="0" y="0"/>
          <a:ext cx="0" cy="0"/>
          <a:chOff x="0" y="0"/>
          <a:chExt cx="0" cy="0"/>
        </a:xfrm>
      </p:grpSpPr>
      <p:sp>
        <p:nvSpPr>
          <p:cNvPr id="683" name="Google Shape;683;p99"/>
          <p:cNvSpPr txBox="1">
            <a:spLocks noGrp="1"/>
          </p:cNvSpPr>
          <p:nvPr>
            <p:ph type="title" idx="4294967295"/>
          </p:nvPr>
        </p:nvSpPr>
        <p:spPr>
          <a:xfrm>
            <a:off x="872500" y="3372475"/>
            <a:ext cx="6201000" cy="738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000000"/>
                </a:solidFill>
                <a:effectLst/>
                <a:uLnTx/>
                <a:uFillTx/>
                <a:latin typeface="Poppins"/>
                <a:ea typeface="Poppins"/>
                <a:cs typeface="Poppins"/>
                <a:sym typeface="Poppins"/>
              </a:rPr>
              <a:t>Questions?</a:t>
            </a:r>
            <a:endParaRPr kumimoji="0" lang="en-GB" sz="3600" b="1" i="0" u="none" strike="noStrike" kern="0" cap="none" spc="0" normalizeH="0" baseline="0" noProof="0" dirty="0">
              <a:ln>
                <a:noFill/>
              </a:ln>
              <a:solidFill>
                <a:srgbClr val="000000"/>
              </a:solidFill>
              <a:effectLst/>
              <a:uLnTx/>
              <a:uFillTx/>
              <a:latin typeface="Poppins"/>
              <a:ea typeface="Poppins"/>
              <a:cs typeface="Poppins"/>
              <a:sym typeface="Poppins"/>
            </a:endParaRPr>
          </a:p>
        </p:txBody>
      </p:sp>
      <p:pic>
        <p:nvPicPr>
          <p:cNvPr id="684" name="Google Shape;684;p99">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72500" y="754575"/>
            <a:ext cx="2404201" cy="2401600"/>
          </a:xfrm>
          <a:prstGeom prst="rect">
            <a:avLst/>
          </a:prstGeom>
          <a:noFill/>
          <a:ln>
            <a:noFill/>
          </a:ln>
        </p:spPr>
      </p:pic>
      <p:pic>
        <p:nvPicPr>
          <p:cNvPr id="685" name="Google Shape;685;p99" descr="QR code to the Hello ADCET Genio page"/>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340475" y="804275"/>
            <a:ext cx="2838075" cy="2838075"/>
          </a:xfrm>
          <a:prstGeom prst="rect">
            <a:avLst/>
          </a:prstGeom>
          <a:noFill/>
          <a:ln>
            <a:noFill/>
          </a:ln>
        </p:spPr>
      </p:pic>
      <p:sp>
        <p:nvSpPr>
          <p:cNvPr id="686" name="Google Shape;686;p99"/>
          <p:cNvSpPr txBox="1"/>
          <p:nvPr/>
        </p:nvSpPr>
        <p:spPr>
          <a:xfrm>
            <a:off x="5259513" y="4049150"/>
            <a:ext cx="3000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900" u="sng" dirty="0">
                <a:solidFill>
                  <a:schemeClr val="dk1"/>
                </a:solidFill>
                <a:hlinkClick r:id="rId6">
                  <a:extLst>
                    <a:ext uri="{A12FA001-AC4F-418D-AE19-62706E023703}">
                      <ahyp:hlinkClr xmlns:ahyp="http://schemas.microsoft.com/office/drawing/2018/hyperlinkcolor" val="tx"/>
                    </a:ext>
                  </a:extLst>
                </a:hlinkClick>
              </a:rPr>
              <a:t>Hello ADCET </a:t>
            </a:r>
            <a:r>
              <a:rPr lang="en-GB" sz="1900" u="sng" dirty="0" err="1">
                <a:solidFill>
                  <a:schemeClr val="dk1"/>
                </a:solidFill>
                <a:hlinkClick r:id="rId6">
                  <a:extLst>
                    <a:ext uri="{A12FA001-AC4F-418D-AE19-62706E023703}">
                      <ahyp:hlinkClr xmlns:ahyp="http://schemas.microsoft.com/office/drawing/2018/hyperlinkcolor" val="tx"/>
                    </a:ext>
                  </a:extLst>
                </a:hlinkClick>
              </a:rPr>
              <a:t>Genio</a:t>
            </a:r>
            <a:r>
              <a:rPr lang="en-GB" sz="1900" u="sng" dirty="0">
                <a:solidFill>
                  <a:schemeClr val="dk1"/>
                </a:solidFill>
                <a:hlinkClick r:id="rId6">
                  <a:extLst>
                    <a:ext uri="{A12FA001-AC4F-418D-AE19-62706E023703}">
                      <ahyp:hlinkClr xmlns:ahyp="http://schemas.microsoft.com/office/drawing/2018/hyperlinkcolor" val="tx"/>
                    </a:ext>
                  </a:extLst>
                </a:hlinkClick>
              </a:rPr>
              <a:t> page</a:t>
            </a:r>
            <a:endParaRPr sz="1900" dirty="0">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690"/>
        <p:cNvGrpSpPr/>
        <p:nvPr/>
      </p:nvGrpSpPr>
      <p:grpSpPr>
        <a:xfrm>
          <a:off x="0" y="0"/>
          <a:ext cx="0" cy="0"/>
          <a:chOff x="0" y="0"/>
          <a:chExt cx="0" cy="0"/>
        </a:xfrm>
      </p:grpSpPr>
      <p:sp>
        <p:nvSpPr>
          <p:cNvPr id="691" name="Google Shape;691;p100"/>
          <p:cNvSpPr txBox="1">
            <a:spLocks noGrp="1"/>
          </p:cNvSpPr>
          <p:nvPr>
            <p:ph type="ctrTitle"/>
          </p:nvPr>
        </p:nvSpPr>
        <p:spPr>
          <a:xfrm>
            <a:off x="2364500" y="2099925"/>
            <a:ext cx="4415100" cy="1152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sz="4000" dirty="0"/>
              <a:t>Thank you</a:t>
            </a:r>
            <a:endParaRPr sz="4000" dirty="0"/>
          </a:p>
        </p:txBody>
      </p:sp>
      <p:pic>
        <p:nvPicPr>
          <p:cNvPr id="692" name="Google Shape;692;p100">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838456" y="1403450"/>
            <a:ext cx="1467101" cy="6266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267"/>
        <p:cNvGrpSpPr/>
        <p:nvPr/>
      </p:nvGrpSpPr>
      <p:grpSpPr>
        <a:xfrm>
          <a:off x="0" y="0"/>
          <a:ext cx="0" cy="0"/>
          <a:chOff x="0" y="0"/>
          <a:chExt cx="0" cy="0"/>
        </a:xfrm>
      </p:grpSpPr>
      <p:sp>
        <p:nvSpPr>
          <p:cNvPr id="3" name="Title 2">
            <a:extLst>
              <a:ext uri="{FF2B5EF4-FFF2-40B4-BE49-F238E27FC236}">
                <a16:creationId xmlns:a16="http://schemas.microsoft.com/office/drawing/2014/main" id="{4A8D545B-061C-15DF-101E-E6CAD2DF16C8}"/>
              </a:ext>
            </a:extLst>
          </p:cNvPr>
          <p:cNvSpPr>
            <a:spLocks noGrp="1"/>
          </p:cNvSpPr>
          <p:nvPr>
            <p:ph type="ctrTitle"/>
          </p:nvPr>
        </p:nvSpPr>
        <p:spPr>
          <a:xfrm>
            <a:off x="468800" y="-807900"/>
            <a:ext cx="4786200" cy="807900"/>
          </a:xfrm>
        </p:spPr>
        <p:txBody>
          <a:bodyPr spcFirstLastPara="1" wrap="square" lIns="91425" tIns="91425" rIns="91425" bIns="91425" anchor="b" anchorCtr="0">
            <a:normAutofit/>
          </a:bodyPr>
          <a:lstStyle/>
          <a:p>
            <a:r>
              <a:rPr lang="en-AU" dirty="0"/>
              <a:t>Simple learning tools</a:t>
            </a:r>
          </a:p>
        </p:txBody>
      </p:sp>
      <p:sp>
        <p:nvSpPr>
          <p:cNvPr id="268" name="Google Shape;268;p53"/>
          <p:cNvSpPr txBox="1">
            <a:spLocks noGrp="1"/>
          </p:cNvSpPr>
          <p:nvPr>
            <p:ph type="body" idx="4294967295"/>
          </p:nvPr>
        </p:nvSpPr>
        <p:spPr>
          <a:xfrm>
            <a:off x="2070000" y="2388450"/>
            <a:ext cx="5004000" cy="7143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GB" sz="1600" dirty="0">
                <a:latin typeface="Poppins Light"/>
                <a:ea typeface="Poppins Light"/>
                <a:cs typeface="Poppins Light"/>
                <a:sym typeface="Poppins Light"/>
              </a:rPr>
              <a:t>Beautifully simple learning tools that boost </a:t>
            </a:r>
            <a:r>
              <a:rPr lang="en-GB" sz="1600" b="1" dirty="0">
                <a:latin typeface="Poppins"/>
                <a:ea typeface="Poppins"/>
                <a:cs typeface="Poppins"/>
                <a:sym typeface="Poppins"/>
              </a:rPr>
              <a:t>knowledge, skills, and confidence</a:t>
            </a:r>
            <a:endParaRPr sz="1600" b="1" dirty="0">
              <a:latin typeface="Poppins"/>
              <a:ea typeface="Poppins"/>
              <a:cs typeface="Poppins"/>
              <a:sym typeface="Poppins"/>
            </a:endParaRPr>
          </a:p>
        </p:txBody>
      </p:sp>
      <p:pic>
        <p:nvPicPr>
          <p:cNvPr id="269" name="Google Shape;269;p53" descr="Genio 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284725" y="1563825"/>
            <a:ext cx="2574551" cy="712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273"/>
        <p:cNvGrpSpPr/>
        <p:nvPr/>
      </p:nvGrpSpPr>
      <p:grpSpPr>
        <a:xfrm>
          <a:off x="0" y="0"/>
          <a:ext cx="0" cy="0"/>
          <a:chOff x="0" y="0"/>
          <a:chExt cx="0" cy="0"/>
        </a:xfrm>
      </p:grpSpPr>
      <p:sp>
        <p:nvSpPr>
          <p:cNvPr id="274" name="Google Shape;274;p54"/>
          <p:cNvSpPr txBox="1">
            <a:spLocks noGrp="1"/>
          </p:cNvSpPr>
          <p:nvPr>
            <p:ph type="title" idx="4294967295"/>
          </p:nvPr>
        </p:nvSpPr>
        <p:spPr>
          <a:xfrm>
            <a:off x="2070100" y="1235075"/>
            <a:ext cx="5003800" cy="7810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5000"/>
              </a:lnSpc>
              <a:spcBef>
                <a:spcPts val="0"/>
              </a:spcBef>
              <a:spcAft>
                <a:spcPts val="1200"/>
              </a:spcAft>
              <a:buClr>
                <a:schemeClr val="dk1"/>
              </a:buClr>
              <a:buSzPts val="1800"/>
              <a:buFont typeface="Nunito Sans"/>
              <a:buNone/>
              <a:tabLst/>
              <a:defRPr/>
            </a:pPr>
            <a:r>
              <a:rPr kumimoji="0" lang="en-US" sz="1800" b="1" i="0" u="none" strike="noStrike" kern="0" cap="none" spc="0" normalizeH="0" baseline="0" noProof="0" dirty="0">
                <a:ln>
                  <a:noFill/>
                </a:ln>
                <a:solidFill>
                  <a:schemeClr val="dk1"/>
                </a:solidFill>
                <a:effectLst/>
                <a:uLnTx/>
                <a:uFillTx/>
                <a:latin typeface="Poppins"/>
                <a:ea typeface="Poppins"/>
                <a:cs typeface="Poppins"/>
                <a:sym typeface="Poppins"/>
              </a:rPr>
              <a:t>Mission</a:t>
            </a:r>
            <a:br>
              <a:rPr kumimoji="0" lang="en-US" sz="1800" b="1" i="0" u="none" strike="noStrike" kern="0" cap="none" spc="0" normalizeH="0" baseline="0" noProof="0" dirty="0">
                <a:ln>
                  <a:noFill/>
                </a:ln>
                <a:solidFill>
                  <a:schemeClr val="dk1"/>
                </a:solidFill>
                <a:effectLst/>
                <a:uLnTx/>
                <a:uFillTx/>
                <a:latin typeface="Nunito Sans"/>
                <a:ea typeface="Nunito Sans"/>
                <a:cs typeface="Nunito Sans"/>
                <a:sym typeface="Nunito Sans"/>
              </a:rPr>
            </a:br>
            <a:r>
              <a:rPr kumimoji="0" lang="en-US" sz="1800" b="0" i="0" u="none" strike="noStrike" kern="0" cap="none" spc="0" normalizeH="0" baseline="0" noProof="0" dirty="0">
                <a:ln>
                  <a:noFill/>
                </a:ln>
                <a:solidFill>
                  <a:schemeClr val="dk1"/>
                </a:solidFill>
                <a:effectLst/>
                <a:uLnTx/>
                <a:uFillTx/>
                <a:latin typeface="Nunito Sans"/>
                <a:ea typeface="Nunito Sans"/>
                <a:cs typeface="Nunito Sans"/>
                <a:sym typeface="Nunito Sans"/>
              </a:rPr>
              <a:t>To unlock better learning for everyone.</a:t>
            </a:r>
          </a:p>
        </p:txBody>
      </p:sp>
      <p:sp>
        <p:nvSpPr>
          <p:cNvPr id="275" name="Google Shape;275;p54"/>
          <p:cNvSpPr txBox="1"/>
          <p:nvPr/>
        </p:nvSpPr>
        <p:spPr>
          <a:xfrm>
            <a:off x="2322900" y="2185400"/>
            <a:ext cx="4498200" cy="141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GB" sz="1800" b="1">
                <a:solidFill>
                  <a:schemeClr val="dk1"/>
                </a:solidFill>
                <a:latin typeface="Poppins"/>
                <a:ea typeface="Poppins"/>
                <a:cs typeface="Poppins"/>
                <a:sym typeface="Poppins"/>
              </a:rPr>
              <a:t>Vision</a:t>
            </a:r>
            <a:br>
              <a:rPr lang="en-GB" sz="1800" b="1">
                <a:solidFill>
                  <a:schemeClr val="dk1"/>
                </a:solidFill>
                <a:latin typeface="Nunito Sans"/>
                <a:ea typeface="Nunito Sans"/>
                <a:cs typeface="Nunito Sans"/>
                <a:sym typeface="Nunito Sans"/>
              </a:rPr>
            </a:br>
            <a:r>
              <a:rPr lang="en-GB" sz="1800">
                <a:solidFill>
                  <a:schemeClr val="dk1"/>
                </a:solidFill>
                <a:latin typeface="Nunito Sans"/>
                <a:ea typeface="Nunito Sans"/>
                <a:cs typeface="Nunito Sans"/>
                <a:sym typeface="Nunito Sans"/>
              </a:rPr>
              <a:t>A world where every person has the tools and confidence to expand what’s possible through learning.</a:t>
            </a:r>
            <a:endParaRPr sz="1800">
              <a:solidFill>
                <a:schemeClr val="dk1"/>
              </a:solidFill>
              <a:latin typeface="Nunito Sans"/>
              <a:ea typeface="Nunito Sans"/>
              <a:cs typeface="Nunito Sans"/>
              <a:sym typeface="Nuni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49FFF"/>
        </a:solidFill>
        <a:effectLst/>
      </p:bgPr>
    </p:bg>
    <p:spTree>
      <p:nvGrpSpPr>
        <p:cNvPr id="1" name="Shape 279"/>
        <p:cNvGrpSpPr/>
        <p:nvPr/>
      </p:nvGrpSpPr>
      <p:grpSpPr>
        <a:xfrm>
          <a:off x="0" y="0"/>
          <a:ext cx="0" cy="0"/>
          <a:chOff x="0" y="0"/>
          <a:chExt cx="0" cy="0"/>
        </a:xfrm>
      </p:grpSpPr>
      <p:sp>
        <p:nvSpPr>
          <p:cNvPr id="280" name="Google Shape;280;p55"/>
          <p:cNvSpPr txBox="1">
            <a:spLocks noGrp="1"/>
          </p:cNvSpPr>
          <p:nvPr>
            <p:ph type="title" idx="4294967295"/>
          </p:nvPr>
        </p:nvSpPr>
        <p:spPr>
          <a:xfrm>
            <a:off x="1544675" y="419750"/>
            <a:ext cx="6253500" cy="581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89998"/>
              </a:lnSpc>
              <a:spcBef>
                <a:spcPts val="0"/>
              </a:spcBef>
              <a:spcAft>
                <a:spcPts val="0"/>
              </a:spcAft>
              <a:buClr>
                <a:srgbClr val="000000"/>
              </a:buClr>
              <a:buSzTx/>
              <a:buFont typeface="Arial"/>
              <a:buNone/>
              <a:tabLst/>
              <a:defRPr/>
            </a:pPr>
            <a:r>
              <a:rPr kumimoji="0" lang="en-GB" sz="4200" b="1" i="0" u="none" strike="noStrike" kern="0" cap="none" spc="0" normalizeH="0" baseline="0" noProof="0" dirty="0">
                <a:ln>
                  <a:noFill/>
                </a:ln>
                <a:solidFill>
                  <a:srgbClr val="222025"/>
                </a:solidFill>
                <a:effectLst/>
                <a:uLnTx/>
                <a:uFillTx/>
                <a:latin typeface="Poppins"/>
                <a:ea typeface="Poppins"/>
                <a:cs typeface="Poppins"/>
                <a:sym typeface="Poppins"/>
              </a:rPr>
              <a:t>What is </a:t>
            </a:r>
            <a:r>
              <a:rPr kumimoji="0" lang="en-GB" sz="4200" b="1" i="0" u="none" strike="noStrike" kern="0" cap="none" spc="0" normalizeH="0" baseline="0" noProof="0" dirty="0" err="1">
                <a:ln>
                  <a:noFill/>
                </a:ln>
                <a:solidFill>
                  <a:srgbClr val="222025"/>
                </a:solidFill>
                <a:effectLst/>
                <a:uLnTx/>
                <a:uFillTx/>
                <a:latin typeface="Poppins"/>
                <a:ea typeface="Poppins"/>
                <a:cs typeface="Poppins"/>
                <a:sym typeface="Poppins"/>
              </a:rPr>
              <a:t>Genio</a:t>
            </a:r>
            <a:r>
              <a:rPr kumimoji="0" lang="en-GB" sz="4200" b="1" i="0" u="none" strike="noStrike" kern="0" cap="none" spc="0" normalizeH="0" baseline="0" noProof="0" dirty="0">
                <a:ln>
                  <a:noFill/>
                </a:ln>
                <a:solidFill>
                  <a:srgbClr val="222025"/>
                </a:solidFill>
                <a:effectLst/>
                <a:uLnTx/>
                <a:uFillTx/>
                <a:latin typeface="Poppins"/>
                <a:ea typeface="Poppins"/>
                <a:cs typeface="Poppins"/>
                <a:sym typeface="Poppins"/>
              </a:rPr>
              <a:t> Notes?</a:t>
            </a:r>
            <a:endParaRPr kumimoji="0" lang="en-GB" sz="7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85" name="Google Shape;285;p55" descr="Screenshot of Genio interfac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301" y="1409050"/>
            <a:ext cx="3578702" cy="3360951"/>
          </a:xfrm>
          <a:prstGeom prst="rect">
            <a:avLst/>
          </a:prstGeom>
          <a:noFill/>
          <a:ln>
            <a:noFill/>
          </a:ln>
          <a:effectLst>
            <a:outerShdw blurRad="57150" dist="19050" dir="5400000" algn="bl" rotWithShape="0">
              <a:srgbClr val="000000">
                <a:alpha val="50000"/>
              </a:srgbClr>
            </a:outerShdw>
          </a:effectLst>
        </p:spPr>
      </p:pic>
      <p:sp>
        <p:nvSpPr>
          <p:cNvPr id="281" name="Google Shape;281;p55"/>
          <p:cNvSpPr txBox="1"/>
          <p:nvPr/>
        </p:nvSpPr>
        <p:spPr>
          <a:xfrm>
            <a:off x="4259050" y="1537344"/>
            <a:ext cx="3771300" cy="10344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GB" sz="1200" i="0" u="none" strike="noStrike" cap="none">
                <a:solidFill>
                  <a:srgbClr val="222025"/>
                </a:solidFill>
                <a:latin typeface="Poppins Light"/>
                <a:ea typeface="Poppins Light"/>
                <a:cs typeface="Poppins Light"/>
                <a:sym typeface="Poppins Light"/>
              </a:rPr>
              <a:t>Built for accessible education, G</a:t>
            </a:r>
            <a:r>
              <a:rPr lang="en-GB" sz="1200">
                <a:solidFill>
                  <a:srgbClr val="222025"/>
                </a:solidFill>
                <a:latin typeface="Poppins Light"/>
                <a:ea typeface="Poppins Light"/>
                <a:cs typeface="Poppins Light"/>
                <a:sym typeface="Poppins Light"/>
              </a:rPr>
              <a:t>enio</a:t>
            </a:r>
            <a:r>
              <a:rPr lang="en-GB" sz="1200" i="0" u="none" strike="noStrike" cap="none">
                <a:solidFill>
                  <a:srgbClr val="222025"/>
                </a:solidFill>
                <a:latin typeface="Poppins Light"/>
                <a:ea typeface="Poppins Light"/>
                <a:cs typeface="Poppins Light"/>
                <a:sym typeface="Poppins Light"/>
              </a:rPr>
              <a:t> is the market leading note taking technology, trusted by students, staff and faculty at </a:t>
            </a:r>
            <a:r>
              <a:rPr lang="en-GB" sz="1200" b="1" i="0" u="none" strike="noStrike" cap="none">
                <a:solidFill>
                  <a:srgbClr val="222025"/>
                </a:solidFill>
                <a:latin typeface="Poppins"/>
                <a:ea typeface="Poppins"/>
                <a:cs typeface="Poppins"/>
                <a:sym typeface="Poppins"/>
              </a:rPr>
              <a:t>over </a:t>
            </a:r>
            <a:r>
              <a:rPr lang="en-GB" sz="1200" b="1">
                <a:solidFill>
                  <a:srgbClr val="222025"/>
                </a:solidFill>
                <a:latin typeface="Poppins"/>
                <a:ea typeface="Poppins"/>
                <a:cs typeface="Poppins"/>
                <a:sym typeface="Poppins"/>
              </a:rPr>
              <a:t>10</a:t>
            </a:r>
            <a:r>
              <a:rPr lang="en-GB" sz="1200" b="1" i="0" u="none" strike="noStrike" cap="none">
                <a:solidFill>
                  <a:srgbClr val="222025"/>
                </a:solidFill>
                <a:latin typeface="Poppins"/>
                <a:ea typeface="Poppins"/>
                <a:cs typeface="Poppins"/>
                <a:sym typeface="Poppins"/>
              </a:rPr>
              <a:t>00 </a:t>
            </a:r>
            <a:r>
              <a:rPr lang="en-GB" sz="1200" i="0" u="none" strike="noStrike" cap="none">
                <a:solidFill>
                  <a:srgbClr val="222025"/>
                </a:solidFill>
                <a:latin typeface="Poppins Light"/>
                <a:ea typeface="Poppins Light"/>
                <a:cs typeface="Poppins Light"/>
                <a:sym typeface="Poppins Light"/>
              </a:rPr>
              <a:t>Higher Education Institutions.</a:t>
            </a:r>
            <a:endParaRPr sz="1200" i="0" u="none" strike="noStrike" cap="none">
              <a:solidFill>
                <a:srgbClr val="222025"/>
              </a:solidFill>
              <a:latin typeface="Poppins Light"/>
              <a:ea typeface="Poppins Light"/>
              <a:cs typeface="Poppins Light"/>
              <a:sym typeface="Poppins Light"/>
            </a:endParaRPr>
          </a:p>
          <a:p>
            <a:pPr marL="0" marR="0" lvl="0" indent="0" algn="l" rtl="0">
              <a:lnSpc>
                <a:spcPct val="115000"/>
              </a:lnSpc>
              <a:spcBef>
                <a:spcPts val="0"/>
              </a:spcBef>
              <a:spcAft>
                <a:spcPts val="0"/>
              </a:spcAft>
              <a:buNone/>
            </a:pPr>
            <a:endParaRPr sz="1200" b="1">
              <a:solidFill>
                <a:srgbClr val="222025"/>
              </a:solidFill>
              <a:latin typeface="Poppins"/>
              <a:ea typeface="Poppins"/>
              <a:cs typeface="Poppins"/>
              <a:sym typeface="Poppins"/>
            </a:endParaRPr>
          </a:p>
        </p:txBody>
      </p:sp>
      <p:sp>
        <p:nvSpPr>
          <p:cNvPr id="282" name="Google Shape;282;p55">
            <a:extLst>
              <a:ext uri="{C183D7F6-B498-43B3-948B-1728B52AA6E4}">
                <adec:decorative xmlns:adec="http://schemas.microsoft.com/office/drawing/2017/decorative" val="1"/>
              </a:ext>
            </a:extLst>
          </p:cNvPr>
          <p:cNvSpPr/>
          <p:nvPr/>
        </p:nvSpPr>
        <p:spPr>
          <a:xfrm>
            <a:off x="4259050" y="2973150"/>
            <a:ext cx="4000500" cy="1857300"/>
          </a:xfrm>
          <a:prstGeom prst="roundRect">
            <a:avLst>
              <a:gd name="adj" fmla="val 872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83" name="Google Shape;283;p55">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039932" y="2744404"/>
            <a:ext cx="456000" cy="456000"/>
          </a:xfrm>
          <a:prstGeom prst="rect">
            <a:avLst/>
          </a:prstGeom>
          <a:noFill/>
          <a:ln>
            <a:noFill/>
          </a:ln>
        </p:spPr>
      </p:pic>
      <p:sp>
        <p:nvSpPr>
          <p:cNvPr id="284" name="Google Shape;284;p55"/>
          <p:cNvSpPr txBox="1"/>
          <p:nvPr/>
        </p:nvSpPr>
        <p:spPr>
          <a:xfrm>
            <a:off x="4338425" y="3200400"/>
            <a:ext cx="3868800" cy="1422900"/>
          </a:xfrm>
          <a:prstGeom prst="rect">
            <a:avLst/>
          </a:prstGeom>
          <a:noFill/>
          <a:ln>
            <a:noFill/>
          </a:ln>
        </p:spPr>
        <p:txBody>
          <a:bodyPr spcFirstLastPara="1" wrap="square" lIns="0" tIns="0" rIns="0" bIns="0" anchor="t" anchorCtr="0">
            <a:spAutoFit/>
          </a:bodyPr>
          <a:lstStyle/>
          <a:p>
            <a:pPr marL="0" marR="0" lvl="0" indent="0" algn="l" rtl="0">
              <a:lnSpc>
                <a:spcPct val="140058"/>
              </a:lnSpc>
              <a:spcBef>
                <a:spcPts val="0"/>
              </a:spcBef>
              <a:spcAft>
                <a:spcPts val="0"/>
              </a:spcAft>
              <a:buNone/>
            </a:pPr>
            <a:r>
              <a:rPr lang="en-GB" b="1" i="1" u="none" strike="noStrike" cap="none" dirty="0">
                <a:solidFill>
                  <a:srgbClr val="222025"/>
                </a:solidFill>
                <a:latin typeface="Poppins"/>
                <a:ea typeface="Poppins"/>
                <a:cs typeface="Poppins"/>
                <a:sym typeface="Poppins"/>
              </a:rPr>
              <a:t>95%</a:t>
            </a:r>
            <a:r>
              <a:rPr lang="en-GB" i="1" u="none" strike="noStrike" cap="none" dirty="0">
                <a:solidFill>
                  <a:srgbClr val="222025"/>
                </a:solidFill>
                <a:latin typeface="Poppins Light"/>
                <a:ea typeface="Poppins Light"/>
                <a:cs typeface="Poppins Light"/>
                <a:sym typeface="Poppins Light"/>
              </a:rPr>
              <a:t> of students said that using </a:t>
            </a:r>
            <a:r>
              <a:rPr lang="en-GB" i="1" u="none" strike="noStrike" cap="none" dirty="0" err="1">
                <a:solidFill>
                  <a:srgbClr val="222025"/>
                </a:solidFill>
                <a:latin typeface="Poppins Light"/>
                <a:ea typeface="Poppins Light"/>
                <a:cs typeface="Poppins Light"/>
                <a:sym typeface="Poppins Light"/>
              </a:rPr>
              <a:t>G</a:t>
            </a:r>
            <a:r>
              <a:rPr lang="en-GB" i="1" dirty="0" err="1">
                <a:solidFill>
                  <a:srgbClr val="222025"/>
                </a:solidFill>
                <a:latin typeface="Poppins Light"/>
                <a:ea typeface="Poppins Light"/>
                <a:cs typeface="Poppins Light"/>
                <a:sym typeface="Poppins Light"/>
              </a:rPr>
              <a:t>enio</a:t>
            </a:r>
            <a:r>
              <a:rPr lang="en-GB" i="1" u="none" strike="noStrike" cap="none" dirty="0">
                <a:solidFill>
                  <a:srgbClr val="222025"/>
                </a:solidFill>
                <a:latin typeface="Poppins Light"/>
                <a:ea typeface="Poppins Light"/>
                <a:cs typeface="Poppins Light"/>
                <a:sym typeface="Poppins Light"/>
              </a:rPr>
              <a:t> helped improve how they learn</a:t>
            </a:r>
            <a:endParaRPr i="1" u="none" strike="noStrike" cap="none" dirty="0">
              <a:solidFill>
                <a:srgbClr val="222025"/>
              </a:solidFill>
              <a:latin typeface="Poppins Light"/>
              <a:ea typeface="Poppins Light"/>
              <a:cs typeface="Poppins Light"/>
              <a:sym typeface="Poppins Light"/>
            </a:endParaRPr>
          </a:p>
          <a:p>
            <a:pPr marL="0" marR="0" lvl="0" indent="0" algn="l" rtl="0">
              <a:lnSpc>
                <a:spcPct val="140058"/>
              </a:lnSpc>
              <a:spcBef>
                <a:spcPts val="0"/>
              </a:spcBef>
              <a:spcAft>
                <a:spcPts val="0"/>
              </a:spcAft>
              <a:buNone/>
            </a:pPr>
            <a:endParaRPr i="1" dirty="0">
              <a:solidFill>
                <a:srgbClr val="222025"/>
              </a:solidFill>
              <a:latin typeface="Poppins Light"/>
              <a:ea typeface="Poppins Light"/>
              <a:cs typeface="Poppins Light"/>
              <a:sym typeface="Poppins Light"/>
            </a:endParaRPr>
          </a:p>
          <a:p>
            <a:pPr marL="0" lvl="0" indent="0" algn="l" rtl="0">
              <a:lnSpc>
                <a:spcPct val="140058"/>
              </a:lnSpc>
              <a:spcBef>
                <a:spcPts val="0"/>
              </a:spcBef>
              <a:spcAft>
                <a:spcPts val="0"/>
              </a:spcAft>
              <a:buClr>
                <a:schemeClr val="dk1"/>
              </a:buClr>
              <a:buFont typeface="Arial"/>
              <a:buNone/>
            </a:pPr>
            <a:r>
              <a:rPr lang="en-GB" b="1" i="1" dirty="0">
                <a:solidFill>
                  <a:srgbClr val="222025"/>
                </a:solidFill>
                <a:latin typeface="Poppins"/>
                <a:ea typeface="Poppins"/>
                <a:cs typeface="Poppins"/>
                <a:sym typeface="Poppins"/>
              </a:rPr>
              <a:t>Empowering students to take better notes</a:t>
            </a:r>
            <a:endParaRPr i="1" dirty="0">
              <a:solidFill>
                <a:srgbClr val="222025"/>
              </a:solidFill>
              <a:latin typeface="Poppins Light"/>
              <a:ea typeface="Poppins Light"/>
              <a:cs typeface="Poppins Light"/>
              <a:sym typeface="Poppins Light"/>
            </a:endParaRPr>
          </a:p>
          <a:p>
            <a:pPr marL="0" marR="0" lvl="0" indent="0" algn="l" rtl="0">
              <a:lnSpc>
                <a:spcPct val="139990"/>
              </a:lnSpc>
              <a:spcBef>
                <a:spcPts val="0"/>
              </a:spcBef>
              <a:spcAft>
                <a:spcPts val="0"/>
              </a:spcAft>
              <a:buNone/>
            </a:pPr>
            <a:endParaRPr i="1" u="none" strike="noStrike" cap="none" dirty="0">
              <a:solidFill>
                <a:srgbClr val="222025"/>
              </a:solidFill>
              <a:latin typeface="Poppins Light"/>
              <a:ea typeface="Poppins Light"/>
              <a:cs typeface="Poppins Light"/>
              <a:sym typeface="Poppins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6"/>
          <p:cNvSpPr txBox="1">
            <a:spLocks noGrp="1"/>
          </p:cNvSpPr>
          <p:nvPr>
            <p:ph type="ctrTitle"/>
          </p:nvPr>
        </p:nvSpPr>
        <p:spPr>
          <a:xfrm>
            <a:off x="460500" y="3385550"/>
            <a:ext cx="8223000" cy="5541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a:t>The big challenges facing Higher Education</a:t>
            </a:r>
            <a:endParaRPr/>
          </a:p>
        </p:txBody>
      </p:sp>
      <p:pic>
        <p:nvPicPr>
          <p:cNvPr id="291" name="Google Shape;291;p56">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95698" y="677500"/>
            <a:ext cx="2352600" cy="2540600"/>
          </a:xfrm>
          <a:prstGeom prst="rect">
            <a:avLst/>
          </a:prstGeom>
          <a:noFill/>
          <a:ln>
            <a:noFill/>
          </a:ln>
        </p:spPr>
      </p:pic>
    </p:spTree>
  </p:cSld>
  <p:clrMapOvr>
    <a:masterClrMapping/>
  </p:clrMapOvr>
</p:sld>
</file>

<file path=ppt/theme/theme1.xml><?xml version="1.0" encoding="utf-8"?>
<a:theme xmlns:a="http://schemas.openxmlformats.org/drawingml/2006/main" name="Genio Theme">
  <a:themeElements>
    <a:clrScheme name="Simple Light">
      <a:dk1>
        <a:srgbClr val="000000"/>
      </a:dk1>
      <a:lt1>
        <a:srgbClr val="FFFFFF"/>
      </a:lt1>
      <a:dk2>
        <a:srgbClr val="000000"/>
      </a:dk2>
      <a:lt2>
        <a:srgbClr val="FFFFFF"/>
      </a:lt2>
      <a:accent1>
        <a:srgbClr val="D49FFF"/>
      </a:accent1>
      <a:accent2>
        <a:srgbClr val="FC88C6"/>
      </a:accent2>
      <a:accent3>
        <a:srgbClr val="9797FF"/>
      </a:accent3>
      <a:accent4>
        <a:srgbClr val="FFCFED"/>
      </a:accent4>
      <a:accent5>
        <a:srgbClr val="E6CCFF"/>
      </a:accent5>
      <a:accent6>
        <a:srgbClr val="D2D2FF"/>
      </a:accent6>
      <a:hlink>
        <a:srgbClr val="9797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1943</Words>
  <Application>Microsoft Office PowerPoint</Application>
  <PresentationFormat>On-screen Show (16:9)</PresentationFormat>
  <Paragraphs>256</Paragraphs>
  <Slides>52</Slides>
  <Notes>52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Calibri</vt:lpstr>
      <vt:lpstr>Roboto</vt:lpstr>
      <vt:lpstr>Poppins</vt:lpstr>
      <vt:lpstr>Poppins ExtraBold</vt:lpstr>
      <vt:lpstr>Nunito Sans Light</vt:lpstr>
      <vt:lpstr>Nunito Sans Medium</vt:lpstr>
      <vt:lpstr>Nunito Sans</vt:lpstr>
      <vt:lpstr>Arial</vt:lpstr>
      <vt:lpstr>Nunito Sans ExtraLight</vt:lpstr>
      <vt:lpstr>Poppins Light</vt:lpstr>
      <vt:lpstr>Genio Theme</vt:lpstr>
      <vt:lpstr>Unlock Better Learning For All With Assistive Technology</vt:lpstr>
      <vt:lpstr>Jim Sprialis Asia Pacific Account Manager</vt:lpstr>
      <vt:lpstr>From our beginnings…</vt:lpstr>
      <vt:lpstr>Executive Functioning demands in learning</vt:lpstr>
      <vt:lpstr>…to the introduction of Glean…</vt:lpstr>
      <vt:lpstr>Simple learning tools</vt:lpstr>
      <vt:lpstr>Mission To unlock better learning for everyone.</vt:lpstr>
      <vt:lpstr>What is Genio Notes?</vt:lpstr>
      <vt:lpstr>The big challenges facing Higher Education</vt:lpstr>
      <vt:lpstr>“Non-traditional” learners are now the “new majority” in higher education</vt:lpstr>
      <vt:lpstr>65% of students with disabilities will not register with services</vt:lpstr>
      <vt:lpstr>The Disengagement Cycle </vt:lpstr>
      <vt:lpstr>What can we do?</vt:lpstr>
      <vt:lpstr>Continue to build accessibility and inclusivity into campus so students don’t need to self-advocate</vt:lpstr>
      <vt:lpstr>Offer universal support  institution wide that reframes the traditional student experience to provide more flexible and equitable access to and engagement with learning</vt:lpstr>
      <vt:lpstr>The benefits of universal support </vt:lpstr>
      <vt:lpstr>Unlock better learning for all with Genio tools</vt:lpstr>
      <vt:lpstr> Video overview of Genio Notes</vt:lpstr>
      <vt:lpstr>Some notable features</vt:lpstr>
      <vt:lpstr>Scribble</vt:lpstr>
      <vt:lpstr>Outline: A safe, learning-first approach to AI</vt:lpstr>
      <vt:lpstr>Quiz Me</vt:lpstr>
      <vt:lpstr>Formulas and Equations </vt:lpstr>
      <vt:lpstr>Formula and Equation support</vt:lpstr>
      <vt:lpstr>Formula and Equation support</vt:lpstr>
      <vt:lpstr>STEM Support in Genio Notes</vt:lpstr>
      <vt:lpstr>How Genio supports STEM students' specific study challenges</vt:lpstr>
      <vt:lpstr>Genio Notes empowers better learning: capture audio &amp; slides, annotate key moments, then refine notes with AI-powered transcripts, outlines, and quizzes. </vt:lpstr>
      <vt:lpstr>An overview of Genio’s approach to the use of AI</vt:lpstr>
      <vt:lpstr>We’ve been supporting the “new majority”, and have seen impressive results</vt:lpstr>
      <vt:lpstr>Some 2024 usage statistics</vt:lpstr>
      <vt:lpstr>Some more 2024 usage statistics</vt:lpstr>
      <vt:lpstr>From Impact to Opportunity </vt:lpstr>
      <vt:lpstr>When asked ‘What affects your ability to take ‘good’ notes while listening to academic English?’  49% of students listed their note taking skills  as their main blocker     Joseph Siegel (18 Apr 2022): FACTORS AFFECTING NOTETAKING PERFORMANCE International Journal of Listening, DOI: 10.1080/10904018.2022.2059484</vt:lpstr>
      <vt:lpstr>The Confident Notetaker’s Masterclass</vt:lpstr>
      <vt:lpstr>The Confident Notetaker’s Masterclass</vt:lpstr>
      <vt:lpstr>The Confident Notetaker’s Masterclass</vt:lpstr>
      <vt:lpstr>The Confident Notetaker’s Masterclass</vt:lpstr>
      <vt:lpstr>Learners are already finding this super helpful 🎉</vt:lpstr>
      <vt:lpstr>Masterclass course available now!</vt:lpstr>
      <vt:lpstr>Announcing Genio Present</vt:lpstr>
      <vt:lpstr> Video overview of Genio Present</vt:lpstr>
      <vt:lpstr>Why are presentation skills important?</vt:lpstr>
      <vt:lpstr>Genio present available in 2026</vt:lpstr>
      <vt:lpstr>We’re already unlocking better learning for students with our Institution Wide customers</vt:lpstr>
      <vt:lpstr>“It has been my career goal to ensure everything is as universally accessible as possible to ALL students, and this gets me one step closer to achieving that monumental goal”  Pamela Farron, Berkshire Community College</vt:lpstr>
      <vt:lpstr>Queensland University of Technology </vt:lpstr>
      <vt:lpstr>UDL Case study - Volunteer State </vt:lpstr>
      <vt:lpstr>First years who use our tools are  11% more likely to persist from first to second semester   Data from Volunteer State Community College    Download the full case study from the Genio web site</vt:lpstr>
      <vt:lpstr>The Genio Institution Wide Package</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Kylie Geard</cp:lastModifiedBy>
  <cp:revision>16</cp:revision>
  <dcterms:modified xsi:type="dcterms:W3CDTF">2025-09-11T06:14:11Z</dcterms:modified>
</cp:coreProperties>
</file>