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7"/>
  </p:notesMasterIdLst>
  <p:handoutMasterIdLst>
    <p:handoutMasterId r:id="rId38"/>
  </p:handoutMasterIdLst>
  <p:sldIdLst>
    <p:sldId id="260" r:id="rId5"/>
    <p:sldId id="290" r:id="rId6"/>
    <p:sldId id="455" r:id="rId7"/>
    <p:sldId id="456" r:id="rId8"/>
    <p:sldId id="268" r:id="rId9"/>
    <p:sldId id="269" r:id="rId10"/>
    <p:sldId id="457" r:id="rId11"/>
    <p:sldId id="272" r:id="rId12"/>
    <p:sldId id="1647" r:id="rId13"/>
    <p:sldId id="1654" r:id="rId14"/>
    <p:sldId id="1674" r:id="rId15"/>
    <p:sldId id="1678" r:id="rId16"/>
    <p:sldId id="1677" r:id="rId17"/>
    <p:sldId id="1676" r:id="rId18"/>
    <p:sldId id="1648" r:id="rId19"/>
    <p:sldId id="1649" r:id="rId20"/>
    <p:sldId id="1664" r:id="rId21"/>
    <p:sldId id="1653" r:id="rId22"/>
    <p:sldId id="1672" r:id="rId23"/>
    <p:sldId id="1665" r:id="rId24"/>
    <p:sldId id="1666" r:id="rId25"/>
    <p:sldId id="1675" r:id="rId26"/>
    <p:sldId id="1659" r:id="rId27"/>
    <p:sldId id="1679" r:id="rId28"/>
    <p:sldId id="1669" r:id="rId29"/>
    <p:sldId id="1680" r:id="rId30"/>
    <p:sldId id="1661" r:id="rId31"/>
    <p:sldId id="1662" r:id="rId32"/>
    <p:sldId id="1681" r:id="rId33"/>
    <p:sldId id="271" r:id="rId34"/>
    <p:sldId id="1646" r:id="rId35"/>
    <p:sldId id="28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38F1D40-DAD0-7C29-296F-F169D542066E}" name="Emma LOVEGROVE" initials="EL" userId="S::e.lovegrove@ecu.edu.au::159eebb5-2541-4e23-bc28-5b5c78fab01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EF6"/>
    <a:srgbClr val="F5C3E1"/>
    <a:srgbClr val="1FB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096C0F-F212-463D-9A06-1CC43817DEBA}" v="4" dt="2025-08-26T08:08:41.1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20" autoAdjust="0"/>
    <p:restoredTop sz="95334" autoAdjust="0"/>
  </p:normalViewPr>
  <p:slideViewPr>
    <p:cSldViewPr snapToGrid="0">
      <p:cViewPr varScale="1">
        <p:scale>
          <a:sx n="85" d="100"/>
          <a:sy n="85" d="100"/>
        </p:scale>
        <p:origin x="90" y="474"/>
      </p:cViewPr>
      <p:guideLst/>
    </p:cSldViewPr>
  </p:slideViewPr>
  <p:outlineViewPr>
    <p:cViewPr>
      <p:scale>
        <a:sx n="33" d="100"/>
        <a:sy n="33" d="100"/>
      </p:scale>
      <p:origin x="0" y="-742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45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ma LOVEGROVE" userId="159eebb5-2541-4e23-bc28-5b5c78fab012" providerId="ADAL" clId="{60096C0F-F212-463D-9A06-1CC43817DEBA}"/>
    <pc:docChg chg="modSld">
      <pc:chgData name="Emma LOVEGROVE" userId="159eebb5-2541-4e23-bc28-5b5c78fab012" providerId="ADAL" clId="{60096C0F-F212-463D-9A06-1CC43817DEBA}" dt="2025-08-26T08:08:49.167" v="23" actId="207"/>
      <pc:docMkLst>
        <pc:docMk/>
      </pc:docMkLst>
      <pc:sldChg chg="modSp mod">
        <pc:chgData name="Emma LOVEGROVE" userId="159eebb5-2541-4e23-bc28-5b5c78fab012" providerId="ADAL" clId="{60096C0F-F212-463D-9A06-1CC43817DEBA}" dt="2025-08-26T08:08:49.167" v="23" actId="207"/>
        <pc:sldMkLst>
          <pc:docMk/>
          <pc:sldMk cId="3320913478" sldId="1646"/>
        </pc:sldMkLst>
        <pc:spChg chg="mod">
          <ac:chgData name="Emma LOVEGROVE" userId="159eebb5-2541-4e23-bc28-5b5c78fab012" providerId="ADAL" clId="{60096C0F-F212-463D-9A06-1CC43817DEBA}" dt="2025-08-26T08:08:49.167" v="23" actId="207"/>
          <ac:spMkLst>
            <pc:docMk/>
            <pc:sldMk cId="3320913478" sldId="1646"/>
            <ac:spMk id="2" creationId="{5D2989FE-7D35-5BB9-C8EF-A92A3C1AAB5E}"/>
          </ac:spMkLst>
        </pc:spChg>
      </pc:sldChg>
    </pc:docChg>
  </pc:docChgLst>
</pc:chgInfo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E7DDB2-DABC-4108-BBCB-850AD51A3754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FB02DE-0BB1-4A7B-929B-F39F8A4098F8}">
      <dgm:prSet/>
      <dgm:spPr>
        <a:solidFill>
          <a:schemeClr val="accent1">
            <a:lumMod val="50000"/>
          </a:schemeClr>
        </a:solidFill>
        <a:ln>
          <a:noFill/>
        </a:ln>
      </dgm:spPr>
      <dgm:t>
        <a:bodyPr/>
        <a:lstStyle/>
        <a:p>
          <a:r>
            <a:rPr lang="en-US"/>
            <a:t>Internships (WIL)</a:t>
          </a:r>
        </a:p>
      </dgm:t>
    </dgm:pt>
    <dgm:pt modelId="{898B45B5-28D1-41B1-91FD-5A14AAC359FA}" type="parTrans" cxnId="{E6012DE1-E67B-4DCF-8379-3668474D0B4A}">
      <dgm:prSet/>
      <dgm:spPr/>
      <dgm:t>
        <a:bodyPr/>
        <a:lstStyle/>
        <a:p>
          <a:endParaRPr lang="en-US"/>
        </a:p>
      </dgm:t>
    </dgm:pt>
    <dgm:pt modelId="{3597E450-20D0-4F4B-8D8D-E2FF42BF8DE2}" type="sibTrans" cxnId="{E6012DE1-E67B-4DCF-8379-3668474D0B4A}">
      <dgm:prSet/>
      <dgm:spPr/>
      <dgm:t>
        <a:bodyPr/>
        <a:lstStyle/>
        <a:p>
          <a:endParaRPr lang="en-US"/>
        </a:p>
      </dgm:t>
    </dgm:pt>
    <dgm:pt modelId="{821373E1-AE24-4804-B3A2-6AC9214C2A5C}">
      <dgm:prSet/>
      <dgm:spPr>
        <a:solidFill>
          <a:schemeClr val="accent1">
            <a:lumMod val="50000"/>
          </a:schemeClr>
        </a:solidFill>
        <a:ln>
          <a:noFill/>
        </a:ln>
      </dgm:spPr>
      <dgm:t>
        <a:bodyPr/>
        <a:lstStyle/>
        <a:p>
          <a:r>
            <a:rPr lang="en-AU"/>
            <a:t>Career &amp; employability services </a:t>
          </a:r>
          <a:endParaRPr lang="en-US"/>
        </a:p>
      </dgm:t>
    </dgm:pt>
    <dgm:pt modelId="{B9D3A627-6D39-41CD-B5A5-D2E8E10DAF30}" type="parTrans" cxnId="{B3ACAB74-7EA8-4CC9-B450-DD7DEC8F6262}">
      <dgm:prSet/>
      <dgm:spPr/>
      <dgm:t>
        <a:bodyPr/>
        <a:lstStyle/>
        <a:p>
          <a:endParaRPr lang="en-US"/>
        </a:p>
      </dgm:t>
    </dgm:pt>
    <dgm:pt modelId="{A9332384-DBD9-465E-959C-662E02F7FA14}" type="sibTrans" cxnId="{B3ACAB74-7EA8-4CC9-B450-DD7DEC8F6262}">
      <dgm:prSet/>
      <dgm:spPr/>
      <dgm:t>
        <a:bodyPr/>
        <a:lstStyle/>
        <a:p>
          <a:endParaRPr lang="en-US"/>
        </a:p>
      </dgm:t>
    </dgm:pt>
    <dgm:pt modelId="{CEF55E69-04C5-42AC-BABB-E47D21A5FA61}">
      <dgm:prSet/>
      <dgm:spPr>
        <a:solidFill>
          <a:schemeClr val="accent1">
            <a:lumMod val="50000"/>
          </a:schemeClr>
        </a:solidFill>
        <a:ln>
          <a:noFill/>
        </a:ln>
      </dgm:spPr>
      <dgm:t>
        <a:bodyPr/>
        <a:lstStyle/>
        <a:p>
          <a:r>
            <a:rPr lang="en-US"/>
            <a:t>Employability in curriculum</a:t>
          </a:r>
        </a:p>
      </dgm:t>
    </dgm:pt>
    <dgm:pt modelId="{1A0D3E8B-AC62-44DE-B2C8-1BAD6FE0DCBF}" type="parTrans" cxnId="{FAFBA3AB-91D9-4604-8709-09EDCD81D579}">
      <dgm:prSet/>
      <dgm:spPr/>
      <dgm:t>
        <a:bodyPr/>
        <a:lstStyle/>
        <a:p>
          <a:endParaRPr lang="en-US"/>
        </a:p>
      </dgm:t>
    </dgm:pt>
    <dgm:pt modelId="{7639610F-1605-4F98-BDA2-B1FD85BFF028}" type="sibTrans" cxnId="{FAFBA3AB-91D9-4604-8709-09EDCD81D579}">
      <dgm:prSet/>
      <dgm:spPr/>
      <dgm:t>
        <a:bodyPr/>
        <a:lstStyle/>
        <a:p>
          <a:endParaRPr lang="en-US"/>
        </a:p>
      </dgm:t>
    </dgm:pt>
    <dgm:pt modelId="{E46060E2-EB93-4E52-9BCE-8F133251B4D5}">
      <dgm:prSet/>
      <dgm:spPr>
        <a:solidFill>
          <a:schemeClr val="accent1">
            <a:lumMod val="50000"/>
          </a:schemeClr>
        </a:solidFill>
        <a:ln>
          <a:noFill/>
        </a:ln>
      </dgm:spPr>
      <dgm:t>
        <a:bodyPr/>
        <a:lstStyle/>
        <a:p>
          <a:r>
            <a:rPr lang="en-US"/>
            <a:t>Inclusive employability</a:t>
          </a:r>
        </a:p>
      </dgm:t>
    </dgm:pt>
    <dgm:pt modelId="{AF51BAC0-A6BE-4C1E-95E3-C88BCB9F3B5A}" type="parTrans" cxnId="{3A17EC60-974F-4CE2-B6F1-93ED50523B8D}">
      <dgm:prSet/>
      <dgm:spPr/>
      <dgm:t>
        <a:bodyPr/>
        <a:lstStyle/>
        <a:p>
          <a:endParaRPr lang="en-US"/>
        </a:p>
      </dgm:t>
    </dgm:pt>
    <dgm:pt modelId="{043DE1A6-F9ED-4822-98E8-59C72C01707C}" type="sibTrans" cxnId="{3A17EC60-974F-4CE2-B6F1-93ED50523B8D}">
      <dgm:prSet/>
      <dgm:spPr/>
      <dgm:t>
        <a:bodyPr/>
        <a:lstStyle/>
        <a:p>
          <a:endParaRPr lang="en-US"/>
        </a:p>
      </dgm:t>
    </dgm:pt>
    <dgm:pt modelId="{F54D451C-7164-452A-B646-1E07B99AFE08}">
      <dgm:prSet/>
      <dgm:spPr>
        <a:solidFill>
          <a:schemeClr val="accent1">
            <a:lumMod val="50000"/>
          </a:schemeClr>
        </a:solidFill>
        <a:ln>
          <a:noFill/>
        </a:ln>
      </dgm:spPr>
      <dgm:t>
        <a:bodyPr/>
        <a:lstStyle/>
        <a:p>
          <a:r>
            <a:rPr lang="en-US"/>
            <a:t>Industry engagement</a:t>
          </a:r>
        </a:p>
      </dgm:t>
    </dgm:pt>
    <dgm:pt modelId="{70047820-9D19-4240-B7AF-7245EACD870A}" type="parTrans" cxnId="{766C5BA5-05F6-4B1F-A879-185D0B59B28B}">
      <dgm:prSet/>
      <dgm:spPr/>
      <dgm:t>
        <a:bodyPr/>
        <a:lstStyle/>
        <a:p>
          <a:endParaRPr lang="en-US"/>
        </a:p>
      </dgm:t>
    </dgm:pt>
    <dgm:pt modelId="{CD024F85-0099-44C2-B95D-61422F68DC1D}" type="sibTrans" cxnId="{766C5BA5-05F6-4B1F-A879-185D0B59B28B}">
      <dgm:prSet/>
      <dgm:spPr/>
      <dgm:t>
        <a:bodyPr/>
        <a:lstStyle/>
        <a:p>
          <a:endParaRPr lang="en-US"/>
        </a:p>
      </dgm:t>
    </dgm:pt>
    <dgm:pt modelId="{636628B6-EA2C-4C48-BB1C-0A9923A4610D}">
      <dgm:prSet/>
      <dgm:spPr>
        <a:solidFill>
          <a:schemeClr val="accent1">
            <a:lumMod val="50000"/>
          </a:schemeClr>
        </a:solidFill>
        <a:ln>
          <a:noFill/>
        </a:ln>
      </dgm:spPr>
      <dgm:t>
        <a:bodyPr/>
        <a:lstStyle/>
        <a:p>
          <a:r>
            <a:rPr lang="en-US"/>
            <a:t>PhD internships</a:t>
          </a:r>
          <a:endParaRPr lang="en-AU"/>
        </a:p>
      </dgm:t>
    </dgm:pt>
    <dgm:pt modelId="{54C1FAC8-B669-40D9-B59D-E17C2D44DF39}" type="parTrans" cxnId="{277C5F5D-762F-40BC-8414-C9C101423016}">
      <dgm:prSet/>
      <dgm:spPr/>
      <dgm:t>
        <a:bodyPr/>
        <a:lstStyle/>
        <a:p>
          <a:endParaRPr lang="en-AU"/>
        </a:p>
      </dgm:t>
    </dgm:pt>
    <dgm:pt modelId="{BBA6EF0E-A5D5-4B3E-895B-783380A3980A}" type="sibTrans" cxnId="{277C5F5D-762F-40BC-8414-C9C101423016}">
      <dgm:prSet/>
      <dgm:spPr/>
      <dgm:t>
        <a:bodyPr/>
        <a:lstStyle/>
        <a:p>
          <a:endParaRPr lang="en-AU"/>
        </a:p>
      </dgm:t>
    </dgm:pt>
    <dgm:pt modelId="{CC817C1C-9FF4-48CD-BCC3-A8D9E4D85014}" type="pres">
      <dgm:prSet presAssocID="{63E7DDB2-DABC-4108-BBCB-850AD51A3754}" presName="cycle" presStyleCnt="0">
        <dgm:presLayoutVars>
          <dgm:dir/>
          <dgm:resizeHandles val="exact"/>
        </dgm:presLayoutVars>
      </dgm:prSet>
      <dgm:spPr/>
    </dgm:pt>
    <dgm:pt modelId="{B4B9460C-DB91-4306-9407-2437217974DB}" type="pres">
      <dgm:prSet presAssocID="{37FB02DE-0BB1-4A7B-929B-F39F8A4098F8}" presName="node" presStyleLbl="node1" presStyleIdx="0" presStyleCnt="6">
        <dgm:presLayoutVars>
          <dgm:bulletEnabled val="1"/>
        </dgm:presLayoutVars>
      </dgm:prSet>
      <dgm:spPr/>
    </dgm:pt>
    <dgm:pt modelId="{D6924641-A967-4BC6-ADD0-D3477BC7406C}" type="pres">
      <dgm:prSet presAssocID="{37FB02DE-0BB1-4A7B-929B-F39F8A4098F8}" presName="spNode" presStyleCnt="0"/>
      <dgm:spPr/>
    </dgm:pt>
    <dgm:pt modelId="{CBC25B30-84A2-43AF-94C9-57E60C0E465F}" type="pres">
      <dgm:prSet presAssocID="{3597E450-20D0-4F4B-8D8D-E2FF42BF8DE2}" presName="sibTrans" presStyleLbl="sibTrans1D1" presStyleIdx="0" presStyleCnt="6"/>
      <dgm:spPr/>
    </dgm:pt>
    <dgm:pt modelId="{DB4192E9-9303-4FF7-A31C-ADE95BD7C823}" type="pres">
      <dgm:prSet presAssocID="{636628B6-EA2C-4C48-BB1C-0A9923A4610D}" presName="node" presStyleLbl="node1" presStyleIdx="1" presStyleCnt="6">
        <dgm:presLayoutVars>
          <dgm:bulletEnabled val="1"/>
        </dgm:presLayoutVars>
      </dgm:prSet>
      <dgm:spPr/>
    </dgm:pt>
    <dgm:pt modelId="{E8FDCABC-9933-40D2-A21B-9455764B7E5D}" type="pres">
      <dgm:prSet presAssocID="{636628B6-EA2C-4C48-BB1C-0A9923A4610D}" presName="spNode" presStyleCnt="0"/>
      <dgm:spPr/>
    </dgm:pt>
    <dgm:pt modelId="{2D445AC7-6A77-462B-816E-C9DCF244E994}" type="pres">
      <dgm:prSet presAssocID="{BBA6EF0E-A5D5-4B3E-895B-783380A3980A}" presName="sibTrans" presStyleLbl="sibTrans1D1" presStyleIdx="1" presStyleCnt="6"/>
      <dgm:spPr/>
    </dgm:pt>
    <dgm:pt modelId="{1379CC38-17EE-45B6-B7F0-A6C829CE515B}" type="pres">
      <dgm:prSet presAssocID="{821373E1-AE24-4804-B3A2-6AC9214C2A5C}" presName="node" presStyleLbl="node1" presStyleIdx="2" presStyleCnt="6">
        <dgm:presLayoutVars>
          <dgm:bulletEnabled val="1"/>
        </dgm:presLayoutVars>
      </dgm:prSet>
      <dgm:spPr/>
    </dgm:pt>
    <dgm:pt modelId="{163B325C-787A-4D44-AB95-1CC194DC23A4}" type="pres">
      <dgm:prSet presAssocID="{821373E1-AE24-4804-B3A2-6AC9214C2A5C}" presName="spNode" presStyleCnt="0"/>
      <dgm:spPr/>
    </dgm:pt>
    <dgm:pt modelId="{0AED7A1B-DD68-4791-B046-1E529BC5E3EE}" type="pres">
      <dgm:prSet presAssocID="{A9332384-DBD9-465E-959C-662E02F7FA14}" presName="sibTrans" presStyleLbl="sibTrans1D1" presStyleIdx="2" presStyleCnt="6"/>
      <dgm:spPr/>
    </dgm:pt>
    <dgm:pt modelId="{6B839DF0-72D8-4E89-9793-E1447AB75D0E}" type="pres">
      <dgm:prSet presAssocID="{CEF55E69-04C5-42AC-BABB-E47D21A5FA61}" presName="node" presStyleLbl="node1" presStyleIdx="3" presStyleCnt="6">
        <dgm:presLayoutVars>
          <dgm:bulletEnabled val="1"/>
        </dgm:presLayoutVars>
      </dgm:prSet>
      <dgm:spPr/>
    </dgm:pt>
    <dgm:pt modelId="{786BCDC4-1882-40B7-AFFD-ABE54D1F2B82}" type="pres">
      <dgm:prSet presAssocID="{CEF55E69-04C5-42AC-BABB-E47D21A5FA61}" presName="spNode" presStyleCnt="0"/>
      <dgm:spPr/>
    </dgm:pt>
    <dgm:pt modelId="{B4C8BBB9-A57A-4094-95C3-5B90F9933C2D}" type="pres">
      <dgm:prSet presAssocID="{7639610F-1605-4F98-BDA2-B1FD85BFF028}" presName="sibTrans" presStyleLbl="sibTrans1D1" presStyleIdx="3" presStyleCnt="6"/>
      <dgm:spPr/>
    </dgm:pt>
    <dgm:pt modelId="{BC2FD675-B028-434F-A977-4461669C7F81}" type="pres">
      <dgm:prSet presAssocID="{E46060E2-EB93-4E52-9BCE-8F133251B4D5}" presName="node" presStyleLbl="node1" presStyleIdx="4" presStyleCnt="6">
        <dgm:presLayoutVars>
          <dgm:bulletEnabled val="1"/>
        </dgm:presLayoutVars>
      </dgm:prSet>
      <dgm:spPr/>
    </dgm:pt>
    <dgm:pt modelId="{1880BCC1-F226-47BD-96AD-975DF1ACF958}" type="pres">
      <dgm:prSet presAssocID="{E46060E2-EB93-4E52-9BCE-8F133251B4D5}" presName="spNode" presStyleCnt="0"/>
      <dgm:spPr/>
    </dgm:pt>
    <dgm:pt modelId="{615655E6-C616-468C-93DF-3853573CE648}" type="pres">
      <dgm:prSet presAssocID="{043DE1A6-F9ED-4822-98E8-59C72C01707C}" presName="sibTrans" presStyleLbl="sibTrans1D1" presStyleIdx="4" presStyleCnt="6"/>
      <dgm:spPr/>
    </dgm:pt>
    <dgm:pt modelId="{C7E375C1-254E-49C2-B3E9-515F3C6E9F53}" type="pres">
      <dgm:prSet presAssocID="{F54D451C-7164-452A-B646-1E07B99AFE08}" presName="node" presStyleLbl="node1" presStyleIdx="5" presStyleCnt="6">
        <dgm:presLayoutVars>
          <dgm:bulletEnabled val="1"/>
        </dgm:presLayoutVars>
      </dgm:prSet>
      <dgm:spPr/>
    </dgm:pt>
    <dgm:pt modelId="{C1A5AFA1-749F-496B-966F-BC2D60DD95AF}" type="pres">
      <dgm:prSet presAssocID="{F54D451C-7164-452A-B646-1E07B99AFE08}" presName="spNode" presStyleCnt="0"/>
      <dgm:spPr/>
    </dgm:pt>
    <dgm:pt modelId="{7055BA72-5848-4263-BDF0-B2B056BA35B0}" type="pres">
      <dgm:prSet presAssocID="{CD024F85-0099-44C2-B95D-61422F68DC1D}" presName="sibTrans" presStyleLbl="sibTrans1D1" presStyleIdx="5" presStyleCnt="6"/>
      <dgm:spPr/>
    </dgm:pt>
  </dgm:ptLst>
  <dgm:cxnLst>
    <dgm:cxn modelId="{8639A803-F7AA-4A31-93BE-0B8EE097779D}" type="presOf" srcId="{636628B6-EA2C-4C48-BB1C-0A9923A4610D}" destId="{DB4192E9-9303-4FF7-A31C-ADE95BD7C823}" srcOrd="0" destOrd="0" presId="urn:microsoft.com/office/officeart/2005/8/layout/cycle6"/>
    <dgm:cxn modelId="{16ACA204-AA8D-46A6-A9A8-A244762BFE73}" type="presOf" srcId="{3597E450-20D0-4F4B-8D8D-E2FF42BF8DE2}" destId="{CBC25B30-84A2-43AF-94C9-57E60C0E465F}" srcOrd="0" destOrd="0" presId="urn:microsoft.com/office/officeart/2005/8/layout/cycle6"/>
    <dgm:cxn modelId="{2E53B911-D984-4713-BBF9-D0A3D2CB210E}" type="presOf" srcId="{63E7DDB2-DABC-4108-BBCB-850AD51A3754}" destId="{CC817C1C-9FF4-48CD-BCC3-A8D9E4D85014}" srcOrd="0" destOrd="0" presId="urn:microsoft.com/office/officeart/2005/8/layout/cycle6"/>
    <dgm:cxn modelId="{11E64212-D66F-43BA-A37F-40C863F9E8FA}" type="presOf" srcId="{37FB02DE-0BB1-4A7B-929B-F39F8A4098F8}" destId="{B4B9460C-DB91-4306-9407-2437217974DB}" srcOrd="0" destOrd="0" presId="urn:microsoft.com/office/officeart/2005/8/layout/cycle6"/>
    <dgm:cxn modelId="{EE794528-D659-45DF-B982-66C3AF7D1A4D}" type="presOf" srcId="{CD024F85-0099-44C2-B95D-61422F68DC1D}" destId="{7055BA72-5848-4263-BDF0-B2B056BA35B0}" srcOrd="0" destOrd="0" presId="urn:microsoft.com/office/officeart/2005/8/layout/cycle6"/>
    <dgm:cxn modelId="{48278C33-6CE9-42F0-9E1A-B66C46EB8FA7}" type="presOf" srcId="{821373E1-AE24-4804-B3A2-6AC9214C2A5C}" destId="{1379CC38-17EE-45B6-B7F0-A6C829CE515B}" srcOrd="0" destOrd="0" presId="urn:microsoft.com/office/officeart/2005/8/layout/cycle6"/>
    <dgm:cxn modelId="{6FE87E3A-8A71-40AD-8673-E162E2DF6FE6}" type="presOf" srcId="{CEF55E69-04C5-42AC-BABB-E47D21A5FA61}" destId="{6B839DF0-72D8-4E89-9793-E1447AB75D0E}" srcOrd="0" destOrd="0" presId="urn:microsoft.com/office/officeart/2005/8/layout/cycle6"/>
    <dgm:cxn modelId="{277C5F5D-762F-40BC-8414-C9C101423016}" srcId="{63E7DDB2-DABC-4108-BBCB-850AD51A3754}" destId="{636628B6-EA2C-4C48-BB1C-0A9923A4610D}" srcOrd="1" destOrd="0" parTransId="{54C1FAC8-B669-40D9-B59D-E17C2D44DF39}" sibTransId="{BBA6EF0E-A5D5-4B3E-895B-783380A3980A}"/>
    <dgm:cxn modelId="{3A17EC60-974F-4CE2-B6F1-93ED50523B8D}" srcId="{63E7DDB2-DABC-4108-BBCB-850AD51A3754}" destId="{E46060E2-EB93-4E52-9BCE-8F133251B4D5}" srcOrd="4" destOrd="0" parTransId="{AF51BAC0-A6BE-4C1E-95E3-C88BCB9F3B5A}" sibTransId="{043DE1A6-F9ED-4822-98E8-59C72C01707C}"/>
    <dgm:cxn modelId="{01AA5B49-1DBB-4985-9311-E8039FACE508}" type="presOf" srcId="{043DE1A6-F9ED-4822-98E8-59C72C01707C}" destId="{615655E6-C616-468C-93DF-3853573CE648}" srcOrd="0" destOrd="0" presId="urn:microsoft.com/office/officeart/2005/8/layout/cycle6"/>
    <dgm:cxn modelId="{FC07E353-C74F-40E3-A7A1-93E8AD119195}" type="presOf" srcId="{E46060E2-EB93-4E52-9BCE-8F133251B4D5}" destId="{BC2FD675-B028-434F-A977-4461669C7F81}" srcOrd="0" destOrd="0" presId="urn:microsoft.com/office/officeart/2005/8/layout/cycle6"/>
    <dgm:cxn modelId="{B3ACAB74-7EA8-4CC9-B450-DD7DEC8F6262}" srcId="{63E7DDB2-DABC-4108-BBCB-850AD51A3754}" destId="{821373E1-AE24-4804-B3A2-6AC9214C2A5C}" srcOrd="2" destOrd="0" parTransId="{B9D3A627-6D39-41CD-B5A5-D2E8E10DAF30}" sibTransId="{A9332384-DBD9-465E-959C-662E02F7FA14}"/>
    <dgm:cxn modelId="{C9BB3D7C-7911-49EC-AF08-ED98D206F58C}" type="presOf" srcId="{7639610F-1605-4F98-BDA2-B1FD85BFF028}" destId="{B4C8BBB9-A57A-4094-95C3-5B90F9933C2D}" srcOrd="0" destOrd="0" presId="urn:microsoft.com/office/officeart/2005/8/layout/cycle6"/>
    <dgm:cxn modelId="{766C5BA5-05F6-4B1F-A879-185D0B59B28B}" srcId="{63E7DDB2-DABC-4108-BBCB-850AD51A3754}" destId="{F54D451C-7164-452A-B646-1E07B99AFE08}" srcOrd="5" destOrd="0" parTransId="{70047820-9D19-4240-B7AF-7245EACD870A}" sibTransId="{CD024F85-0099-44C2-B95D-61422F68DC1D}"/>
    <dgm:cxn modelId="{FAFBA3AB-91D9-4604-8709-09EDCD81D579}" srcId="{63E7DDB2-DABC-4108-BBCB-850AD51A3754}" destId="{CEF55E69-04C5-42AC-BABB-E47D21A5FA61}" srcOrd="3" destOrd="0" parTransId="{1A0D3E8B-AC62-44DE-B2C8-1BAD6FE0DCBF}" sibTransId="{7639610F-1605-4F98-BDA2-B1FD85BFF028}"/>
    <dgm:cxn modelId="{BE1A5BC4-E600-4F79-8805-9068DAB9ECF2}" type="presOf" srcId="{A9332384-DBD9-465E-959C-662E02F7FA14}" destId="{0AED7A1B-DD68-4791-B046-1E529BC5E3EE}" srcOrd="0" destOrd="0" presId="urn:microsoft.com/office/officeart/2005/8/layout/cycle6"/>
    <dgm:cxn modelId="{D458F3C9-7597-4691-8E64-7017D8ED0875}" type="presOf" srcId="{BBA6EF0E-A5D5-4B3E-895B-783380A3980A}" destId="{2D445AC7-6A77-462B-816E-C9DCF244E994}" srcOrd="0" destOrd="0" presId="urn:microsoft.com/office/officeart/2005/8/layout/cycle6"/>
    <dgm:cxn modelId="{140EBFD0-5C03-4F06-AAA2-C8EAD7BFD4C4}" type="presOf" srcId="{F54D451C-7164-452A-B646-1E07B99AFE08}" destId="{C7E375C1-254E-49C2-B3E9-515F3C6E9F53}" srcOrd="0" destOrd="0" presId="urn:microsoft.com/office/officeart/2005/8/layout/cycle6"/>
    <dgm:cxn modelId="{E6012DE1-E67B-4DCF-8379-3668474D0B4A}" srcId="{63E7DDB2-DABC-4108-BBCB-850AD51A3754}" destId="{37FB02DE-0BB1-4A7B-929B-F39F8A4098F8}" srcOrd="0" destOrd="0" parTransId="{898B45B5-28D1-41B1-91FD-5A14AAC359FA}" sibTransId="{3597E450-20D0-4F4B-8D8D-E2FF42BF8DE2}"/>
    <dgm:cxn modelId="{4595FA1A-C605-42ED-968A-63CD9A70CC68}" type="presParOf" srcId="{CC817C1C-9FF4-48CD-BCC3-A8D9E4D85014}" destId="{B4B9460C-DB91-4306-9407-2437217974DB}" srcOrd="0" destOrd="0" presId="urn:microsoft.com/office/officeart/2005/8/layout/cycle6"/>
    <dgm:cxn modelId="{17210577-B408-4D96-9DE5-0DC2092D6424}" type="presParOf" srcId="{CC817C1C-9FF4-48CD-BCC3-A8D9E4D85014}" destId="{D6924641-A967-4BC6-ADD0-D3477BC7406C}" srcOrd="1" destOrd="0" presId="urn:microsoft.com/office/officeart/2005/8/layout/cycle6"/>
    <dgm:cxn modelId="{8ADC1451-AC4D-41C6-AAD5-E78F681216FD}" type="presParOf" srcId="{CC817C1C-9FF4-48CD-BCC3-A8D9E4D85014}" destId="{CBC25B30-84A2-43AF-94C9-57E60C0E465F}" srcOrd="2" destOrd="0" presId="urn:microsoft.com/office/officeart/2005/8/layout/cycle6"/>
    <dgm:cxn modelId="{FFC4AA48-D152-4E70-BE49-92EF12591E6A}" type="presParOf" srcId="{CC817C1C-9FF4-48CD-BCC3-A8D9E4D85014}" destId="{DB4192E9-9303-4FF7-A31C-ADE95BD7C823}" srcOrd="3" destOrd="0" presId="urn:microsoft.com/office/officeart/2005/8/layout/cycle6"/>
    <dgm:cxn modelId="{4A51B77B-F536-493F-AC97-9C2108C82A86}" type="presParOf" srcId="{CC817C1C-9FF4-48CD-BCC3-A8D9E4D85014}" destId="{E8FDCABC-9933-40D2-A21B-9455764B7E5D}" srcOrd="4" destOrd="0" presId="urn:microsoft.com/office/officeart/2005/8/layout/cycle6"/>
    <dgm:cxn modelId="{5B04ABB7-C93C-41A0-8C0E-59F02276E1DC}" type="presParOf" srcId="{CC817C1C-9FF4-48CD-BCC3-A8D9E4D85014}" destId="{2D445AC7-6A77-462B-816E-C9DCF244E994}" srcOrd="5" destOrd="0" presId="urn:microsoft.com/office/officeart/2005/8/layout/cycle6"/>
    <dgm:cxn modelId="{B2C45F02-9BA9-4C4B-97B9-8BFDE39ADDB9}" type="presParOf" srcId="{CC817C1C-9FF4-48CD-BCC3-A8D9E4D85014}" destId="{1379CC38-17EE-45B6-B7F0-A6C829CE515B}" srcOrd="6" destOrd="0" presId="urn:microsoft.com/office/officeart/2005/8/layout/cycle6"/>
    <dgm:cxn modelId="{76EC415E-02A8-4CF9-B3C3-047DD9899D38}" type="presParOf" srcId="{CC817C1C-9FF4-48CD-BCC3-A8D9E4D85014}" destId="{163B325C-787A-4D44-AB95-1CC194DC23A4}" srcOrd="7" destOrd="0" presId="urn:microsoft.com/office/officeart/2005/8/layout/cycle6"/>
    <dgm:cxn modelId="{96709C48-38DF-416F-ABC2-965838E5FC9D}" type="presParOf" srcId="{CC817C1C-9FF4-48CD-BCC3-A8D9E4D85014}" destId="{0AED7A1B-DD68-4791-B046-1E529BC5E3EE}" srcOrd="8" destOrd="0" presId="urn:microsoft.com/office/officeart/2005/8/layout/cycle6"/>
    <dgm:cxn modelId="{2C69DC9B-BBD7-4EE2-9447-D2E7845CADF3}" type="presParOf" srcId="{CC817C1C-9FF4-48CD-BCC3-A8D9E4D85014}" destId="{6B839DF0-72D8-4E89-9793-E1447AB75D0E}" srcOrd="9" destOrd="0" presId="urn:microsoft.com/office/officeart/2005/8/layout/cycle6"/>
    <dgm:cxn modelId="{9A738282-226D-444A-A61C-F3D356ADAD2F}" type="presParOf" srcId="{CC817C1C-9FF4-48CD-BCC3-A8D9E4D85014}" destId="{786BCDC4-1882-40B7-AFFD-ABE54D1F2B82}" srcOrd="10" destOrd="0" presId="urn:microsoft.com/office/officeart/2005/8/layout/cycle6"/>
    <dgm:cxn modelId="{27C91272-3695-4D24-BA95-F211F0E609D2}" type="presParOf" srcId="{CC817C1C-9FF4-48CD-BCC3-A8D9E4D85014}" destId="{B4C8BBB9-A57A-4094-95C3-5B90F9933C2D}" srcOrd="11" destOrd="0" presId="urn:microsoft.com/office/officeart/2005/8/layout/cycle6"/>
    <dgm:cxn modelId="{564588A9-D190-4F07-AF50-0DEF5653F2E1}" type="presParOf" srcId="{CC817C1C-9FF4-48CD-BCC3-A8D9E4D85014}" destId="{BC2FD675-B028-434F-A977-4461669C7F81}" srcOrd="12" destOrd="0" presId="urn:microsoft.com/office/officeart/2005/8/layout/cycle6"/>
    <dgm:cxn modelId="{EE482DD8-147F-4009-9C3D-2EEDFB5618AD}" type="presParOf" srcId="{CC817C1C-9FF4-48CD-BCC3-A8D9E4D85014}" destId="{1880BCC1-F226-47BD-96AD-975DF1ACF958}" srcOrd="13" destOrd="0" presId="urn:microsoft.com/office/officeart/2005/8/layout/cycle6"/>
    <dgm:cxn modelId="{DBE8E18A-76BB-4DC9-A544-267B0F3BE234}" type="presParOf" srcId="{CC817C1C-9FF4-48CD-BCC3-A8D9E4D85014}" destId="{615655E6-C616-468C-93DF-3853573CE648}" srcOrd="14" destOrd="0" presId="urn:microsoft.com/office/officeart/2005/8/layout/cycle6"/>
    <dgm:cxn modelId="{11953EC5-4D62-4C59-89B1-871D41F8699F}" type="presParOf" srcId="{CC817C1C-9FF4-48CD-BCC3-A8D9E4D85014}" destId="{C7E375C1-254E-49C2-B3E9-515F3C6E9F53}" srcOrd="15" destOrd="0" presId="urn:microsoft.com/office/officeart/2005/8/layout/cycle6"/>
    <dgm:cxn modelId="{CAFD81AE-E19C-4085-A542-15442B4D3889}" type="presParOf" srcId="{CC817C1C-9FF4-48CD-BCC3-A8D9E4D85014}" destId="{C1A5AFA1-749F-496B-966F-BC2D60DD95AF}" srcOrd="16" destOrd="0" presId="urn:microsoft.com/office/officeart/2005/8/layout/cycle6"/>
    <dgm:cxn modelId="{B39F37BD-6455-49FD-99BB-55ABC3052B8F}" type="presParOf" srcId="{CC817C1C-9FF4-48CD-BCC3-A8D9E4D85014}" destId="{7055BA72-5848-4263-BDF0-B2B056BA35B0}" srcOrd="17" destOrd="0" presId="urn:microsoft.com/office/officeart/2005/8/layout/cycle6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DCF62B-FD15-4AA2-8D39-7CF4EF442830}" type="doc">
      <dgm:prSet loTypeId="urn:microsoft.com/office/officeart/2005/8/layout/hList3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AU"/>
        </a:p>
      </dgm:t>
    </dgm:pt>
    <dgm:pt modelId="{46E8DE49-B176-49E0-BFD1-C210048636C0}">
      <dgm:prSet phldrT="[Text]" custT="1"/>
      <dgm:spPr>
        <a:solidFill>
          <a:schemeClr val="accent1">
            <a:lumMod val="50000"/>
          </a:schemeClr>
        </a:solidFill>
        <a:ln w="12700">
          <a:solidFill>
            <a:schemeClr val="bg1">
              <a:lumMod val="10000"/>
            </a:schemeClr>
          </a:solidFill>
        </a:ln>
      </dgm:spPr>
      <dgm:t>
        <a:bodyPr/>
        <a:lstStyle/>
        <a:p>
          <a:r>
            <a:rPr lang="en-US" sz="2400">
              <a:latin typeface="+mj-lt"/>
            </a:rPr>
            <a:t>Inclusive Employability Pillars</a:t>
          </a:r>
          <a:endParaRPr lang="en-AU" sz="2400">
            <a:latin typeface="+mj-lt"/>
          </a:endParaRPr>
        </a:p>
      </dgm:t>
    </dgm:pt>
    <dgm:pt modelId="{8525A4F4-5695-4C4B-A860-00FB5309CCBF}" type="parTrans" cxnId="{83B726D6-C2EE-4CFC-B1C1-6D7EB922398D}">
      <dgm:prSet/>
      <dgm:spPr/>
      <dgm:t>
        <a:bodyPr/>
        <a:lstStyle/>
        <a:p>
          <a:endParaRPr lang="en-AU"/>
        </a:p>
      </dgm:t>
    </dgm:pt>
    <dgm:pt modelId="{4A6A31DF-C1B1-4275-8E4F-F6FF476CFCF1}" type="sibTrans" cxnId="{83B726D6-C2EE-4CFC-B1C1-6D7EB922398D}">
      <dgm:prSet/>
      <dgm:spPr/>
      <dgm:t>
        <a:bodyPr/>
        <a:lstStyle/>
        <a:p>
          <a:endParaRPr lang="en-AU"/>
        </a:p>
      </dgm:t>
    </dgm:pt>
    <dgm:pt modelId="{93E3F8A0-FC7E-4A68-AA4A-499AE69CB998}">
      <dgm:prSet phldrT="[Text]" custT="1"/>
      <dgm:spPr>
        <a:solidFill>
          <a:schemeClr val="bg2">
            <a:lumMod val="95000"/>
          </a:schemeClr>
        </a:solidFill>
        <a:ln w="12700">
          <a:solidFill>
            <a:schemeClr val="bg1">
              <a:lumMod val="10000"/>
            </a:schemeClr>
          </a:solidFill>
        </a:ln>
      </dgm:spPr>
      <dgm:t>
        <a:bodyPr lIns="180000" rIns="180000"/>
        <a:lstStyle/>
        <a:p>
          <a:r>
            <a:rPr lang="en-US" sz="2400"/>
            <a:t>Inclusive Governance</a:t>
          </a:r>
          <a:endParaRPr lang="en-AU" sz="2400"/>
        </a:p>
      </dgm:t>
    </dgm:pt>
    <dgm:pt modelId="{16B77B2C-2999-4A94-BD25-6BD89607ED79}" type="parTrans" cxnId="{F436E063-ABAB-4997-B673-399CB2944C97}">
      <dgm:prSet/>
      <dgm:spPr/>
      <dgm:t>
        <a:bodyPr/>
        <a:lstStyle/>
        <a:p>
          <a:endParaRPr lang="en-AU"/>
        </a:p>
      </dgm:t>
    </dgm:pt>
    <dgm:pt modelId="{0C8A3F42-CA83-4B56-A11C-8139522C8501}" type="sibTrans" cxnId="{F436E063-ABAB-4997-B673-399CB2944C97}">
      <dgm:prSet/>
      <dgm:spPr/>
      <dgm:t>
        <a:bodyPr/>
        <a:lstStyle/>
        <a:p>
          <a:endParaRPr lang="en-AU"/>
        </a:p>
      </dgm:t>
    </dgm:pt>
    <dgm:pt modelId="{7A53DA0F-49F0-4538-9761-EF963447105A}">
      <dgm:prSet phldrT="[Text]" custT="1"/>
      <dgm:spPr>
        <a:solidFill>
          <a:schemeClr val="bg2">
            <a:lumMod val="95000"/>
          </a:schemeClr>
        </a:solidFill>
        <a:ln w="12700">
          <a:solidFill>
            <a:schemeClr val="bg1">
              <a:lumMod val="10000"/>
            </a:schemeClr>
          </a:solidFill>
        </a:ln>
      </dgm:spPr>
      <dgm:t>
        <a:bodyPr lIns="180000" rIns="180000"/>
        <a:lstStyle/>
        <a:p>
          <a:pPr rtl="0"/>
          <a:r>
            <a:rPr lang="en-US" sz="2400">
              <a:latin typeface="Aptos Display" panose="02110004020202020204"/>
            </a:rPr>
            <a:t>Staff </a:t>
          </a:r>
          <a:br>
            <a:rPr lang="en-US" sz="2400">
              <a:latin typeface="Aptos Display" panose="02110004020202020204"/>
            </a:rPr>
          </a:br>
          <a:r>
            <a:rPr lang="en-US" sz="2400">
              <a:latin typeface="Aptos Display" panose="02110004020202020204"/>
            </a:rPr>
            <a:t>Engagement</a:t>
          </a:r>
          <a:endParaRPr lang="en-AU" sz="2400"/>
        </a:p>
      </dgm:t>
    </dgm:pt>
    <dgm:pt modelId="{A2804452-8BDD-4541-AAA1-D6331428B9F6}" type="parTrans" cxnId="{E23D1CA8-7D42-4261-971F-3361ADF563F4}">
      <dgm:prSet/>
      <dgm:spPr/>
      <dgm:t>
        <a:bodyPr/>
        <a:lstStyle/>
        <a:p>
          <a:endParaRPr lang="en-AU"/>
        </a:p>
      </dgm:t>
    </dgm:pt>
    <dgm:pt modelId="{4596E6EA-25DA-467D-92CA-539B8A5DEE8B}" type="sibTrans" cxnId="{E23D1CA8-7D42-4261-971F-3361ADF563F4}">
      <dgm:prSet/>
      <dgm:spPr/>
      <dgm:t>
        <a:bodyPr/>
        <a:lstStyle/>
        <a:p>
          <a:endParaRPr lang="en-AU"/>
        </a:p>
      </dgm:t>
    </dgm:pt>
    <dgm:pt modelId="{8AB8B202-A263-4927-ADB8-3E7FF21E3A65}">
      <dgm:prSet custT="1"/>
      <dgm:spPr>
        <a:solidFill>
          <a:schemeClr val="bg2">
            <a:lumMod val="95000"/>
          </a:schemeClr>
        </a:solidFill>
        <a:ln w="12700">
          <a:solidFill>
            <a:schemeClr val="bg1">
              <a:lumMod val="10000"/>
            </a:schemeClr>
          </a:solidFill>
        </a:ln>
      </dgm:spPr>
      <dgm:t>
        <a:bodyPr lIns="180000" rIns="180000"/>
        <a:lstStyle/>
        <a:p>
          <a:r>
            <a:rPr lang="en-US" sz="2400"/>
            <a:t>Industry Engagement</a:t>
          </a:r>
          <a:endParaRPr lang="en-AU" sz="2400"/>
        </a:p>
      </dgm:t>
    </dgm:pt>
    <dgm:pt modelId="{550AD406-0619-4782-B7D0-2AC9C38DF703}" type="parTrans" cxnId="{B7A8FAF6-BB50-4B08-8375-FFD34AB16CC7}">
      <dgm:prSet/>
      <dgm:spPr/>
      <dgm:t>
        <a:bodyPr/>
        <a:lstStyle/>
        <a:p>
          <a:endParaRPr lang="en-AU"/>
        </a:p>
      </dgm:t>
    </dgm:pt>
    <dgm:pt modelId="{BAD3560B-5E7A-4A74-8C22-50C28EA91BC1}" type="sibTrans" cxnId="{B7A8FAF6-BB50-4B08-8375-FFD34AB16CC7}">
      <dgm:prSet/>
      <dgm:spPr/>
      <dgm:t>
        <a:bodyPr/>
        <a:lstStyle/>
        <a:p>
          <a:endParaRPr lang="en-AU"/>
        </a:p>
      </dgm:t>
    </dgm:pt>
    <dgm:pt modelId="{753FE8A5-CE1E-4D1B-8092-469411FEEAC1}">
      <dgm:prSet phldrT="[Text]" custT="1"/>
      <dgm:spPr>
        <a:solidFill>
          <a:schemeClr val="accent1">
            <a:lumMod val="20000"/>
            <a:lumOff val="80000"/>
          </a:schemeClr>
        </a:solidFill>
        <a:ln w="12700">
          <a:solidFill>
            <a:schemeClr val="bg1">
              <a:lumMod val="10000"/>
            </a:schemeClr>
          </a:solidFill>
        </a:ln>
      </dgm:spPr>
      <dgm:t>
        <a:bodyPr lIns="180000" rIns="180000"/>
        <a:lstStyle/>
        <a:p>
          <a:pPr rtl="0"/>
          <a:r>
            <a:rPr lang="en-US" sz="2400"/>
            <a:t>Student Empowerment</a:t>
          </a:r>
          <a:endParaRPr lang="en-AU" sz="2400"/>
        </a:p>
      </dgm:t>
    </dgm:pt>
    <dgm:pt modelId="{2B72EC23-7A67-4DB4-B123-5D1896D38271}" type="sibTrans" cxnId="{BA3C03AE-0BEC-4ADB-BE14-BA7028B82BAB}">
      <dgm:prSet/>
      <dgm:spPr/>
      <dgm:t>
        <a:bodyPr/>
        <a:lstStyle/>
        <a:p>
          <a:endParaRPr lang="en-AU"/>
        </a:p>
      </dgm:t>
    </dgm:pt>
    <dgm:pt modelId="{AB6F4DA7-53EF-49B4-952B-C388ABA14279}" type="parTrans" cxnId="{BA3C03AE-0BEC-4ADB-BE14-BA7028B82BAB}">
      <dgm:prSet/>
      <dgm:spPr/>
      <dgm:t>
        <a:bodyPr/>
        <a:lstStyle/>
        <a:p>
          <a:endParaRPr lang="en-AU"/>
        </a:p>
      </dgm:t>
    </dgm:pt>
    <dgm:pt modelId="{3463E2AE-FEB6-4941-B4A7-62C7437C0106}" type="pres">
      <dgm:prSet presAssocID="{CFDCF62B-FD15-4AA2-8D39-7CF4EF442830}" presName="composite" presStyleCnt="0">
        <dgm:presLayoutVars>
          <dgm:chMax val="1"/>
          <dgm:dir/>
          <dgm:resizeHandles val="exact"/>
        </dgm:presLayoutVars>
      </dgm:prSet>
      <dgm:spPr/>
    </dgm:pt>
    <dgm:pt modelId="{CE4F76D0-1FD1-4666-AFC4-CE9BE0E0F8BA}" type="pres">
      <dgm:prSet presAssocID="{46E8DE49-B176-49E0-BFD1-C210048636C0}" presName="roof" presStyleLbl="dkBgShp" presStyleIdx="0" presStyleCnt="2" custScaleX="100000" custScaleY="67648" custLinFactNeighborY="-33516"/>
      <dgm:spPr/>
    </dgm:pt>
    <dgm:pt modelId="{7DC18CA6-20B7-4D90-AAEC-285F2E418E0F}" type="pres">
      <dgm:prSet presAssocID="{46E8DE49-B176-49E0-BFD1-C210048636C0}" presName="pillars" presStyleCnt="0"/>
      <dgm:spPr/>
    </dgm:pt>
    <dgm:pt modelId="{1B34C736-5F68-4BF0-BCB5-0FF9FAA7AFE4}" type="pres">
      <dgm:prSet presAssocID="{46E8DE49-B176-49E0-BFD1-C210048636C0}" presName="pillar1" presStyleLbl="node1" presStyleIdx="0" presStyleCnt="4" custScaleX="99805" custScaleY="122410">
        <dgm:presLayoutVars>
          <dgm:bulletEnabled val="1"/>
        </dgm:presLayoutVars>
      </dgm:prSet>
      <dgm:spPr/>
    </dgm:pt>
    <dgm:pt modelId="{A1F833ED-9148-440C-AFDA-B1473A6F0A64}" type="pres">
      <dgm:prSet presAssocID="{93E3F8A0-FC7E-4A68-AA4A-499AE69CB998}" presName="pillarX" presStyleLbl="node1" presStyleIdx="1" presStyleCnt="4" custScaleX="99805" custScaleY="122410">
        <dgm:presLayoutVars>
          <dgm:bulletEnabled val="1"/>
        </dgm:presLayoutVars>
      </dgm:prSet>
      <dgm:spPr/>
    </dgm:pt>
    <dgm:pt modelId="{846C3316-BB27-4766-BDCC-89AD20048054}" type="pres">
      <dgm:prSet presAssocID="{7A53DA0F-49F0-4538-9761-EF963447105A}" presName="pillarX" presStyleLbl="node1" presStyleIdx="2" presStyleCnt="4" custScaleX="99805" custScaleY="122410">
        <dgm:presLayoutVars>
          <dgm:bulletEnabled val="1"/>
        </dgm:presLayoutVars>
      </dgm:prSet>
      <dgm:spPr/>
    </dgm:pt>
    <dgm:pt modelId="{55BC2692-EA01-4CE4-884A-796DA97A5FFE}" type="pres">
      <dgm:prSet presAssocID="{8AB8B202-A263-4927-ADB8-3E7FF21E3A65}" presName="pillarX" presStyleLbl="node1" presStyleIdx="3" presStyleCnt="4" custScaleX="99805" custScaleY="122410">
        <dgm:presLayoutVars>
          <dgm:bulletEnabled val="1"/>
        </dgm:presLayoutVars>
      </dgm:prSet>
      <dgm:spPr/>
    </dgm:pt>
    <dgm:pt modelId="{3DC954BB-7E8A-40DF-924C-570162C42BB7}" type="pres">
      <dgm:prSet presAssocID="{46E8DE49-B176-49E0-BFD1-C210048636C0}" presName="base" presStyleLbl="dkBgShp" presStyleIdx="1" presStyleCnt="2" custScaleX="100000" custScaleY="57984" custLinFactNeighborY="59162"/>
      <dgm:spPr>
        <a:solidFill>
          <a:schemeClr val="accent1"/>
        </a:solidFill>
        <a:ln w="12700">
          <a:solidFill>
            <a:schemeClr val="bg1">
              <a:lumMod val="10000"/>
            </a:schemeClr>
          </a:solidFill>
        </a:ln>
      </dgm:spPr>
    </dgm:pt>
  </dgm:ptLst>
  <dgm:cxnLst>
    <dgm:cxn modelId="{FDAEE940-F7FB-498D-A3F2-AC8C6C087C2D}" type="presOf" srcId="{93E3F8A0-FC7E-4A68-AA4A-499AE69CB998}" destId="{A1F833ED-9148-440C-AFDA-B1473A6F0A64}" srcOrd="0" destOrd="0" presId="urn:microsoft.com/office/officeart/2005/8/layout/hList3"/>
    <dgm:cxn modelId="{F436E063-ABAB-4997-B673-399CB2944C97}" srcId="{46E8DE49-B176-49E0-BFD1-C210048636C0}" destId="{93E3F8A0-FC7E-4A68-AA4A-499AE69CB998}" srcOrd="1" destOrd="0" parTransId="{16B77B2C-2999-4A94-BD25-6BD89607ED79}" sibTransId="{0C8A3F42-CA83-4B56-A11C-8139522C8501}"/>
    <dgm:cxn modelId="{4B889F77-69E3-458C-96CB-7A1835DC55F7}" type="presOf" srcId="{7A53DA0F-49F0-4538-9761-EF963447105A}" destId="{846C3316-BB27-4766-BDCC-89AD20048054}" srcOrd="0" destOrd="0" presId="urn:microsoft.com/office/officeart/2005/8/layout/hList3"/>
    <dgm:cxn modelId="{B8236758-F900-4C42-A437-B1FE2A87EFA1}" type="presOf" srcId="{CFDCF62B-FD15-4AA2-8D39-7CF4EF442830}" destId="{3463E2AE-FEB6-4941-B4A7-62C7437C0106}" srcOrd="0" destOrd="0" presId="urn:microsoft.com/office/officeart/2005/8/layout/hList3"/>
    <dgm:cxn modelId="{BDA22286-0A2A-44E3-A4E0-6B153EE3DB3F}" type="presOf" srcId="{46E8DE49-B176-49E0-BFD1-C210048636C0}" destId="{CE4F76D0-1FD1-4666-AFC4-CE9BE0E0F8BA}" srcOrd="0" destOrd="0" presId="urn:microsoft.com/office/officeart/2005/8/layout/hList3"/>
    <dgm:cxn modelId="{E23D1CA8-7D42-4261-971F-3361ADF563F4}" srcId="{46E8DE49-B176-49E0-BFD1-C210048636C0}" destId="{7A53DA0F-49F0-4538-9761-EF963447105A}" srcOrd="2" destOrd="0" parTransId="{A2804452-8BDD-4541-AAA1-D6331428B9F6}" sibTransId="{4596E6EA-25DA-467D-92CA-539B8A5DEE8B}"/>
    <dgm:cxn modelId="{861797AD-E316-4A1A-8C95-38EDDE147BAC}" type="presOf" srcId="{8AB8B202-A263-4927-ADB8-3E7FF21E3A65}" destId="{55BC2692-EA01-4CE4-884A-796DA97A5FFE}" srcOrd="0" destOrd="0" presId="urn:microsoft.com/office/officeart/2005/8/layout/hList3"/>
    <dgm:cxn modelId="{BA3C03AE-0BEC-4ADB-BE14-BA7028B82BAB}" srcId="{46E8DE49-B176-49E0-BFD1-C210048636C0}" destId="{753FE8A5-CE1E-4D1B-8092-469411FEEAC1}" srcOrd="0" destOrd="0" parTransId="{AB6F4DA7-53EF-49B4-952B-C388ABA14279}" sibTransId="{2B72EC23-7A67-4DB4-B123-5D1896D38271}"/>
    <dgm:cxn modelId="{FCFE23C4-4F29-483F-81B8-514323082740}" type="presOf" srcId="{753FE8A5-CE1E-4D1B-8092-469411FEEAC1}" destId="{1B34C736-5F68-4BF0-BCB5-0FF9FAA7AFE4}" srcOrd="0" destOrd="0" presId="urn:microsoft.com/office/officeart/2005/8/layout/hList3"/>
    <dgm:cxn modelId="{83B726D6-C2EE-4CFC-B1C1-6D7EB922398D}" srcId="{CFDCF62B-FD15-4AA2-8D39-7CF4EF442830}" destId="{46E8DE49-B176-49E0-BFD1-C210048636C0}" srcOrd="0" destOrd="0" parTransId="{8525A4F4-5695-4C4B-A860-00FB5309CCBF}" sibTransId="{4A6A31DF-C1B1-4275-8E4F-F6FF476CFCF1}"/>
    <dgm:cxn modelId="{B7A8FAF6-BB50-4B08-8375-FFD34AB16CC7}" srcId="{46E8DE49-B176-49E0-BFD1-C210048636C0}" destId="{8AB8B202-A263-4927-ADB8-3E7FF21E3A65}" srcOrd="3" destOrd="0" parTransId="{550AD406-0619-4782-B7D0-2AC9C38DF703}" sibTransId="{BAD3560B-5E7A-4A74-8C22-50C28EA91BC1}"/>
    <dgm:cxn modelId="{0CEFBDD6-16F1-4C38-A516-9DF0715AF404}" type="presParOf" srcId="{3463E2AE-FEB6-4941-B4A7-62C7437C0106}" destId="{CE4F76D0-1FD1-4666-AFC4-CE9BE0E0F8BA}" srcOrd="0" destOrd="0" presId="urn:microsoft.com/office/officeart/2005/8/layout/hList3"/>
    <dgm:cxn modelId="{DB57C8E0-8567-4ADC-BBCF-209ECFDD1F99}" type="presParOf" srcId="{3463E2AE-FEB6-4941-B4A7-62C7437C0106}" destId="{7DC18CA6-20B7-4D90-AAEC-285F2E418E0F}" srcOrd="1" destOrd="0" presId="urn:microsoft.com/office/officeart/2005/8/layout/hList3"/>
    <dgm:cxn modelId="{4A154CAB-4B87-4432-BCE9-0B833197B291}" type="presParOf" srcId="{7DC18CA6-20B7-4D90-AAEC-285F2E418E0F}" destId="{1B34C736-5F68-4BF0-BCB5-0FF9FAA7AFE4}" srcOrd="0" destOrd="0" presId="urn:microsoft.com/office/officeart/2005/8/layout/hList3"/>
    <dgm:cxn modelId="{27C0CF61-2B1B-4618-9535-2503AE543FBE}" type="presParOf" srcId="{7DC18CA6-20B7-4D90-AAEC-285F2E418E0F}" destId="{A1F833ED-9148-440C-AFDA-B1473A6F0A64}" srcOrd="1" destOrd="0" presId="urn:microsoft.com/office/officeart/2005/8/layout/hList3"/>
    <dgm:cxn modelId="{F7A4FF72-68F3-457D-BF4A-D044D6CE8E39}" type="presParOf" srcId="{7DC18CA6-20B7-4D90-AAEC-285F2E418E0F}" destId="{846C3316-BB27-4766-BDCC-89AD20048054}" srcOrd="2" destOrd="0" presId="urn:microsoft.com/office/officeart/2005/8/layout/hList3"/>
    <dgm:cxn modelId="{FAE8F69C-B2CE-448F-AF70-DBF00D99F54B}" type="presParOf" srcId="{7DC18CA6-20B7-4D90-AAEC-285F2E418E0F}" destId="{55BC2692-EA01-4CE4-884A-796DA97A5FFE}" srcOrd="3" destOrd="0" presId="urn:microsoft.com/office/officeart/2005/8/layout/hList3"/>
    <dgm:cxn modelId="{D9555971-F9C9-40DC-87DF-7722B1ECD949}" type="presParOf" srcId="{3463E2AE-FEB6-4941-B4A7-62C7437C0106}" destId="{3DC954BB-7E8A-40DF-924C-570162C42BB7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B4391A2-EDE7-48B6-8B44-D214795DD0F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2_2" csCatId="accent2" phldr="1"/>
      <dgm:spPr/>
      <dgm:t>
        <a:bodyPr/>
        <a:lstStyle/>
        <a:p>
          <a:endParaRPr lang="en-US"/>
        </a:p>
      </dgm:t>
    </dgm:pt>
    <dgm:pt modelId="{0C0F2A0B-C0BC-4D12-BBE6-85BCAE93C6F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>
              <a:latin typeface="+mn-lt"/>
            </a:rPr>
            <a:t>Desktop discovery and early co-design discussions with </a:t>
          </a:r>
          <a:br>
            <a:rPr lang="en-US" sz="1800">
              <a:latin typeface="+mn-lt"/>
            </a:rPr>
          </a:br>
          <a:r>
            <a:rPr lang="en-US" sz="1800">
              <a:latin typeface="+mn-lt"/>
            </a:rPr>
            <a:t>diverse students and ECU services.</a:t>
          </a:r>
        </a:p>
      </dgm:t>
    </dgm:pt>
    <dgm:pt modelId="{129622D9-F2BB-45B5-9E20-473A2BC74E96}" type="parTrans" cxnId="{6D35A598-A18F-4E51-A642-EA8B32869B56}">
      <dgm:prSet/>
      <dgm:spPr/>
      <dgm:t>
        <a:bodyPr/>
        <a:lstStyle/>
        <a:p>
          <a:endParaRPr lang="en-US"/>
        </a:p>
      </dgm:t>
    </dgm:pt>
    <dgm:pt modelId="{7EEE9E00-D340-4F83-B39F-6ECD13DE1C6C}" type="sibTrans" cxnId="{6D35A598-A18F-4E51-A642-EA8B32869B56}">
      <dgm:prSet/>
      <dgm:spPr/>
      <dgm:t>
        <a:bodyPr/>
        <a:lstStyle/>
        <a:p>
          <a:endParaRPr lang="en-US"/>
        </a:p>
      </dgm:t>
    </dgm:pt>
    <dgm:pt modelId="{C12CC611-596D-4AE3-A78C-7E62F942B4D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AU" sz="1800">
              <a:latin typeface="+mn-lt"/>
            </a:rPr>
            <a:t>6 undergraduates, 2 graduates</a:t>
          </a:r>
          <a:br>
            <a:rPr lang="en-AU" sz="1800">
              <a:latin typeface="+mn-lt"/>
            </a:rPr>
          </a:br>
          <a:r>
            <a:rPr lang="en-AU" sz="1800">
              <a:latin typeface="+mn-lt"/>
            </a:rPr>
            <a:t>Note - half identified with more than one equity cohort.</a:t>
          </a:r>
          <a:endParaRPr lang="en-US" sz="1800">
            <a:latin typeface="+mn-lt"/>
          </a:endParaRPr>
        </a:p>
      </dgm:t>
    </dgm:pt>
    <dgm:pt modelId="{397C4CB9-418C-46E7-90ED-84050992EB17}" type="parTrans" cxnId="{3ED4C382-0107-4B39-A3DF-E4BEBC0DBD4D}">
      <dgm:prSet/>
      <dgm:spPr/>
      <dgm:t>
        <a:bodyPr/>
        <a:lstStyle/>
        <a:p>
          <a:endParaRPr lang="en-US"/>
        </a:p>
      </dgm:t>
    </dgm:pt>
    <dgm:pt modelId="{E67DA770-4C05-4A7F-A55C-7BF1F8619008}" type="sibTrans" cxnId="{3ED4C382-0107-4B39-A3DF-E4BEBC0DBD4D}">
      <dgm:prSet/>
      <dgm:spPr/>
      <dgm:t>
        <a:bodyPr/>
        <a:lstStyle/>
        <a:p>
          <a:endParaRPr lang="en-US"/>
        </a:p>
      </dgm:t>
    </dgm:pt>
    <dgm:pt modelId="{2444C7C1-F144-465A-B9C2-A56255726E6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AU" sz="1800">
              <a:latin typeface="+mn-lt"/>
            </a:rPr>
            <a:t>Discussions covered experiences whilst studying, applying for work, </a:t>
          </a:r>
          <a:br>
            <a:rPr lang="en-AU" sz="1800">
              <a:latin typeface="+mn-lt"/>
            </a:rPr>
          </a:br>
          <a:r>
            <a:rPr lang="en-AU" sz="1800">
              <a:latin typeface="+mn-lt"/>
            </a:rPr>
            <a:t>starting out in the workforce.</a:t>
          </a:r>
          <a:endParaRPr lang="en-US" sz="1800">
            <a:latin typeface="+mn-lt"/>
          </a:endParaRPr>
        </a:p>
      </dgm:t>
    </dgm:pt>
    <dgm:pt modelId="{D43B6855-2C57-4214-BCAE-70D1FDB233EB}" type="parTrans" cxnId="{966EBF7C-BD10-4A7B-8453-554C04E1DEDB}">
      <dgm:prSet/>
      <dgm:spPr/>
      <dgm:t>
        <a:bodyPr/>
        <a:lstStyle/>
        <a:p>
          <a:endParaRPr lang="en-US"/>
        </a:p>
      </dgm:t>
    </dgm:pt>
    <dgm:pt modelId="{54AEB77B-9E1D-44AB-9D31-07FA2B76F2F0}" type="sibTrans" cxnId="{966EBF7C-BD10-4A7B-8453-554C04E1DEDB}">
      <dgm:prSet/>
      <dgm:spPr/>
      <dgm:t>
        <a:bodyPr/>
        <a:lstStyle/>
        <a:p>
          <a:endParaRPr lang="en-US"/>
        </a:p>
      </dgm:t>
    </dgm:pt>
    <dgm:pt modelId="{45D31ACB-F10B-41A1-B1F0-A7CFD54E0A7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kern="1200">
              <a:solidFill>
                <a:srgbClr val="00172A">
                  <a:hueOff val="0"/>
                  <a:satOff val="0"/>
                  <a:lumOff val="0"/>
                  <a:alphaOff val="0"/>
                </a:srgbClr>
              </a:solidFill>
              <a:latin typeface="+mn-lt"/>
              <a:ea typeface="+mn-ea"/>
              <a:cs typeface="+mn-cs"/>
            </a:rPr>
            <a:t>Co-creation of video content with students and graduates.</a:t>
          </a:r>
          <a:endParaRPr lang="en-AU" sz="1800" kern="1200">
            <a:solidFill>
              <a:srgbClr val="00172A">
                <a:hueOff val="0"/>
                <a:satOff val="0"/>
                <a:lumOff val="0"/>
                <a:alphaOff val="0"/>
              </a:srgbClr>
            </a:solidFill>
            <a:latin typeface="+mn-lt"/>
            <a:ea typeface="+mn-ea"/>
            <a:cs typeface="+mn-cs"/>
          </a:endParaRPr>
        </a:p>
      </dgm:t>
    </dgm:pt>
    <dgm:pt modelId="{216F387E-AFFF-45E4-B13E-C659F81E78C7}" type="parTrans" cxnId="{C778288E-8C24-4673-8AD2-5D600AC660F3}">
      <dgm:prSet/>
      <dgm:spPr/>
      <dgm:t>
        <a:bodyPr/>
        <a:lstStyle/>
        <a:p>
          <a:endParaRPr lang="en-AU"/>
        </a:p>
      </dgm:t>
    </dgm:pt>
    <dgm:pt modelId="{9185D488-4FEC-4564-9303-785E3457EEDB}" type="sibTrans" cxnId="{C778288E-8C24-4673-8AD2-5D600AC660F3}">
      <dgm:prSet/>
      <dgm:spPr/>
      <dgm:t>
        <a:bodyPr/>
        <a:lstStyle/>
        <a:p>
          <a:endParaRPr lang="en-AU"/>
        </a:p>
      </dgm:t>
    </dgm:pt>
    <dgm:pt modelId="{0B49B3CD-CCBE-432A-B354-E9EC12F857F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>
              <a:latin typeface="+mn-lt"/>
            </a:rPr>
            <a:t>Feedback and evaluation for continuous improvement.</a:t>
          </a:r>
          <a:endParaRPr lang="en-AU" sz="1800">
            <a:latin typeface="+mn-lt"/>
          </a:endParaRPr>
        </a:p>
      </dgm:t>
    </dgm:pt>
    <dgm:pt modelId="{375AF6A4-7982-468F-A05C-F48A6666770D}" type="parTrans" cxnId="{245C9D06-BE22-4D24-9832-06C54315A307}">
      <dgm:prSet/>
      <dgm:spPr/>
      <dgm:t>
        <a:bodyPr/>
        <a:lstStyle/>
        <a:p>
          <a:endParaRPr lang="en-AU"/>
        </a:p>
      </dgm:t>
    </dgm:pt>
    <dgm:pt modelId="{554990B9-9DCD-4A19-8230-1EE8BC9A2BCB}" type="sibTrans" cxnId="{245C9D06-BE22-4D24-9832-06C54315A307}">
      <dgm:prSet/>
      <dgm:spPr/>
      <dgm:t>
        <a:bodyPr/>
        <a:lstStyle/>
        <a:p>
          <a:endParaRPr lang="en-AU"/>
        </a:p>
      </dgm:t>
    </dgm:pt>
    <dgm:pt modelId="{431556AD-8541-4FE6-8441-173271AFD5AA}" type="pres">
      <dgm:prSet presAssocID="{FB4391A2-EDE7-48B6-8B44-D214795DD0F6}" presName="root" presStyleCnt="0">
        <dgm:presLayoutVars>
          <dgm:dir/>
          <dgm:resizeHandles val="exact"/>
        </dgm:presLayoutVars>
      </dgm:prSet>
      <dgm:spPr/>
    </dgm:pt>
    <dgm:pt modelId="{1952B95B-2051-4C77-9306-F255C6CBE035}" type="pres">
      <dgm:prSet presAssocID="{0C0F2A0B-C0BC-4D12-BBE6-85BCAE93C6FE}" presName="compNode" presStyleCnt="0"/>
      <dgm:spPr/>
    </dgm:pt>
    <dgm:pt modelId="{52011714-680D-4E0E-BCCF-83A52832B35B}" type="pres">
      <dgm:prSet presAssocID="{0C0F2A0B-C0BC-4D12-BBE6-85BCAE93C6FE}" presName="bgRect" presStyleLbl="bgShp" presStyleIdx="0" presStyleCnt="5"/>
      <dgm:spPr/>
    </dgm:pt>
    <dgm:pt modelId="{68CEEAE6-5A8E-458F-8807-5A45EF249992}" type="pres">
      <dgm:prSet presAssocID="{0C0F2A0B-C0BC-4D12-BBE6-85BCAE93C6FE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 network with solid fill"/>
        </a:ext>
      </dgm:extLst>
    </dgm:pt>
    <dgm:pt modelId="{8F1E3D43-D433-4410-82EF-D284615BB832}" type="pres">
      <dgm:prSet presAssocID="{0C0F2A0B-C0BC-4D12-BBE6-85BCAE93C6FE}" presName="spaceRect" presStyleCnt="0"/>
      <dgm:spPr/>
    </dgm:pt>
    <dgm:pt modelId="{A7DD841E-C5A8-437D-8488-3A94FE6E85E2}" type="pres">
      <dgm:prSet presAssocID="{0C0F2A0B-C0BC-4D12-BBE6-85BCAE93C6FE}" presName="parTx" presStyleLbl="revTx" presStyleIdx="0" presStyleCnt="5">
        <dgm:presLayoutVars>
          <dgm:chMax val="0"/>
          <dgm:chPref val="0"/>
        </dgm:presLayoutVars>
      </dgm:prSet>
      <dgm:spPr/>
    </dgm:pt>
    <dgm:pt modelId="{9EC99FFB-B780-4F82-A894-8C0E3091A87A}" type="pres">
      <dgm:prSet presAssocID="{7EEE9E00-D340-4F83-B39F-6ECD13DE1C6C}" presName="sibTrans" presStyleCnt="0"/>
      <dgm:spPr/>
    </dgm:pt>
    <dgm:pt modelId="{792E3329-FD39-4C84-B945-8A2387DF317C}" type="pres">
      <dgm:prSet presAssocID="{C12CC611-596D-4AE3-A78C-7E62F942B4DA}" presName="compNode" presStyleCnt="0"/>
      <dgm:spPr/>
    </dgm:pt>
    <dgm:pt modelId="{60AD0034-F34E-49D2-931B-519203703E4C}" type="pres">
      <dgm:prSet presAssocID="{C12CC611-596D-4AE3-A78C-7E62F942B4DA}" presName="bgRect" presStyleLbl="bgShp" presStyleIdx="1" presStyleCnt="5"/>
      <dgm:spPr/>
    </dgm:pt>
    <dgm:pt modelId="{7BA382FA-30DC-454D-A337-E6C5EEE06258}" type="pres">
      <dgm:prSet presAssocID="{C12CC611-596D-4AE3-A78C-7E62F942B4DA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 with solid fill"/>
        </a:ext>
      </dgm:extLst>
    </dgm:pt>
    <dgm:pt modelId="{8F11ED39-2E20-4ACA-B19F-AA63838F044E}" type="pres">
      <dgm:prSet presAssocID="{C12CC611-596D-4AE3-A78C-7E62F942B4DA}" presName="spaceRect" presStyleCnt="0"/>
      <dgm:spPr/>
    </dgm:pt>
    <dgm:pt modelId="{AE27D8AB-18F7-45E4-B5B2-92644F8E401B}" type="pres">
      <dgm:prSet presAssocID="{C12CC611-596D-4AE3-A78C-7E62F942B4DA}" presName="parTx" presStyleLbl="revTx" presStyleIdx="1" presStyleCnt="5">
        <dgm:presLayoutVars>
          <dgm:chMax val="0"/>
          <dgm:chPref val="0"/>
        </dgm:presLayoutVars>
      </dgm:prSet>
      <dgm:spPr/>
    </dgm:pt>
    <dgm:pt modelId="{4D7383A4-C879-4B7B-AEC2-2BFA80908FBE}" type="pres">
      <dgm:prSet presAssocID="{E67DA770-4C05-4A7F-A55C-7BF1F8619008}" presName="sibTrans" presStyleCnt="0"/>
      <dgm:spPr/>
    </dgm:pt>
    <dgm:pt modelId="{14569F3A-6704-4E30-B298-E826498CA26B}" type="pres">
      <dgm:prSet presAssocID="{2444C7C1-F144-465A-B9C2-A56255726E65}" presName="compNode" presStyleCnt="0"/>
      <dgm:spPr/>
    </dgm:pt>
    <dgm:pt modelId="{A12E4BD2-AE4E-4B73-861D-2384B41272E4}" type="pres">
      <dgm:prSet presAssocID="{2444C7C1-F144-465A-B9C2-A56255726E65}" presName="bgRect" presStyleLbl="bgShp" presStyleIdx="2" presStyleCnt="5"/>
      <dgm:spPr/>
    </dgm:pt>
    <dgm:pt modelId="{EC972538-92B5-4DB2-B1B7-02E7BD27CE8F}" type="pres">
      <dgm:prSet presAssocID="{2444C7C1-F144-465A-B9C2-A56255726E65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08BBCB0A-A40F-4D30-AB3A-7CB42A05B9FB}" type="pres">
      <dgm:prSet presAssocID="{2444C7C1-F144-465A-B9C2-A56255726E65}" presName="spaceRect" presStyleCnt="0"/>
      <dgm:spPr/>
    </dgm:pt>
    <dgm:pt modelId="{A9F2899C-2AC8-4D19-B288-0368EE75EC1E}" type="pres">
      <dgm:prSet presAssocID="{2444C7C1-F144-465A-B9C2-A56255726E65}" presName="parTx" presStyleLbl="revTx" presStyleIdx="2" presStyleCnt="5">
        <dgm:presLayoutVars>
          <dgm:chMax val="0"/>
          <dgm:chPref val="0"/>
        </dgm:presLayoutVars>
      </dgm:prSet>
      <dgm:spPr/>
    </dgm:pt>
    <dgm:pt modelId="{3D6178E0-B0D8-4E0F-B217-F14707697FFE}" type="pres">
      <dgm:prSet presAssocID="{54AEB77B-9E1D-44AB-9D31-07FA2B76F2F0}" presName="sibTrans" presStyleCnt="0"/>
      <dgm:spPr/>
    </dgm:pt>
    <dgm:pt modelId="{FFA19254-2324-478E-9649-5DC7FD14FFCB}" type="pres">
      <dgm:prSet presAssocID="{45D31ACB-F10B-41A1-B1F0-A7CFD54E0A72}" presName="compNode" presStyleCnt="0"/>
      <dgm:spPr/>
    </dgm:pt>
    <dgm:pt modelId="{697F390E-7192-49BB-A0BD-918047FEEFD3}" type="pres">
      <dgm:prSet presAssocID="{45D31ACB-F10B-41A1-B1F0-A7CFD54E0A72}" presName="bgRect" presStyleLbl="bgShp" presStyleIdx="3" presStyleCnt="5"/>
      <dgm:spPr/>
    </dgm:pt>
    <dgm:pt modelId="{BF898444-B864-4CB6-B6A2-ACD28963346F}" type="pres">
      <dgm:prSet presAssocID="{45D31ACB-F10B-41A1-B1F0-A7CFD54E0A72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ideo camera outline"/>
        </a:ext>
      </dgm:extLst>
    </dgm:pt>
    <dgm:pt modelId="{72F73B5D-4B2E-4E28-BC80-C4B810E71E72}" type="pres">
      <dgm:prSet presAssocID="{45D31ACB-F10B-41A1-B1F0-A7CFD54E0A72}" presName="spaceRect" presStyleCnt="0"/>
      <dgm:spPr/>
    </dgm:pt>
    <dgm:pt modelId="{C56FC4FE-CF53-4CA2-B528-ED1754ADA852}" type="pres">
      <dgm:prSet presAssocID="{45D31ACB-F10B-41A1-B1F0-A7CFD54E0A72}" presName="parTx" presStyleLbl="revTx" presStyleIdx="3" presStyleCnt="5">
        <dgm:presLayoutVars>
          <dgm:chMax val="0"/>
          <dgm:chPref val="0"/>
        </dgm:presLayoutVars>
      </dgm:prSet>
      <dgm:spPr/>
    </dgm:pt>
    <dgm:pt modelId="{E9D5EDDC-F318-49F9-8904-E064063EDBA5}" type="pres">
      <dgm:prSet presAssocID="{9185D488-4FEC-4564-9303-785E3457EEDB}" presName="sibTrans" presStyleCnt="0"/>
      <dgm:spPr/>
    </dgm:pt>
    <dgm:pt modelId="{7DCABE47-87AB-454C-BA48-996A86464692}" type="pres">
      <dgm:prSet presAssocID="{0B49B3CD-CCBE-432A-B354-E9EC12F857F3}" presName="compNode" presStyleCnt="0"/>
      <dgm:spPr/>
    </dgm:pt>
    <dgm:pt modelId="{6DA2BAEC-2ECB-4245-8E26-22484EBC9161}" type="pres">
      <dgm:prSet presAssocID="{0B49B3CD-CCBE-432A-B354-E9EC12F857F3}" presName="bgRect" presStyleLbl="bgShp" presStyleIdx="4" presStyleCnt="5"/>
      <dgm:spPr/>
    </dgm:pt>
    <dgm:pt modelId="{2EA09692-9A32-487F-B83E-199AB97602A1}" type="pres">
      <dgm:prSet presAssocID="{0B49B3CD-CCBE-432A-B354-E9EC12F857F3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ipboard with solid fill"/>
        </a:ext>
      </dgm:extLst>
    </dgm:pt>
    <dgm:pt modelId="{E590393C-9F17-4BE9-9BD3-A1EB4C3D792C}" type="pres">
      <dgm:prSet presAssocID="{0B49B3CD-CCBE-432A-B354-E9EC12F857F3}" presName="spaceRect" presStyleCnt="0"/>
      <dgm:spPr/>
    </dgm:pt>
    <dgm:pt modelId="{44D74CEF-9567-4DDC-B072-0956EB5AD204}" type="pres">
      <dgm:prSet presAssocID="{0B49B3CD-CCBE-432A-B354-E9EC12F857F3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245C9D06-BE22-4D24-9832-06C54315A307}" srcId="{FB4391A2-EDE7-48B6-8B44-D214795DD0F6}" destId="{0B49B3CD-CCBE-432A-B354-E9EC12F857F3}" srcOrd="4" destOrd="0" parTransId="{375AF6A4-7982-468F-A05C-F48A6666770D}" sibTransId="{554990B9-9DCD-4A19-8230-1EE8BC9A2BCB}"/>
    <dgm:cxn modelId="{3C793308-F56F-4221-AF72-AA439BEB4351}" type="presOf" srcId="{C12CC611-596D-4AE3-A78C-7E62F942B4DA}" destId="{AE27D8AB-18F7-45E4-B5B2-92644F8E401B}" srcOrd="0" destOrd="0" presId="urn:microsoft.com/office/officeart/2018/2/layout/IconVerticalSolidList"/>
    <dgm:cxn modelId="{939EEA38-2CD6-47C7-A89E-052F4F6B8AAE}" type="presOf" srcId="{0B49B3CD-CCBE-432A-B354-E9EC12F857F3}" destId="{44D74CEF-9567-4DDC-B072-0956EB5AD204}" srcOrd="0" destOrd="0" presId="urn:microsoft.com/office/officeart/2018/2/layout/IconVerticalSolidList"/>
    <dgm:cxn modelId="{BF1FC65C-F7C2-430A-A422-592255AED137}" type="presOf" srcId="{45D31ACB-F10B-41A1-B1F0-A7CFD54E0A72}" destId="{C56FC4FE-CF53-4CA2-B528-ED1754ADA852}" srcOrd="0" destOrd="0" presId="urn:microsoft.com/office/officeart/2018/2/layout/IconVerticalSolidList"/>
    <dgm:cxn modelId="{966EBF7C-BD10-4A7B-8453-554C04E1DEDB}" srcId="{FB4391A2-EDE7-48B6-8B44-D214795DD0F6}" destId="{2444C7C1-F144-465A-B9C2-A56255726E65}" srcOrd="2" destOrd="0" parTransId="{D43B6855-2C57-4214-BCAE-70D1FDB233EB}" sibTransId="{54AEB77B-9E1D-44AB-9D31-07FA2B76F2F0}"/>
    <dgm:cxn modelId="{3ED4C382-0107-4B39-A3DF-E4BEBC0DBD4D}" srcId="{FB4391A2-EDE7-48B6-8B44-D214795DD0F6}" destId="{C12CC611-596D-4AE3-A78C-7E62F942B4DA}" srcOrd="1" destOrd="0" parTransId="{397C4CB9-418C-46E7-90ED-84050992EB17}" sibTransId="{E67DA770-4C05-4A7F-A55C-7BF1F8619008}"/>
    <dgm:cxn modelId="{C778288E-8C24-4673-8AD2-5D600AC660F3}" srcId="{FB4391A2-EDE7-48B6-8B44-D214795DD0F6}" destId="{45D31ACB-F10B-41A1-B1F0-A7CFD54E0A72}" srcOrd="3" destOrd="0" parTransId="{216F387E-AFFF-45E4-B13E-C659F81E78C7}" sibTransId="{9185D488-4FEC-4564-9303-785E3457EEDB}"/>
    <dgm:cxn modelId="{FF008F94-3DDC-4416-AEE6-BF96CBC37FD3}" type="presOf" srcId="{FB4391A2-EDE7-48B6-8B44-D214795DD0F6}" destId="{431556AD-8541-4FE6-8441-173271AFD5AA}" srcOrd="0" destOrd="0" presId="urn:microsoft.com/office/officeart/2018/2/layout/IconVerticalSolidList"/>
    <dgm:cxn modelId="{6D35A598-A18F-4E51-A642-EA8B32869B56}" srcId="{FB4391A2-EDE7-48B6-8B44-D214795DD0F6}" destId="{0C0F2A0B-C0BC-4D12-BBE6-85BCAE93C6FE}" srcOrd="0" destOrd="0" parTransId="{129622D9-F2BB-45B5-9E20-473A2BC74E96}" sibTransId="{7EEE9E00-D340-4F83-B39F-6ECD13DE1C6C}"/>
    <dgm:cxn modelId="{5901FDB1-0D6D-4336-B8FA-4951AACF82EB}" type="presOf" srcId="{0C0F2A0B-C0BC-4D12-BBE6-85BCAE93C6FE}" destId="{A7DD841E-C5A8-437D-8488-3A94FE6E85E2}" srcOrd="0" destOrd="0" presId="urn:microsoft.com/office/officeart/2018/2/layout/IconVerticalSolidList"/>
    <dgm:cxn modelId="{CE94A1E3-82B9-4311-96A3-7F73FCB1976A}" type="presOf" srcId="{2444C7C1-F144-465A-B9C2-A56255726E65}" destId="{A9F2899C-2AC8-4D19-B288-0368EE75EC1E}" srcOrd="0" destOrd="0" presId="urn:microsoft.com/office/officeart/2018/2/layout/IconVerticalSolidList"/>
    <dgm:cxn modelId="{C2498E1E-05AD-425F-AA6A-2E32393DA5D8}" type="presParOf" srcId="{431556AD-8541-4FE6-8441-173271AFD5AA}" destId="{1952B95B-2051-4C77-9306-F255C6CBE035}" srcOrd="0" destOrd="0" presId="urn:microsoft.com/office/officeart/2018/2/layout/IconVerticalSolidList"/>
    <dgm:cxn modelId="{7F858CE3-A2C9-4B12-9DFF-4262F49314FE}" type="presParOf" srcId="{1952B95B-2051-4C77-9306-F255C6CBE035}" destId="{52011714-680D-4E0E-BCCF-83A52832B35B}" srcOrd="0" destOrd="0" presId="urn:microsoft.com/office/officeart/2018/2/layout/IconVerticalSolidList"/>
    <dgm:cxn modelId="{4D09B0DB-9157-4508-978B-CCE86C58F240}" type="presParOf" srcId="{1952B95B-2051-4C77-9306-F255C6CBE035}" destId="{68CEEAE6-5A8E-458F-8807-5A45EF249992}" srcOrd="1" destOrd="0" presId="urn:microsoft.com/office/officeart/2018/2/layout/IconVerticalSolidList"/>
    <dgm:cxn modelId="{BF792FFA-0A04-4BFA-8261-D872CA2AF21C}" type="presParOf" srcId="{1952B95B-2051-4C77-9306-F255C6CBE035}" destId="{8F1E3D43-D433-4410-82EF-D284615BB832}" srcOrd="2" destOrd="0" presId="urn:microsoft.com/office/officeart/2018/2/layout/IconVerticalSolidList"/>
    <dgm:cxn modelId="{402533D6-6A91-43F0-AC06-7E645BDBD7E4}" type="presParOf" srcId="{1952B95B-2051-4C77-9306-F255C6CBE035}" destId="{A7DD841E-C5A8-437D-8488-3A94FE6E85E2}" srcOrd="3" destOrd="0" presId="urn:microsoft.com/office/officeart/2018/2/layout/IconVerticalSolidList"/>
    <dgm:cxn modelId="{FB282993-EC82-466B-9C41-D19462EAA3D5}" type="presParOf" srcId="{431556AD-8541-4FE6-8441-173271AFD5AA}" destId="{9EC99FFB-B780-4F82-A894-8C0E3091A87A}" srcOrd="1" destOrd="0" presId="urn:microsoft.com/office/officeart/2018/2/layout/IconVerticalSolidList"/>
    <dgm:cxn modelId="{13709464-3C43-4D83-984E-114AE636DC5A}" type="presParOf" srcId="{431556AD-8541-4FE6-8441-173271AFD5AA}" destId="{792E3329-FD39-4C84-B945-8A2387DF317C}" srcOrd="2" destOrd="0" presId="urn:microsoft.com/office/officeart/2018/2/layout/IconVerticalSolidList"/>
    <dgm:cxn modelId="{87760BD8-209E-4349-A2ED-C18B9E06C988}" type="presParOf" srcId="{792E3329-FD39-4C84-B945-8A2387DF317C}" destId="{60AD0034-F34E-49D2-931B-519203703E4C}" srcOrd="0" destOrd="0" presId="urn:microsoft.com/office/officeart/2018/2/layout/IconVerticalSolidList"/>
    <dgm:cxn modelId="{AADB1B3E-3C33-45E7-9252-A286C3E25942}" type="presParOf" srcId="{792E3329-FD39-4C84-B945-8A2387DF317C}" destId="{7BA382FA-30DC-454D-A337-E6C5EEE06258}" srcOrd="1" destOrd="0" presId="urn:microsoft.com/office/officeart/2018/2/layout/IconVerticalSolidList"/>
    <dgm:cxn modelId="{D59DA017-09CE-4E5D-99EC-9CE4299B4B62}" type="presParOf" srcId="{792E3329-FD39-4C84-B945-8A2387DF317C}" destId="{8F11ED39-2E20-4ACA-B19F-AA63838F044E}" srcOrd="2" destOrd="0" presId="urn:microsoft.com/office/officeart/2018/2/layout/IconVerticalSolidList"/>
    <dgm:cxn modelId="{B94BFCAD-ABAA-4975-A9AA-40B1809B9C6D}" type="presParOf" srcId="{792E3329-FD39-4C84-B945-8A2387DF317C}" destId="{AE27D8AB-18F7-45E4-B5B2-92644F8E401B}" srcOrd="3" destOrd="0" presId="urn:microsoft.com/office/officeart/2018/2/layout/IconVerticalSolidList"/>
    <dgm:cxn modelId="{EEC6A0A2-0E9E-4376-A14A-9579827A8574}" type="presParOf" srcId="{431556AD-8541-4FE6-8441-173271AFD5AA}" destId="{4D7383A4-C879-4B7B-AEC2-2BFA80908FBE}" srcOrd="3" destOrd="0" presId="urn:microsoft.com/office/officeart/2018/2/layout/IconVerticalSolidList"/>
    <dgm:cxn modelId="{A487EC65-95BA-4117-97DE-882CCC10F982}" type="presParOf" srcId="{431556AD-8541-4FE6-8441-173271AFD5AA}" destId="{14569F3A-6704-4E30-B298-E826498CA26B}" srcOrd="4" destOrd="0" presId="urn:microsoft.com/office/officeart/2018/2/layout/IconVerticalSolidList"/>
    <dgm:cxn modelId="{73FD6B28-2FC6-4E17-A0C3-CDFE4DD3A92A}" type="presParOf" srcId="{14569F3A-6704-4E30-B298-E826498CA26B}" destId="{A12E4BD2-AE4E-4B73-861D-2384B41272E4}" srcOrd="0" destOrd="0" presId="urn:microsoft.com/office/officeart/2018/2/layout/IconVerticalSolidList"/>
    <dgm:cxn modelId="{B087AA07-9297-404D-BA16-1FA7BEADE2B3}" type="presParOf" srcId="{14569F3A-6704-4E30-B298-E826498CA26B}" destId="{EC972538-92B5-4DB2-B1B7-02E7BD27CE8F}" srcOrd="1" destOrd="0" presId="urn:microsoft.com/office/officeart/2018/2/layout/IconVerticalSolidList"/>
    <dgm:cxn modelId="{63246522-C1E3-4ACC-9F33-AAA67F8990B9}" type="presParOf" srcId="{14569F3A-6704-4E30-B298-E826498CA26B}" destId="{08BBCB0A-A40F-4D30-AB3A-7CB42A05B9FB}" srcOrd="2" destOrd="0" presId="urn:microsoft.com/office/officeart/2018/2/layout/IconVerticalSolidList"/>
    <dgm:cxn modelId="{60F4277A-AE28-468D-A5CE-47EF6B880CC1}" type="presParOf" srcId="{14569F3A-6704-4E30-B298-E826498CA26B}" destId="{A9F2899C-2AC8-4D19-B288-0368EE75EC1E}" srcOrd="3" destOrd="0" presId="urn:microsoft.com/office/officeart/2018/2/layout/IconVerticalSolidList"/>
    <dgm:cxn modelId="{99FD25D8-E355-4188-AAC4-8D92E829B9E6}" type="presParOf" srcId="{431556AD-8541-4FE6-8441-173271AFD5AA}" destId="{3D6178E0-B0D8-4E0F-B217-F14707697FFE}" srcOrd="5" destOrd="0" presId="urn:microsoft.com/office/officeart/2018/2/layout/IconVerticalSolidList"/>
    <dgm:cxn modelId="{05F26D9A-A8BB-4F76-B07F-40618867F997}" type="presParOf" srcId="{431556AD-8541-4FE6-8441-173271AFD5AA}" destId="{FFA19254-2324-478E-9649-5DC7FD14FFCB}" srcOrd="6" destOrd="0" presId="urn:microsoft.com/office/officeart/2018/2/layout/IconVerticalSolidList"/>
    <dgm:cxn modelId="{7DB4A3E7-8951-499C-83BF-0DC59DCA0D38}" type="presParOf" srcId="{FFA19254-2324-478E-9649-5DC7FD14FFCB}" destId="{697F390E-7192-49BB-A0BD-918047FEEFD3}" srcOrd="0" destOrd="0" presId="urn:microsoft.com/office/officeart/2018/2/layout/IconVerticalSolidList"/>
    <dgm:cxn modelId="{9CD089C2-5CC7-47B0-BB76-27573EBBCBF9}" type="presParOf" srcId="{FFA19254-2324-478E-9649-5DC7FD14FFCB}" destId="{BF898444-B864-4CB6-B6A2-ACD28963346F}" srcOrd="1" destOrd="0" presId="urn:microsoft.com/office/officeart/2018/2/layout/IconVerticalSolidList"/>
    <dgm:cxn modelId="{2B1B41ED-9CE6-47F9-9DBB-DF0BCB652651}" type="presParOf" srcId="{FFA19254-2324-478E-9649-5DC7FD14FFCB}" destId="{72F73B5D-4B2E-4E28-BC80-C4B810E71E72}" srcOrd="2" destOrd="0" presId="urn:microsoft.com/office/officeart/2018/2/layout/IconVerticalSolidList"/>
    <dgm:cxn modelId="{AA471FA4-9AFB-4D65-8622-38AFB59D1726}" type="presParOf" srcId="{FFA19254-2324-478E-9649-5DC7FD14FFCB}" destId="{C56FC4FE-CF53-4CA2-B528-ED1754ADA852}" srcOrd="3" destOrd="0" presId="urn:microsoft.com/office/officeart/2018/2/layout/IconVerticalSolidList"/>
    <dgm:cxn modelId="{09A984D7-BBAD-49E0-B290-531E896C3764}" type="presParOf" srcId="{431556AD-8541-4FE6-8441-173271AFD5AA}" destId="{E9D5EDDC-F318-49F9-8904-E064063EDBA5}" srcOrd="7" destOrd="0" presId="urn:microsoft.com/office/officeart/2018/2/layout/IconVerticalSolidList"/>
    <dgm:cxn modelId="{8FE7838A-5D08-479E-B592-CDCA3D24B263}" type="presParOf" srcId="{431556AD-8541-4FE6-8441-173271AFD5AA}" destId="{7DCABE47-87AB-454C-BA48-996A86464692}" srcOrd="8" destOrd="0" presId="urn:microsoft.com/office/officeart/2018/2/layout/IconVerticalSolidList"/>
    <dgm:cxn modelId="{927ED335-FE44-4BD8-9FF3-8F26F874FED7}" type="presParOf" srcId="{7DCABE47-87AB-454C-BA48-996A86464692}" destId="{6DA2BAEC-2ECB-4245-8E26-22484EBC9161}" srcOrd="0" destOrd="0" presId="urn:microsoft.com/office/officeart/2018/2/layout/IconVerticalSolidList"/>
    <dgm:cxn modelId="{0C4A90A3-8DAB-46DA-9449-B8BD37E2FC4F}" type="presParOf" srcId="{7DCABE47-87AB-454C-BA48-996A86464692}" destId="{2EA09692-9A32-487F-B83E-199AB97602A1}" srcOrd="1" destOrd="0" presId="urn:microsoft.com/office/officeart/2018/2/layout/IconVerticalSolidList"/>
    <dgm:cxn modelId="{E2F1E1EF-2546-467E-8677-D0E8C2EC4550}" type="presParOf" srcId="{7DCABE47-87AB-454C-BA48-996A86464692}" destId="{E590393C-9F17-4BE9-9BD3-A1EB4C3D792C}" srcOrd="2" destOrd="0" presId="urn:microsoft.com/office/officeart/2018/2/layout/IconVerticalSolidList"/>
    <dgm:cxn modelId="{BA860AAD-27EC-4716-B40A-BEDA24809FC2}" type="presParOf" srcId="{7DCABE47-87AB-454C-BA48-996A86464692}" destId="{44D74CEF-9567-4DDC-B072-0956EB5AD20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B4391A2-EDE7-48B6-8B44-D214795DD0F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2_2" csCatId="accent2" phldr="1"/>
      <dgm:spPr/>
      <dgm:t>
        <a:bodyPr/>
        <a:lstStyle/>
        <a:p>
          <a:endParaRPr lang="en-US"/>
        </a:p>
      </dgm:t>
    </dgm:pt>
    <dgm:pt modelId="{C12CC611-596D-4AE3-A78C-7E62F942B4D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AU" sz="1800">
              <a:latin typeface="+mn-lt"/>
            </a:rPr>
            <a:t>Apprehension about navigating identity in the workplace</a:t>
          </a:r>
          <a:endParaRPr lang="en-US" sz="1800">
            <a:latin typeface="+mn-lt"/>
          </a:endParaRPr>
        </a:p>
      </dgm:t>
    </dgm:pt>
    <dgm:pt modelId="{397C4CB9-418C-46E7-90ED-84050992EB17}" type="parTrans" cxnId="{3ED4C382-0107-4B39-A3DF-E4BEBC0DBD4D}">
      <dgm:prSet/>
      <dgm:spPr/>
      <dgm:t>
        <a:bodyPr/>
        <a:lstStyle/>
        <a:p>
          <a:endParaRPr lang="en-US"/>
        </a:p>
      </dgm:t>
    </dgm:pt>
    <dgm:pt modelId="{E67DA770-4C05-4A7F-A55C-7BF1F8619008}" type="sibTrans" cxnId="{3ED4C382-0107-4B39-A3DF-E4BEBC0DBD4D}">
      <dgm:prSet/>
      <dgm:spPr/>
      <dgm:t>
        <a:bodyPr/>
        <a:lstStyle/>
        <a:p>
          <a:endParaRPr lang="en-US"/>
        </a:p>
      </dgm:t>
    </dgm:pt>
    <dgm:pt modelId="{2444C7C1-F144-465A-B9C2-A56255726E6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AU" sz="1800">
              <a:latin typeface="+mn-lt"/>
            </a:rPr>
            <a:t>Question of how to assess inclusiveness of employers</a:t>
          </a:r>
          <a:endParaRPr lang="en-US" sz="1800">
            <a:latin typeface="+mn-lt"/>
          </a:endParaRPr>
        </a:p>
      </dgm:t>
    </dgm:pt>
    <dgm:pt modelId="{D43B6855-2C57-4214-BCAE-70D1FDB233EB}" type="parTrans" cxnId="{966EBF7C-BD10-4A7B-8453-554C04E1DEDB}">
      <dgm:prSet/>
      <dgm:spPr/>
      <dgm:t>
        <a:bodyPr/>
        <a:lstStyle/>
        <a:p>
          <a:endParaRPr lang="en-US"/>
        </a:p>
      </dgm:t>
    </dgm:pt>
    <dgm:pt modelId="{54AEB77B-9E1D-44AB-9D31-07FA2B76F2F0}" type="sibTrans" cxnId="{966EBF7C-BD10-4A7B-8453-554C04E1DEDB}">
      <dgm:prSet/>
      <dgm:spPr/>
      <dgm:t>
        <a:bodyPr/>
        <a:lstStyle/>
        <a:p>
          <a:endParaRPr lang="en-US"/>
        </a:p>
      </dgm:t>
    </dgm:pt>
    <dgm:pt modelId="{BADAB70C-14F8-4A97-8EE7-019C83A0BDC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AU" sz="1800">
              <a:latin typeface="+mn-lt"/>
            </a:rPr>
            <a:t>The importance of knowing your rights and responsibilities</a:t>
          </a:r>
        </a:p>
      </dgm:t>
    </dgm:pt>
    <dgm:pt modelId="{F98E6940-2A6A-4C04-BF1F-772D407FA380}" type="parTrans" cxnId="{E37A0EBD-CA58-4F4D-9778-08D7526D5399}">
      <dgm:prSet/>
      <dgm:spPr/>
      <dgm:t>
        <a:bodyPr/>
        <a:lstStyle/>
        <a:p>
          <a:endParaRPr lang="en-AU"/>
        </a:p>
      </dgm:t>
    </dgm:pt>
    <dgm:pt modelId="{A757DB50-F543-4ADD-BF10-426D09229F8D}" type="sibTrans" cxnId="{E37A0EBD-CA58-4F4D-9778-08D7526D5399}">
      <dgm:prSet/>
      <dgm:spPr/>
      <dgm:t>
        <a:bodyPr/>
        <a:lstStyle/>
        <a:p>
          <a:endParaRPr lang="en-AU"/>
        </a:p>
      </dgm:t>
    </dgm:pt>
    <dgm:pt modelId="{258F731F-803A-4AB4-A0D5-09664EE65CD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>
              <a:latin typeface="+mn-lt"/>
            </a:rPr>
            <a:t>Embedded in-curricular, online platform</a:t>
          </a:r>
          <a:endParaRPr lang="en-AU" sz="1800">
            <a:latin typeface="+mn-lt"/>
          </a:endParaRPr>
        </a:p>
      </dgm:t>
    </dgm:pt>
    <dgm:pt modelId="{626F1773-7CD8-4E9B-8EC2-40AFEFAAADA5}" type="parTrans" cxnId="{426351BC-B18A-4F81-805B-8D8A08F639B4}">
      <dgm:prSet/>
      <dgm:spPr/>
      <dgm:t>
        <a:bodyPr/>
        <a:lstStyle/>
        <a:p>
          <a:endParaRPr lang="en-AU"/>
        </a:p>
      </dgm:t>
    </dgm:pt>
    <dgm:pt modelId="{E45F362F-D17E-4874-9BE8-FB348C2E7FEB}" type="sibTrans" cxnId="{426351BC-B18A-4F81-805B-8D8A08F639B4}">
      <dgm:prSet/>
      <dgm:spPr/>
      <dgm:t>
        <a:bodyPr/>
        <a:lstStyle/>
        <a:p>
          <a:endParaRPr lang="en-AU"/>
        </a:p>
      </dgm:t>
    </dgm:pt>
    <dgm:pt modelId="{7C1FB848-A6F8-4885-BC6F-BA185282517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>
              <a:latin typeface="+mn-lt"/>
            </a:rPr>
            <a:t>Minimal text in </a:t>
          </a:r>
          <a:r>
            <a:rPr lang="en-US" sz="1800" err="1">
              <a:latin typeface="+mn-lt"/>
            </a:rPr>
            <a:t>favour</a:t>
          </a:r>
          <a:r>
            <a:rPr lang="en-US" sz="1800">
              <a:latin typeface="+mn-lt"/>
            </a:rPr>
            <a:t> of student voices and video content, </a:t>
          </a:r>
          <a:br>
            <a:rPr lang="en-US" sz="1800">
              <a:latin typeface="+mn-lt"/>
            </a:rPr>
          </a:br>
          <a:r>
            <a:rPr lang="en-US" sz="1800">
              <a:latin typeface="+mn-lt"/>
            </a:rPr>
            <a:t>learning from people with lived experience</a:t>
          </a:r>
          <a:endParaRPr lang="en-AU" sz="1800">
            <a:latin typeface="+mn-lt"/>
          </a:endParaRPr>
        </a:p>
      </dgm:t>
    </dgm:pt>
    <dgm:pt modelId="{2D849D36-AE5F-4933-9275-BDC49E6950FC}" type="parTrans" cxnId="{0E4D7D32-E670-40C6-AFD2-EF4BD39DB990}">
      <dgm:prSet/>
      <dgm:spPr/>
      <dgm:t>
        <a:bodyPr/>
        <a:lstStyle/>
        <a:p>
          <a:endParaRPr lang="en-AU"/>
        </a:p>
      </dgm:t>
    </dgm:pt>
    <dgm:pt modelId="{10E0ED9D-3FAA-44EF-A94E-336FA821AEB4}" type="sibTrans" cxnId="{0E4D7D32-E670-40C6-AFD2-EF4BD39DB990}">
      <dgm:prSet/>
      <dgm:spPr/>
      <dgm:t>
        <a:bodyPr/>
        <a:lstStyle/>
        <a:p>
          <a:endParaRPr lang="en-AU"/>
        </a:p>
      </dgm:t>
    </dgm:pt>
    <dgm:pt modelId="{431556AD-8541-4FE6-8441-173271AFD5AA}" type="pres">
      <dgm:prSet presAssocID="{FB4391A2-EDE7-48B6-8B44-D214795DD0F6}" presName="root" presStyleCnt="0">
        <dgm:presLayoutVars>
          <dgm:dir/>
          <dgm:resizeHandles val="exact"/>
        </dgm:presLayoutVars>
      </dgm:prSet>
      <dgm:spPr/>
    </dgm:pt>
    <dgm:pt modelId="{BF83AB5D-4AA4-4C8E-829C-FE2525093C76}" type="pres">
      <dgm:prSet presAssocID="{7C1FB848-A6F8-4885-BC6F-BA185282517C}" presName="compNode" presStyleCnt="0"/>
      <dgm:spPr/>
    </dgm:pt>
    <dgm:pt modelId="{EC5810A8-9AB0-4888-AEC6-AF78B6226046}" type="pres">
      <dgm:prSet presAssocID="{7C1FB848-A6F8-4885-BC6F-BA185282517C}" presName="bgRect" presStyleLbl="bgShp" presStyleIdx="0" presStyleCnt="5" custLinFactNeighborX="-4666"/>
      <dgm:spPr/>
    </dgm:pt>
    <dgm:pt modelId="{06D04262-1423-445B-8E05-B317295133C0}" type="pres">
      <dgm:prSet presAssocID="{7C1FB848-A6F8-4885-BC6F-BA185282517C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niversal access with solid fill"/>
        </a:ext>
      </dgm:extLst>
    </dgm:pt>
    <dgm:pt modelId="{87E45DE2-3E15-4218-9462-3988A4817CDC}" type="pres">
      <dgm:prSet presAssocID="{7C1FB848-A6F8-4885-BC6F-BA185282517C}" presName="spaceRect" presStyleCnt="0"/>
      <dgm:spPr/>
    </dgm:pt>
    <dgm:pt modelId="{EEE129D4-9592-4ED1-B5C3-1507C46B12EA}" type="pres">
      <dgm:prSet presAssocID="{7C1FB848-A6F8-4885-BC6F-BA185282517C}" presName="parTx" presStyleLbl="revTx" presStyleIdx="0" presStyleCnt="5">
        <dgm:presLayoutVars>
          <dgm:chMax val="0"/>
          <dgm:chPref val="0"/>
        </dgm:presLayoutVars>
      </dgm:prSet>
      <dgm:spPr/>
    </dgm:pt>
    <dgm:pt modelId="{03E80B07-68BD-4584-8607-CEA1381D0563}" type="pres">
      <dgm:prSet presAssocID="{10E0ED9D-3FAA-44EF-A94E-336FA821AEB4}" presName="sibTrans" presStyleCnt="0"/>
      <dgm:spPr/>
    </dgm:pt>
    <dgm:pt modelId="{42986F14-35BC-4006-8AE2-CF72DA2795F1}" type="pres">
      <dgm:prSet presAssocID="{258F731F-803A-4AB4-A0D5-09664EE65CDF}" presName="compNode" presStyleCnt="0"/>
      <dgm:spPr/>
    </dgm:pt>
    <dgm:pt modelId="{1C44ED29-9B56-4315-98A6-A9373C839961}" type="pres">
      <dgm:prSet presAssocID="{258F731F-803A-4AB4-A0D5-09664EE65CDF}" presName="bgRect" presStyleLbl="bgShp" presStyleIdx="1" presStyleCnt="5"/>
      <dgm:spPr/>
    </dgm:pt>
    <dgm:pt modelId="{C80981D7-D651-4DA8-AE8B-926A3781182E}" type="pres">
      <dgm:prSet presAssocID="{258F731F-803A-4AB4-A0D5-09664EE65CDF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nternet Banking with solid fill"/>
        </a:ext>
      </dgm:extLst>
    </dgm:pt>
    <dgm:pt modelId="{9A64B0D7-8DDB-4A0F-8F52-8CB8AA129769}" type="pres">
      <dgm:prSet presAssocID="{258F731F-803A-4AB4-A0D5-09664EE65CDF}" presName="spaceRect" presStyleCnt="0"/>
      <dgm:spPr/>
    </dgm:pt>
    <dgm:pt modelId="{FCD71456-DF23-48FC-8D53-7BF998934901}" type="pres">
      <dgm:prSet presAssocID="{258F731F-803A-4AB4-A0D5-09664EE65CDF}" presName="parTx" presStyleLbl="revTx" presStyleIdx="1" presStyleCnt="5">
        <dgm:presLayoutVars>
          <dgm:chMax val="0"/>
          <dgm:chPref val="0"/>
        </dgm:presLayoutVars>
      </dgm:prSet>
      <dgm:spPr/>
    </dgm:pt>
    <dgm:pt modelId="{1758FF3F-A4D9-42C7-B067-262AFEDDB190}" type="pres">
      <dgm:prSet presAssocID="{E45F362F-D17E-4874-9BE8-FB348C2E7FEB}" presName="sibTrans" presStyleCnt="0"/>
      <dgm:spPr/>
    </dgm:pt>
    <dgm:pt modelId="{792E3329-FD39-4C84-B945-8A2387DF317C}" type="pres">
      <dgm:prSet presAssocID="{C12CC611-596D-4AE3-A78C-7E62F942B4DA}" presName="compNode" presStyleCnt="0"/>
      <dgm:spPr/>
    </dgm:pt>
    <dgm:pt modelId="{60AD0034-F34E-49D2-931B-519203703E4C}" type="pres">
      <dgm:prSet presAssocID="{C12CC611-596D-4AE3-A78C-7E62F942B4DA}" presName="bgRect" presStyleLbl="bgShp" presStyleIdx="2" presStyleCnt="5"/>
      <dgm:spPr/>
    </dgm:pt>
    <dgm:pt modelId="{7BA382FA-30DC-454D-A337-E6C5EEE06258}" type="pres">
      <dgm:prSet presAssocID="{C12CC611-596D-4AE3-A78C-7E62F942B4DA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inning Plates with solid fill"/>
        </a:ext>
      </dgm:extLst>
    </dgm:pt>
    <dgm:pt modelId="{8F11ED39-2E20-4ACA-B19F-AA63838F044E}" type="pres">
      <dgm:prSet presAssocID="{C12CC611-596D-4AE3-A78C-7E62F942B4DA}" presName="spaceRect" presStyleCnt="0"/>
      <dgm:spPr/>
    </dgm:pt>
    <dgm:pt modelId="{AE27D8AB-18F7-45E4-B5B2-92644F8E401B}" type="pres">
      <dgm:prSet presAssocID="{C12CC611-596D-4AE3-A78C-7E62F942B4DA}" presName="parTx" presStyleLbl="revTx" presStyleIdx="2" presStyleCnt="5">
        <dgm:presLayoutVars>
          <dgm:chMax val="0"/>
          <dgm:chPref val="0"/>
        </dgm:presLayoutVars>
      </dgm:prSet>
      <dgm:spPr/>
    </dgm:pt>
    <dgm:pt modelId="{4D7383A4-C879-4B7B-AEC2-2BFA80908FBE}" type="pres">
      <dgm:prSet presAssocID="{E67DA770-4C05-4A7F-A55C-7BF1F8619008}" presName="sibTrans" presStyleCnt="0"/>
      <dgm:spPr/>
    </dgm:pt>
    <dgm:pt modelId="{14569F3A-6704-4E30-B298-E826498CA26B}" type="pres">
      <dgm:prSet presAssocID="{2444C7C1-F144-465A-B9C2-A56255726E65}" presName="compNode" presStyleCnt="0"/>
      <dgm:spPr/>
    </dgm:pt>
    <dgm:pt modelId="{A12E4BD2-AE4E-4B73-861D-2384B41272E4}" type="pres">
      <dgm:prSet presAssocID="{2444C7C1-F144-465A-B9C2-A56255726E65}" presName="bgRect" presStyleLbl="bgShp" presStyleIdx="3" presStyleCnt="5"/>
      <dgm:spPr/>
    </dgm:pt>
    <dgm:pt modelId="{EC972538-92B5-4DB2-B1B7-02E7BD27CE8F}" type="pres">
      <dgm:prSet presAssocID="{2444C7C1-F144-465A-B9C2-A56255726E65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hand with solid fill"/>
        </a:ext>
      </dgm:extLst>
    </dgm:pt>
    <dgm:pt modelId="{08BBCB0A-A40F-4D30-AB3A-7CB42A05B9FB}" type="pres">
      <dgm:prSet presAssocID="{2444C7C1-F144-465A-B9C2-A56255726E65}" presName="spaceRect" presStyleCnt="0"/>
      <dgm:spPr/>
    </dgm:pt>
    <dgm:pt modelId="{A9F2899C-2AC8-4D19-B288-0368EE75EC1E}" type="pres">
      <dgm:prSet presAssocID="{2444C7C1-F144-465A-B9C2-A56255726E65}" presName="parTx" presStyleLbl="revTx" presStyleIdx="3" presStyleCnt="5">
        <dgm:presLayoutVars>
          <dgm:chMax val="0"/>
          <dgm:chPref val="0"/>
        </dgm:presLayoutVars>
      </dgm:prSet>
      <dgm:spPr/>
    </dgm:pt>
    <dgm:pt modelId="{CF9C20EC-B187-477E-9F10-1B42A58438A7}" type="pres">
      <dgm:prSet presAssocID="{54AEB77B-9E1D-44AB-9D31-07FA2B76F2F0}" presName="sibTrans" presStyleCnt="0"/>
      <dgm:spPr/>
    </dgm:pt>
    <dgm:pt modelId="{3F68375E-6731-48FD-8431-6B08A61A5DFC}" type="pres">
      <dgm:prSet presAssocID="{BADAB70C-14F8-4A97-8EE7-019C83A0BDCC}" presName="compNode" presStyleCnt="0"/>
      <dgm:spPr/>
    </dgm:pt>
    <dgm:pt modelId="{BC669AB0-6E22-400B-BB71-B9223B4CB3C2}" type="pres">
      <dgm:prSet presAssocID="{BADAB70C-14F8-4A97-8EE7-019C83A0BDCC}" presName="bgRect" presStyleLbl="bgShp" presStyleIdx="4" presStyleCnt="5"/>
      <dgm:spPr/>
    </dgm:pt>
    <dgm:pt modelId="{111CF353-E112-43E6-9CD2-17DDD0DF9F6A}" type="pres">
      <dgm:prSet presAssocID="{BADAB70C-14F8-4A97-8EE7-019C83A0BDCC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hield Tick with solid fill"/>
        </a:ext>
      </dgm:extLst>
    </dgm:pt>
    <dgm:pt modelId="{AE698BAA-3FC4-4ECE-8C01-691D0B713B72}" type="pres">
      <dgm:prSet presAssocID="{BADAB70C-14F8-4A97-8EE7-019C83A0BDCC}" presName="spaceRect" presStyleCnt="0"/>
      <dgm:spPr/>
    </dgm:pt>
    <dgm:pt modelId="{82392CE5-C0D4-4C72-91B7-3CB4FB2715AB}" type="pres">
      <dgm:prSet presAssocID="{BADAB70C-14F8-4A97-8EE7-019C83A0BDCC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3C793308-F56F-4221-AF72-AA439BEB4351}" type="presOf" srcId="{C12CC611-596D-4AE3-A78C-7E62F942B4DA}" destId="{AE27D8AB-18F7-45E4-B5B2-92644F8E401B}" srcOrd="0" destOrd="0" presId="urn:microsoft.com/office/officeart/2018/2/layout/IconVerticalSolidList"/>
    <dgm:cxn modelId="{97132024-96EA-4387-A184-2981BBE5EC23}" type="presOf" srcId="{7C1FB848-A6F8-4885-BC6F-BA185282517C}" destId="{EEE129D4-9592-4ED1-B5C3-1507C46B12EA}" srcOrd="0" destOrd="0" presId="urn:microsoft.com/office/officeart/2018/2/layout/IconVerticalSolidList"/>
    <dgm:cxn modelId="{0E4D7D32-E670-40C6-AFD2-EF4BD39DB990}" srcId="{FB4391A2-EDE7-48B6-8B44-D214795DD0F6}" destId="{7C1FB848-A6F8-4885-BC6F-BA185282517C}" srcOrd="0" destOrd="0" parTransId="{2D849D36-AE5F-4933-9275-BDC49E6950FC}" sibTransId="{10E0ED9D-3FAA-44EF-A94E-336FA821AEB4}"/>
    <dgm:cxn modelId="{9B31A539-CB5B-47A4-B304-DED8EDA60BC4}" type="presOf" srcId="{BADAB70C-14F8-4A97-8EE7-019C83A0BDCC}" destId="{82392CE5-C0D4-4C72-91B7-3CB4FB2715AB}" srcOrd="0" destOrd="0" presId="urn:microsoft.com/office/officeart/2018/2/layout/IconVerticalSolidList"/>
    <dgm:cxn modelId="{966EBF7C-BD10-4A7B-8453-554C04E1DEDB}" srcId="{FB4391A2-EDE7-48B6-8B44-D214795DD0F6}" destId="{2444C7C1-F144-465A-B9C2-A56255726E65}" srcOrd="3" destOrd="0" parTransId="{D43B6855-2C57-4214-BCAE-70D1FDB233EB}" sibTransId="{54AEB77B-9E1D-44AB-9D31-07FA2B76F2F0}"/>
    <dgm:cxn modelId="{3ED4C382-0107-4B39-A3DF-E4BEBC0DBD4D}" srcId="{FB4391A2-EDE7-48B6-8B44-D214795DD0F6}" destId="{C12CC611-596D-4AE3-A78C-7E62F942B4DA}" srcOrd="2" destOrd="0" parTransId="{397C4CB9-418C-46E7-90ED-84050992EB17}" sibTransId="{E67DA770-4C05-4A7F-A55C-7BF1F8619008}"/>
    <dgm:cxn modelId="{FF008F94-3DDC-4416-AEE6-BF96CBC37FD3}" type="presOf" srcId="{FB4391A2-EDE7-48B6-8B44-D214795DD0F6}" destId="{431556AD-8541-4FE6-8441-173271AFD5AA}" srcOrd="0" destOrd="0" presId="urn:microsoft.com/office/officeart/2018/2/layout/IconVerticalSolidList"/>
    <dgm:cxn modelId="{426351BC-B18A-4F81-805B-8D8A08F639B4}" srcId="{FB4391A2-EDE7-48B6-8B44-D214795DD0F6}" destId="{258F731F-803A-4AB4-A0D5-09664EE65CDF}" srcOrd="1" destOrd="0" parTransId="{626F1773-7CD8-4E9B-8EC2-40AFEFAAADA5}" sibTransId="{E45F362F-D17E-4874-9BE8-FB348C2E7FEB}"/>
    <dgm:cxn modelId="{E37A0EBD-CA58-4F4D-9778-08D7526D5399}" srcId="{FB4391A2-EDE7-48B6-8B44-D214795DD0F6}" destId="{BADAB70C-14F8-4A97-8EE7-019C83A0BDCC}" srcOrd="4" destOrd="0" parTransId="{F98E6940-2A6A-4C04-BF1F-772D407FA380}" sibTransId="{A757DB50-F543-4ADD-BF10-426D09229F8D}"/>
    <dgm:cxn modelId="{CE94A1E3-82B9-4311-96A3-7F73FCB1976A}" type="presOf" srcId="{2444C7C1-F144-465A-B9C2-A56255726E65}" destId="{A9F2899C-2AC8-4D19-B288-0368EE75EC1E}" srcOrd="0" destOrd="0" presId="urn:microsoft.com/office/officeart/2018/2/layout/IconVerticalSolidList"/>
    <dgm:cxn modelId="{BBB561E6-FFA7-4B3F-8958-A0BC765EEDD2}" type="presOf" srcId="{258F731F-803A-4AB4-A0D5-09664EE65CDF}" destId="{FCD71456-DF23-48FC-8D53-7BF998934901}" srcOrd="0" destOrd="0" presId="urn:microsoft.com/office/officeart/2018/2/layout/IconVerticalSolidList"/>
    <dgm:cxn modelId="{BDC29255-697B-4F32-AC3D-3B7C90613AB5}" type="presParOf" srcId="{431556AD-8541-4FE6-8441-173271AFD5AA}" destId="{BF83AB5D-4AA4-4C8E-829C-FE2525093C76}" srcOrd="0" destOrd="0" presId="urn:microsoft.com/office/officeart/2018/2/layout/IconVerticalSolidList"/>
    <dgm:cxn modelId="{916EBF96-EE85-4919-9681-66E1FAC26846}" type="presParOf" srcId="{BF83AB5D-4AA4-4C8E-829C-FE2525093C76}" destId="{EC5810A8-9AB0-4888-AEC6-AF78B6226046}" srcOrd="0" destOrd="0" presId="urn:microsoft.com/office/officeart/2018/2/layout/IconVerticalSolidList"/>
    <dgm:cxn modelId="{598EC41C-2DB2-45AA-84D9-4015CD452B2F}" type="presParOf" srcId="{BF83AB5D-4AA4-4C8E-829C-FE2525093C76}" destId="{06D04262-1423-445B-8E05-B317295133C0}" srcOrd="1" destOrd="0" presId="urn:microsoft.com/office/officeart/2018/2/layout/IconVerticalSolidList"/>
    <dgm:cxn modelId="{5CFC9092-A0D8-4289-A7D7-8AF6B8C04C36}" type="presParOf" srcId="{BF83AB5D-4AA4-4C8E-829C-FE2525093C76}" destId="{87E45DE2-3E15-4218-9462-3988A4817CDC}" srcOrd="2" destOrd="0" presId="urn:microsoft.com/office/officeart/2018/2/layout/IconVerticalSolidList"/>
    <dgm:cxn modelId="{F2151BF4-EC56-4DC4-97A9-7F90E9AFD133}" type="presParOf" srcId="{BF83AB5D-4AA4-4C8E-829C-FE2525093C76}" destId="{EEE129D4-9592-4ED1-B5C3-1507C46B12EA}" srcOrd="3" destOrd="0" presId="urn:microsoft.com/office/officeart/2018/2/layout/IconVerticalSolidList"/>
    <dgm:cxn modelId="{56C5A6A7-8E93-4DC6-B5EF-A6FEA5D189DA}" type="presParOf" srcId="{431556AD-8541-4FE6-8441-173271AFD5AA}" destId="{03E80B07-68BD-4584-8607-CEA1381D0563}" srcOrd="1" destOrd="0" presId="urn:microsoft.com/office/officeart/2018/2/layout/IconVerticalSolidList"/>
    <dgm:cxn modelId="{4E071586-E45B-4C34-A0FB-C39EA5344B65}" type="presParOf" srcId="{431556AD-8541-4FE6-8441-173271AFD5AA}" destId="{42986F14-35BC-4006-8AE2-CF72DA2795F1}" srcOrd="2" destOrd="0" presId="urn:microsoft.com/office/officeart/2018/2/layout/IconVerticalSolidList"/>
    <dgm:cxn modelId="{3D2732E4-B5AD-4436-B27C-7B5F58EF5707}" type="presParOf" srcId="{42986F14-35BC-4006-8AE2-CF72DA2795F1}" destId="{1C44ED29-9B56-4315-98A6-A9373C839961}" srcOrd="0" destOrd="0" presId="urn:microsoft.com/office/officeart/2018/2/layout/IconVerticalSolidList"/>
    <dgm:cxn modelId="{9E3BECB5-69D3-4553-8DB9-1BB312FB8DB1}" type="presParOf" srcId="{42986F14-35BC-4006-8AE2-CF72DA2795F1}" destId="{C80981D7-D651-4DA8-AE8B-926A3781182E}" srcOrd="1" destOrd="0" presId="urn:microsoft.com/office/officeart/2018/2/layout/IconVerticalSolidList"/>
    <dgm:cxn modelId="{F1AD3BE6-ACEC-4A10-BEF9-06D9B1C06C8B}" type="presParOf" srcId="{42986F14-35BC-4006-8AE2-CF72DA2795F1}" destId="{9A64B0D7-8DDB-4A0F-8F52-8CB8AA129769}" srcOrd="2" destOrd="0" presId="urn:microsoft.com/office/officeart/2018/2/layout/IconVerticalSolidList"/>
    <dgm:cxn modelId="{9118185D-B7D0-4AFA-927A-0AB272E3393F}" type="presParOf" srcId="{42986F14-35BC-4006-8AE2-CF72DA2795F1}" destId="{FCD71456-DF23-48FC-8D53-7BF998934901}" srcOrd="3" destOrd="0" presId="urn:microsoft.com/office/officeart/2018/2/layout/IconVerticalSolidList"/>
    <dgm:cxn modelId="{687083B4-8F6F-427E-B6C1-26ADC6D5B2FE}" type="presParOf" srcId="{431556AD-8541-4FE6-8441-173271AFD5AA}" destId="{1758FF3F-A4D9-42C7-B067-262AFEDDB190}" srcOrd="3" destOrd="0" presId="urn:microsoft.com/office/officeart/2018/2/layout/IconVerticalSolidList"/>
    <dgm:cxn modelId="{13709464-3C43-4D83-984E-114AE636DC5A}" type="presParOf" srcId="{431556AD-8541-4FE6-8441-173271AFD5AA}" destId="{792E3329-FD39-4C84-B945-8A2387DF317C}" srcOrd="4" destOrd="0" presId="urn:microsoft.com/office/officeart/2018/2/layout/IconVerticalSolidList"/>
    <dgm:cxn modelId="{87760BD8-209E-4349-A2ED-C18B9E06C988}" type="presParOf" srcId="{792E3329-FD39-4C84-B945-8A2387DF317C}" destId="{60AD0034-F34E-49D2-931B-519203703E4C}" srcOrd="0" destOrd="0" presId="urn:microsoft.com/office/officeart/2018/2/layout/IconVerticalSolidList"/>
    <dgm:cxn modelId="{AADB1B3E-3C33-45E7-9252-A286C3E25942}" type="presParOf" srcId="{792E3329-FD39-4C84-B945-8A2387DF317C}" destId="{7BA382FA-30DC-454D-A337-E6C5EEE06258}" srcOrd="1" destOrd="0" presId="urn:microsoft.com/office/officeart/2018/2/layout/IconVerticalSolidList"/>
    <dgm:cxn modelId="{D59DA017-09CE-4E5D-99EC-9CE4299B4B62}" type="presParOf" srcId="{792E3329-FD39-4C84-B945-8A2387DF317C}" destId="{8F11ED39-2E20-4ACA-B19F-AA63838F044E}" srcOrd="2" destOrd="0" presId="urn:microsoft.com/office/officeart/2018/2/layout/IconVerticalSolidList"/>
    <dgm:cxn modelId="{B94BFCAD-ABAA-4975-A9AA-40B1809B9C6D}" type="presParOf" srcId="{792E3329-FD39-4C84-B945-8A2387DF317C}" destId="{AE27D8AB-18F7-45E4-B5B2-92644F8E401B}" srcOrd="3" destOrd="0" presId="urn:microsoft.com/office/officeart/2018/2/layout/IconVerticalSolidList"/>
    <dgm:cxn modelId="{EEC6A0A2-0E9E-4376-A14A-9579827A8574}" type="presParOf" srcId="{431556AD-8541-4FE6-8441-173271AFD5AA}" destId="{4D7383A4-C879-4B7B-AEC2-2BFA80908FBE}" srcOrd="5" destOrd="0" presId="urn:microsoft.com/office/officeart/2018/2/layout/IconVerticalSolidList"/>
    <dgm:cxn modelId="{A487EC65-95BA-4117-97DE-882CCC10F982}" type="presParOf" srcId="{431556AD-8541-4FE6-8441-173271AFD5AA}" destId="{14569F3A-6704-4E30-B298-E826498CA26B}" srcOrd="6" destOrd="0" presId="urn:microsoft.com/office/officeart/2018/2/layout/IconVerticalSolidList"/>
    <dgm:cxn modelId="{73FD6B28-2FC6-4E17-A0C3-CDFE4DD3A92A}" type="presParOf" srcId="{14569F3A-6704-4E30-B298-E826498CA26B}" destId="{A12E4BD2-AE4E-4B73-861D-2384B41272E4}" srcOrd="0" destOrd="0" presId="urn:microsoft.com/office/officeart/2018/2/layout/IconVerticalSolidList"/>
    <dgm:cxn modelId="{B087AA07-9297-404D-BA16-1FA7BEADE2B3}" type="presParOf" srcId="{14569F3A-6704-4E30-B298-E826498CA26B}" destId="{EC972538-92B5-4DB2-B1B7-02E7BD27CE8F}" srcOrd="1" destOrd="0" presId="urn:microsoft.com/office/officeart/2018/2/layout/IconVerticalSolidList"/>
    <dgm:cxn modelId="{63246522-C1E3-4ACC-9F33-AAA67F8990B9}" type="presParOf" srcId="{14569F3A-6704-4E30-B298-E826498CA26B}" destId="{08BBCB0A-A40F-4D30-AB3A-7CB42A05B9FB}" srcOrd="2" destOrd="0" presId="urn:microsoft.com/office/officeart/2018/2/layout/IconVerticalSolidList"/>
    <dgm:cxn modelId="{60F4277A-AE28-468D-A5CE-47EF6B880CC1}" type="presParOf" srcId="{14569F3A-6704-4E30-B298-E826498CA26B}" destId="{A9F2899C-2AC8-4D19-B288-0368EE75EC1E}" srcOrd="3" destOrd="0" presId="urn:microsoft.com/office/officeart/2018/2/layout/IconVerticalSolidList"/>
    <dgm:cxn modelId="{A16D18CD-6453-4787-B645-150109B2C593}" type="presParOf" srcId="{431556AD-8541-4FE6-8441-173271AFD5AA}" destId="{CF9C20EC-B187-477E-9F10-1B42A58438A7}" srcOrd="7" destOrd="0" presId="urn:microsoft.com/office/officeart/2018/2/layout/IconVerticalSolidList"/>
    <dgm:cxn modelId="{19D3B679-8B8A-4CC9-B27C-CA9AEE7465C0}" type="presParOf" srcId="{431556AD-8541-4FE6-8441-173271AFD5AA}" destId="{3F68375E-6731-48FD-8431-6B08A61A5DFC}" srcOrd="8" destOrd="0" presId="urn:microsoft.com/office/officeart/2018/2/layout/IconVerticalSolidList"/>
    <dgm:cxn modelId="{8925D3B6-354E-4977-80F4-87BC8D7363B4}" type="presParOf" srcId="{3F68375E-6731-48FD-8431-6B08A61A5DFC}" destId="{BC669AB0-6E22-400B-BB71-B9223B4CB3C2}" srcOrd="0" destOrd="0" presId="urn:microsoft.com/office/officeart/2018/2/layout/IconVerticalSolidList"/>
    <dgm:cxn modelId="{F3C27163-B505-46FB-AC67-B768B5993C12}" type="presParOf" srcId="{3F68375E-6731-48FD-8431-6B08A61A5DFC}" destId="{111CF353-E112-43E6-9CD2-17DDD0DF9F6A}" srcOrd="1" destOrd="0" presId="urn:microsoft.com/office/officeart/2018/2/layout/IconVerticalSolidList"/>
    <dgm:cxn modelId="{F9B07CF0-D3C7-4221-B941-F3746381B989}" type="presParOf" srcId="{3F68375E-6731-48FD-8431-6B08A61A5DFC}" destId="{AE698BAA-3FC4-4ECE-8C01-691D0B713B72}" srcOrd="2" destOrd="0" presId="urn:microsoft.com/office/officeart/2018/2/layout/IconVerticalSolidList"/>
    <dgm:cxn modelId="{9D7F70B8-54FB-425F-A390-EA5D62D51265}" type="presParOf" srcId="{3F68375E-6731-48FD-8431-6B08A61A5DFC}" destId="{82392CE5-C0D4-4C72-91B7-3CB4FB2715A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64EF28A-0FA2-4658-84DA-CA7D78C2C0B8}" type="doc">
      <dgm:prSet loTypeId="urn:microsoft.com/office/officeart/2005/8/layout/matrix1" loCatId="matrix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8EB0DC0E-F090-4523-95E3-3C311F629646}">
      <dgm:prSet phldrT="[Text]" custT="1"/>
      <dgm:spPr/>
      <dgm:t>
        <a:bodyPr/>
        <a:lstStyle/>
        <a:p>
          <a:pPr algn="ctr"/>
          <a:r>
            <a:rPr lang="en-US" sz="1800"/>
            <a:t>Power of lived experience in resource design</a:t>
          </a:r>
          <a:endParaRPr lang="en-AU" sz="1800"/>
        </a:p>
      </dgm:t>
    </dgm:pt>
    <dgm:pt modelId="{D386A078-E718-4981-B199-FD6DE86588B1}" type="parTrans" cxnId="{DE4F60A5-B3E1-4AB4-A0FD-ED227D7560AF}">
      <dgm:prSet/>
      <dgm:spPr/>
      <dgm:t>
        <a:bodyPr/>
        <a:lstStyle/>
        <a:p>
          <a:pPr algn="ctr"/>
          <a:endParaRPr lang="en-AU"/>
        </a:p>
      </dgm:t>
    </dgm:pt>
    <dgm:pt modelId="{5EF32D82-86D7-43CF-9581-1D1231EA8022}" type="sibTrans" cxnId="{DE4F60A5-B3E1-4AB4-A0FD-ED227D7560AF}">
      <dgm:prSet/>
      <dgm:spPr/>
      <dgm:t>
        <a:bodyPr/>
        <a:lstStyle/>
        <a:p>
          <a:pPr algn="ctr"/>
          <a:endParaRPr lang="en-AU"/>
        </a:p>
      </dgm:t>
    </dgm:pt>
    <dgm:pt modelId="{B4E355E4-2D0F-497B-A816-68263BCCD01A}">
      <dgm:prSet phldrT="[Text]" custT="1"/>
      <dgm:spPr/>
      <dgm:t>
        <a:bodyPr lIns="180000" tIns="288000" rIns="180000"/>
        <a:lstStyle/>
        <a:p>
          <a:pPr algn="ctr"/>
          <a:r>
            <a:rPr lang="en-US" sz="1800"/>
            <a:t>Comparison of screen-reader experience and immersive </a:t>
          </a:r>
          <a:br>
            <a:rPr lang="en-US" sz="1800"/>
          </a:br>
          <a:r>
            <a:rPr lang="en-US" sz="1800"/>
            <a:t>reader tools</a:t>
          </a:r>
          <a:endParaRPr lang="en-AU" sz="1800"/>
        </a:p>
      </dgm:t>
    </dgm:pt>
    <dgm:pt modelId="{36A064BD-601A-4A73-A76A-6366AC162667}" type="parTrans" cxnId="{7587D6CF-78DF-494E-8B42-05BC15A9B6F9}">
      <dgm:prSet/>
      <dgm:spPr/>
      <dgm:t>
        <a:bodyPr/>
        <a:lstStyle/>
        <a:p>
          <a:pPr algn="ctr"/>
          <a:endParaRPr lang="en-AU"/>
        </a:p>
      </dgm:t>
    </dgm:pt>
    <dgm:pt modelId="{B34510C6-114B-4CFC-89AC-F1797A156BB2}" type="sibTrans" cxnId="{7587D6CF-78DF-494E-8B42-05BC15A9B6F9}">
      <dgm:prSet/>
      <dgm:spPr/>
      <dgm:t>
        <a:bodyPr/>
        <a:lstStyle/>
        <a:p>
          <a:pPr algn="ctr"/>
          <a:endParaRPr lang="en-AU"/>
        </a:p>
      </dgm:t>
    </dgm:pt>
    <dgm:pt modelId="{B30CE473-BD90-4984-89CC-FD59D5645A48}">
      <dgm:prSet phldrT="[Text]" custT="1"/>
      <dgm:spPr/>
      <dgm:t>
        <a:bodyPr lIns="180000" tIns="288000" rIns="180000"/>
        <a:lstStyle/>
        <a:p>
          <a:pPr algn="ctr"/>
          <a:r>
            <a:rPr lang="en-US" sz="1800"/>
            <a:t>Consideration of visual elements and alternative formats in Word</a:t>
          </a:r>
          <a:endParaRPr lang="en-AU" sz="1800"/>
        </a:p>
      </dgm:t>
    </dgm:pt>
    <dgm:pt modelId="{EC27A958-14B5-4488-AEC7-CE46328998BE}" type="parTrans" cxnId="{BA66455A-3811-4267-A2FD-EEC9F63B38DE}">
      <dgm:prSet/>
      <dgm:spPr/>
      <dgm:t>
        <a:bodyPr/>
        <a:lstStyle/>
        <a:p>
          <a:pPr algn="ctr"/>
          <a:endParaRPr lang="en-AU"/>
        </a:p>
      </dgm:t>
    </dgm:pt>
    <dgm:pt modelId="{08CD489A-B416-41CC-A3C6-2532CAB227AF}" type="sibTrans" cxnId="{BA66455A-3811-4267-A2FD-EEC9F63B38DE}">
      <dgm:prSet/>
      <dgm:spPr/>
      <dgm:t>
        <a:bodyPr/>
        <a:lstStyle/>
        <a:p>
          <a:pPr algn="ctr"/>
          <a:endParaRPr lang="en-AU"/>
        </a:p>
      </dgm:t>
    </dgm:pt>
    <dgm:pt modelId="{E985CD1D-4C98-469E-AF57-5FE60E811E12}">
      <dgm:prSet phldrT="[Text]" custT="1"/>
      <dgm:spPr/>
      <dgm:t>
        <a:bodyPr lIns="180000" rIns="180000" bIns="288000"/>
        <a:lstStyle/>
        <a:p>
          <a:pPr algn="ctr"/>
          <a:r>
            <a:rPr lang="en-US" sz="1800"/>
            <a:t>Identification of problematic hyperlinks and headers for </a:t>
          </a:r>
          <a:br>
            <a:rPr lang="en-US" sz="1800"/>
          </a:br>
          <a:r>
            <a:rPr lang="en-US" sz="1800"/>
            <a:t>screen-reader users</a:t>
          </a:r>
          <a:endParaRPr lang="en-AU" sz="1800"/>
        </a:p>
      </dgm:t>
    </dgm:pt>
    <dgm:pt modelId="{79421DE6-E9F3-4CAA-88DC-EDC91D195C53}" type="parTrans" cxnId="{C2370134-F6A4-4D7D-87FC-659F6063349B}">
      <dgm:prSet/>
      <dgm:spPr/>
      <dgm:t>
        <a:bodyPr/>
        <a:lstStyle/>
        <a:p>
          <a:pPr algn="ctr"/>
          <a:endParaRPr lang="en-AU"/>
        </a:p>
      </dgm:t>
    </dgm:pt>
    <dgm:pt modelId="{2A9677BD-5547-405D-A534-5666803213DD}" type="sibTrans" cxnId="{C2370134-F6A4-4D7D-87FC-659F6063349B}">
      <dgm:prSet/>
      <dgm:spPr/>
      <dgm:t>
        <a:bodyPr/>
        <a:lstStyle/>
        <a:p>
          <a:pPr algn="ctr"/>
          <a:endParaRPr lang="en-AU"/>
        </a:p>
      </dgm:t>
    </dgm:pt>
    <dgm:pt modelId="{92170593-C97F-4A03-99A4-997B2BC4CCA2}">
      <dgm:prSet phldrT="[Text]" custT="1"/>
      <dgm:spPr/>
      <dgm:t>
        <a:bodyPr lIns="180000" rIns="180000" bIns="288000"/>
        <a:lstStyle/>
        <a:p>
          <a:pPr algn="ctr"/>
          <a:r>
            <a:rPr lang="en-US" sz="1800"/>
            <a:t>Captions, transcripts and voice-overs for videos</a:t>
          </a:r>
          <a:endParaRPr lang="en-AU" sz="1800"/>
        </a:p>
      </dgm:t>
    </dgm:pt>
    <dgm:pt modelId="{66A650BA-4E95-42D8-8CC1-6C58D54E0D38}" type="parTrans" cxnId="{464FA4E4-6AA4-4907-8748-B2F58D1B9EB9}">
      <dgm:prSet/>
      <dgm:spPr/>
      <dgm:t>
        <a:bodyPr/>
        <a:lstStyle/>
        <a:p>
          <a:pPr algn="ctr"/>
          <a:endParaRPr lang="en-AU"/>
        </a:p>
      </dgm:t>
    </dgm:pt>
    <dgm:pt modelId="{2139FDAC-4A41-4EC5-BDA2-25713B444B68}" type="sibTrans" cxnId="{464FA4E4-6AA4-4907-8748-B2F58D1B9EB9}">
      <dgm:prSet/>
      <dgm:spPr/>
      <dgm:t>
        <a:bodyPr/>
        <a:lstStyle/>
        <a:p>
          <a:pPr algn="ctr"/>
          <a:endParaRPr lang="en-AU"/>
        </a:p>
      </dgm:t>
    </dgm:pt>
    <dgm:pt modelId="{4EED5445-FC33-471C-B489-D67357B1A1F6}" type="pres">
      <dgm:prSet presAssocID="{764EF28A-0FA2-4658-84DA-CA7D78C2C0B8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FC9D6FD-F712-49F3-A549-1EB59FEB5152}" type="pres">
      <dgm:prSet presAssocID="{764EF28A-0FA2-4658-84DA-CA7D78C2C0B8}" presName="matrix" presStyleCnt="0"/>
      <dgm:spPr/>
    </dgm:pt>
    <dgm:pt modelId="{3EB84B96-BD75-4622-BDC7-D4F49F4FCE8C}" type="pres">
      <dgm:prSet presAssocID="{764EF28A-0FA2-4658-84DA-CA7D78C2C0B8}" presName="tile1" presStyleLbl="node1" presStyleIdx="0" presStyleCnt="4"/>
      <dgm:spPr/>
    </dgm:pt>
    <dgm:pt modelId="{03578817-0A2B-4A17-B0B7-1B4C84D5587D}" type="pres">
      <dgm:prSet presAssocID="{764EF28A-0FA2-4658-84DA-CA7D78C2C0B8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B698EE7-01BA-49DF-8228-550709EEF36E}" type="pres">
      <dgm:prSet presAssocID="{764EF28A-0FA2-4658-84DA-CA7D78C2C0B8}" presName="tile2" presStyleLbl="node1" presStyleIdx="1" presStyleCnt="4"/>
      <dgm:spPr/>
    </dgm:pt>
    <dgm:pt modelId="{3FDA3E8B-83AF-433A-A44F-B2557AFAFBD1}" type="pres">
      <dgm:prSet presAssocID="{764EF28A-0FA2-4658-84DA-CA7D78C2C0B8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AFD9083E-9D05-46E3-8702-5700E5071F68}" type="pres">
      <dgm:prSet presAssocID="{764EF28A-0FA2-4658-84DA-CA7D78C2C0B8}" presName="tile3" presStyleLbl="node1" presStyleIdx="2" presStyleCnt="4"/>
      <dgm:spPr/>
    </dgm:pt>
    <dgm:pt modelId="{DA259E01-CE9F-4037-8E7D-E46268CC5711}" type="pres">
      <dgm:prSet presAssocID="{764EF28A-0FA2-4658-84DA-CA7D78C2C0B8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B7DF26F-A0E8-4DE9-AC27-E9DBABD524C4}" type="pres">
      <dgm:prSet presAssocID="{764EF28A-0FA2-4658-84DA-CA7D78C2C0B8}" presName="tile4" presStyleLbl="node1" presStyleIdx="3" presStyleCnt="4"/>
      <dgm:spPr/>
    </dgm:pt>
    <dgm:pt modelId="{DA184844-0E7E-48A7-AAF6-C93E0A559A9F}" type="pres">
      <dgm:prSet presAssocID="{764EF28A-0FA2-4658-84DA-CA7D78C2C0B8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0C08B17D-9F22-4F3B-A0DF-1D33207BAC8F}" type="pres">
      <dgm:prSet presAssocID="{764EF28A-0FA2-4658-84DA-CA7D78C2C0B8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C2370134-F6A4-4D7D-87FC-659F6063349B}" srcId="{8EB0DC0E-F090-4523-95E3-3C311F629646}" destId="{E985CD1D-4C98-469E-AF57-5FE60E811E12}" srcOrd="2" destOrd="0" parTransId="{79421DE6-E9F3-4CAA-88DC-EDC91D195C53}" sibTransId="{2A9677BD-5547-405D-A534-5666803213DD}"/>
    <dgm:cxn modelId="{52DEAC40-3862-4C54-8ADA-930CED8BC155}" type="presOf" srcId="{E985CD1D-4C98-469E-AF57-5FE60E811E12}" destId="{AFD9083E-9D05-46E3-8702-5700E5071F68}" srcOrd="0" destOrd="0" presId="urn:microsoft.com/office/officeart/2005/8/layout/matrix1"/>
    <dgm:cxn modelId="{CA1C6846-0549-498E-84D9-1FA94F757C71}" type="presOf" srcId="{E985CD1D-4C98-469E-AF57-5FE60E811E12}" destId="{DA259E01-CE9F-4037-8E7D-E46268CC5711}" srcOrd="1" destOrd="0" presId="urn:microsoft.com/office/officeart/2005/8/layout/matrix1"/>
    <dgm:cxn modelId="{29916850-7A01-4AE3-953F-1EDB1A8AE699}" type="presOf" srcId="{B30CE473-BD90-4984-89CC-FD59D5645A48}" destId="{3FDA3E8B-83AF-433A-A44F-B2557AFAFBD1}" srcOrd="1" destOrd="0" presId="urn:microsoft.com/office/officeart/2005/8/layout/matrix1"/>
    <dgm:cxn modelId="{37F54B71-2112-4576-8C62-FFCE9649A745}" type="presOf" srcId="{B4E355E4-2D0F-497B-A816-68263BCCD01A}" destId="{3EB84B96-BD75-4622-BDC7-D4F49F4FCE8C}" srcOrd="0" destOrd="0" presId="urn:microsoft.com/office/officeart/2005/8/layout/matrix1"/>
    <dgm:cxn modelId="{DF247A56-E4CC-45F8-B06B-16CF8AE25FD5}" type="presOf" srcId="{8EB0DC0E-F090-4523-95E3-3C311F629646}" destId="{0C08B17D-9F22-4F3B-A0DF-1D33207BAC8F}" srcOrd="0" destOrd="0" presId="urn:microsoft.com/office/officeart/2005/8/layout/matrix1"/>
    <dgm:cxn modelId="{A83FCB59-43EF-4300-B7C6-9262E6D1D416}" type="presOf" srcId="{764EF28A-0FA2-4658-84DA-CA7D78C2C0B8}" destId="{4EED5445-FC33-471C-B489-D67357B1A1F6}" srcOrd="0" destOrd="0" presId="urn:microsoft.com/office/officeart/2005/8/layout/matrix1"/>
    <dgm:cxn modelId="{BA66455A-3811-4267-A2FD-EEC9F63B38DE}" srcId="{8EB0DC0E-F090-4523-95E3-3C311F629646}" destId="{B30CE473-BD90-4984-89CC-FD59D5645A48}" srcOrd="1" destOrd="0" parTransId="{EC27A958-14B5-4488-AEC7-CE46328998BE}" sibTransId="{08CD489A-B416-41CC-A3C6-2532CAB227AF}"/>
    <dgm:cxn modelId="{CD5EF79A-2969-4F5E-91F4-B8732C4E0602}" type="presOf" srcId="{92170593-C97F-4A03-99A4-997B2BC4CCA2}" destId="{1B7DF26F-A0E8-4DE9-AC27-E9DBABD524C4}" srcOrd="0" destOrd="0" presId="urn:microsoft.com/office/officeart/2005/8/layout/matrix1"/>
    <dgm:cxn modelId="{167373A0-5863-4D27-9C9C-A52A2F450C55}" type="presOf" srcId="{B4E355E4-2D0F-497B-A816-68263BCCD01A}" destId="{03578817-0A2B-4A17-B0B7-1B4C84D5587D}" srcOrd="1" destOrd="0" presId="urn:microsoft.com/office/officeart/2005/8/layout/matrix1"/>
    <dgm:cxn modelId="{DE4F60A5-B3E1-4AB4-A0FD-ED227D7560AF}" srcId="{764EF28A-0FA2-4658-84DA-CA7D78C2C0B8}" destId="{8EB0DC0E-F090-4523-95E3-3C311F629646}" srcOrd="0" destOrd="0" parTransId="{D386A078-E718-4981-B199-FD6DE86588B1}" sibTransId="{5EF32D82-86D7-43CF-9581-1D1231EA8022}"/>
    <dgm:cxn modelId="{7316A7A7-A2D7-412F-89B8-78E026A45035}" type="presOf" srcId="{92170593-C97F-4A03-99A4-997B2BC4CCA2}" destId="{DA184844-0E7E-48A7-AAF6-C93E0A559A9F}" srcOrd="1" destOrd="0" presId="urn:microsoft.com/office/officeart/2005/8/layout/matrix1"/>
    <dgm:cxn modelId="{BD0AE6AE-09FB-44D8-AFD4-F336E1D98D72}" type="presOf" srcId="{B30CE473-BD90-4984-89CC-FD59D5645A48}" destId="{9B698EE7-01BA-49DF-8228-550709EEF36E}" srcOrd="0" destOrd="0" presId="urn:microsoft.com/office/officeart/2005/8/layout/matrix1"/>
    <dgm:cxn modelId="{7587D6CF-78DF-494E-8B42-05BC15A9B6F9}" srcId="{8EB0DC0E-F090-4523-95E3-3C311F629646}" destId="{B4E355E4-2D0F-497B-A816-68263BCCD01A}" srcOrd="0" destOrd="0" parTransId="{36A064BD-601A-4A73-A76A-6366AC162667}" sibTransId="{B34510C6-114B-4CFC-89AC-F1797A156BB2}"/>
    <dgm:cxn modelId="{464FA4E4-6AA4-4907-8748-B2F58D1B9EB9}" srcId="{8EB0DC0E-F090-4523-95E3-3C311F629646}" destId="{92170593-C97F-4A03-99A4-997B2BC4CCA2}" srcOrd="3" destOrd="0" parTransId="{66A650BA-4E95-42D8-8CC1-6C58D54E0D38}" sibTransId="{2139FDAC-4A41-4EC5-BDA2-25713B444B68}"/>
    <dgm:cxn modelId="{CE8C403F-E95E-43E9-B77A-0B8183466B6E}" type="presParOf" srcId="{4EED5445-FC33-471C-B489-D67357B1A1F6}" destId="{AFC9D6FD-F712-49F3-A549-1EB59FEB5152}" srcOrd="0" destOrd="0" presId="urn:microsoft.com/office/officeart/2005/8/layout/matrix1"/>
    <dgm:cxn modelId="{CC166CB8-2A0D-427D-B9A0-EDE7ACC900DB}" type="presParOf" srcId="{AFC9D6FD-F712-49F3-A549-1EB59FEB5152}" destId="{3EB84B96-BD75-4622-BDC7-D4F49F4FCE8C}" srcOrd="0" destOrd="0" presId="urn:microsoft.com/office/officeart/2005/8/layout/matrix1"/>
    <dgm:cxn modelId="{4CFDA443-F0CC-462A-B0FE-9D90B74171BF}" type="presParOf" srcId="{AFC9D6FD-F712-49F3-A549-1EB59FEB5152}" destId="{03578817-0A2B-4A17-B0B7-1B4C84D5587D}" srcOrd="1" destOrd="0" presId="urn:microsoft.com/office/officeart/2005/8/layout/matrix1"/>
    <dgm:cxn modelId="{B683675D-6771-4B7F-889A-12385BA8AD28}" type="presParOf" srcId="{AFC9D6FD-F712-49F3-A549-1EB59FEB5152}" destId="{9B698EE7-01BA-49DF-8228-550709EEF36E}" srcOrd="2" destOrd="0" presId="urn:microsoft.com/office/officeart/2005/8/layout/matrix1"/>
    <dgm:cxn modelId="{DF73DEAF-4FEE-4D85-8E4D-0B9F1F941377}" type="presParOf" srcId="{AFC9D6FD-F712-49F3-A549-1EB59FEB5152}" destId="{3FDA3E8B-83AF-433A-A44F-B2557AFAFBD1}" srcOrd="3" destOrd="0" presId="urn:microsoft.com/office/officeart/2005/8/layout/matrix1"/>
    <dgm:cxn modelId="{DC2F4DFF-A44D-4BBE-9B93-D742F5AA2832}" type="presParOf" srcId="{AFC9D6FD-F712-49F3-A549-1EB59FEB5152}" destId="{AFD9083E-9D05-46E3-8702-5700E5071F68}" srcOrd="4" destOrd="0" presId="urn:microsoft.com/office/officeart/2005/8/layout/matrix1"/>
    <dgm:cxn modelId="{8B7B6E4B-80FA-4837-9453-C2C448ED3AB2}" type="presParOf" srcId="{AFC9D6FD-F712-49F3-A549-1EB59FEB5152}" destId="{DA259E01-CE9F-4037-8E7D-E46268CC5711}" srcOrd="5" destOrd="0" presId="urn:microsoft.com/office/officeart/2005/8/layout/matrix1"/>
    <dgm:cxn modelId="{08E0ED20-1D7E-41EE-A00D-A22664B00DD6}" type="presParOf" srcId="{AFC9D6FD-F712-49F3-A549-1EB59FEB5152}" destId="{1B7DF26F-A0E8-4DE9-AC27-E9DBABD524C4}" srcOrd="6" destOrd="0" presId="urn:microsoft.com/office/officeart/2005/8/layout/matrix1"/>
    <dgm:cxn modelId="{76C0CF89-27E7-4E9B-9C9F-703B2AE9E5CA}" type="presParOf" srcId="{AFC9D6FD-F712-49F3-A549-1EB59FEB5152}" destId="{DA184844-0E7E-48A7-AAF6-C93E0A559A9F}" srcOrd="7" destOrd="0" presId="urn:microsoft.com/office/officeart/2005/8/layout/matrix1"/>
    <dgm:cxn modelId="{EC4C7B50-D8AC-47D3-91CB-4DAD5A41F9C7}" type="presParOf" srcId="{4EED5445-FC33-471C-B489-D67357B1A1F6}" destId="{0C08B17D-9F22-4F3B-A0DF-1D33207BAC8F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FDCF62B-FD15-4AA2-8D39-7CF4EF442830}" type="doc">
      <dgm:prSet loTypeId="urn:microsoft.com/office/officeart/2005/8/layout/hList3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AU"/>
        </a:p>
      </dgm:t>
    </dgm:pt>
    <dgm:pt modelId="{46E8DE49-B176-49E0-BFD1-C210048636C0}">
      <dgm:prSet phldrT="[Text]" custT="1"/>
      <dgm:spPr>
        <a:solidFill>
          <a:schemeClr val="accent1">
            <a:lumMod val="50000"/>
          </a:schemeClr>
        </a:solidFill>
        <a:ln w="12700">
          <a:solidFill>
            <a:schemeClr val="bg1">
              <a:lumMod val="10000"/>
            </a:schemeClr>
          </a:solidFill>
        </a:ln>
      </dgm:spPr>
      <dgm:t>
        <a:bodyPr/>
        <a:lstStyle/>
        <a:p>
          <a:r>
            <a:rPr lang="en-US" sz="2400">
              <a:latin typeface="+mj-lt"/>
            </a:rPr>
            <a:t>Inclusive Employability Pillars</a:t>
          </a:r>
          <a:endParaRPr lang="en-AU" sz="2400">
            <a:latin typeface="+mj-lt"/>
          </a:endParaRPr>
        </a:p>
      </dgm:t>
      <dgm:extLst>
        <a:ext uri="{E40237B7-FDA0-4F09-8148-C483321AD2D9}">
          <dgm14:cNvPr xmlns:dgm14="http://schemas.microsoft.com/office/drawing/2010/diagram" id="0" name="" descr="Inclusive Employability Pillars:&#10;1. Student Empowerment&#10;2. Inclusive Governance&#10;3. Staff Engagement&#10;4. Industry Engagement"/>
        </a:ext>
      </dgm:extLst>
    </dgm:pt>
    <dgm:pt modelId="{8525A4F4-5695-4C4B-A860-00FB5309CCBF}" type="parTrans" cxnId="{83B726D6-C2EE-4CFC-B1C1-6D7EB922398D}">
      <dgm:prSet/>
      <dgm:spPr/>
      <dgm:t>
        <a:bodyPr/>
        <a:lstStyle/>
        <a:p>
          <a:endParaRPr lang="en-AU"/>
        </a:p>
      </dgm:t>
    </dgm:pt>
    <dgm:pt modelId="{4A6A31DF-C1B1-4275-8E4F-F6FF476CFCF1}" type="sibTrans" cxnId="{83B726D6-C2EE-4CFC-B1C1-6D7EB922398D}">
      <dgm:prSet/>
      <dgm:spPr/>
      <dgm:t>
        <a:bodyPr/>
        <a:lstStyle/>
        <a:p>
          <a:endParaRPr lang="en-AU"/>
        </a:p>
      </dgm:t>
    </dgm:pt>
    <dgm:pt modelId="{93E3F8A0-FC7E-4A68-AA4A-499AE69CB998}">
      <dgm:prSet phldrT="[Text]" custT="1"/>
      <dgm:spPr>
        <a:solidFill>
          <a:schemeClr val="accent1">
            <a:lumMod val="20000"/>
            <a:lumOff val="80000"/>
          </a:schemeClr>
        </a:solidFill>
        <a:ln w="12700">
          <a:solidFill>
            <a:schemeClr val="bg1">
              <a:lumMod val="10000"/>
            </a:schemeClr>
          </a:solidFill>
        </a:ln>
      </dgm:spPr>
      <dgm:t>
        <a:bodyPr lIns="180000" rIns="180000"/>
        <a:lstStyle/>
        <a:p>
          <a:r>
            <a:rPr lang="en-US" sz="2400"/>
            <a:t>Inclusive Governance</a:t>
          </a:r>
          <a:endParaRPr lang="en-AU" sz="2400"/>
        </a:p>
      </dgm:t>
    </dgm:pt>
    <dgm:pt modelId="{16B77B2C-2999-4A94-BD25-6BD89607ED79}" type="parTrans" cxnId="{F436E063-ABAB-4997-B673-399CB2944C97}">
      <dgm:prSet/>
      <dgm:spPr/>
      <dgm:t>
        <a:bodyPr/>
        <a:lstStyle/>
        <a:p>
          <a:endParaRPr lang="en-AU"/>
        </a:p>
      </dgm:t>
    </dgm:pt>
    <dgm:pt modelId="{0C8A3F42-CA83-4B56-A11C-8139522C8501}" type="sibTrans" cxnId="{F436E063-ABAB-4997-B673-399CB2944C97}">
      <dgm:prSet/>
      <dgm:spPr/>
      <dgm:t>
        <a:bodyPr/>
        <a:lstStyle/>
        <a:p>
          <a:endParaRPr lang="en-AU"/>
        </a:p>
      </dgm:t>
    </dgm:pt>
    <dgm:pt modelId="{7A53DA0F-49F0-4538-9761-EF963447105A}">
      <dgm:prSet phldrT="[Text]" custT="1"/>
      <dgm:spPr>
        <a:solidFill>
          <a:schemeClr val="bg2">
            <a:lumMod val="95000"/>
          </a:schemeClr>
        </a:solidFill>
        <a:ln w="12700">
          <a:solidFill>
            <a:schemeClr val="bg1">
              <a:lumMod val="10000"/>
            </a:schemeClr>
          </a:solidFill>
        </a:ln>
      </dgm:spPr>
      <dgm:t>
        <a:bodyPr lIns="180000" rIns="180000"/>
        <a:lstStyle/>
        <a:p>
          <a:r>
            <a:rPr lang="en-US" sz="2400"/>
            <a:t>Staff</a:t>
          </a:r>
          <a:br>
            <a:rPr lang="en-US" sz="2400"/>
          </a:br>
          <a:r>
            <a:rPr lang="en-US" sz="2400"/>
            <a:t>Engagement</a:t>
          </a:r>
          <a:endParaRPr lang="en-AU" sz="2400"/>
        </a:p>
      </dgm:t>
    </dgm:pt>
    <dgm:pt modelId="{A2804452-8BDD-4541-AAA1-D6331428B9F6}" type="parTrans" cxnId="{E23D1CA8-7D42-4261-971F-3361ADF563F4}">
      <dgm:prSet/>
      <dgm:spPr/>
      <dgm:t>
        <a:bodyPr/>
        <a:lstStyle/>
        <a:p>
          <a:endParaRPr lang="en-AU"/>
        </a:p>
      </dgm:t>
    </dgm:pt>
    <dgm:pt modelId="{4596E6EA-25DA-467D-92CA-539B8A5DEE8B}" type="sibTrans" cxnId="{E23D1CA8-7D42-4261-971F-3361ADF563F4}">
      <dgm:prSet/>
      <dgm:spPr/>
      <dgm:t>
        <a:bodyPr/>
        <a:lstStyle/>
        <a:p>
          <a:endParaRPr lang="en-AU"/>
        </a:p>
      </dgm:t>
    </dgm:pt>
    <dgm:pt modelId="{8AB8B202-A263-4927-ADB8-3E7FF21E3A65}">
      <dgm:prSet custT="1"/>
      <dgm:spPr>
        <a:solidFill>
          <a:schemeClr val="bg2">
            <a:lumMod val="95000"/>
          </a:schemeClr>
        </a:solidFill>
        <a:ln w="12700">
          <a:solidFill>
            <a:schemeClr val="bg1">
              <a:lumMod val="10000"/>
            </a:schemeClr>
          </a:solidFill>
        </a:ln>
      </dgm:spPr>
      <dgm:t>
        <a:bodyPr lIns="180000" rIns="180000"/>
        <a:lstStyle/>
        <a:p>
          <a:r>
            <a:rPr lang="en-US" sz="2400"/>
            <a:t>Industry Engagement</a:t>
          </a:r>
          <a:endParaRPr lang="en-AU" sz="2400"/>
        </a:p>
      </dgm:t>
    </dgm:pt>
    <dgm:pt modelId="{550AD406-0619-4782-B7D0-2AC9C38DF703}" type="parTrans" cxnId="{B7A8FAF6-BB50-4B08-8375-FFD34AB16CC7}">
      <dgm:prSet/>
      <dgm:spPr/>
      <dgm:t>
        <a:bodyPr/>
        <a:lstStyle/>
        <a:p>
          <a:endParaRPr lang="en-AU"/>
        </a:p>
      </dgm:t>
    </dgm:pt>
    <dgm:pt modelId="{BAD3560B-5E7A-4A74-8C22-50C28EA91BC1}" type="sibTrans" cxnId="{B7A8FAF6-BB50-4B08-8375-FFD34AB16CC7}">
      <dgm:prSet/>
      <dgm:spPr/>
      <dgm:t>
        <a:bodyPr/>
        <a:lstStyle/>
        <a:p>
          <a:endParaRPr lang="en-AU"/>
        </a:p>
      </dgm:t>
    </dgm:pt>
    <dgm:pt modelId="{753FE8A5-CE1E-4D1B-8092-469411FEEAC1}">
      <dgm:prSet phldrT="[Text]" custT="1"/>
      <dgm:spPr>
        <a:solidFill>
          <a:schemeClr val="bg2">
            <a:lumMod val="95000"/>
          </a:schemeClr>
        </a:solidFill>
        <a:ln w="12700">
          <a:solidFill>
            <a:schemeClr val="bg1">
              <a:lumMod val="10000"/>
            </a:schemeClr>
          </a:solidFill>
        </a:ln>
      </dgm:spPr>
      <dgm:t>
        <a:bodyPr lIns="180000" rIns="180000"/>
        <a:lstStyle/>
        <a:p>
          <a:r>
            <a:rPr lang="en-US" sz="2400"/>
            <a:t>Student Empowerment</a:t>
          </a:r>
          <a:endParaRPr lang="en-AU" sz="2400"/>
        </a:p>
      </dgm:t>
    </dgm:pt>
    <dgm:pt modelId="{2B72EC23-7A67-4DB4-B123-5D1896D38271}" type="sibTrans" cxnId="{BA3C03AE-0BEC-4ADB-BE14-BA7028B82BAB}">
      <dgm:prSet/>
      <dgm:spPr/>
      <dgm:t>
        <a:bodyPr/>
        <a:lstStyle/>
        <a:p>
          <a:endParaRPr lang="en-AU"/>
        </a:p>
      </dgm:t>
    </dgm:pt>
    <dgm:pt modelId="{AB6F4DA7-53EF-49B4-952B-C388ABA14279}" type="parTrans" cxnId="{BA3C03AE-0BEC-4ADB-BE14-BA7028B82BAB}">
      <dgm:prSet/>
      <dgm:spPr/>
      <dgm:t>
        <a:bodyPr/>
        <a:lstStyle/>
        <a:p>
          <a:endParaRPr lang="en-AU"/>
        </a:p>
      </dgm:t>
    </dgm:pt>
    <dgm:pt modelId="{3463E2AE-FEB6-4941-B4A7-62C7437C0106}" type="pres">
      <dgm:prSet presAssocID="{CFDCF62B-FD15-4AA2-8D39-7CF4EF442830}" presName="composite" presStyleCnt="0">
        <dgm:presLayoutVars>
          <dgm:chMax val="1"/>
          <dgm:dir/>
          <dgm:resizeHandles val="exact"/>
        </dgm:presLayoutVars>
      </dgm:prSet>
      <dgm:spPr/>
    </dgm:pt>
    <dgm:pt modelId="{CE4F76D0-1FD1-4666-AFC4-CE9BE0E0F8BA}" type="pres">
      <dgm:prSet presAssocID="{46E8DE49-B176-49E0-BFD1-C210048636C0}" presName="roof" presStyleLbl="dkBgShp" presStyleIdx="0" presStyleCnt="2" custScaleX="100000" custScaleY="67648" custLinFactNeighborY="-33516"/>
      <dgm:spPr/>
    </dgm:pt>
    <dgm:pt modelId="{7DC18CA6-20B7-4D90-AAEC-285F2E418E0F}" type="pres">
      <dgm:prSet presAssocID="{46E8DE49-B176-49E0-BFD1-C210048636C0}" presName="pillars" presStyleCnt="0"/>
      <dgm:spPr/>
    </dgm:pt>
    <dgm:pt modelId="{1B34C736-5F68-4BF0-BCB5-0FF9FAA7AFE4}" type="pres">
      <dgm:prSet presAssocID="{46E8DE49-B176-49E0-BFD1-C210048636C0}" presName="pillar1" presStyleLbl="node1" presStyleIdx="0" presStyleCnt="4" custScaleX="99805" custScaleY="122410">
        <dgm:presLayoutVars>
          <dgm:bulletEnabled val="1"/>
        </dgm:presLayoutVars>
      </dgm:prSet>
      <dgm:spPr/>
    </dgm:pt>
    <dgm:pt modelId="{A1F833ED-9148-440C-AFDA-B1473A6F0A64}" type="pres">
      <dgm:prSet presAssocID="{93E3F8A0-FC7E-4A68-AA4A-499AE69CB998}" presName="pillarX" presStyleLbl="node1" presStyleIdx="1" presStyleCnt="4" custScaleX="99805" custScaleY="122410">
        <dgm:presLayoutVars>
          <dgm:bulletEnabled val="1"/>
        </dgm:presLayoutVars>
      </dgm:prSet>
      <dgm:spPr/>
    </dgm:pt>
    <dgm:pt modelId="{846C3316-BB27-4766-BDCC-89AD20048054}" type="pres">
      <dgm:prSet presAssocID="{7A53DA0F-49F0-4538-9761-EF963447105A}" presName="pillarX" presStyleLbl="node1" presStyleIdx="2" presStyleCnt="4" custScaleX="99805" custScaleY="122410">
        <dgm:presLayoutVars>
          <dgm:bulletEnabled val="1"/>
        </dgm:presLayoutVars>
      </dgm:prSet>
      <dgm:spPr/>
    </dgm:pt>
    <dgm:pt modelId="{55BC2692-EA01-4CE4-884A-796DA97A5FFE}" type="pres">
      <dgm:prSet presAssocID="{8AB8B202-A263-4927-ADB8-3E7FF21E3A65}" presName="pillarX" presStyleLbl="node1" presStyleIdx="3" presStyleCnt="4" custScaleX="99805" custScaleY="122410">
        <dgm:presLayoutVars>
          <dgm:bulletEnabled val="1"/>
        </dgm:presLayoutVars>
      </dgm:prSet>
      <dgm:spPr/>
    </dgm:pt>
    <dgm:pt modelId="{3DC954BB-7E8A-40DF-924C-570162C42BB7}" type="pres">
      <dgm:prSet presAssocID="{46E8DE49-B176-49E0-BFD1-C210048636C0}" presName="base" presStyleLbl="dkBgShp" presStyleIdx="1" presStyleCnt="2" custScaleX="100000" custScaleY="57984" custLinFactNeighborY="59162"/>
      <dgm:spPr>
        <a:solidFill>
          <a:schemeClr val="accent1"/>
        </a:solidFill>
        <a:ln w="12700">
          <a:solidFill>
            <a:schemeClr val="bg1">
              <a:lumMod val="10000"/>
            </a:schemeClr>
          </a:solidFill>
        </a:ln>
      </dgm:spPr>
    </dgm:pt>
  </dgm:ptLst>
  <dgm:cxnLst>
    <dgm:cxn modelId="{FDAEE940-F7FB-498D-A3F2-AC8C6C087C2D}" type="presOf" srcId="{93E3F8A0-FC7E-4A68-AA4A-499AE69CB998}" destId="{A1F833ED-9148-440C-AFDA-B1473A6F0A64}" srcOrd="0" destOrd="0" presId="urn:microsoft.com/office/officeart/2005/8/layout/hList3"/>
    <dgm:cxn modelId="{F436E063-ABAB-4997-B673-399CB2944C97}" srcId="{46E8DE49-B176-49E0-BFD1-C210048636C0}" destId="{93E3F8A0-FC7E-4A68-AA4A-499AE69CB998}" srcOrd="1" destOrd="0" parTransId="{16B77B2C-2999-4A94-BD25-6BD89607ED79}" sibTransId="{0C8A3F42-CA83-4B56-A11C-8139522C8501}"/>
    <dgm:cxn modelId="{4B889F77-69E3-458C-96CB-7A1835DC55F7}" type="presOf" srcId="{7A53DA0F-49F0-4538-9761-EF963447105A}" destId="{846C3316-BB27-4766-BDCC-89AD20048054}" srcOrd="0" destOrd="0" presId="urn:microsoft.com/office/officeart/2005/8/layout/hList3"/>
    <dgm:cxn modelId="{B8236758-F900-4C42-A437-B1FE2A87EFA1}" type="presOf" srcId="{CFDCF62B-FD15-4AA2-8D39-7CF4EF442830}" destId="{3463E2AE-FEB6-4941-B4A7-62C7437C0106}" srcOrd="0" destOrd="0" presId="urn:microsoft.com/office/officeart/2005/8/layout/hList3"/>
    <dgm:cxn modelId="{BDA22286-0A2A-44E3-A4E0-6B153EE3DB3F}" type="presOf" srcId="{46E8DE49-B176-49E0-BFD1-C210048636C0}" destId="{CE4F76D0-1FD1-4666-AFC4-CE9BE0E0F8BA}" srcOrd="0" destOrd="0" presId="urn:microsoft.com/office/officeart/2005/8/layout/hList3"/>
    <dgm:cxn modelId="{E23D1CA8-7D42-4261-971F-3361ADF563F4}" srcId="{46E8DE49-B176-49E0-BFD1-C210048636C0}" destId="{7A53DA0F-49F0-4538-9761-EF963447105A}" srcOrd="2" destOrd="0" parTransId="{A2804452-8BDD-4541-AAA1-D6331428B9F6}" sibTransId="{4596E6EA-25DA-467D-92CA-539B8A5DEE8B}"/>
    <dgm:cxn modelId="{861797AD-E316-4A1A-8C95-38EDDE147BAC}" type="presOf" srcId="{8AB8B202-A263-4927-ADB8-3E7FF21E3A65}" destId="{55BC2692-EA01-4CE4-884A-796DA97A5FFE}" srcOrd="0" destOrd="0" presId="urn:microsoft.com/office/officeart/2005/8/layout/hList3"/>
    <dgm:cxn modelId="{BA3C03AE-0BEC-4ADB-BE14-BA7028B82BAB}" srcId="{46E8DE49-B176-49E0-BFD1-C210048636C0}" destId="{753FE8A5-CE1E-4D1B-8092-469411FEEAC1}" srcOrd="0" destOrd="0" parTransId="{AB6F4DA7-53EF-49B4-952B-C388ABA14279}" sibTransId="{2B72EC23-7A67-4DB4-B123-5D1896D38271}"/>
    <dgm:cxn modelId="{FCFE23C4-4F29-483F-81B8-514323082740}" type="presOf" srcId="{753FE8A5-CE1E-4D1B-8092-469411FEEAC1}" destId="{1B34C736-5F68-4BF0-BCB5-0FF9FAA7AFE4}" srcOrd="0" destOrd="0" presId="urn:microsoft.com/office/officeart/2005/8/layout/hList3"/>
    <dgm:cxn modelId="{83B726D6-C2EE-4CFC-B1C1-6D7EB922398D}" srcId="{CFDCF62B-FD15-4AA2-8D39-7CF4EF442830}" destId="{46E8DE49-B176-49E0-BFD1-C210048636C0}" srcOrd="0" destOrd="0" parTransId="{8525A4F4-5695-4C4B-A860-00FB5309CCBF}" sibTransId="{4A6A31DF-C1B1-4275-8E4F-F6FF476CFCF1}"/>
    <dgm:cxn modelId="{B7A8FAF6-BB50-4B08-8375-FFD34AB16CC7}" srcId="{46E8DE49-B176-49E0-BFD1-C210048636C0}" destId="{8AB8B202-A263-4927-ADB8-3E7FF21E3A65}" srcOrd="3" destOrd="0" parTransId="{550AD406-0619-4782-B7D0-2AC9C38DF703}" sibTransId="{BAD3560B-5E7A-4A74-8C22-50C28EA91BC1}"/>
    <dgm:cxn modelId="{0CEFBDD6-16F1-4C38-A516-9DF0715AF404}" type="presParOf" srcId="{3463E2AE-FEB6-4941-B4A7-62C7437C0106}" destId="{CE4F76D0-1FD1-4666-AFC4-CE9BE0E0F8BA}" srcOrd="0" destOrd="0" presId="urn:microsoft.com/office/officeart/2005/8/layout/hList3"/>
    <dgm:cxn modelId="{DB57C8E0-8567-4ADC-BBCF-209ECFDD1F99}" type="presParOf" srcId="{3463E2AE-FEB6-4941-B4A7-62C7437C0106}" destId="{7DC18CA6-20B7-4D90-AAEC-285F2E418E0F}" srcOrd="1" destOrd="0" presId="urn:microsoft.com/office/officeart/2005/8/layout/hList3"/>
    <dgm:cxn modelId="{4A154CAB-4B87-4432-BCE9-0B833197B291}" type="presParOf" srcId="{7DC18CA6-20B7-4D90-AAEC-285F2E418E0F}" destId="{1B34C736-5F68-4BF0-BCB5-0FF9FAA7AFE4}" srcOrd="0" destOrd="0" presId="urn:microsoft.com/office/officeart/2005/8/layout/hList3"/>
    <dgm:cxn modelId="{27C0CF61-2B1B-4618-9535-2503AE543FBE}" type="presParOf" srcId="{7DC18CA6-20B7-4D90-AAEC-285F2E418E0F}" destId="{A1F833ED-9148-440C-AFDA-B1473A6F0A64}" srcOrd="1" destOrd="0" presId="urn:microsoft.com/office/officeart/2005/8/layout/hList3"/>
    <dgm:cxn modelId="{F7A4FF72-68F3-457D-BF4A-D044D6CE8E39}" type="presParOf" srcId="{7DC18CA6-20B7-4D90-AAEC-285F2E418E0F}" destId="{846C3316-BB27-4766-BDCC-89AD20048054}" srcOrd="2" destOrd="0" presId="urn:microsoft.com/office/officeart/2005/8/layout/hList3"/>
    <dgm:cxn modelId="{FAE8F69C-B2CE-448F-AF70-DBF00D99F54B}" type="presParOf" srcId="{7DC18CA6-20B7-4D90-AAEC-285F2E418E0F}" destId="{55BC2692-EA01-4CE4-884A-796DA97A5FFE}" srcOrd="3" destOrd="0" presId="urn:microsoft.com/office/officeart/2005/8/layout/hList3"/>
    <dgm:cxn modelId="{D9555971-F9C9-40DC-87DF-7722B1ECD949}" type="presParOf" srcId="{3463E2AE-FEB6-4941-B4A7-62C7437C0106}" destId="{3DC954BB-7E8A-40DF-924C-570162C42BB7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FDCF62B-FD15-4AA2-8D39-7CF4EF442830}" type="doc">
      <dgm:prSet loTypeId="urn:microsoft.com/office/officeart/2005/8/layout/hList3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AU"/>
        </a:p>
      </dgm:t>
    </dgm:pt>
    <dgm:pt modelId="{46E8DE49-B176-49E0-BFD1-C210048636C0}">
      <dgm:prSet phldrT="[Text]" custT="1"/>
      <dgm:spPr>
        <a:solidFill>
          <a:schemeClr val="accent1">
            <a:lumMod val="50000"/>
          </a:schemeClr>
        </a:solidFill>
        <a:ln w="12700">
          <a:solidFill>
            <a:schemeClr val="bg1">
              <a:lumMod val="10000"/>
            </a:schemeClr>
          </a:solidFill>
        </a:ln>
      </dgm:spPr>
      <dgm:t>
        <a:bodyPr/>
        <a:lstStyle/>
        <a:p>
          <a:r>
            <a:rPr lang="en-US" sz="2400">
              <a:latin typeface="+mj-lt"/>
            </a:rPr>
            <a:t>Inclusive Employability Pillars</a:t>
          </a:r>
          <a:endParaRPr lang="en-AU" sz="2400">
            <a:latin typeface="+mj-lt"/>
          </a:endParaRPr>
        </a:p>
      </dgm:t>
      <dgm:extLst>
        <a:ext uri="{E40237B7-FDA0-4F09-8148-C483321AD2D9}">
          <dgm14:cNvPr xmlns:dgm14="http://schemas.microsoft.com/office/drawing/2010/diagram" id="0" name="" descr="Inclusive Employability Pillars:&#10;1. Student Empowerment&#10;2. Inclusive Governance&#10;3. Staff Engagement&#10;4. Industry Engagement"/>
        </a:ext>
      </dgm:extLst>
    </dgm:pt>
    <dgm:pt modelId="{8525A4F4-5695-4C4B-A860-00FB5309CCBF}" type="parTrans" cxnId="{83B726D6-C2EE-4CFC-B1C1-6D7EB922398D}">
      <dgm:prSet/>
      <dgm:spPr/>
      <dgm:t>
        <a:bodyPr/>
        <a:lstStyle/>
        <a:p>
          <a:endParaRPr lang="en-AU"/>
        </a:p>
      </dgm:t>
    </dgm:pt>
    <dgm:pt modelId="{4A6A31DF-C1B1-4275-8E4F-F6FF476CFCF1}" type="sibTrans" cxnId="{83B726D6-C2EE-4CFC-B1C1-6D7EB922398D}">
      <dgm:prSet/>
      <dgm:spPr/>
      <dgm:t>
        <a:bodyPr/>
        <a:lstStyle/>
        <a:p>
          <a:endParaRPr lang="en-AU"/>
        </a:p>
      </dgm:t>
    </dgm:pt>
    <dgm:pt modelId="{93E3F8A0-FC7E-4A68-AA4A-499AE69CB998}">
      <dgm:prSet phldrT="[Text]" custT="1"/>
      <dgm:spPr>
        <a:solidFill>
          <a:schemeClr val="bg2">
            <a:lumMod val="95000"/>
          </a:schemeClr>
        </a:solidFill>
        <a:ln w="12700">
          <a:solidFill>
            <a:schemeClr val="bg1">
              <a:lumMod val="10000"/>
            </a:schemeClr>
          </a:solidFill>
        </a:ln>
      </dgm:spPr>
      <dgm:t>
        <a:bodyPr lIns="180000" rIns="180000"/>
        <a:lstStyle/>
        <a:p>
          <a:r>
            <a:rPr lang="en-US" sz="2400"/>
            <a:t>Inclusive Governance</a:t>
          </a:r>
          <a:endParaRPr lang="en-AU" sz="2400"/>
        </a:p>
      </dgm:t>
    </dgm:pt>
    <dgm:pt modelId="{16B77B2C-2999-4A94-BD25-6BD89607ED79}" type="parTrans" cxnId="{F436E063-ABAB-4997-B673-399CB2944C97}">
      <dgm:prSet/>
      <dgm:spPr/>
      <dgm:t>
        <a:bodyPr/>
        <a:lstStyle/>
        <a:p>
          <a:endParaRPr lang="en-AU"/>
        </a:p>
      </dgm:t>
    </dgm:pt>
    <dgm:pt modelId="{0C8A3F42-CA83-4B56-A11C-8139522C8501}" type="sibTrans" cxnId="{F436E063-ABAB-4997-B673-399CB2944C97}">
      <dgm:prSet/>
      <dgm:spPr/>
      <dgm:t>
        <a:bodyPr/>
        <a:lstStyle/>
        <a:p>
          <a:endParaRPr lang="en-AU"/>
        </a:p>
      </dgm:t>
    </dgm:pt>
    <dgm:pt modelId="{7A53DA0F-49F0-4538-9761-EF963447105A}">
      <dgm:prSet phldrT="[Text]" custT="1"/>
      <dgm:spPr>
        <a:solidFill>
          <a:schemeClr val="accent1">
            <a:lumMod val="20000"/>
            <a:lumOff val="80000"/>
          </a:schemeClr>
        </a:solidFill>
        <a:ln w="12700">
          <a:solidFill>
            <a:schemeClr val="bg1">
              <a:lumMod val="10000"/>
            </a:schemeClr>
          </a:solidFill>
        </a:ln>
      </dgm:spPr>
      <dgm:t>
        <a:bodyPr lIns="180000" rIns="180000"/>
        <a:lstStyle/>
        <a:p>
          <a:r>
            <a:rPr lang="en-US" sz="2400"/>
            <a:t>Staff</a:t>
          </a:r>
          <a:br>
            <a:rPr lang="en-US" sz="2400"/>
          </a:br>
          <a:r>
            <a:rPr lang="en-US" sz="2400"/>
            <a:t>Engagement</a:t>
          </a:r>
          <a:endParaRPr lang="en-AU" sz="2400"/>
        </a:p>
      </dgm:t>
    </dgm:pt>
    <dgm:pt modelId="{A2804452-8BDD-4541-AAA1-D6331428B9F6}" type="parTrans" cxnId="{E23D1CA8-7D42-4261-971F-3361ADF563F4}">
      <dgm:prSet/>
      <dgm:spPr/>
      <dgm:t>
        <a:bodyPr/>
        <a:lstStyle/>
        <a:p>
          <a:endParaRPr lang="en-AU"/>
        </a:p>
      </dgm:t>
    </dgm:pt>
    <dgm:pt modelId="{4596E6EA-25DA-467D-92CA-539B8A5DEE8B}" type="sibTrans" cxnId="{E23D1CA8-7D42-4261-971F-3361ADF563F4}">
      <dgm:prSet/>
      <dgm:spPr/>
      <dgm:t>
        <a:bodyPr/>
        <a:lstStyle/>
        <a:p>
          <a:endParaRPr lang="en-AU"/>
        </a:p>
      </dgm:t>
    </dgm:pt>
    <dgm:pt modelId="{8AB8B202-A263-4927-ADB8-3E7FF21E3A65}">
      <dgm:prSet custT="1"/>
      <dgm:spPr>
        <a:solidFill>
          <a:schemeClr val="bg2">
            <a:lumMod val="95000"/>
          </a:schemeClr>
        </a:solidFill>
        <a:ln w="12700">
          <a:solidFill>
            <a:schemeClr val="bg1">
              <a:lumMod val="10000"/>
            </a:schemeClr>
          </a:solidFill>
        </a:ln>
      </dgm:spPr>
      <dgm:t>
        <a:bodyPr lIns="180000" rIns="180000"/>
        <a:lstStyle/>
        <a:p>
          <a:r>
            <a:rPr lang="en-US" sz="2400"/>
            <a:t>Industry Engagement</a:t>
          </a:r>
          <a:endParaRPr lang="en-AU" sz="2400"/>
        </a:p>
      </dgm:t>
    </dgm:pt>
    <dgm:pt modelId="{550AD406-0619-4782-B7D0-2AC9C38DF703}" type="parTrans" cxnId="{B7A8FAF6-BB50-4B08-8375-FFD34AB16CC7}">
      <dgm:prSet/>
      <dgm:spPr/>
      <dgm:t>
        <a:bodyPr/>
        <a:lstStyle/>
        <a:p>
          <a:endParaRPr lang="en-AU"/>
        </a:p>
      </dgm:t>
    </dgm:pt>
    <dgm:pt modelId="{BAD3560B-5E7A-4A74-8C22-50C28EA91BC1}" type="sibTrans" cxnId="{B7A8FAF6-BB50-4B08-8375-FFD34AB16CC7}">
      <dgm:prSet/>
      <dgm:spPr/>
      <dgm:t>
        <a:bodyPr/>
        <a:lstStyle/>
        <a:p>
          <a:endParaRPr lang="en-AU"/>
        </a:p>
      </dgm:t>
    </dgm:pt>
    <dgm:pt modelId="{753FE8A5-CE1E-4D1B-8092-469411FEEAC1}">
      <dgm:prSet phldrT="[Text]" custT="1"/>
      <dgm:spPr>
        <a:solidFill>
          <a:schemeClr val="bg2">
            <a:lumMod val="95000"/>
          </a:schemeClr>
        </a:solidFill>
        <a:ln w="12700">
          <a:solidFill>
            <a:schemeClr val="bg1">
              <a:lumMod val="10000"/>
            </a:schemeClr>
          </a:solidFill>
        </a:ln>
      </dgm:spPr>
      <dgm:t>
        <a:bodyPr lIns="180000" rIns="180000"/>
        <a:lstStyle/>
        <a:p>
          <a:r>
            <a:rPr lang="en-US" sz="2400"/>
            <a:t>Student Empowerment</a:t>
          </a:r>
          <a:endParaRPr lang="en-AU" sz="2400"/>
        </a:p>
      </dgm:t>
    </dgm:pt>
    <dgm:pt modelId="{2B72EC23-7A67-4DB4-B123-5D1896D38271}" type="sibTrans" cxnId="{BA3C03AE-0BEC-4ADB-BE14-BA7028B82BAB}">
      <dgm:prSet/>
      <dgm:spPr/>
      <dgm:t>
        <a:bodyPr/>
        <a:lstStyle/>
        <a:p>
          <a:endParaRPr lang="en-AU"/>
        </a:p>
      </dgm:t>
    </dgm:pt>
    <dgm:pt modelId="{AB6F4DA7-53EF-49B4-952B-C388ABA14279}" type="parTrans" cxnId="{BA3C03AE-0BEC-4ADB-BE14-BA7028B82BAB}">
      <dgm:prSet/>
      <dgm:spPr/>
      <dgm:t>
        <a:bodyPr/>
        <a:lstStyle/>
        <a:p>
          <a:endParaRPr lang="en-AU"/>
        </a:p>
      </dgm:t>
    </dgm:pt>
    <dgm:pt modelId="{3463E2AE-FEB6-4941-B4A7-62C7437C0106}" type="pres">
      <dgm:prSet presAssocID="{CFDCF62B-FD15-4AA2-8D39-7CF4EF442830}" presName="composite" presStyleCnt="0">
        <dgm:presLayoutVars>
          <dgm:chMax val="1"/>
          <dgm:dir/>
          <dgm:resizeHandles val="exact"/>
        </dgm:presLayoutVars>
      </dgm:prSet>
      <dgm:spPr/>
    </dgm:pt>
    <dgm:pt modelId="{CE4F76D0-1FD1-4666-AFC4-CE9BE0E0F8BA}" type="pres">
      <dgm:prSet presAssocID="{46E8DE49-B176-49E0-BFD1-C210048636C0}" presName="roof" presStyleLbl="dkBgShp" presStyleIdx="0" presStyleCnt="2" custScaleX="100000" custScaleY="67648" custLinFactNeighborY="-33516"/>
      <dgm:spPr/>
    </dgm:pt>
    <dgm:pt modelId="{7DC18CA6-20B7-4D90-AAEC-285F2E418E0F}" type="pres">
      <dgm:prSet presAssocID="{46E8DE49-B176-49E0-BFD1-C210048636C0}" presName="pillars" presStyleCnt="0"/>
      <dgm:spPr/>
    </dgm:pt>
    <dgm:pt modelId="{1B34C736-5F68-4BF0-BCB5-0FF9FAA7AFE4}" type="pres">
      <dgm:prSet presAssocID="{46E8DE49-B176-49E0-BFD1-C210048636C0}" presName="pillar1" presStyleLbl="node1" presStyleIdx="0" presStyleCnt="4" custScaleX="99805" custScaleY="122410">
        <dgm:presLayoutVars>
          <dgm:bulletEnabled val="1"/>
        </dgm:presLayoutVars>
      </dgm:prSet>
      <dgm:spPr/>
    </dgm:pt>
    <dgm:pt modelId="{A1F833ED-9148-440C-AFDA-B1473A6F0A64}" type="pres">
      <dgm:prSet presAssocID="{93E3F8A0-FC7E-4A68-AA4A-499AE69CB998}" presName="pillarX" presStyleLbl="node1" presStyleIdx="1" presStyleCnt="4" custScaleX="99805" custScaleY="122410">
        <dgm:presLayoutVars>
          <dgm:bulletEnabled val="1"/>
        </dgm:presLayoutVars>
      </dgm:prSet>
      <dgm:spPr/>
    </dgm:pt>
    <dgm:pt modelId="{846C3316-BB27-4766-BDCC-89AD20048054}" type="pres">
      <dgm:prSet presAssocID="{7A53DA0F-49F0-4538-9761-EF963447105A}" presName="pillarX" presStyleLbl="node1" presStyleIdx="2" presStyleCnt="4" custScaleX="99805" custScaleY="122410">
        <dgm:presLayoutVars>
          <dgm:bulletEnabled val="1"/>
        </dgm:presLayoutVars>
      </dgm:prSet>
      <dgm:spPr/>
    </dgm:pt>
    <dgm:pt modelId="{55BC2692-EA01-4CE4-884A-796DA97A5FFE}" type="pres">
      <dgm:prSet presAssocID="{8AB8B202-A263-4927-ADB8-3E7FF21E3A65}" presName="pillarX" presStyleLbl="node1" presStyleIdx="3" presStyleCnt="4" custScaleX="99805" custScaleY="122410">
        <dgm:presLayoutVars>
          <dgm:bulletEnabled val="1"/>
        </dgm:presLayoutVars>
      </dgm:prSet>
      <dgm:spPr/>
    </dgm:pt>
    <dgm:pt modelId="{3DC954BB-7E8A-40DF-924C-570162C42BB7}" type="pres">
      <dgm:prSet presAssocID="{46E8DE49-B176-49E0-BFD1-C210048636C0}" presName="base" presStyleLbl="dkBgShp" presStyleIdx="1" presStyleCnt="2" custScaleX="100000" custScaleY="57984" custLinFactNeighborY="59162"/>
      <dgm:spPr>
        <a:solidFill>
          <a:schemeClr val="accent1"/>
        </a:solidFill>
        <a:ln w="12700">
          <a:solidFill>
            <a:schemeClr val="bg1">
              <a:lumMod val="10000"/>
            </a:schemeClr>
          </a:solidFill>
        </a:ln>
      </dgm:spPr>
    </dgm:pt>
  </dgm:ptLst>
  <dgm:cxnLst>
    <dgm:cxn modelId="{FDAEE940-F7FB-498D-A3F2-AC8C6C087C2D}" type="presOf" srcId="{93E3F8A0-FC7E-4A68-AA4A-499AE69CB998}" destId="{A1F833ED-9148-440C-AFDA-B1473A6F0A64}" srcOrd="0" destOrd="0" presId="urn:microsoft.com/office/officeart/2005/8/layout/hList3"/>
    <dgm:cxn modelId="{F436E063-ABAB-4997-B673-399CB2944C97}" srcId="{46E8DE49-B176-49E0-BFD1-C210048636C0}" destId="{93E3F8A0-FC7E-4A68-AA4A-499AE69CB998}" srcOrd="1" destOrd="0" parTransId="{16B77B2C-2999-4A94-BD25-6BD89607ED79}" sibTransId="{0C8A3F42-CA83-4B56-A11C-8139522C8501}"/>
    <dgm:cxn modelId="{4B889F77-69E3-458C-96CB-7A1835DC55F7}" type="presOf" srcId="{7A53DA0F-49F0-4538-9761-EF963447105A}" destId="{846C3316-BB27-4766-BDCC-89AD20048054}" srcOrd="0" destOrd="0" presId="urn:microsoft.com/office/officeart/2005/8/layout/hList3"/>
    <dgm:cxn modelId="{B8236758-F900-4C42-A437-B1FE2A87EFA1}" type="presOf" srcId="{CFDCF62B-FD15-4AA2-8D39-7CF4EF442830}" destId="{3463E2AE-FEB6-4941-B4A7-62C7437C0106}" srcOrd="0" destOrd="0" presId="urn:microsoft.com/office/officeart/2005/8/layout/hList3"/>
    <dgm:cxn modelId="{BDA22286-0A2A-44E3-A4E0-6B153EE3DB3F}" type="presOf" srcId="{46E8DE49-B176-49E0-BFD1-C210048636C0}" destId="{CE4F76D0-1FD1-4666-AFC4-CE9BE0E0F8BA}" srcOrd="0" destOrd="0" presId="urn:microsoft.com/office/officeart/2005/8/layout/hList3"/>
    <dgm:cxn modelId="{E23D1CA8-7D42-4261-971F-3361ADF563F4}" srcId="{46E8DE49-B176-49E0-BFD1-C210048636C0}" destId="{7A53DA0F-49F0-4538-9761-EF963447105A}" srcOrd="2" destOrd="0" parTransId="{A2804452-8BDD-4541-AAA1-D6331428B9F6}" sibTransId="{4596E6EA-25DA-467D-92CA-539B8A5DEE8B}"/>
    <dgm:cxn modelId="{861797AD-E316-4A1A-8C95-38EDDE147BAC}" type="presOf" srcId="{8AB8B202-A263-4927-ADB8-3E7FF21E3A65}" destId="{55BC2692-EA01-4CE4-884A-796DA97A5FFE}" srcOrd="0" destOrd="0" presId="urn:microsoft.com/office/officeart/2005/8/layout/hList3"/>
    <dgm:cxn modelId="{BA3C03AE-0BEC-4ADB-BE14-BA7028B82BAB}" srcId="{46E8DE49-B176-49E0-BFD1-C210048636C0}" destId="{753FE8A5-CE1E-4D1B-8092-469411FEEAC1}" srcOrd="0" destOrd="0" parTransId="{AB6F4DA7-53EF-49B4-952B-C388ABA14279}" sibTransId="{2B72EC23-7A67-4DB4-B123-5D1896D38271}"/>
    <dgm:cxn modelId="{FCFE23C4-4F29-483F-81B8-514323082740}" type="presOf" srcId="{753FE8A5-CE1E-4D1B-8092-469411FEEAC1}" destId="{1B34C736-5F68-4BF0-BCB5-0FF9FAA7AFE4}" srcOrd="0" destOrd="0" presId="urn:microsoft.com/office/officeart/2005/8/layout/hList3"/>
    <dgm:cxn modelId="{83B726D6-C2EE-4CFC-B1C1-6D7EB922398D}" srcId="{CFDCF62B-FD15-4AA2-8D39-7CF4EF442830}" destId="{46E8DE49-B176-49E0-BFD1-C210048636C0}" srcOrd="0" destOrd="0" parTransId="{8525A4F4-5695-4C4B-A860-00FB5309CCBF}" sibTransId="{4A6A31DF-C1B1-4275-8E4F-F6FF476CFCF1}"/>
    <dgm:cxn modelId="{B7A8FAF6-BB50-4B08-8375-FFD34AB16CC7}" srcId="{46E8DE49-B176-49E0-BFD1-C210048636C0}" destId="{8AB8B202-A263-4927-ADB8-3E7FF21E3A65}" srcOrd="3" destOrd="0" parTransId="{550AD406-0619-4782-B7D0-2AC9C38DF703}" sibTransId="{BAD3560B-5E7A-4A74-8C22-50C28EA91BC1}"/>
    <dgm:cxn modelId="{0CEFBDD6-16F1-4C38-A516-9DF0715AF404}" type="presParOf" srcId="{3463E2AE-FEB6-4941-B4A7-62C7437C0106}" destId="{CE4F76D0-1FD1-4666-AFC4-CE9BE0E0F8BA}" srcOrd="0" destOrd="0" presId="urn:microsoft.com/office/officeart/2005/8/layout/hList3"/>
    <dgm:cxn modelId="{DB57C8E0-8567-4ADC-BBCF-209ECFDD1F99}" type="presParOf" srcId="{3463E2AE-FEB6-4941-B4A7-62C7437C0106}" destId="{7DC18CA6-20B7-4D90-AAEC-285F2E418E0F}" srcOrd="1" destOrd="0" presId="urn:microsoft.com/office/officeart/2005/8/layout/hList3"/>
    <dgm:cxn modelId="{4A154CAB-4B87-4432-BCE9-0B833197B291}" type="presParOf" srcId="{7DC18CA6-20B7-4D90-AAEC-285F2E418E0F}" destId="{1B34C736-5F68-4BF0-BCB5-0FF9FAA7AFE4}" srcOrd="0" destOrd="0" presId="urn:microsoft.com/office/officeart/2005/8/layout/hList3"/>
    <dgm:cxn modelId="{27C0CF61-2B1B-4618-9535-2503AE543FBE}" type="presParOf" srcId="{7DC18CA6-20B7-4D90-AAEC-285F2E418E0F}" destId="{A1F833ED-9148-440C-AFDA-B1473A6F0A64}" srcOrd="1" destOrd="0" presId="urn:microsoft.com/office/officeart/2005/8/layout/hList3"/>
    <dgm:cxn modelId="{F7A4FF72-68F3-457D-BF4A-D044D6CE8E39}" type="presParOf" srcId="{7DC18CA6-20B7-4D90-AAEC-285F2E418E0F}" destId="{846C3316-BB27-4766-BDCC-89AD20048054}" srcOrd="2" destOrd="0" presId="urn:microsoft.com/office/officeart/2005/8/layout/hList3"/>
    <dgm:cxn modelId="{FAE8F69C-B2CE-448F-AF70-DBF00D99F54B}" type="presParOf" srcId="{7DC18CA6-20B7-4D90-AAEC-285F2E418E0F}" destId="{55BC2692-EA01-4CE4-884A-796DA97A5FFE}" srcOrd="3" destOrd="0" presId="urn:microsoft.com/office/officeart/2005/8/layout/hList3"/>
    <dgm:cxn modelId="{D9555971-F9C9-40DC-87DF-7722B1ECD949}" type="presParOf" srcId="{3463E2AE-FEB6-4941-B4A7-62C7437C0106}" destId="{3DC954BB-7E8A-40DF-924C-570162C42BB7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FDCF62B-FD15-4AA2-8D39-7CF4EF442830}" type="doc">
      <dgm:prSet loTypeId="urn:microsoft.com/office/officeart/2005/8/layout/hList3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AU"/>
        </a:p>
      </dgm:t>
    </dgm:pt>
    <dgm:pt modelId="{46E8DE49-B176-49E0-BFD1-C210048636C0}">
      <dgm:prSet phldrT="[Text]" custT="1"/>
      <dgm:spPr>
        <a:solidFill>
          <a:schemeClr val="accent1">
            <a:lumMod val="50000"/>
          </a:schemeClr>
        </a:solidFill>
        <a:ln w="12700">
          <a:solidFill>
            <a:schemeClr val="bg1">
              <a:lumMod val="10000"/>
            </a:schemeClr>
          </a:solidFill>
        </a:ln>
      </dgm:spPr>
      <dgm:t>
        <a:bodyPr/>
        <a:lstStyle/>
        <a:p>
          <a:r>
            <a:rPr lang="en-US" sz="2400">
              <a:latin typeface="+mj-lt"/>
            </a:rPr>
            <a:t>Inclusive Employability Pillars</a:t>
          </a:r>
          <a:endParaRPr lang="en-AU" sz="2400">
            <a:latin typeface="+mj-lt"/>
          </a:endParaRPr>
        </a:p>
      </dgm:t>
      <dgm:extLst>
        <a:ext uri="{E40237B7-FDA0-4F09-8148-C483321AD2D9}">
          <dgm14:cNvPr xmlns:dgm14="http://schemas.microsoft.com/office/drawing/2010/diagram" id="0" name="" descr="Inclusive Employability Pillars:&#10;1. Student Empowerment&#10;2. Inclusive Governance&#10;3. Staff Engagement&#10;4. Industry Engagement"/>
        </a:ext>
      </dgm:extLst>
    </dgm:pt>
    <dgm:pt modelId="{8525A4F4-5695-4C4B-A860-00FB5309CCBF}" type="parTrans" cxnId="{83B726D6-C2EE-4CFC-B1C1-6D7EB922398D}">
      <dgm:prSet/>
      <dgm:spPr/>
      <dgm:t>
        <a:bodyPr/>
        <a:lstStyle/>
        <a:p>
          <a:endParaRPr lang="en-AU"/>
        </a:p>
      </dgm:t>
    </dgm:pt>
    <dgm:pt modelId="{4A6A31DF-C1B1-4275-8E4F-F6FF476CFCF1}" type="sibTrans" cxnId="{83B726D6-C2EE-4CFC-B1C1-6D7EB922398D}">
      <dgm:prSet/>
      <dgm:spPr/>
      <dgm:t>
        <a:bodyPr/>
        <a:lstStyle/>
        <a:p>
          <a:endParaRPr lang="en-AU"/>
        </a:p>
      </dgm:t>
    </dgm:pt>
    <dgm:pt modelId="{93E3F8A0-FC7E-4A68-AA4A-499AE69CB998}">
      <dgm:prSet phldrT="[Text]" custT="1"/>
      <dgm:spPr>
        <a:solidFill>
          <a:schemeClr val="bg2">
            <a:lumMod val="95000"/>
          </a:schemeClr>
        </a:solidFill>
        <a:ln w="12700">
          <a:solidFill>
            <a:schemeClr val="bg1">
              <a:lumMod val="10000"/>
            </a:schemeClr>
          </a:solidFill>
        </a:ln>
      </dgm:spPr>
      <dgm:t>
        <a:bodyPr lIns="180000" rIns="180000"/>
        <a:lstStyle/>
        <a:p>
          <a:r>
            <a:rPr lang="en-US" sz="2400"/>
            <a:t>Inclusive Governance</a:t>
          </a:r>
          <a:endParaRPr lang="en-AU" sz="2400"/>
        </a:p>
      </dgm:t>
    </dgm:pt>
    <dgm:pt modelId="{16B77B2C-2999-4A94-BD25-6BD89607ED79}" type="parTrans" cxnId="{F436E063-ABAB-4997-B673-399CB2944C97}">
      <dgm:prSet/>
      <dgm:spPr/>
      <dgm:t>
        <a:bodyPr/>
        <a:lstStyle/>
        <a:p>
          <a:endParaRPr lang="en-AU"/>
        </a:p>
      </dgm:t>
    </dgm:pt>
    <dgm:pt modelId="{0C8A3F42-CA83-4B56-A11C-8139522C8501}" type="sibTrans" cxnId="{F436E063-ABAB-4997-B673-399CB2944C97}">
      <dgm:prSet/>
      <dgm:spPr/>
      <dgm:t>
        <a:bodyPr/>
        <a:lstStyle/>
        <a:p>
          <a:endParaRPr lang="en-AU"/>
        </a:p>
      </dgm:t>
    </dgm:pt>
    <dgm:pt modelId="{7A53DA0F-49F0-4538-9761-EF963447105A}">
      <dgm:prSet phldrT="[Text]" custT="1"/>
      <dgm:spPr>
        <a:solidFill>
          <a:schemeClr val="bg2">
            <a:lumMod val="95000"/>
          </a:schemeClr>
        </a:solidFill>
        <a:ln w="12700">
          <a:solidFill>
            <a:schemeClr val="bg1">
              <a:lumMod val="10000"/>
            </a:schemeClr>
          </a:solidFill>
        </a:ln>
      </dgm:spPr>
      <dgm:t>
        <a:bodyPr lIns="180000" rIns="180000"/>
        <a:lstStyle/>
        <a:p>
          <a:r>
            <a:rPr lang="en-US" sz="2400"/>
            <a:t>Staff Engagement</a:t>
          </a:r>
          <a:endParaRPr lang="en-AU" sz="2400"/>
        </a:p>
      </dgm:t>
    </dgm:pt>
    <dgm:pt modelId="{A2804452-8BDD-4541-AAA1-D6331428B9F6}" type="parTrans" cxnId="{E23D1CA8-7D42-4261-971F-3361ADF563F4}">
      <dgm:prSet/>
      <dgm:spPr/>
      <dgm:t>
        <a:bodyPr/>
        <a:lstStyle/>
        <a:p>
          <a:endParaRPr lang="en-AU"/>
        </a:p>
      </dgm:t>
    </dgm:pt>
    <dgm:pt modelId="{4596E6EA-25DA-467D-92CA-539B8A5DEE8B}" type="sibTrans" cxnId="{E23D1CA8-7D42-4261-971F-3361ADF563F4}">
      <dgm:prSet/>
      <dgm:spPr/>
      <dgm:t>
        <a:bodyPr/>
        <a:lstStyle/>
        <a:p>
          <a:endParaRPr lang="en-AU"/>
        </a:p>
      </dgm:t>
    </dgm:pt>
    <dgm:pt modelId="{8AB8B202-A263-4927-ADB8-3E7FF21E3A65}">
      <dgm:prSet custT="1"/>
      <dgm:spPr>
        <a:solidFill>
          <a:schemeClr val="accent1">
            <a:lumMod val="20000"/>
            <a:lumOff val="80000"/>
          </a:schemeClr>
        </a:solidFill>
        <a:ln w="12700">
          <a:solidFill>
            <a:schemeClr val="bg1">
              <a:lumMod val="10000"/>
            </a:schemeClr>
          </a:solidFill>
        </a:ln>
      </dgm:spPr>
      <dgm:t>
        <a:bodyPr lIns="180000" rIns="180000"/>
        <a:lstStyle/>
        <a:p>
          <a:r>
            <a:rPr lang="en-US" sz="2400"/>
            <a:t>Industry Engagement</a:t>
          </a:r>
          <a:endParaRPr lang="en-AU" sz="2400"/>
        </a:p>
      </dgm:t>
    </dgm:pt>
    <dgm:pt modelId="{550AD406-0619-4782-B7D0-2AC9C38DF703}" type="parTrans" cxnId="{B7A8FAF6-BB50-4B08-8375-FFD34AB16CC7}">
      <dgm:prSet/>
      <dgm:spPr/>
      <dgm:t>
        <a:bodyPr/>
        <a:lstStyle/>
        <a:p>
          <a:endParaRPr lang="en-AU"/>
        </a:p>
      </dgm:t>
    </dgm:pt>
    <dgm:pt modelId="{BAD3560B-5E7A-4A74-8C22-50C28EA91BC1}" type="sibTrans" cxnId="{B7A8FAF6-BB50-4B08-8375-FFD34AB16CC7}">
      <dgm:prSet/>
      <dgm:spPr/>
      <dgm:t>
        <a:bodyPr/>
        <a:lstStyle/>
        <a:p>
          <a:endParaRPr lang="en-AU"/>
        </a:p>
      </dgm:t>
    </dgm:pt>
    <dgm:pt modelId="{753FE8A5-CE1E-4D1B-8092-469411FEEAC1}">
      <dgm:prSet phldrT="[Text]" custT="1"/>
      <dgm:spPr>
        <a:solidFill>
          <a:schemeClr val="bg2">
            <a:lumMod val="95000"/>
          </a:schemeClr>
        </a:solidFill>
        <a:ln w="12700">
          <a:solidFill>
            <a:schemeClr val="bg1">
              <a:lumMod val="10000"/>
            </a:schemeClr>
          </a:solidFill>
        </a:ln>
      </dgm:spPr>
      <dgm:t>
        <a:bodyPr lIns="180000" rIns="180000"/>
        <a:lstStyle/>
        <a:p>
          <a:r>
            <a:rPr lang="en-US" sz="2400"/>
            <a:t>Student Empowerment</a:t>
          </a:r>
          <a:endParaRPr lang="en-AU" sz="2400"/>
        </a:p>
      </dgm:t>
    </dgm:pt>
    <dgm:pt modelId="{2B72EC23-7A67-4DB4-B123-5D1896D38271}" type="sibTrans" cxnId="{BA3C03AE-0BEC-4ADB-BE14-BA7028B82BAB}">
      <dgm:prSet/>
      <dgm:spPr/>
      <dgm:t>
        <a:bodyPr/>
        <a:lstStyle/>
        <a:p>
          <a:endParaRPr lang="en-AU"/>
        </a:p>
      </dgm:t>
    </dgm:pt>
    <dgm:pt modelId="{AB6F4DA7-53EF-49B4-952B-C388ABA14279}" type="parTrans" cxnId="{BA3C03AE-0BEC-4ADB-BE14-BA7028B82BAB}">
      <dgm:prSet/>
      <dgm:spPr/>
      <dgm:t>
        <a:bodyPr/>
        <a:lstStyle/>
        <a:p>
          <a:endParaRPr lang="en-AU"/>
        </a:p>
      </dgm:t>
    </dgm:pt>
    <dgm:pt modelId="{3463E2AE-FEB6-4941-B4A7-62C7437C0106}" type="pres">
      <dgm:prSet presAssocID="{CFDCF62B-FD15-4AA2-8D39-7CF4EF442830}" presName="composite" presStyleCnt="0">
        <dgm:presLayoutVars>
          <dgm:chMax val="1"/>
          <dgm:dir/>
          <dgm:resizeHandles val="exact"/>
        </dgm:presLayoutVars>
      </dgm:prSet>
      <dgm:spPr/>
    </dgm:pt>
    <dgm:pt modelId="{CE4F76D0-1FD1-4666-AFC4-CE9BE0E0F8BA}" type="pres">
      <dgm:prSet presAssocID="{46E8DE49-B176-49E0-BFD1-C210048636C0}" presName="roof" presStyleLbl="dkBgShp" presStyleIdx="0" presStyleCnt="2" custScaleX="100000" custScaleY="67648" custLinFactNeighborY="-33516"/>
      <dgm:spPr/>
    </dgm:pt>
    <dgm:pt modelId="{7DC18CA6-20B7-4D90-AAEC-285F2E418E0F}" type="pres">
      <dgm:prSet presAssocID="{46E8DE49-B176-49E0-BFD1-C210048636C0}" presName="pillars" presStyleCnt="0"/>
      <dgm:spPr/>
    </dgm:pt>
    <dgm:pt modelId="{1B34C736-5F68-4BF0-BCB5-0FF9FAA7AFE4}" type="pres">
      <dgm:prSet presAssocID="{46E8DE49-B176-49E0-BFD1-C210048636C0}" presName="pillar1" presStyleLbl="node1" presStyleIdx="0" presStyleCnt="4" custScaleX="99805" custScaleY="122410">
        <dgm:presLayoutVars>
          <dgm:bulletEnabled val="1"/>
        </dgm:presLayoutVars>
      </dgm:prSet>
      <dgm:spPr/>
    </dgm:pt>
    <dgm:pt modelId="{A1F833ED-9148-440C-AFDA-B1473A6F0A64}" type="pres">
      <dgm:prSet presAssocID="{93E3F8A0-FC7E-4A68-AA4A-499AE69CB998}" presName="pillarX" presStyleLbl="node1" presStyleIdx="1" presStyleCnt="4" custScaleX="99805" custScaleY="122410">
        <dgm:presLayoutVars>
          <dgm:bulletEnabled val="1"/>
        </dgm:presLayoutVars>
      </dgm:prSet>
      <dgm:spPr/>
    </dgm:pt>
    <dgm:pt modelId="{846C3316-BB27-4766-BDCC-89AD20048054}" type="pres">
      <dgm:prSet presAssocID="{7A53DA0F-49F0-4538-9761-EF963447105A}" presName="pillarX" presStyleLbl="node1" presStyleIdx="2" presStyleCnt="4" custScaleX="99805" custScaleY="122410">
        <dgm:presLayoutVars>
          <dgm:bulletEnabled val="1"/>
        </dgm:presLayoutVars>
      </dgm:prSet>
      <dgm:spPr/>
    </dgm:pt>
    <dgm:pt modelId="{55BC2692-EA01-4CE4-884A-796DA97A5FFE}" type="pres">
      <dgm:prSet presAssocID="{8AB8B202-A263-4927-ADB8-3E7FF21E3A65}" presName="pillarX" presStyleLbl="node1" presStyleIdx="3" presStyleCnt="4" custScaleX="99805" custScaleY="122410">
        <dgm:presLayoutVars>
          <dgm:bulletEnabled val="1"/>
        </dgm:presLayoutVars>
      </dgm:prSet>
      <dgm:spPr/>
    </dgm:pt>
    <dgm:pt modelId="{3DC954BB-7E8A-40DF-924C-570162C42BB7}" type="pres">
      <dgm:prSet presAssocID="{46E8DE49-B176-49E0-BFD1-C210048636C0}" presName="base" presStyleLbl="dkBgShp" presStyleIdx="1" presStyleCnt="2" custScaleX="100000" custScaleY="57984" custLinFactNeighborY="59162"/>
      <dgm:spPr>
        <a:solidFill>
          <a:schemeClr val="accent1"/>
        </a:solidFill>
        <a:ln w="12700">
          <a:solidFill>
            <a:schemeClr val="bg1">
              <a:lumMod val="10000"/>
            </a:schemeClr>
          </a:solidFill>
        </a:ln>
      </dgm:spPr>
    </dgm:pt>
  </dgm:ptLst>
  <dgm:cxnLst>
    <dgm:cxn modelId="{FDAEE940-F7FB-498D-A3F2-AC8C6C087C2D}" type="presOf" srcId="{93E3F8A0-FC7E-4A68-AA4A-499AE69CB998}" destId="{A1F833ED-9148-440C-AFDA-B1473A6F0A64}" srcOrd="0" destOrd="0" presId="urn:microsoft.com/office/officeart/2005/8/layout/hList3"/>
    <dgm:cxn modelId="{F436E063-ABAB-4997-B673-399CB2944C97}" srcId="{46E8DE49-B176-49E0-BFD1-C210048636C0}" destId="{93E3F8A0-FC7E-4A68-AA4A-499AE69CB998}" srcOrd="1" destOrd="0" parTransId="{16B77B2C-2999-4A94-BD25-6BD89607ED79}" sibTransId="{0C8A3F42-CA83-4B56-A11C-8139522C8501}"/>
    <dgm:cxn modelId="{4B889F77-69E3-458C-96CB-7A1835DC55F7}" type="presOf" srcId="{7A53DA0F-49F0-4538-9761-EF963447105A}" destId="{846C3316-BB27-4766-BDCC-89AD20048054}" srcOrd="0" destOrd="0" presId="urn:microsoft.com/office/officeart/2005/8/layout/hList3"/>
    <dgm:cxn modelId="{B8236758-F900-4C42-A437-B1FE2A87EFA1}" type="presOf" srcId="{CFDCF62B-FD15-4AA2-8D39-7CF4EF442830}" destId="{3463E2AE-FEB6-4941-B4A7-62C7437C0106}" srcOrd="0" destOrd="0" presId="urn:microsoft.com/office/officeart/2005/8/layout/hList3"/>
    <dgm:cxn modelId="{BDA22286-0A2A-44E3-A4E0-6B153EE3DB3F}" type="presOf" srcId="{46E8DE49-B176-49E0-BFD1-C210048636C0}" destId="{CE4F76D0-1FD1-4666-AFC4-CE9BE0E0F8BA}" srcOrd="0" destOrd="0" presId="urn:microsoft.com/office/officeart/2005/8/layout/hList3"/>
    <dgm:cxn modelId="{E23D1CA8-7D42-4261-971F-3361ADF563F4}" srcId="{46E8DE49-B176-49E0-BFD1-C210048636C0}" destId="{7A53DA0F-49F0-4538-9761-EF963447105A}" srcOrd="2" destOrd="0" parTransId="{A2804452-8BDD-4541-AAA1-D6331428B9F6}" sibTransId="{4596E6EA-25DA-467D-92CA-539B8A5DEE8B}"/>
    <dgm:cxn modelId="{861797AD-E316-4A1A-8C95-38EDDE147BAC}" type="presOf" srcId="{8AB8B202-A263-4927-ADB8-3E7FF21E3A65}" destId="{55BC2692-EA01-4CE4-884A-796DA97A5FFE}" srcOrd="0" destOrd="0" presId="urn:microsoft.com/office/officeart/2005/8/layout/hList3"/>
    <dgm:cxn modelId="{BA3C03AE-0BEC-4ADB-BE14-BA7028B82BAB}" srcId="{46E8DE49-B176-49E0-BFD1-C210048636C0}" destId="{753FE8A5-CE1E-4D1B-8092-469411FEEAC1}" srcOrd="0" destOrd="0" parTransId="{AB6F4DA7-53EF-49B4-952B-C388ABA14279}" sibTransId="{2B72EC23-7A67-4DB4-B123-5D1896D38271}"/>
    <dgm:cxn modelId="{FCFE23C4-4F29-483F-81B8-514323082740}" type="presOf" srcId="{753FE8A5-CE1E-4D1B-8092-469411FEEAC1}" destId="{1B34C736-5F68-4BF0-BCB5-0FF9FAA7AFE4}" srcOrd="0" destOrd="0" presId="urn:microsoft.com/office/officeart/2005/8/layout/hList3"/>
    <dgm:cxn modelId="{83B726D6-C2EE-4CFC-B1C1-6D7EB922398D}" srcId="{CFDCF62B-FD15-4AA2-8D39-7CF4EF442830}" destId="{46E8DE49-B176-49E0-BFD1-C210048636C0}" srcOrd="0" destOrd="0" parTransId="{8525A4F4-5695-4C4B-A860-00FB5309CCBF}" sibTransId="{4A6A31DF-C1B1-4275-8E4F-F6FF476CFCF1}"/>
    <dgm:cxn modelId="{B7A8FAF6-BB50-4B08-8375-FFD34AB16CC7}" srcId="{46E8DE49-B176-49E0-BFD1-C210048636C0}" destId="{8AB8B202-A263-4927-ADB8-3E7FF21E3A65}" srcOrd="3" destOrd="0" parTransId="{550AD406-0619-4782-B7D0-2AC9C38DF703}" sibTransId="{BAD3560B-5E7A-4A74-8C22-50C28EA91BC1}"/>
    <dgm:cxn modelId="{0CEFBDD6-16F1-4C38-A516-9DF0715AF404}" type="presParOf" srcId="{3463E2AE-FEB6-4941-B4A7-62C7437C0106}" destId="{CE4F76D0-1FD1-4666-AFC4-CE9BE0E0F8BA}" srcOrd="0" destOrd="0" presId="urn:microsoft.com/office/officeart/2005/8/layout/hList3"/>
    <dgm:cxn modelId="{DB57C8E0-8567-4ADC-BBCF-209ECFDD1F99}" type="presParOf" srcId="{3463E2AE-FEB6-4941-B4A7-62C7437C0106}" destId="{7DC18CA6-20B7-4D90-AAEC-285F2E418E0F}" srcOrd="1" destOrd="0" presId="urn:microsoft.com/office/officeart/2005/8/layout/hList3"/>
    <dgm:cxn modelId="{4A154CAB-4B87-4432-BCE9-0B833197B291}" type="presParOf" srcId="{7DC18CA6-20B7-4D90-AAEC-285F2E418E0F}" destId="{1B34C736-5F68-4BF0-BCB5-0FF9FAA7AFE4}" srcOrd="0" destOrd="0" presId="urn:microsoft.com/office/officeart/2005/8/layout/hList3"/>
    <dgm:cxn modelId="{27C0CF61-2B1B-4618-9535-2503AE543FBE}" type="presParOf" srcId="{7DC18CA6-20B7-4D90-AAEC-285F2E418E0F}" destId="{A1F833ED-9148-440C-AFDA-B1473A6F0A64}" srcOrd="1" destOrd="0" presId="urn:microsoft.com/office/officeart/2005/8/layout/hList3"/>
    <dgm:cxn modelId="{F7A4FF72-68F3-457D-BF4A-D044D6CE8E39}" type="presParOf" srcId="{7DC18CA6-20B7-4D90-AAEC-285F2E418E0F}" destId="{846C3316-BB27-4766-BDCC-89AD20048054}" srcOrd="2" destOrd="0" presId="urn:microsoft.com/office/officeart/2005/8/layout/hList3"/>
    <dgm:cxn modelId="{FAE8F69C-B2CE-448F-AF70-DBF00D99F54B}" type="presParOf" srcId="{7DC18CA6-20B7-4D90-AAEC-285F2E418E0F}" destId="{55BC2692-EA01-4CE4-884A-796DA97A5FFE}" srcOrd="3" destOrd="0" presId="urn:microsoft.com/office/officeart/2005/8/layout/hList3"/>
    <dgm:cxn modelId="{D9555971-F9C9-40DC-87DF-7722B1ECD949}" type="presParOf" srcId="{3463E2AE-FEB6-4941-B4A7-62C7437C0106}" destId="{3DC954BB-7E8A-40DF-924C-570162C42BB7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FDCF62B-FD15-4AA2-8D39-7CF4EF442830}" type="doc">
      <dgm:prSet loTypeId="urn:microsoft.com/office/officeart/2005/8/layout/hList3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AU"/>
        </a:p>
      </dgm:t>
    </dgm:pt>
    <dgm:pt modelId="{46E8DE49-B176-49E0-BFD1-C210048636C0}">
      <dgm:prSet phldrT="[Text]" custT="1"/>
      <dgm:spPr>
        <a:solidFill>
          <a:schemeClr val="accent1">
            <a:lumMod val="50000"/>
          </a:schemeClr>
        </a:solidFill>
        <a:ln w="12700">
          <a:solidFill>
            <a:schemeClr val="bg1">
              <a:lumMod val="10000"/>
            </a:schemeClr>
          </a:solidFill>
        </a:ln>
      </dgm:spPr>
      <dgm:t>
        <a:bodyPr/>
        <a:lstStyle/>
        <a:p>
          <a:r>
            <a:rPr lang="en-US" sz="2400">
              <a:latin typeface="+mj-lt"/>
            </a:rPr>
            <a:t>Inclusive Employability Pillars</a:t>
          </a:r>
          <a:endParaRPr lang="en-AU" sz="2400">
            <a:latin typeface="+mj-lt"/>
          </a:endParaRPr>
        </a:p>
      </dgm:t>
    </dgm:pt>
    <dgm:pt modelId="{8525A4F4-5695-4C4B-A860-00FB5309CCBF}" type="parTrans" cxnId="{83B726D6-C2EE-4CFC-B1C1-6D7EB922398D}">
      <dgm:prSet/>
      <dgm:spPr/>
      <dgm:t>
        <a:bodyPr/>
        <a:lstStyle/>
        <a:p>
          <a:endParaRPr lang="en-AU"/>
        </a:p>
      </dgm:t>
    </dgm:pt>
    <dgm:pt modelId="{4A6A31DF-C1B1-4275-8E4F-F6FF476CFCF1}" type="sibTrans" cxnId="{83B726D6-C2EE-4CFC-B1C1-6D7EB922398D}">
      <dgm:prSet/>
      <dgm:spPr/>
      <dgm:t>
        <a:bodyPr/>
        <a:lstStyle/>
        <a:p>
          <a:endParaRPr lang="en-AU"/>
        </a:p>
      </dgm:t>
    </dgm:pt>
    <dgm:pt modelId="{93E3F8A0-FC7E-4A68-AA4A-499AE69CB998}">
      <dgm:prSet phldrT="[Text]" custT="1"/>
      <dgm:spPr>
        <a:solidFill>
          <a:schemeClr val="bg2">
            <a:lumMod val="95000"/>
          </a:schemeClr>
        </a:solidFill>
        <a:ln w="12700">
          <a:solidFill>
            <a:schemeClr val="bg1">
              <a:lumMod val="10000"/>
            </a:schemeClr>
          </a:solidFill>
        </a:ln>
      </dgm:spPr>
      <dgm:t>
        <a:bodyPr lIns="180000" tIns="396000" rIns="180000" anchor="t"/>
        <a:lstStyle/>
        <a:p>
          <a:r>
            <a:rPr lang="en-US" sz="2400"/>
            <a:t>Inclusive Governance</a:t>
          </a:r>
          <a:endParaRPr lang="en-AU" sz="2400"/>
        </a:p>
      </dgm:t>
    </dgm:pt>
    <dgm:pt modelId="{16B77B2C-2999-4A94-BD25-6BD89607ED79}" type="parTrans" cxnId="{F436E063-ABAB-4997-B673-399CB2944C97}">
      <dgm:prSet/>
      <dgm:spPr/>
      <dgm:t>
        <a:bodyPr/>
        <a:lstStyle/>
        <a:p>
          <a:endParaRPr lang="en-AU"/>
        </a:p>
      </dgm:t>
    </dgm:pt>
    <dgm:pt modelId="{0C8A3F42-CA83-4B56-A11C-8139522C8501}" type="sibTrans" cxnId="{F436E063-ABAB-4997-B673-399CB2944C97}">
      <dgm:prSet/>
      <dgm:spPr/>
      <dgm:t>
        <a:bodyPr/>
        <a:lstStyle/>
        <a:p>
          <a:endParaRPr lang="en-AU"/>
        </a:p>
      </dgm:t>
    </dgm:pt>
    <dgm:pt modelId="{7A53DA0F-49F0-4538-9761-EF963447105A}">
      <dgm:prSet phldrT="[Text]" custT="1"/>
      <dgm:spPr>
        <a:solidFill>
          <a:schemeClr val="bg2">
            <a:lumMod val="95000"/>
          </a:schemeClr>
        </a:solidFill>
        <a:ln w="12700">
          <a:solidFill>
            <a:schemeClr val="bg1">
              <a:lumMod val="10000"/>
            </a:schemeClr>
          </a:solidFill>
        </a:ln>
      </dgm:spPr>
      <dgm:t>
        <a:bodyPr lIns="180000" tIns="396000" rIns="180000" anchor="t"/>
        <a:lstStyle/>
        <a:p>
          <a:r>
            <a:rPr lang="en-US" sz="2400"/>
            <a:t>Staff Engagement</a:t>
          </a:r>
          <a:endParaRPr lang="en-AU" sz="2400"/>
        </a:p>
      </dgm:t>
    </dgm:pt>
    <dgm:pt modelId="{A2804452-8BDD-4541-AAA1-D6331428B9F6}" type="parTrans" cxnId="{E23D1CA8-7D42-4261-971F-3361ADF563F4}">
      <dgm:prSet/>
      <dgm:spPr/>
      <dgm:t>
        <a:bodyPr/>
        <a:lstStyle/>
        <a:p>
          <a:endParaRPr lang="en-AU"/>
        </a:p>
      </dgm:t>
    </dgm:pt>
    <dgm:pt modelId="{4596E6EA-25DA-467D-92CA-539B8A5DEE8B}" type="sibTrans" cxnId="{E23D1CA8-7D42-4261-971F-3361ADF563F4}">
      <dgm:prSet/>
      <dgm:spPr/>
      <dgm:t>
        <a:bodyPr/>
        <a:lstStyle/>
        <a:p>
          <a:endParaRPr lang="en-AU"/>
        </a:p>
      </dgm:t>
    </dgm:pt>
    <dgm:pt modelId="{8AB8B202-A263-4927-ADB8-3E7FF21E3A65}">
      <dgm:prSet custT="1"/>
      <dgm:spPr>
        <a:solidFill>
          <a:schemeClr val="bg2">
            <a:lumMod val="95000"/>
          </a:schemeClr>
        </a:solidFill>
        <a:ln w="12700">
          <a:solidFill>
            <a:schemeClr val="bg1">
              <a:lumMod val="10000"/>
            </a:schemeClr>
          </a:solidFill>
        </a:ln>
      </dgm:spPr>
      <dgm:t>
        <a:bodyPr lIns="180000" tIns="396000" rIns="180000" anchor="t"/>
        <a:lstStyle/>
        <a:p>
          <a:r>
            <a:rPr lang="en-US" sz="2400"/>
            <a:t>Industry Engagement</a:t>
          </a:r>
          <a:endParaRPr lang="en-AU" sz="2400"/>
        </a:p>
      </dgm:t>
    </dgm:pt>
    <dgm:pt modelId="{550AD406-0619-4782-B7D0-2AC9C38DF703}" type="parTrans" cxnId="{B7A8FAF6-BB50-4B08-8375-FFD34AB16CC7}">
      <dgm:prSet/>
      <dgm:spPr/>
      <dgm:t>
        <a:bodyPr/>
        <a:lstStyle/>
        <a:p>
          <a:endParaRPr lang="en-AU"/>
        </a:p>
      </dgm:t>
    </dgm:pt>
    <dgm:pt modelId="{BAD3560B-5E7A-4A74-8C22-50C28EA91BC1}" type="sibTrans" cxnId="{B7A8FAF6-BB50-4B08-8375-FFD34AB16CC7}">
      <dgm:prSet/>
      <dgm:spPr/>
      <dgm:t>
        <a:bodyPr/>
        <a:lstStyle/>
        <a:p>
          <a:endParaRPr lang="en-AU"/>
        </a:p>
      </dgm:t>
    </dgm:pt>
    <dgm:pt modelId="{753FE8A5-CE1E-4D1B-8092-469411FEEAC1}">
      <dgm:prSet phldrT="[Text]" custT="1"/>
      <dgm:spPr>
        <a:solidFill>
          <a:schemeClr val="bg2">
            <a:lumMod val="95000"/>
          </a:schemeClr>
        </a:solidFill>
        <a:ln w="12700">
          <a:solidFill>
            <a:schemeClr val="bg1">
              <a:lumMod val="10000"/>
            </a:schemeClr>
          </a:solidFill>
        </a:ln>
      </dgm:spPr>
      <dgm:t>
        <a:bodyPr lIns="180000" tIns="396000" rIns="180000" anchor="t"/>
        <a:lstStyle/>
        <a:p>
          <a:r>
            <a:rPr lang="en-US" sz="2400"/>
            <a:t>Student Empowerment</a:t>
          </a:r>
          <a:endParaRPr lang="en-AU" sz="2400"/>
        </a:p>
      </dgm:t>
    </dgm:pt>
    <dgm:pt modelId="{2B72EC23-7A67-4DB4-B123-5D1896D38271}" type="sibTrans" cxnId="{BA3C03AE-0BEC-4ADB-BE14-BA7028B82BAB}">
      <dgm:prSet/>
      <dgm:spPr/>
      <dgm:t>
        <a:bodyPr/>
        <a:lstStyle/>
        <a:p>
          <a:endParaRPr lang="en-AU"/>
        </a:p>
      </dgm:t>
    </dgm:pt>
    <dgm:pt modelId="{AB6F4DA7-53EF-49B4-952B-C388ABA14279}" type="parTrans" cxnId="{BA3C03AE-0BEC-4ADB-BE14-BA7028B82BAB}">
      <dgm:prSet/>
      <dgm:spPr/>
      <dgm:t>
        <a:bodyPr/>
        <a:lstStyle/>
        <a:p>
          <a:endParaRPr lang="en-AU"/>
        </a:p>
      </dgm:t>
    </dgm:pt>
    <dgm:pt modelId="{3463E2AE-FEB6-4941-B4A7-62C7437C0106}" type="pres">
      <dgm:prSet presAssocID="{CFDCF62B-FD15-4AA2-8D39-7CF4EF442830}" presName="composite" presStyleCnt="0">
        <dgm:presLayoutVars>
          <dgm:chMax val="1"/>
          <dgm:dir/>
          <dgm:resizeHandles val="exact"/>
        </dgm:presLayoutVars>
      </dgm:prSet>
      <dgm:spPr/>
    </dgm:pt>
    <dgm:pt modelId="{CE4F76D0-1FD1-4666-AFC4-CE9BE0E0F8BA}" type="pres">
      <dgm:prSet presAssocID="{46E8DE49-B176-49E0-BFD1-C210048636C0}" presName="roof" presStyleLbl="dkBgShp" presStyleIdx="0" presStyleCnt="2" custScaleX="100000" custScaleY="67648" custLinFactNeighborY="-33516"/>
      <dgm:spPr/>
    </dgm:pt>
    <dgm:pt modelId="{7DC18CA6-20B7-4D90-AAEC-285F2E418E0F}" type="pres">
      <dgm:prSet presAssocID="{46E8DE49-B176-49E0-BFD1-C210048636C0}" presName="pillars" presStyleCnt="0"/>
      <dgm:spPr/>
    </dgm:pt>
    <dgm:pt modelId="{1B34C736-5F68-4BF0-BCB5-0FF9FAA7AFE4}" type="pres">
      <dgm:prSet presAssocID="{46E8DE49-B176-49E0-BFD1-C210048636C0}" presName="pillar1" presStyleLbl="node1" presStyleIdx="0" presStyleCnt="4" custScaleX="99805" custScaleY="122410">
        <dgm:presLayoutVars>
          <dgm:bulletEnabled val="1"/>
        </dgm:presLayoutVars>
      </dgm:prSet>
      <dgm:spPr/>
    </dgm:pt>
    <dgm:pt modelId="{A1F833ED-9148-440C-AFDA-B1473A6F0A64}" type="pres">
      <dgm:prSet presAssocID="{93E3F8A0-FC7E-4A68-AA4A-499AE69CB998}" presName="pillarX" presStyleLbl="node1" presStyleIdx="1" presStyleCnt="4" custScaleX="99805" custScaleY="122410">
        <dgm:presLayoutVars>
          <dgm:bulletEnabled val="1"/>
        </dgm:presLayoutVars>
      </dgm:prSet>
      <dgm:spPr/>
    </dgm:pt>
    <dgm:pt modelId="{846C3316-BB27-4766-BDCC-89AD20048054}" type="pres">
      <dgm:prSet presAssocID="{7A53DA0F-49F0-4538-9761-EF963447105A}" presName="pillarX" presStyleLbl="node1" presStyleIdx="2" presStyleCnt="4" custScaleX="99805" custScaleY="122410">
        <dgm:presLayoutVars>
          <dgm:bulletEnabled val="1"/>
        </dgm:presLayoutVars>
      </dgm:prSet>
      <dgm:spPr/>
    </dgm:pt>
    <dgm:pt modelId="{55BC2692-EA01-4CE4-884A-796DA97A5FFE}" type="pres">
      <dgm:prSet presAssocID="{8AB8B202-A263-4927-ADB8-3E7FF21E3A65}" presName="pillarX" presStyleLbl="node1" presStyleIdx="3" presStyleCnt="4" custScaleX="99805" custScaleY="122410">
        <dgm:presLayoutVars>
          <dgm:bulletEnabled val="1"/>
        </dgm:presLayoutVars>
      </dgm:prSet>
      <dgm:spPr/>
    </dgm:pt>
    <dgm:pt modelId="{3DC954BB-7E8A-40DF-924C-570162C42BB7}" type="pres">
      <dgm:prSet presAssocID="{46E8DE49-B176-49E0-BFD1-C210048636C0}" presName="base" presStyleLbl="dkBgShp" presStyleIdx="1" presStyleCnt="2" custScaleX="100000" custScaleY="57984" custLinFactNeighborY="59162"/>
      <dgm:spPr>
        <a:solidFill>
          <a:schemeClr val="accent1"/>
        </a:solidFill>
        <a:ln w="12700">
          <a:solidFill>
            <a:schemeClr val="bg1">
              <a:lumMod val="10000"/>
            </a:schemeClr>
          </a:solidFill>
        </a:ln>
      </dgm:spPr>
    </dgm:pt>
  </dgm:ptLst>
  <dgm:cxnLst>
    <dgm:cxn modelId="{FDAEE940-F7FB-498D-A3F2-AC8C6C087C2D}" type="presOf" srcId="{93E3F8A0-FC7E-4A68-AA4A-499AE69CB998}" destId="{A1F833ED-9148-440C-AFDA-B1473A6F0A64}" srcOrd="0" destOrd="0" presId="urn:microsoft.com/office/officeart/2005/8/layout/hList3"/>
    <dgm:cxn modelId="{F436E063-ABAB-4997-B673-399CB2944C97}" srcId="{46E8DE49-B176-49E0-BFD1-C210048636C0}" destId="{93E3F8A0-FC7E-4A68-AA4A-499AE69CB998}" srcOrd="1" destOrd="0" parTransId="{16B77B2C-2999-4A94-BD25-6BD89607ED79}" sibTransId="{0C8A3F42-CA83-4B56-A11C-8139522C8501}"/>
    <dgm:cxn modelId="{4B889F77-69E3-458C-96CB-7A1835DC55F7}" type="presOf" srcId="{7A53DA0F-49F0-4538-9761-EF963447105A}" destId="{846C3316-BB27-4766-BDCC-89AD20048054}" srcOrd="0" destOrd="0" presId="urn:microsoft.com/office/officeart/2005/8/layout/hList3"/>
    <dgm:cxn modelId="{B8236758-F900-4C42-A437-B1FE2A87EFA1}" type="presOf" srcId="{CFDCF62B-FD15-4AA2-8D39-7CF4EF442830}" destId="{3463E2AE-FEB6-4941-B4A7-62C7437C0106}" srcOrd="0" destOrd="0" presId="urn:microsoft.com/office/officeart/2005/8/layout/hList3"/>
    <dgm:cxn modelId="{BDA22286-0A2A-44E3-A4E0-6B153EE3DB3F}" type="presOf" srcId="{46E8DE49-B176-49E0-BFD1-C210048636C0}" destId="{CE4F76D0-1FD1-4666-AFC4-CE9BE0E0F8BA}" srcOrd="0" destOrd="0" presId="urn:microsoft.com/office/officeart/2005/8/layout/hList3"/>
    <dgm:cxn modelId="{E23D1CA8-7D42-4261-971F-3361ADF563F4}" srcId="{46E8DE49-B176-49E0-BFD1-C210048636C0}" destId="{7A53DA0F-49F0-4538-9761-EF963447105A}" srcOrd="2" destOrd="0" parTransId="{A2804452-8BDD-4541-AAA1-D6331428B9F6}" sibTransId="{4596E6EA-25DA-467D-92CA-539B8A5DEE8B}"/>
    <dgm:cxn modelId="{861797AD-E316-4A1A-8C95-38EDDE147BAC}" type="presOf" srcId="{8AB8B202-A263-4927-ADB8-3E7FF21E3A65}" destId="{55BC2692-EA01-4CE4-884A-796DA97A5FFE}" srcOrd="0" destOrd="0" presId="urn:microsoft.com/office/officeart/2005/8/layout/hList3"/>
    <dgm:cxn modelId="{BA3C03AE-0BEC-4ADB-BE14-BA7028B82BAB}" srcId="{46E8DE49-B176-49E0-BFD1-C210048636C0}" destId="{753FE8A5-CE1E-4D1B-8092-469411FEEAC1}" srcOrd="0" destOrd="0" parTransId="{AB6F4DA7-53EF-49B4-952B-C388ABA14279}" sibTransId="{2B72EC23-7A67-4DB4-B123-5D1896D38271}"/>
    <dgm:cxn modelId="{FCFE23C4-4F29-483F-81B8-514323082740}" type="presOf" srcId="{753FE8A5-CE1E-4D1B-8092-469411FEEAC1}" destId="{1B34C736-5F68-4BF0-BCB5-0FF9FAA7AFE4}" srcOrd="0" destOrd="0" presId="urn:microsoft.com/office/officeart/2005/8/layout/hList3"/>
    <dgm:cxn modelId="{83B726D6-C2EE-4CFC-B1C1-6D7EB922398D}" srcId="{CFDCF62B-FD15-4AA2-8D39-7CF4EF442830}" destId="{46E8DE49-B176-49E0-BFD1-C210048636C0}" srcOrd="0" destOrd="0" parTransId="{8525A4F4-5695-4C4B-A860-00FB5309CCBF}" sibTransId="{4A6A31DF-C1B1-4275-8E4F-F6FF476CFCF1}"/>
    <dgm:cxn modelId="{B7A8FAF6-BB50-4B08-8375-FFD34AB16CC7}" srcId="{46E8DE49-B176-49E0-BFD1-C210048636C0}" destId="{8AB8B202-A263-4927-ADB8-3E7FF21E3A65}" srcOrd="3" destOrd="0" parTransId="{550AD406-0619-4782-B7D0-2AC9C38DF703}" sibTransId="{BAD3560B-5E7A-4A74-8C22-50C28EA91BC1}"/>
    <dgm:cxn modelId="{0CEFBDD6-16F1-4C38-A516-9DF0715AF404}" type="presParOf" srcId="{3463E2AE-FEB6-4941-B4A7-62C7437C0106}" destId="{CE4F76D0-1FD1-4666-AFC4-CE9BE0E0F8BA}" srcOrd="0" destOrd="0" presId="urn:microsoft.com/office/officeart/2005/8/layout/hList3"/>
    <dgm:cxn modelId="{DB57C8E0-8567-4ADC-BBCF-209ECFDD1F99}" type="presParOf" srcId="{3463E2AE-FEB6-4941-B4A7-62C7437C0106}" destId="{7DC18CA6-20B7-4D90-AAEC-285F2E418E0F}" srcOrd="1" destOrd="0" presId="urn:microsoft.com/office/officeart/2005/8/layout/hList3"/>
    <dgm:cxn modelId="{4A154CAB-4B87-4432-BCE9-0B833197B291}" type="presParOf" srcId="{7DC18CA6-20B7-4D90-AAEC-285F2E418E0F}" destId="{1B34C736-5F68-4BF0-BCB5-0FF9FAA7AFE4}" srcOrd="0" destOrd="0" presId="urn:microsoft.com/office/officeart/2005/8/layout/hList3"/>
    <dgm:cxn modelId="{27C0CF61-2B1B-4618-9535-2503AE543FBE}" type="presParOf" srcId="{7DC18CA6-20B7-4D90-AAEC-285F2E418E0F}" destId="{A1F833ED-9148-440C-AFDA-B1473A6F0A64}" srcOrd="1" destOrd="0" presId="urn:microsoft.com/office/officeart/2005/8/layout/hList3"/>
    <dgm:cxn modelId="{F7A4FF72-68F3-457D-BF4A-D044D6CE8E39}" type="presParOf" srcId="{7DC18CA6-20B7-4D90-AAEC-285F2E418E0F}" destId="{846C3316-BB27-4766-BDCC-89AD20048054}" srcOrd="2" destOrd="0" presId="urn:microsoft.com/office/officeart/2005/8/layout/hList3"/>
    <dgm:cxn modelId="{FAE8F69C-B2CE-448F-AF70-DBF00D99F54B}" type="presParOf" srcId="{7DC18CA6-20B7-4D90-AAEC-285F2E418E0F}" destId="{55BC2692-EA01-4CE4-884A-796DA97A5FFE}" srcOrd="3" destOrd="0" presId="urn:microsoft.com/office/officeart/2005/8/layout/hList3"/>
    <dgm:cxn modelId="{D9555971-F9C9-40DC-87DF-7722B1ECD949}" type="presParOf" srcId="{3463E2AE-FEB6-4941-B4A7-62C7437C0106}" destId="{3DC954BB-7E8A-40DF-924C-570162C42BB7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B9460C-DB91-4306-9407-2437217974DB}">
      <dsp:nvSpPr>
        <dsp:cNvPr id="0" name=""/>
        <dsp:cNvSpPr/>
      </dsp:nvSpPr>
      <dsp:spPr>
        <a:xfrm>
          <a:off x="3612699" y="2622"/>
          <a:ext cx="1502183" cy="976419"/>
        </a:xfrm>
        <a:prstGeom prst="roundRect">
          <a:avLst/>
        </a:prstGeom>
        <a:solidFill>
          <a:schemeClr val="accent1">
            <a:lumMod val="5000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Internships (WIL)</a:t>
          </a:r>
        </a:p>
      </dsp:txBody>
      <dsp:txXfrm>
        <a:off x="3660364" y="50287"/>
        <a:ext cx="1406853" cy="881089"/>
      </dsp:txXfrm>
    </dsp:sp>
    <dsp:sp modelId="{CBC25B30-84A2-43AF-94C9-57E60C0E465F}">
      <dsp:nvSpPr>
        <dsp:cNvPr id="0" name=""/>
        <dsp:cNvSpPr/>
      </dsp:nvSpPr>
      <dsp:spPr>
        <a:xfrm>
          <a:off x="2063296" y="490832"/>
          <a:ext cx="4600988" cy="4600988"/>
        </a:xfrm>
        <a:custGeom>
          <a:avLst/>
          <a:gdLst/>
          <a:ahLst/>
          <a:cxnLst/>
          <a:rect l="0" t="0" r="0" b="0"/>
          <a:pathLst>
            <a:path>
              <a:moveTo>
                <a:pt x="3061186" y="129406"/>
              </a:moveTo>
              <a:arcTo wR="2300494" hR="2300494" stAng="17358549" swAng="1501313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4192E9-9303-4FF7-A31C-ADE95BD7C823}">
      <dsp:nvSpPr>
        <dsp:cNvPr id="0" name=""/>
        <dsp:cNvSpPr/>
      </dsp:nvSpPr>
      <dsp:spPr>
        <a:xfrm>
          <a:off x="5604985" y="1152869"/>
          <a:ext cx="1502183" cy="976419"/>
        </a:xfrm>
        <a:prstGeom prst="roundRect">
          <a:avLst/>
        </a:prstGeom>
        <a:solidFill>
          <a:schemeClr val="accent1">
            <a:lumMod val="5000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PhD internships</a:t>
          </a:r>
          <a:endParaRPr lang="en-AU" sz="1700" kern="1200"/>
        </a:p>
      </dsp:txBody>
      <dsp:txXfrm>
        <a:off x="5652650" y="1200534"/>
        <a:ext cx="1406853" cy="881089"/>
      </dsp:txXfrm>
    </dsp:sp>
    <dsp:sp modelId="{2D445AC7-6A77-462B-816E-C9DCF244E994}">
      <dsp:nvSpPr>
        <dsp:cNvPr id="0" name=""/>
        <dsp:cNvSpPr/>
      </dsp:nvSpPr>
      <dsp:spPr>
        <a:xfrm>
          <a:off x="2063296" y="490832"/>
          <a:ext cx="4600988" cy="4600988"/>
        </a:xfrm>
        <a:custGeom>
          <a:avLst/>
          <a:gdLst/>
          <a:ahLst/>
          <a:cxnLst/>
          <a:rect l="0" t="0" r="0" b="0"/>
          <a:pathLst>
            <a:path>
              <a:moveTo>
                <a:pt x="4507442" y="1651148"/>
              </a:moveTo>
              <a:arcTo wR="2300494" hR="2300494" stAng="20616279" swAng="1967442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79CC38-17EE-45B6-B7F0-A6C829CE515B}">
      <dsp:nvSpPr>
        <dsp:cNvPr id="0" name=""/>
        <dsp:cNvSpPr/>
      </dsp:nvSpPr>
      <dsp:spPr>
        <a:xfrm>
          <a:off x="5604985" y="3453363"/>
          <a:ext cx="1502183" cy="976419"/>
        </a:xfrm>
        <a:prstGeom prst="roundRect">
          <a:avLst/>
        </a:prstGeom>
        <a:solidFill>
          <a:schemeClr val="accent1">
            <a:lumMod val="5000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700" kern="1200"/>
            <a:t>Career &amp; employability services </a:t>
          </a:r>
          <a:endParaRPr lang="en-US" sz="1700" kern="1200"/>
        </a:p>
      </dsp:txBody>
      <dsp:txXfrm>
        <a:off x="5652650" y="3501028"/>
        <a:ext cx="1406853" cy="881089"/>
      </dsp:txXfrm>
    </dsp:sp>
    <dsp:sp modelId="{0AED7A1B-DD68-4791-B046-1E529BC5E3EE}">
      <dsp:nvSpPr>
        <dsp:cNvPr id="0" name=""/>
        <dsp:cNvSpPr/>
      </dsp:nvSpPr>
      <dsp:spPr>
        <a:xfrm>
          <a:off x="2063296" y="490832"/>
          <a:ext cx="4600988" cy="4600988"/>
        </a:xfrm>
        <a:custGeom>
          <a:avLst/>
          <a:gdLst/>
          <a:ahLst/>
          <a:cxnLst/>
          <a:rect l="0" t="0" r="0" b="0"/>
          <a:pathLst>
            <a:path>
              <a:moveTo>
                <a:pt x="3908085" y="3946070"/>
              </a:moveTo>
              <a:arcTo wR="2300494" hR="2300494" stAng="2740138" swAng="1501313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839DF0-72D8-4E89-9793-E1447AB75D0E}">
      <dsp:nvSpPr>
        <dsp:cNvPr id="0" name=""/>
        <dsp:cNvSpPr/>
      </dsp:nvSpPr>
      <dsp:spPr>
        <a:xfrm>
          <a:off x="3612699" y="4603610"/>
          <a:ext cx="1502183" cy="976419"/>
        </a:xfrm>
        <a:prstGeom prst="roundRect">
          <a:avLst/>
        </a:prstGeom>
        <a:solidFill>
          <a:schemeClr val="accent1">
            <a:lumMod val="5000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Employability in curriculum</a:t>
          </a:r>
        </a:p>
      </dsp:txBody>
      <dsp:txXfrm>
        <a:off x="3660364" y="4651275"/>
        <a:ext cx="1406853" cy="881089"/>
      </dsp:txXfrm>
    </dsp:sp>
    <dsp:sp modelId="{B4C8BBB9-A57A-4094-95C3-5B90F9933C2D}">
      <dsp:nvSpPr>
        <dsp:cNvPr id="0" name=""/>
        <dsp:cNvSpPr/>
      </dsp:nvSpPr>
      <dsp:spPr>
        <a:xfrm>
          <a:off x="2063296" y="490832"/>
          <a:ext cx="4600988" cy="4600988"/>
        </a:xfrm>
        <a:custGeom>
          <a:avLst/>
          <a:gdLst/>
          <a:ahLst/>
          <a:cxnLst/>
          <a:rect l="0" t="0" r="0" b="0"/>
          <a:pathLst>
            <a:path>
              <a:moveTo>
                <a:pt x="1539801" y="4471581"/>
              </a:moveTo>
              <a:arcTo wR="2300494" hR="2300494" stAng="6558549" swAng="1501313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2FD675-B028-434F-A977-4461669C7F81}">
      <dsp:nvSpPr>
        <dsp:cNvPr id="0" name=""/>
        <dsp:cNvSpPr/>
      </dsp:nvSpPr>
      <dsp:spPr>
        <a:xfrm>
          <a:off x="1620412" y="3453363"/>
          <a:ext cx="1502183" cy="976419"/>
        </a:xfrm>
        <a:prstGeom prst="roundRect">
          <a:avLst/>
        </a:prstGeom>
        <a:solidFill>
          <a:schemeClr val="accent1">
            <a:lumMod val="5000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Inclusive employability</a:t>
          </a:r>
        </a:p>
      </dsp:txBody>
      <dsp:txXfrm>
        <a:off x="1668077" y="3501028"/>
        <a:ext cx="1406853" cy="881089"/>
      </dsp:txXfrm>
    </dsp:sp>
    <dsp:sp modelId="{615655E6-C616-468C-93DF-3853573CE648}">
      <dsp:nvSpPr>
        <dsp:cNvPr id="0" name=""/>
        <dsp:cNvSpPr/>
      </dsp:nvSpPr>
      <dsp:spPr>
        <a:xfrm>
          <a:off x="2063296" y="490832"/>
          <a:ext cx="4600988" cy="4600988"/>
        </a:xfrm>
        <a:custGeom>
          <a:avLst/>
          <a:gdLst/>
          <a:ahLst/>
          <a:cxnLst/>
          <a:rect l="0" t="0" r="0" b="0"/>
          <a:pathLst>
            <a:path>
              <a:moveTo>
                <a:pt x="93545" y="2949839"/>
              </a:moveTo>
              <a:arcTo wR="2300494" hR="2300494" stAng="9816279" swAng="1967442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E375C1-254E-49C2-B3E9-515F3C6E9F53}">
      <dsp:nvSpPr>
        <dsp:cNvPr id="0" name=""/>
        <dsp:cNvSpPr/>
      </dsp:nvSpPr>
      <dsp:spPr>
        <a:xfrm>
          <a:off x="1620412" y="1152869"/>
          <a:ext cx="1502183" cy="976419"/>
        </a:xfrm>
        <a:prstGeom prst="roundRect">
          <a:avLst/>
        </a:prstGeom>
        <a:solidFill>
          <a:schemeClr val="accent1">
            <a:lumMod val="5000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Industry engagement</a:t>
          </a:r>
        </a:p>
      </dsp:txBody>
      <dsp:txXfrm>
        <a:off x="1668077" y="1200534"/>
        <a:ext cx="1406853" cy="881089"/>
      </dsp:txXfrm>
    </dsp:sp>
    <dsp:sp modelId="{7055BA72-5848-4263-BDF0-B2B056BA35B0}">
      <dsp:nvSpPr>
        <dsp:cNvPr id="0" name=""/>
        <dsp:cNvSpPr/>
      </dsp:nvSpPr>
      <dsp:spPr>
        <a:xfrm>
          <a:off x="2063296" y="490832"/>
          <a:ext cx="4600988" cy="4600988"/>
        </a:xfrm>
        <a:custGeom>
          <a:avLst/>
          <a:gdLst/>
          <a:ahLst/>
          <a:cxnLst/>
          <a:rect l="0" t="0" r="0" b="0"/>
          <a:pathLst>
            <a:path>
              <a:moveTo>
                <a:pt x="692902" y="654917"/>
              </a:moveTo>
              <a:arcTo wR="2300494" hR="2300494" stAng="13540138" swAng="1501313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4F76D0-1FD1-4666-AFC4-CE9BE0E0F8BA}">
      <dsp:nvSpPr>
        <dsp:cNvPr id="0" name=""/>
        <dsp:cNvSpPr/>
      </dsp:nvSpPr>
      <dsp:spPr>
        <a:xfrm>
          <a:off x="0" y="0"/>
          <a:ext cx="9360000" cy="900004"/>
        </a:xfrm>
        <a:prstGeom prst="rect">
          <a:avLst/>
        </a:prstGeom>
        <a:solidFill>
          <a:schemeClr val="accent1">
            <a:lumMod val="50000"/>
          </a:schemeClr>
        </a:solidFill>
        <a:ln w="12700">
          <a:solidFill>
            <a:schemeClr val="bg1">
              <a:lumMod val="1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+mj-lt"/>
            </a:rPr>
            <a:t>Inclusive Employability Pillars</a:t>
          </a:r>
          <a:endParaRPr lang="en-AU" sz="2400" kern="1200">
            <a:latin typeface="+mj-lt"/>
          </a:endParaRPr>
        </a:p>
      </dsp:txBody>
      <dsp:txXfrm>
        <a:off x="0" y="0"/>
        <a:ext cx="9360000" cy="900004"/>
      </dsp:txXfrm>
    </dsp:sp>
    <dsp:sp modelId="{1B34C736-5F68-4BF0-BCB5-0FF9FAA7AFE4}">
      <dsp:nvSpPr>
        <dsp:cNvPr id="0" name=""/>
        <dsp:cNvSpPr/>
      </dsp:nvSpPr>
      <dsp:spPr>
        <a:xfrm>
          <a:off x="3" y="908451"/>
          <a:ext cx="2339998" cy="341999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bg1">
              <a:lumMod val="1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000" tIns="91440" rIns="18000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Student Empowerment</a:t>
          </a:r>
          <a:endParaRPr lang="en-AU" sz="2400" kern="1200"/>
        </a:p>
      </dsp:txBody>
      <dsp:txXfrm>
        <a:off x="3" y="908451"/>
        <a:ext cx="2339998" cy="3419999"/>
      </dsp:txXfrm>
    </dsp:sp>
    <dsp:sp modelId="{A1F833ED-9148-440C-AFDA-B1473A6F0A64}">
      <dsp:nvSpPr>
        <dsp:cNvPr id="0" name=""/>
        <dsp:cNvSpPr/>
      </dsp:nvSpPr>
      <dsp:spPr>
        <a:xfrm>
          <a:off x="2340001" y="908451"/>
          <a:ext cx="2339998" cy="3419999"/>
        </a:xfrm>
        <a:prstGeom prst="rect">
          <a:avLst/>
        </a:prstGeom>
        <a:solidFill>
          <a:schemeClr val="bg2">
            <a:lumMod val="95000"/>
          </a:schemeClr>
        </a:solidFill>
        <a:ln w="12700" cap="flat" cmpd="sng" algn="ctr">
          <a:solidFill>
            <a:schemeClr val="bg1">
              <a:lumMod val="1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000" tIns="91440" rIns="18000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Inclusive Governance</a:t>
          </a:r>
          <a:endParaRPr lang="en-AU" sz="2400" kern="1200"/>
        </a:p>
      </dsp:txBody>
      <dsp:txXfrm>
        <a:off x="2340001" y="908451"/>
        <a:ext cx="2339998" cy="3419999"/>
      </dsp:txXfrm>
    </dsp:sp>
    <dsp:sp modelId="{846C3316-BB27-4766-BDCC-89AD20048054}">
      <dsp:nvSpPr>
        <dsp:cNvPr id="0" name=""/>
        <dsp:cNvSpPr/>
      </dsp:nvSpPr>
      <dsp:spPr>
        <a:xfrm>
          <a:off x="4680000" y="908451"/>
          <a:ext cx="2339998" cy="3419999"/>
        </a:xfrm>
        <a:prstGeom prst="rect">
          <a:avLst/>
        </a:prstGeom>
        <a:solidFill>
          <a:schemeClr val="bg2">
            <a:lumMod val="95000"/>
          </a:schemeClr>
        </a:solidFill>
        <a:ln w="12700" cap="flat" cmpd="sng" algn="ctr">
          <a:solidFill>
            <a:schemeClr val="bg1">
              <a:lumMod val="1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000" tIns="91440" rIns="18000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Aptos Display" panose="02110004020202020204"/>
            </a:rPr>
            <a:t>Staff </a:t>
          </a:r>
          <a:br>
            <a:rPr lang="en-US" sz="2400" kern="1200">
              <a:latin typeface="Aptos Display" panose="02110004020202020204"/>
            </a:rPr>
          </a:br>
          <a:r>
            <a:rPr lang="en-US" sz="2400" kern="1200">
              <a:latin typeface="Aptos Display" panose="02110004020202020204"/>
            </a:rPr>
            <a:t>Engagement</a:t>
          </a:r>
          <a:endParaRPr lang="en-AU" sz="2400" kern="1200"/>
        </a:p>
      </dsp:txBody>
      <dsp:txXfrm>
        <a:off x="4680000" y="908451"/>
        <a:ext cx="2339998" cy="3419999"/>
      </dsp:txXfrm>
    </dsp:sp>
    <dsp:sp modelId="{55BC2692-EA01-4CE4-884A-796DA97A5FFE}">
      <dsp:nvSpPr>
        <dsp:cNvPr id="0" name=""/>
        <dsp:cNvSpPr/>
      </dsp:nvSpPr>
      <dsp:spPr>
        <a:xfrm>
          <a:off x="7019998" y="908451"/>
          <a:ext cx="2339998" cy="3419999"/>
        </a:xfrm>
        <a:prstGeom prst="rect">
          <a:avLst/>
        </a:prstGeom>
        <a:solidFill>
          <a:schemeClr val="bg2">
            <a:lumMod val="95000"/>
          </a:schemeClr>
        </a:solidFill>
        <a:ln w="12700" cap="flat" cmpd="sng" algn="ctr">
          <a:solidFill>
            <a:schemeClr val="bg1">
              <a:lumMod val="1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000" tIns="91440" rIns="18000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Industry Engagement</a:t>
          </a:r>
          <a:endParaRPr lang="en-AU" sz="2400" kern="1200"/>
        </a:p>
      </dsp:txBody>
      <dsp:txXfrm>
        <a:off x="7019998" y="908451"/>
        <a:ext cx="2339998" cy="3419999"/>
      </dsp:txXfrm>
    </dsp:sp>
    <dsp:sp modelId="{3DC954BB-7E8A-40DF-924C-570162C42BB7}">
      <dsp:nvSpPr>
        <dsp:cNvPr id="0" name=""/>
        <dsp:cNvSpPr/>
      </dsp:nvSpPr>
      <dsp:spPr>
        <a:xfrm>
          <a:off x="0" y="4254743"/>
          <a:ext cx="9360000" cy="180000"/>
        </a:xfrm>
        <a:prstGeom prst="rect">
          <a:avLst/>
        </a:prstGeom>
        <a:solidFill>
          <a:schemeClr val="accent1"/>
        </a:solidFill>
        <a:ln w="12700">
          <a:solidFill>
            <a:schemeClr val="bg1">
              <a:lumMod val="1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011714-680D-4E0E-BCCF-83A52832B35B}">
      <dsp:nvSpPr>
        <dsp:cNvPr id="0" name=""/>
        <dsp:cNvSpPr/>
      </dsp:nvSpPr>
      <dsp:spPr>
        <a:xfrm>
          <a:off x="0" y="3455"/>
          <a:ext cx="8813089" cy="73605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CEEAE6-5A8E-458F-8807-5A45EF249992}">
      <dsp:nvSpPr>
        <dsp:cNvPr id="0" name=""/>
        <dsp:cNvSpPr/>
      </dsp:nvSpPr>
      <dsp:spPr>
        <a:xfrm>
          <a:off x="222657" y="169068"/>
          <a:ext cx="404832" cy="40483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DD841E-C5A8-437D-8488-3A94FE6E85E2}">
      <dsp:nvSpPr>
        <dsp:cNvPr id="0" name=""/>
        <dsp:cNvSpPr/>
      </dsp:nvSpPr>
      <dsp:spPr>
        <a:xfrm>
          <a:off x="850147" y="3455"/>
          <a:ext cx="7962941" cy="7360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900" tIns="77900" rIns="77900" bIns="7790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+mn-lt"/>
            </a:rPr>
            <a:t>Desktop discovery and early co-design discussions with </a:t>
          </a:r>
          <a:br>
            <a:rPr lang="en-US" sz="1800" kern="1200">
              <a:latin typeface="+mn-lt"/>
            </a:rPr>
          </a:br>
          <a:r>
            <a:rPr lang="en-US" sz="1800" kern="1200">
              <a:latin typeface="+mn-lt"/>
            </a:rPr>
            <a:t>diverse students and ECU services.</a:t>
          </a:r>
        </a:p>
      </dsp:txBody>
      <dsp:txXfrm>
        <a:off x="850147" y="3455"/>
        <a:ext cx="7962941" cy="736058"/>
      </dsp:txXfrm>
    </dsp:sp>
    <dsp:sp modelId="{60AD0034-F34E-49D2-931B-519203703E4C}">
      <dsp:nvSpPr>
        <dsp:cNvPr id="0" name=""/>
        <dsp:cNvSpPr/>
      </dsp:nvSpPr>
      <dsp:spPr>
        <a:xfrm>
          <a:off x="0" y="923528"/>
          <a:ext cx="8813089" cy="73605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A382FA-30DC-454D-A337-E6C5EEE06258}">
      <dsp:nvSpPr>
        <dsp:cNvPr id="0" name=""/>
        <dsp:cNvSpPr/>
      </dsp:nvSpPr>
      <dsp:spPr>
        <a:xfrm>
          <a:off x="222657" y="1089142"/>
          <a:ext cx="404832" cy="40483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27D8AB-18F7-45E4-B5B2-92644F8E401B}">
      <dsp:nvSpPr>
        <dsp:cNvPr id="0" name=""/>
        <dsp:cNvSpPr/>
      </dsp:nvSpPr>
      <dsp:spPr>
        <a:xfrm>
          <a:off x="850147" y="923528"/>
          <a:ext cx="7962941" cy="7360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900" tIns="77900" rIns="77900" bIns="7790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kern="1200">
              <a:latin typeface="+mn-lt"/>
            </a:rPr>
            <a:t>6 undergraduates, 2 graduates</a:t>
          </a:r>
          <a:br>
            <a:rPr lang="en-AU" sz="1800" kern="1200">
              <a:latin typeface="+mn-lt"/>
            </a:rPr>
          </a:br>
          <a:r>
            <a:rPr lang="en-AU" sz="1800" kern="1200">
              <a:latin typeface="+mn-lt"/>
            </a:rPr>
            <a:t>Note - half identified with more than one equity cohort.</a:t>
          </a:r>
          <a:endParaRPr lang="en-US" sz="1800" kern="1200">
            <a:latin typeface="+mn-lt"/>
          </a:endParaRPr>
        </a:p>
      </dsp:txBody>
      <dsp:txXfrm>
        <a:off x="850147" y="923528"/>
        <a:ext cx="7962941" cy="736058"/>
      </dsp:txXfrm>
    </dsp:sp>
    <dsp:sp modelId="{A12E4BD2-AE4E-4B73-861D-2384B41272E4}">
      <dsp:nvSpPr>
        <dsp:cNvPr id="0" name=""/>
        <dsp:cNvSpPr/>
      </dsp:nvSpPr>
      <dsp:spPr>
        <a:xfrm>
          <a:off x="0" y="1843602"/>
          <a:ext cx="8813089" cy="73605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972538-92B5-4DB2-B1B7-02E7BD27CE8F}">
      <dsp:nvSpPr>
        <dsp:cNvPr id="0" name=""/>
        <dsp:cNvSpPr/>
      </dsp:nvSpPr>
      <dsp:spPr>
        <a:xfrm>
          <a:off x="222657" y="2009215"/>
          <a:ext cx="404832" cy="40483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F2899C-2AC8-4D19-B288-0368EE75EC1E}">
      <dsp:nvSpPr>
        <dsp:cNvPr id="0" name=""/>
        <dsp:cNvSpPr/>
      </dsp:nvSpPr>
      <dsp:spPr>
        <a:xfrm>
          <a:off x="850147" y="1843602"/>
          <a:ext cx="7962941" cy="7360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900" tIns="77900" rIns="77900" bIns="7790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kern="1200">
              <a:latin typeface="+mn-lt"/>
            </a:rPr>
            <a:t>Discussions covered experiences whilst studying, applying for work, </a:t>
          </a:r>
          <a:br>
            <a:rPr lang="en-AU" sz="1800" kern="1200">
              <a:latin typeface="+mn-lt"/>
            </a:rPr>
          </a:br>
          <a:r>
            <a:rPr lang="en-AU" sz="1800" kern="1200">
              <a:latin typeface="+mn-lt"/>
            </a:rPr>
            <a:t>starting out in the workforce.</a:t>
          </a:r>
          <a:endParaRPr lang="en-US" sz="1800" kern="1200">
            <a:latin typeface="+mn-lt"/>
          </a:endParaRPr>
        </a:p>
      </dsp:txBody>
      <dsp:txXfrm>
        <a:off x="850147" y="1843602"/>
        <a:ext cx="7962941" cy="736058"/>
      </dsp:txXfrm>
    </dsp:sp>
    <dsp:sp modelId="{697F390E-7192-49BB-A0BD-918047FEEFD3}">
      <dsp:nvSpPr>
        <dsp:cNvPr id="0" name=""/>
        <dsp:cNvSpPr/>
      </dsp:nvSpPr>
      <dsp:spPr>
        <a:xfrm>
          <a:off x="0" y="2763675"/>
          <a:ext cx="8813089" cy="73605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898444-B864-4CB6-B6A2-ACD28963346F}">
      <dsp:nvSpPr>
        <dsp:cNvPr id="0" name=""/>
        <dsp:cNvSpPr/>
      </dsp:nvSpPr>
      <dsp:spPr>
        <a:xfrm>
          <a:off x="222657" y="2929288"/>
          <a:ext cx="404832" cy="40483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6FC4FE-CF53-4CA2-B528-ED1754ADA852}">
      <dsp:nvSpPr>
        <dsp:cNvPr id="0" name=""/>
        <dsp:cNvSpPr/>
      </dsp:nvSpPr>
      <dsp:spPr>
        <a:xfrm>
          <a:off x="850147" y="2763675"/>
          <a:ext cx="7962941" cy="7360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900" tIns="77900" rIns="77900" bIns="7790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rgbClr val="00172A">
                  <a:hueOff val="0"/>
                  <a:satOff val="0"/>
                  <a:lumOff val="0"/>
                  <a:alphaOff val="0"/>
                </a:srgbClr>
              </a:solidFill>
              <a:latin typeface="+mn-lt"/>
              <a:ea typeface="+mn-ea"/>
              <a:cs typeface="+mn-cs"/>
            </a:rPr>
            <a:t>Co-creation of video content with students and graduates.</a:t>
          </a:r>
          <a:endParaRPr lang="en-AU" sz="1800" kern="1200">
            <a:solidFill>
              <a:srgbClr val="00172A">
                <a:hueOff val="0"/>
                <a:satOff val="0"/>
                <a:lumOff val="0"/>
                <a:alphaOff val="0"/>
              </a:srgbClr>
            </a:solidFill>
            <a:latin typeface="+mn-lt"/>
            <a:ea typeface="+mn-ea"/>
            <a:cs typeface="+mn-cs"/>
          </a:endParaRPr>
        </a:p>
      </dsp:txBody>
      <dsp:txXfrm>
        <a:off x="850147" y="2763675"/>
        <a:ext cx="7962941" cy="736058"/>
      </dsp:txXfrm>
    </dsp:sp>
    <dsp:sp modelId="{6DA2BAEC-2ECB-4245-8E26-22484EBC9161}">
      <dsp:nvSpPr>
        <dsp:cNvPr id="0" name=""/>
        <dsp:cNvSpPr/>
      </dsp:nvSpPr>
      <dsp:spPr>
        <a:xfrm>
          <a:off x="0" y="3683748"/>
          <a:ext cx="8813089" cy="73605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A09692-9A32-487F-B83E-199AB97602A1}">
      <dsp:nvSpPr>
        <dsp:cNvPr id="0" name=""/>
        <dsp:cNvSpPr/>
      </dsp:nvSpPr>
      <dsp:spPr>
        <a:xfrm>
          <a:off x="222657" y="3849361"/>
          <a:ext cx="404832" cy="40483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D74CEF-9567-4DDC-B072-0956EB5AD204}">
      <dsp:nvSpPr>
        <dsp:cNvPr id="0" name=""/>
        <dsp:cNvSpPr/>
      </dsp:nvSpPr>
      <dsp:spPr>
        <a:xfrm>
          <a:off x="850147" y="3683748"/>
          <a:ext cx="7962941" cy="7360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900" tIns="77900" rIns="77900" bIns="7790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+mn-lt"/>
            </a:rPr>
            <a:t>Feedback and evaluation for continuous improvement.</a:t>
          </a:r>
          <a:endParaRPr lang="en-AU" sz="1800" kern="1200">
            <a:latin typeface="+mn-lt"/>
          </a:endParaRPr>
        </a:p>
      </dsp:txBody>
      <dsp:txXfrm>
        <a:off x="850147" y="3683748"/>
        <a:ext cx="7962941" cy="73605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5810A8-9AB0-4888-AEC6-AF78B6226046}">
      <dsp:nvSpPr>
        <dsp:cNvPr id="0" name=""/>
        <dsp:cNvSpPr/>
      </dsp:nvSpPr>
      <dsp:spPr>
        <a:xfrm>
          <a:off x="0" y="3455"/>
          <a:ext cx="8813089" cy="73605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D04262-1423-445B-8E05-B317295133C0}">
      <dsp:nvSpPr>
        <dsp:cNvPr id="0" name=""/>
        <dsp:cNvSpPr/>
      </dsp:nvSpPr>
      <dsp:spPr>
        <a:xfrm>
          <a:off x="222657" y="169068"/>
          <a:ext cx="404832" cy="40483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E129D4-9592-4ED1-B5C3-1507C46B12EA}">
      <dsp:nvSpPr>
        <dsp:cNvPr id="0" name=""/>
        <dsp:cNvSpPr/>
      </dsp:nvSpPr>
      <dsp:spPr>
        <a:xfrm>
          <a:off x="850147" y="3455"/>
          <a:ext cx="7962941" cy="7360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900" tIns="77900" rIns="77900" bIns="7790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+mn-lt"/>
            </a:rPr>
            <a:t>Minimal text in </a:t>
          </a:r>
          <a:r>
            <a:rPr lang="en-US" sz="1800" kern="1200" err="1">
              <a:latin typeface="+mn-lt"/>
            </a:rPr>
            <a:t>favour</a:t>
          </a:r>
          <a:r>
            <a:rPr lang="en-US" sz="1800" kern="1200">
              <a:latin typeface="+mn-lt"/>
            </a:rPr>
            <a:t> of student voices and video content, </a:t>
          </a:r>
          <a:br>
            <a:rPr lang="en-US" sz="1800" kern="1200">
              <a:latin typeface="+mn-lt"/>
            </a:rPr>
          </a:br>
          <a:r>
            <a:rPr lang="en-US" sz="1800" kern="1200">
              <a:latin typeface="+mn-lt"/>
            </a:rPr>
            <a:t>learning from people with lived experience</a:t>
          </a:r>
          <a:endParaRPr lang="en-AU" sz="1800" kern="1200">
            <a:latin typeface="+mn-lt"/>
          </a:endParaRPr>
        </a:p>
      </dsp:txBody>
      <dsp:txXfrm>
        <a:off x="850147" y="3455"/>
        <a:ext cx="7962941" cy="736058"/>
      </dsp:txXfrm>
    </dsp:sp>
    <dsp:sp modelId="{1C44ED29-9B56-4315-98A6-A9373C839961}">
      <dsp:nvSpPr>
        <dsp:cNvPr id="0" name=""/>
        <dsp:cNvSpPr/>
      </dsp:nvSpPr>
      <dsp:spPr>
        <a:xfrm>
          <a:off x="0" y="923528"/>
          <a:ext cx="8813089" cy="73605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0981D7-D651-4DA8-AE8B-926A3781182E}">
      <dsp:nvSpPr>
        <dsp:cNvPr id="0" name=""/>
        <dsp:cNvSpPr/>
      </dsp:nvSpPr>
      <dsp:spPr>
        <a:xfrm>
          <a:off x="222657" y="1089142"/>
          <a:ext cx="404832" cy="40483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D71456-DF23-48FC-8D53-7BF998934901}">
      <dsp:nvSpPr>
        <dsp:cNvPr id="0" name=""/>
        <dsp:cNvSpPr/>
      </dsp:nvSpPr>
      <dsp:spPr>
        <a:xfrm>
          <a:off x="850147" y="923528"/>
          <a:ext cx="7962941" cy="7360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900" tIns="77900" rIns="77900" bIns="7790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+mn-lt"/>
            </a:rPr>
            <a:t>Embedded in-curricular, online platform</a:t>
          </a:r>
          <a:endParaRPr lang="en-AU" sz="1800" kern="1200">
            <a:latin typeface="+mn-lt"/>
          </a:endParaRPr>
        </a:p>
      </dsp:txBody>
      <dsp:txXfrm>
        <a:off x="850147" y="923528"/>
        <a:ext cx="7962941" cy="736058"/>
      </dsp:txXfrm>
    </dsp:sp>
    <dsp:sp modelId="{60AD0034-F34E-49D2-931B-519203703E4C}">
      <dsp:nvSpPr>
        <dsp:cNvPr id="0" name=""/>
        <dsp:cNvSpPr/>
      </dsp:nvSpPr>
      <dsp:spPr>
        <a:xfrm>
          <a:off x="0" y="1843602"/>
          <a:ext cx="8813089" cy="73605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A382FA-30DC-454D-A337-E6C5EEE06258}">
      <dsp:nvSpPr>
        <dsp:cNvPr id="0" name=""/>
        <dsp:cNvSpPr/>
      </dsp:nvSpPr>
      <dsp:spPr>
        <a:xfrm>
          <a:off x="222657" y="2009215"/>
          <a:ext cx="404832" cy="40483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27D8AB-18F7-45E4-B5B2-92644F8E401B}">
      <dsp:nvSpPr>
        <dsp:cNvPr id="0" name=""/>
        <dsp:cNvSpPr/>
      </dsp:nvSpPr>
      <dsp:spPr>
        <a:xfrm>
          <a:off x="850147" y="1843602"/>
          <a:ext cx="7962941" cy="7360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900" tIns="77900" rIns="77900" bIns="7790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kern="1200">
              <a:latin typeface="+mn-lt"/>
            </a:rPr>
            <a:t>Apprehension about navigating identity in the workplace</a:t>
          </a:r>
          <a:endParaRPr lang="en-US" sz="1800" kern="1200">
            <a:latin typeface="+mn-lt"/>
          </a:endParaRPr>
        </a:p>
      </dsp:txBody>
      <dsp:txXfrm>
        <a:off x="850147" y="1843602"/>
        <a:ext cx="7962941" cy="736058"/>
      </dsp:txXfrm>
    </dsp:sp>
    <dsp:sp modelId="{A12E4BD2-AE4E-4B73-861D-2384B41272E4}">
      <dsp:nvSpPr>
        <dsp:cNvPr id="0" name=""/>
        <dsp:cNvSpPr/>
      </dsp:nvSpPr>
      <dsp:spPr>
        <a:xfrm>
          <a:off x="0" y="2763675"/>
          <a:ext cx="8813089" cy="73605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972538-92B5-4DB2-B1B7-02E7BD27CE8F}">
      <dsp:nvSpPr>
        <dsp:cNvPr id="0" name=""/>
        <dsp:cNvSpPr/>
      </dsp:nvSpPr>
      <dsp:spPr>
        <a:xfrm>
          <a:off x="222657" y="2929288"/>
          <a:ext cx="404832" cy="40483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F2899C-2AC8-4D19-B288-0368EE75EC1E}">
      <dsp:nvSpPr>
        <dsp:cNvPr id="0" name=""/>
        <dsp:cNvSpPr/>
      </dsp:nvSpPr>
      <dsp:spPr>
        <a:xfrm>
          <a:off x="850147" y="2763675"/>
          <a:ext cx="7962941" cy="7360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900" tIns="77900" rIns="77900" bIns="7790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kern="1200">
              <a:latin typeface="+mn-lt"/>
            </a:rPr>
            <a:t>Question of how to assess inclusiveness of employers</a:t>
          </a:r>
          <a:endParaRPr lang="en-US" sz="1800" kern="1200">
            <a:latin typeface="+mn-lt"/>
          </a:endParaRPr>
        </a:p>
      </dsp:txBody>
      <dsp:txXfrm>
        <a:off x="850147" y="2763675"/>
        <a:ext cx="7962941" cy="736058"/>
      </dsp:txXfrm>
    </dsp:sp>
    <dsp:sp modelId="{BC669AB0-6E22-400B-BB71-B9223B4CB3C2}">
      <dsp:nvSpPr>
        <dsp:cNvPr id="0" name=""/>
        <dsp:cNvSpPr/>
      </dsp:nvSpPr>
      <dsp:spPr>
        <a:xfrm>
          <a:off x="0" y="3683748"/>
          <a:ext cx="8813089" cy="73605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1CF353-E112-43E6-9CD2-17DDD0DF9F6A}">
      <dsp:nvSpPr>
        <dsp:cNvPr id="0" name=""/>
        <dsp:cNvSpPr/>
      </dsp:nvSpPr>
      <dsp:spPr>
        <a:xfrm>
          <a:off x="222657" y="3849361"/>
          <a:ext cx="404832" cy="40483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392CE5-C0D4-4C72-91B7-3CB4FB2715AB}">
      <dsp:nvSpPr>
        <dsp:cNvPr id="0" name=""/>
        <dsp:cNvSpPr/>
      </dsp:nvSpPr>
      <dsp:spPr>
        <a:xfrm>
          <a:off x="850147" y="3683748"/>
          <a:ext cx="7962941" cy="7360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900" tIns="77900" rIns="77900" bIns="7790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kern="1200">
              <a:latin typeface="+mn-lt"/>
            </a:rPr>
            <a:t>The importance of knowing your rights and responsibilities</a:t>
          </a:r>
        </a:p>
      </dsp:txBody>
      <dsp:txXfrm>
        <a:off x="850147" y="3683748"/>
        <a:ext cx="7962941" cy="73605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B84B96-BD75-4622-BDC7-D4F49F4FCE8C}">
      <dsp:nvSpPr>
        <dsp:cNvPr id="0" name=""/>
        <dsp:cNvSpPr/>
      </dsp:nvSpPr>
      <dsp:spPr>
        <a:xfrm rot="16200000">
          <a:off x="832989" y="-832989"/>
          <a:ext cx="2217372" cy="3883350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0000" tIns="288000" rIns="180000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Comparison of screen-reader experience and immersive </a:t>
          </a:r>
          <a:br>
            <a:rPr lang="en-US" sz="1800" kern="1200"/>
          </a:br>
          <a:r>
            <a:rPr lang="en-US" sz="1800" kern="1200"/>
            <a:t>reader tools</a:t>
          </a:r>
          <a:endParaRPr lang="en-AU" sz="1800" kern="1200"/>
        </a:p>
      </dsp:txBody>
      <dsp:txXfrm rot="5400000">
        <a:off x="0" y="0"/>
        <a:ext cx="3883350" cy="1663029"/>
      </dsp:txXfrm>
    </dsp:sp>
    <dsp:sp modelId="{9B698EE7-01BA-49DF-8228-550709EEF36E}">
      <dsp:nvSpPr>
        <dsp:cNvPr id="0" name=""/>
        <dsp:cNvSpPr/>
      </dsp:nvSpPr>
      <dsp:spPr>
        <a:xfrm>
          <a:off x="3883350" y="0"/>
          <a:ext cx="3883350" cy="2217372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0000" tIns="288000" rIns="180000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Consideration of visual elements and alternative formats in Word</a:t>
          </a:r>
          <a:endParaRPr lang="en-AU" sz="1800" kern="1200"/>
        </a:p>
      </dsp:txBody>
      <dsp:txXfrm>
        <a:off x="3883350" y="0"/>
        <a:ext cx="3883350" cy="1663029"/>
      </dsp:txXfrm>
    </dsp:sp>
    <dsp:sp modelId="{AFD9083E-9D05-46E3-8702-5700E5071F68}">
      <dsp:nvSpPr>
        <dsp:cNvPr id="0" name=""/>
        <dsp:cNvSpPr/>
      </dsp:nvSpPr>
      <dsp:spPr>
        <a:xfrm rot="10800000">
          <a:off x="0" y="2217372"/>
          <a:ext cx="3883350" cy="2217372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0000" tIns="128016" rIns="180000" bIns="2880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Identification of problematic hyperlinks and headers for </a:t>
          </a:r>
          <a:br>
            <a:rPr lang="en-US" sz="1800" kern="1200"/>
          </a:br>
          <a:r>
            <a:rPr lang="en-US" sz="1800" kern="1200"/>
            <a:t>screen-reader users</a:t>
          </a:r>
          <a:endParaRPr lang="en-AU" sz="1800" kern="1200"/>
        </a:p>
      </dsp:txBody>
      <dsp:txXfrm rot="10800000">
        <a:off x="0" y="2771714"/>
        <a:ext cx="3883350" cy="1663029"/>
      </dsp:txXfrm>
    </dsp:sp>
    <dsp:sp modelId="{1B7DF26F-A0E8-4DE9-AC27-E9DBABD524C4}">
      <dsp:nvSpPr>
        <dsp:cNvPr id="0" name=""/>
        <dsp:cNvSpPr/>
      </dsp:nvSpPr>
      <dsp:spPr>
        <a:xfrm rot="5400000">
          <a:off x="4716339" y="1384382"/>
          <a:ext cx="2217372" cy="3883350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0000" tIns="128016" rIns="180000" bIns="2880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Captions, transcripts and voice-overs for videos</a:t>
          </a:r>
          <a:endParaRPr lang="en-AU" sz="1800" kern="1200"/>
        </a:p>
      </dsp:txBody>
      <dsp:txXfrm rot="-5400000">
        <a:off x="3883350" y="2771714"/>
        <a:ext cx="3883350" cy="1663029"/>
      </dsp:txXfrm>
    </dsp:sp>
    <dsp:sp modelId="{0C08B17D-9F22-4F3B-A0DF-1D33207BAC8F}">
      <dsp:nvSpPr>
        <dsp:cNvPr id="0" name=""/>
        <dsp:cNvSpPr/>
      </dsp:nvSpPr>
      <dsp:spPr>
        <a:xfrm>
          <a:off x="2718344" y="1663029"/>
          <a:ext cx="2330010" cy="1108686"/>
        </a:xfrm>
        <a:prstGeom prst="round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Power of lived experience in resource design</a:t>
          </a:r>
          <a:endParaRPr lang="en-AU" sz="1800" kern="1200"/>
        </a:p>
      </dsp:txBody>
      <dsp:txXfrm>
        <a:off x="2772466" y="1717151"/>
        <a:ext cx="2221766" cy="100044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4F76D0-1FD1-4666-AFC4-CE9BE0E0F8BA}">
      <dsp:nvSpPr>
        <dsp:cNvPr id="0" name=""/>
        <dsp:cNvSpPr/>
      </dsp:nvSpPr>
      <dsp:spPr>
        <a:xfrm>
          <a:off x="0" y="0"/>
          <a:ext cx="9360000" cy="900004"/>
        </a:xfrm>
        <a:prstGeom prst="rect">
          <a:avLst/>
        </a:prstGeom>
        <a:solidFill>
          <a:schemeClr val="accent1">
            <a:lumMod val="50000"/>
          </a:schemeClr>
        </a:solidFill>
        <a:ln w="12700">
          <a:solidFill>
            <a:schemeClr val="bg1">
              <a:lumMod val="1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+mj-lt"/>
            </a:rPr>
            <a:t>Inclusive Employability Pillars</a:t>
          </a:r>
          <a:endParaRPr lang="en-AU" sz="2400" kern="1200">
            <a:latin typeface="+mj-lt"/>
          </a:endParaRPr>
        </a:p>
      </dsp:txBody>
      <dsp:txXfrm>
        <a:off x="0" y="0"/>
        <a:ext cx="9360000" cy="900004"/>
      </dsp:txXfrm>
    </dsp:sp>
    <dsp:sp modelId="{1B34C736-5F68-4BF0-BCB5-0FF9FAA7AFE4}">
      <dsp:nvSpPr>
        <dsp:cNvPr id="0" name=""/>
        <dsp:cNvSpPr/>
      </dsp:nvSpPr>
      <dsp:spPr>
        <a:xfrm>
          <a:off x="3" y="908451"/>
          <a:ext cx="2339998" cy="3419999"/>
        </a:xfrm>
        <a:prstGeom prst="rect">
          <a:avLst/>
        </a:prstGeom>
        <a:solidFill>
          <a:schemeClr val="bg2">
            <a:lumMod val="95000"/>
          </a:schemeClr>
        </a:solidFill>
        <a:ln w="12700" cap="flat" cmpd="sng" algn="ctr">
          <a:solidFill>
            <a:schemeClr val="bg1">
              <a:lumMod val="1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000" tIns="91440" rIns="18000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Student Empowerment</a:t>
          </a:r>
          <a:endParaRPr lang="en-AU" sz="2400" kern="1200"/>
        </a:p>
      </dsp:txBody>
      <dsp:txXfrm>
        <a:off x="3" y="908451"/>
        <a:ext cx="2339998" cy="3419999"/>
      </dsp:txXfrm>
    </dsp:sp>
    <dsp:sp modelId="{A1F833ED-9148-440C-AFDA-B1473A6F0A64}">
      <dsp:nvSpPr>
        <dsp:cNvPr id="0" name=""/>
        <dsp:cNvSpPr/>
      </dsp:nvSpPr>
      <dsp:spPr>
        <a:xfrm>
          <a:off x="2340001" y="908451"/>
          <a:ext cx="2339998" cy="341999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bg1">
              <a:lumMod val="1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000" tIns="91440" rIns="18000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Inclusive Governance</a:t>
          </a:r>
          <a:endParaRPr lang="en-AU" sz="2400" kern="1200"/>
        </a:p>
      </dsp:txBody>
      <dsp:txXfrm>
        <a:off x="2340001" y="908451"/>
        <a:ext cx="2339998" cy="3419999"/>
      </dsp:txXfrm>
    </dsp:sp>
    <dsp:sp modelId="{846C3316-BB27-4766-BDCC-89AD20048054}">
      <dsp:nvSpPr>
        <dsp:cNvPr id="0" name=""/>
        <dsp:cNvSpPr/>
      </dsp:nvSpPr>
      <dsp:spPr>
        <a:xfrm>
          <a:off x="4680000" y="908451"/>
          <a:ext cx="2339998" cy="3419999"/>
        </a:xfrm>
        <a:prstGeom prst="rect">
          <a:avLst/>
        </a:prstGeom>
        <a:solidFill>
          <a:schemeClr val="bg2">
            <a:lumMod val="95000"/>
          </a:schemeClr>
        </a:solidFill>
        <a:ln w="12700" cap="flat" cmpd="sng" algn="ctr">
          <a:solidFill>
            <a:schemeClr val="bg1">
              <a:lumMod val="1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000" tIns="91440" rIns="18000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Staff</a:t>
          </a:r>
          <a:br>
            <a:rPr lang="en-US" sz="2400" kern="1200"/>
          </a:br>
          <a:r>
            <a:rPr lang="en-US" sz="2400" kern="1200"/>
            <a:t>Engagement</a:t>
          </a:r>
          <a:endParaRPr lang="en-AU" sz="2400" kern="1200"/>
        </a:p>
      </dsp:txBody>
      <dsp:txXfrm>
        <a:off x="4680000" y="908451"/>
        <a:ext cx="2339998" cy="3419999"/>
      </dsp:txXfrm>
    </dsp:sp>
    <dsp:sp modelId="{55BC2692-EA01-4CE4-884A-796DA97A5FFE}">
      <dsp:nvSpPr>
        <dsp:cNvPr id="0" name=""/>
        <dsp:cNvSpPr/>
      </dsp:nvSpPr>
      <dsp:spPr>
        <a:xfrm>
          <a:off x="7019998" y="908451"/>
          <a:ext cx="2339998" cy="3419999"/>
        </a:xfrm>
        <a:prstGeom prst="rect">
          <a:avLst/>
        </a:prstGeom>
        <a:solidFill>
          <a:schemeClr val="bg2">
            <a:lumMod val="95000"/>
          </a:schemeClr>
        </a:solidFill>
        <a:ln w="12700" cap="flat" cmpd="sng" algn="ctr">
          <a:solidFill>
            <a:schemeClr val="bg1">
              <a:lumMod val="1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000" tIns="91440" rIns="18000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Industry Engagement</a:t>
          </a:r>
          <a:endParaRPr lang="en-AU" sz="2400" kern="1200"/>
        </a:p>
      </dsp:txBody>
      <dsp:txXfrm>
        <a:off x="7019998" y="908451"/>
        <a:ext cx="2339998" cy="3419999"/>
      </dsp:txXfrm>
    </dsp:sp>
    <dsp:sp modelId="{3DC954BB-7E8A-40DF-924C-570162C42BB7}">
      <dsp:nvSpPr>
        <dsp:cNvPr id="0" name=""/>
        <dsp:cNvSpPr/>
      </dsp:nvSpPr>
      <dsp:spPr>
        <a:xfrm>
          <a:off x="0" y="4254743"/>
          <a:ext cx="9360000" cy="180000"/>
        </a:xfrm>
        <a:prstGeom prst="rect">
          <a:avLst/>
        </a:prstGeom>
        <a:solidFill>
          <a:schemeClr val="accent1"/>
        </a:solidFill>
        <a:ln w="12700">
          <a:solidFill>
            <a:schemeClr val="bg1">
              <a:lumMod val="1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4F76D0-1FD1-4666-AFC4-CE9BE0E0F8BA}">
      <dsp:nvSpPr>
        <dsp:cNvPr id="0" name=""/>
        <dsp:cNvSpPr/>
      </dsp:nvSpPr>
      <dsp:spPr>
        <a:xfrm>
          <a:off x="0" y="0"/>
          <a:ext cx="9360000" cy="900004"/>
        </a:xfrm>
        <a:prstGeom prst="rect">
          <a:avLst/>
        </a:prstGeom>
        <a:solidFill>
          <a:schemeClr val="accent1">
            <a:lumMod val="50000"/>
          </a:schemeClr>
        </a:solidFill>
        <a:ln w="12700">
          <a:solidFill>
            <a:schemeClr val="bg1">
              <a:lumMod val="1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+mj-lt"/>
            </a:rPr>
            <a:t>Inclusive Employability Pillars</a:t>
          </a:r>
          <a:endParaRPr lang="en-AU" sz="2400" kern="1200">
            <a:latin typeface="+mj-lt"/>
          </a:endParaRPr>
        </a:p>
      </dsp:txBody>
      <dsp:txXfrm>
        <a:off x="0" y="0"/>
        <a:ext cx="9360000" cy="900004"/>
      </dsp:txXfrm>
    </dsp:sp>
    <dsp:sp modelId="{1B34C736-5F68-4BF0-BCB5-0FF9FAA7AFE4}">
      <dsp:nvSpPr>
        <dsp:cNvPr id="0" name=""/>
        <dsp:cNvSpPr/>
      </dsp:nvSpPr>
      <dsp:spPr>
        <a:xfrm>
          <a:off x="3" y="908451"/>
          <a:ext cx="2339998" cy="3419999"/>
        </a:xfrm>
        <a:prstGeom prst="rect">
          <a:avLst/>
        </a:prstGeom>
        <a:solidFill>
          <a:schemeClr val="bg2">
            <a:lumMod val="95000"/>
          </a:schemeClr>
        </a:solidFill>
        <a:ln w="12700" cap="flat" cmpd="sng" algn="ctr">
          <a:solidFill>
            <a:schemeClr val="bg1">
              <a:lumMod val="1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000" tIns="91440" rIns="18000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Student Empowerment</a:t>
          </a:r>
          <a:endParaRPr lang="en-AU" sz="2400" kern="1200"/>
        </a:p>
      </dsp:txBody>
      <dsp:txXfrm>
        <a:off x="3" y="908451"/>
        <a:ext cx="2339998" cy="3419999"/>
      </dsp:txXfrm>
    </dsp:sp>
    <dsp:sp modelId="{A1F833ED-9148-440C-AFDA-B1473A6F0A64}">
      <dsp:nvSpPr>
        <dsp:cNvPr id="0" name=""/>
        <dsp:cNvSpPr/>
      </dsp:nvSpPr>
      <dsp:spPr>
        <a:xfrm>
          <a:off x="2340001" y="908451"/>
          <a:ext cx="2339998" cy="3419999"/>
        </a:xfrm>
        <a:prstGeom prst="rect">
          <a:avLst/>
        </a:prstGeom>
        <a:solidFill>
          <a:schemeClr val="bg2">
            <a:lumMod val="95000"/>
          </a:schemeClr>
        </a:solidFill>
        <a:ln w="12700" cap="flat" cmpd="sng" algn="ctr">
          <a:solidFill>
            <a:schemeClr val="bg1">
              <a:lumMod val="1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000" tIns="91440" rIns="18000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Inclusive Governance</a:t>
          </a:r>
          <a:endParaRPr lang="en-AU" sz="2400" kern="1200"/>
        </a:p>
      </dsp:txBody>
      <dsp:txXfrm>
        <a:off x="2340001" y="908451"/>
        <a:ext cx="2339998" cy="3419999"/>
      </dsp:txXfrm>
    </dsp:sp>
    <dsp:sp modelId="{846C3316-BB27-4766-BDCC-89AD20048054}">
      <dsp:nvSpPr>
        <dsp:cNvPr id="0" name=""/>
        <dsp:cNvSpPr/>
      </dsp:nvSpPr>
      <dsp:spPr>
        <a:xfrm>
          <a:off x="4680000" y="908451"/>
          <a:ext cx="2339998" cy="341999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bg1">
              <a:lumMod val="1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000" tIns="91440" rIns="18000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Staff</a:t>
          </a:r>
          <a:br>
            <a:rPr lang="en-US" sz="2400" kern="1200"/>
          </a:br>
          <a:r>
            <a:rPr lang="en-US" sz="2400" kern="1200"/>
            <a:t>Engagement</a:t>
          </a:r>
          <a:endParaRPr lang="en-AU" sz="2400" kern="1200"/>
        </a:p>
      </dsp:txBody>
      <dsp:txXfrm>
        <a:off x="4680000" y="908451"/>
        <a:ext cx="2339998" cy="3419999"/>
      </dsp:txXfrm>
    </dsp:sp>
    <dsp:sp modelId="{55BC2692-EA01-4CE4-884A-796DA97A5FFE}">
      <dsp:nvSpPr>
        <dsp:cNvPr id="0" name=""/>
        <dsp:cNvSpPr/>
      </dsp:nvSpPr>
      <dsp:spPr>
        <a:xfrm>
          <a:off x="7019998" y="908451"/>
          <a:ext cx="2339998" cy="3419999"/>
        </a:xfrm>
        <a:prstGeom prst="rect">
          <a:avLst/>
        </a:prstGeom>
        <a:solidFill>
          <a:schemeClr val="bg2">
            <a:lumMod val="95000"/>
          </a:schemeClr>
        </a:solidFill>
        <a:ln w="12700" cap="flat" cmpd="sng" algn="ctr">
          <a:solidFill>
            <a:schemeClr val="bg1">
              <a:lumMod val="1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000" tIns="91440" rIns="18000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Industry Engagement</a:t>
          </a:r>
          <a:endParaRPr lang="en-AU" sz="2400" kern="1200"/>
        </a:p>
      </dsp:txBody>
      <dsp:txXfrm>
        <a:off x="7019998" y="908451"/>
        <a:ext cx="2339998" cy="3419999"/>
      </dsp:txXfrm>
    </dsp:sp>
    <dsp:sp modelId="{3DC954BB-7E8A-40DF-924C-570162C42BB7}">
      <dsp:nvSpPr>
        <dsp:cNvPr id="0" name=""/>
        <dsp:cNvSpPr/>
      </dsp:nvSpPr>
      <dsp:spPr>
        <a:xfrm>
          <a:off x="0" y="4254743"/>
          <a:ext cx="9360000" cy="180000"/>
        </a:xfrm>
        <a:prstGeom prst="rect">
          <a:avLst/>
        </a:prstGeom>
        <a:solidFill>
          <a:schemeClr val="accent1"/>
        </a:solidFill>
        <a:ln w="12700">
          <a:solidFill>
            <a:schemeClr val="bg1">
              <a:lumMod val="1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4F76D0-1FD1-4666-AFC4-CE9BE0E0F8BA}">
      <dsp:nvSpPr>
        <dsp:cNvPr id="0" name=""/>
        <dsp:cNvSpPr/>
      </dsp:nvSpPr>
      <dsp:spPr>
        <a:xfrm>
          <a:off x="0" y="0"/>
          <a:ext cx="9360000" cy="900004"/>
        </a:xfrm>
        <a:prstGeom prst="rect">
          <a:avLst/>
        </a:prstGeom>
        <a:solidFill>
          <a:schemeClr val="accent1">
            <a:lumMod val="50000"/>
          </a:schemeClr>
        </a:solidFill>
        <a:ln w="12700">
          <a:solidFill>
            <a:schemeClr val="bg1">
              <a:lumMod val="1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+mj-lt"/>
            </a:rPr>
            <a:t>Inclusive Employability Pillars</a:t>
          </a:r>
          <a:endParaRPr lang="en-AU" sz="2400" kern="1200">
            <a:latin typeface="+mj-lt"/>
          </a:endParaRPr>
        </a:p>
      </dsp:txBody>
      <dsp:txXfrm>
        <a:off x="0" y="0"/>
        <a:ext cx="9360000" cy="900004"/>
      </dsp:txXfrm>
    </dsp:sp>
    <dsp:sp modelId="{1B34C736-5F68-4BF0-BCB5-0FF9FAA7AFE4}">
      <dsp:nvSpPr>
        <dsp:cNvPr id="0" name=""/>
        <dsp:cNvSpPr/>
      </dsp:nvSpPr>
      <dsp:spPr>
        <a:xfrm>
          <a:off x="3" y="908451"/>
          <a:ext cx="2339998" cy="3419999"/>
        </a:xfrm>
        <a:prstGeom prst="rect">
          <a:avLst/>
        </a:prstGeom>
        <a:solidFill>
          <a:schemeClr val="bg2">
            <a:lumMod val="95000"/>
          </a:schemeClr>
        </a:solidFill>
        <a:ln w="12700" cap="flat" cmpd="sng" algn="ctr">
          <a:solidFill>
            <a:schemeClr val="bg1">
              <a:lumMod val="1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000" tIns="91440" rIns="18000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Student Empowerment</a:t>
          </a:r>
          <a:endParaRPr lang="en-AU" sz="2400" kern="1200"/>
        </a:p>
      </dsp:txBody>
      <dsp:txXfrm>
        <a:off x="3" y="908451"/>
        <a:ext cx="2339998" cy="3419999"/>
      </dsp:txXfrm>
    </dsp:sp>
    <dsp:sp modelId="{A1F833ED-9148-440C-AFDA-B1473A6F0A64}">
      <dsp:nvSpPr>
        <dsp:cNvPr id="0" name=""/>
        <dsp:cNvSpPr/>
      </dsp:nvSpPr>
      <dsp:spPr>
        <a:xfrm>
          <a:off x="2340001" y="908451"/>
          <a:ext cx="2339998" cy="3419999"/>
        </a:xfrm>
        <a:prstGeom prst="rect">
          <a:avLst/>
        </a:prstGeom>
        <a:solidFill>
          <a:schemeClr val="bg2">
            <a:lumMod val="95000"/>
          </a:schemeClr>
        </a:solidFill>
        <a:ln w="12700" cap="flat" cmpd="sng" algn="ctr">
          <a:solidFill>
            <a:schemeClr val="bg1">
              <a:lumMod val="1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000" tIns="91440" rIns="18000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Inclusive Governance</a:t>
          </a:r>
          <a:endParaRPr lang="en-AU" sz="2400" kern="1200"/>
        </a:p>
      </dsp:txBody>
      <dsp:txXfrm>
        <a:off x="2340001" y="908451"/>
        <a:ext cx="2339998" cy="3419999"/>
      </dsp:txXfrm>
    </dsp:sp>
    <dsp:sp modelId="{846C3316-BB27-4766-BDCC-89AD20048054}">
      <dsp:nvSpPr>
        <dsp:cNvPr id="0" name=""/>
        <dsp:cNvSpPr/>
      </dsp:nvSpPr>
      <dsp:spPr>
        <a:xfrm>
          <a:off x="4680000" y="908451"/>
          <a:ext cx="2339998" cy="3419999"/>
        </a:xfrm>
        <a:prstGeom prst="rect">
          <a:avLst/>
        </a:prstGeom>
        <a:solidFill>
          <a:schemeClr val="bg2">
            <a:lumMod val="95000"/>
          </a:schemeClr>
        </a:solidFill>
        <a:ln w="12700" cap="flat" cmpd="sng" algn="ctr">
          <a:solidFill>
            <a:schemeClr val="bg1">
              <a:lumMod val="1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000" tIns="91440" rIns="18000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Staff Engagement</a:t>
          </a:r>
          <a:endParaRPr lang="en-AU" sz="2400" kern="1200"/>
        </a:p>
      </dsp:txBody>
      <dsp:txXfrm>
        <a:off x="4680000" y="908451"/>
        <a:ext cx="2339998" cy="3419999"/>
      </dsp:txXfrm>
    </dsp:sp>
    <dsp:sp modelId="{55BC2692-EA01-4CE4-884A-796DA97A5FFE}">
      <dsp:nvSpPr>
        <dsp:cNvPr id="0" name=""/>
        <dsp:cNvSpPr/>
      </dsp:nvSpPr>
      <dsp:spPr>
        <a:xfrm>
          <a:off x="7019998" y="908451"/>
          <a:ext cx="2339998" cy="341999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bg1">
              <a:lumMod val="1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000" tIns="91440" rIns="18000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Industry Engagement</a:t>
          </a:r>
          <a:endParaRPr lang="en-AU" sz="2400" kern="1200"/>
        </a:p>
      </dsp:txBody>
      <dsp:txXfrm>
        <a:off x="7019998" y="908451"/>
        <a:ext cx="2339998" cy="3419999"/>
      </dsp:txXfrm>
    </dsp:sp>
    <dsp:sp modelId="{3DC954BB-7E8A-40DF-924C-570162C42BB7}">
      <dsp:nvSpPr>
        <dsp:cNvPr id="0" name=""/>
        <dsp:cNvSpPr/>
      </dsp:nvSpPr>
      <dsp:spPr>
        <a:xfrm>
          <a:off x="0" y="4254743"/>
          <a:ext cx="9360000" cy="180000"/>
        </a:xfrm>
        <a:prstGeom prst="rect">
          <a:avLst/>
        </a:prstGeom>
        <a:solidFill>
          <a:schemeClr val="accent1"/>
        </a:solidFill>
        <a:ln w="12700">
          <a:solidFill>
            <a:schemeClr val="bg1">
              <a:lumMod val="1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4F76D0-1FD1-4666-AFC4-CE9BE0E0F8BA}">
      <dsp:nvSpPr>
        <dsp:cNvPr id="0" name=""/>
        <dsp:cNvSpPr/>
      </dsp:nvSpPr>
      <dsp:spPr>
        <a:xfrm>
          <a:off x="0" y="0"/>
          <a:ext cx="9360000" cy="900004"/>
        </a:xfrm>
        <a:prstGeom prst="rect">
          <a:avLst/>
        </a:prstGeom>
        <a:solidFill>
          <a:schemeClr val="accent1">
            <a:lumMod val="50000"/>
          </a:schemeClr>
        </a:solidFill>
        <a:ln w="12700">
          <a:solidFill>
            <a:schemeClr val="bg1">
              <a:lumMod val="1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+mj-lt"/>
            </a:rPr>
            <a:t>Inclusive Employability Pillars</a:t>
          </a:r>
          <a:endParaRPr lang="en-AU" sz="2400" kern="1200">
            <a:latin typeface="+mj-lt"/>
          </a:endParaRPr>
        </a:p>
      </dsp:txBody>
      <dsp:txXfrm>
        <a:off x="0" y="0"/>
        <a:ext cx="9360000" cy="900004"/>
      </dsp:txXfrm>
    </dsp:sp>
    <dsp:sp modelId="{1B34C736-5F68-4BF0-BCB5-0FF9FAA7AFE4}">
      <dsp:nvSpPr>
        <dsp:cNvPr id="0" name=""/>
        <dsp:cNvSpPr/>
      </dsp:nvSpPr>
      <dsp:spPr>
        <a:xfrm>
          <a:off x="3" y="908451"/>
          <a:ext cx="2339998" cy="3419999"/>
        </a:xfrm>
        <a:prstGeom prst="rect">
          <a:avLst/>
        </a:prstGeom>
        <a:solidFill>
          <a:schemeClr val="bg2">
            <a:lumMod val="95000"/>
          </a:schemeClr>
        </a:solidFill>
        <a:ln w="12700" cap="flat" cmpd="sng" algn="ctr">
          <a:solidFill>
            <a:schemeClr val="bg1">
              <a:lumMod val="1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000" tIns="396000" rIns="180000" bIns="9144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Student Empowerment</a:t>
          </a:r>
          <a:endParaRPr lang="en-AU" sz="2400" kern="1200"/>
        </a:p>
      </dsp:txBody>
      <dsp:txXfrm>
        <a:off x="3" y="908451"/>
        <a:ext cx="2339998" cy="3419999"/>
      </dsp:txXfrm>
    </dsp:sp>
    <dsp:sp modelId="{A1F833ED-9148-440C-AFDA-B1473A6F0A64}">
      <dsp:nvSpPr>
        <dsp:cNvPr id="0" name=""/>
        <dsp:cNvSpPr/>
      </dsp:nvSpPr>
      <dsp:spPr>
        <a:xfrm>
          <a:off x="2340001" y="908451"/>
          <a:ext cx="2339998" cy="3419999"/>
        </a:xfrm>
        <a:prstGeom prst="rect">
          <a:avLst/>
        </a:prstGeom>
        <a:solidFill>
          <a:schemeClr val="bg2">
            <a:lumMod val="95000"/>
          </a:schemeClr>
        </a:solidFill>
        <a:ln w="12700" cap="flat" cmpd="sng" algn="ctr">
          <a:solidFill>
            <a:schemeClr val="bg1">
              <a:lumMod val="1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000" tIns="396000" rIns="180000" bIns="9144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Inclusive Governance</a:t>
          </a:r>
          <a:endParaRPr lang="en-AU" sz="2400" kern="1200"/>
        </a:p>
      </dsp:txBody>
      <dsp:txXfrm>
        <a:off x="2340001" y="908451"/>
        <a:ext cx="2339998" cy="3419999"/>
      </dsp:txXfrm>
    </dsp:sp>
    <dsp:sp modelId="{846C3316-BB27-4766-BDCC-89AD20048054}">
      <dsp:nvSpPr>
        <dsp:cNvPr id="0" name=""/>
        <dsp:cNvSpPr/>
      </dsp:nvSpPr>
      <dsp:spPr>
        <a:xfrm>
          <a:off x="4680000" y="908451"/>
          <a:ext cx="2339998" cy="3419999"/>
        </a:xfrm>
        <a:prstGeom prst="rect">
          <a:avLst/>
        </a:prstGeom>
        <a:solidFill>
          <a:schemeClr val="bg2">
            <a:lumMod val="95000"/>
          </a:schemeClr>
        </a:solidFill>
        <a:ln w="12700" cap="flat" cmpd="sng" algn="ctr">
          <a:solidFill>
            <a:schemeClr val="bg1">
              <a:lumMod val="1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000" tIns="396000" rIns="180000" bIns="9144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Staff Engagement</a:t>
          </a:r>
          <a:endParaRPr lang="en-AU" sz="2400" kern="1200"/>
        </a:p>
      </dsp:txBody>
      <dsp:txXfrm>
        <a:off x="4680000" y="908451"/>
        <a:ext cx="2339998" cy="3419999"/>
      </dsp:txXfrm>
    </dsp:sp>
    <dsp:sp modelId="{55BC2692-EA01-4CE4-884A-796DA97A5FFE}">
      <dsp:nvSpPr>
        <dsp:cNvPr id="0" name=""/>
        <dsp:cNvSpPr/>
      </dsp:nvSpPr>
      <dsp:spPr>
        <a:xfrm>
          <a:off x="7019998" y="908451"/>
          <a:ext cx="2339998" cy="3419999"/>
        </a:xfrm>
        <a:prstGeom prst="rect">
          <a:avLst/>
        </a:prstGeom>
        <a:solidFill>
          <a:schemeClr val="bg2">
            <a:lumMod val="95000"/>
          </a:schemeClr>
        </a:solidFill>
        <a:ln w="12700" cap="flat" cmpd="sng" algn="ctr">
          <a:solidFill>
            <a:schemeClr val="bg1">
              <a:lumMod val="1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000" tIns="396000" rIns="180000" bIns="9144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Industry Engagement</a:t>
          </a:r>
          <a:endParaRPr lang="en-AU" sz="2400" kern="1200"/>
        </a:p>
      </dsp:txBody>
      <dsp:txXfrm>
        <a:off x="7019998" y="908451"/>
        <a:ext cx="2339998" cy="3419999"/>
      </dsp:txXfrm>
    </dsp:sp>
    <dsp:sp modelId="{3DC954BB-7E8A-40DF-924C-570162C42BB7}">
      <dsp:nvSpPr>
        <dsp:cNvPr id="0" name=""/>
        <dsp:cNvSpPr/>
      </dsp:nvSpPr>
      <dsp:spPr>
        <a:xfrm>
          <a:off x="0" y="4254743"/>
          <a:ext cx="9360000" cy="180000"/>
        </a:xfrm>
        <a:prstGeom prst="rect">
          <a:avLst/>
        </a:prstGeom>
        <a:solidFill>
          <a:schemeClr val="accent1"/>
        </a:solidFill>
        <a:ln w="12700">
          <a:solidFill>
            <a:schemeClr val="bg1">
              <a:lumMod val="1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E997CFD-2856-1216-0E65-9ABCBF0C9F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599695-F35E-27CF-A1F7-C8B485FD499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046AA-88D9-9341-B65D-8A01CD79047B}" type="datetimeFigureOut">
              <a:rPr lang="en-AU" smtClean="0"/>
              <a:t>29/08/2025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EA291C-460E-1388-1FEB-F55099F95BC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688468-1D1D-7770-5F9C-5FE0516A91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4AC621-4345-B440-B125-5D8D859F115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870268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C1B57A-6941-D44F-A819-5D69A6B794C6}" type="datetimeFigureOut">
              <a:rPr lang="en-AU" smtClean="0"/>
              <a:t>29/08/2025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9610E0-B539-5343-91F3-0009F7B60D6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15361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610E0-B539-5343-91F3-0009F7B60D62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336806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610E0-B539-5343-91F3-0009F7B60D62}" type="slidenum">
              <a:rPr lang="en-AU" smtClean="0"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15689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FE41F-949D-C5E0-D623-866019495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F1F0CD-2C77-9F90-17DF-E3EF772129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C7E0EA-2152-03AA-9C62-4B4FD1A33A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37359A-058C-CFE8-1F29-CF8F8BE65A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610E0-B539-5343-91F3-0009F7B60D62}" type="slidenum">
              <a:rPr lang="en-AU" smtClean="0"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356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610E0-B539-5343-91F3-0009F7B60D62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57271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610E0-B539-5343-91F3-0009F7B60D62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1209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610E0-B539-5343-91F3-0009F7B60D62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76011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C6AB2-1B1D-A2F5-6773-C010809E0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417504-7968-B322-D642-6E9776E6F4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8B0A01-AAAC-15EA-80BD-60A6629AFA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A493C9-EE95-E7D7-B0B9-E0B34328EB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610E0-B539-5343-91F3-0009F7B60D62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41528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3927E-FBCA-AAB3-8F7A-E1248CE62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264EBF-C138-1D3A-F8A7-0F32158BD8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DB37D4-2156-F538-C529-9F4D02D9C0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1E32E3-0384-E4B0-7A8A-ECF77A3CEB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610E0-B539-5343-91F3-0009F7B60D62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83805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610E0-B539-5343-91F3-0009F7B60D62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65722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610E0-B539-5343-91F3-0009F7B60D62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30143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30830-A240-1DB3-2C95-055D9126F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4DCCE3-17F3-C4AD-68CE-F56D128231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7F7EE1-BA26-F184-2C34-C7F36CA5BF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DCC713-57BD-4D44-2FBF-70C01A25B2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610E0-B539-5343-91F3-0009F7B60D62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69331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and black background&#10;&#10;AI-generated content may be incorrect.">
            <a:extLst>
              <a:ext uri="{FF2B5EF4-FFF2-40B4-BE49-F238E27FC236}">
                <a16:creationId xmlns:a16="http://schemas.microsoft.com/office/drawing/2014/main" id="{F7BDA884-008B-3691-F3A3-5783096434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BDBAD88-158E-E790-0CFC-C14C2DE325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025" y="2214787"/>
            <a:ext cx="6815446" cy="962240"/>
          </a:xfrm>
        </p:spPr>
        <p:txBody>
          <a:bodyPr anchor="t">
            <a:normAutofit/>
          </a:bodyPr>
          <a:lstStyle>
            <a:lvl1pPr>
              <a:defRPr sz="4500" spc="-2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8CA3055E-EB02-1845-80F1-02F0D51C6D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025" y="3191314"/>
            <a:ext cx="6815446" cy="1303176"/>
          </a:xfrm>
        </p:spPr>
        <p:txBody>
          <a:bodyPr anchor="t">
            <a:normAutofit/>
          </a:bodyPr>
          <a:lstStyle>
            <a:lvl1pPr marL="0" indent="0">
              <a:buNone/>
              <a:defRPr sz="25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B1A45A1C-6C48-7A98-0043-F1CBE1942A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71" y="5471931"/>
            <a:ext cx="1294615" cy="7178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0424607-3099-6B5C-C2AC-07D2B6E09EF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75807" y="660073"/>
            <a:ext cx="1282123" cy="101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10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hor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A230138-8477-7EC8-9EC7-C5AC2AFC02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775" y="435769"/>
            <a:ext cx="6815446" cy="821531"/>
          </a:xfrm>
        </p:spPr>
        <p:txBody>
          <a:bodyPr anchor="ctr">
            <a:normAutofit/>
          </a:bodyPr>
          <a:lstStyle>
            <a:lvl1pPr>
              <a:defRPr sz="4500" spc="-20" baseline="0">
                <a:solidFill>
                  <a:srgbClr val="1FB09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E2A98B8-D4BB-D1D0-B42F-EB775BA9BFC6}"/>
              </a:ext>
            </a:extLst>
          </p:cNvPr>
          <p:cNvCxnSpPr>
            <a:cxnSpLocks/>
          </p:cNvCxnSpPr>
          <p:nvPr userDrawn="1"/>
        </p:nvCxnSpPr>
        <p:spPr>
          <a:xfrm flipV="1">
            <a:off x="892969" y="3060700"/>
            <a:ext cx="4950616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7B4AB312-C3A5-878D-C085-FDC5B9657E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06973" y="2560638"/>
            <a:ext cx="836612" cy="478632"/>
          </a:xfrm>
        </p:spPr>
        <p:txBody>
          <a:bodyPr anchor="ctr">
            <a:normAutofit/>
          </a:bodyPr>
          <a:lstStyle>
            <a:lvl1pPr marL="0" indent="0" algn="r"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" name="Text Placeholder 50">
            <a:extLst>
              <a:ext uri="{FF2B5EF4-FFF2-40B4-BE49-F238E27FC236}">
                <a16:creationId xmlns:a16="http://schemas.microsoft.com/office/drawing/2014/main" id="{D99FDAC3-B4DA-D2ED-122C-C391594F61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4774" y="2560637"/>
            <a:ext cx="4222197" cy="478632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chemeClr val="tx1"/>
                </a:solidFill>
                <a:latin typeface="Aptos Light" panose="020B0004020202020204" pitchFamily="34" charset="0"/>
              </a:defRPr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</a:lstStyle>
          <a:p>
            <a:pPr lvl="0"/>
            <a:r>
              <a:rPr lang="en-US"/>
              <a:t>Click to add contents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7909E252-FEF6-68F4-45B7-0A3C49C8001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06973" y="3082132"/>
            <a:ext cx="836612" cy="478632"/>
          </a:xfrm>
        </p:spPr>
        <p:txBody>
          <a:bodyPr anchor="ctr">
            <a:normAutofit/>
          </a:bodyPr>
          <a:lstStyle>
            <a:lvl1pPr marL="0" indent="0" algn="r"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7FB651A6-A01D-1003-6C50-731E20DF5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06973" y="3589338"/>
            <a:ext cx="836612" cy="478632"/>
          </a:xfrm>
        </p:spPr>
        <p:txBody>
          <a:bodyPr anchor="ctr">
            <a:normAutofit/>
          </a:bodyPr>
          <a:lstStyle>
            <a:lvl1pPr marL="0" indent="0" algn="r"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2" name="Text Placeholder 50">
            <a:extLst>
              <a:ext uri="{FF2B5EF4-FFF2-40B4-BE49-F238E27FC236}">
                <a16:creationId xmlns:a16="http://schemas.microsoft.com/office/drawing/2014/main" id="{C6C23E5A-77AD-EB71-7D66-EE259B4A0B9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4774" y="3589337"/>
            <a:ext cx="4222197" cy="478632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chemeClr val="tx1"/>
                </a:solidFill>
                <a:latin typeface="Aptos Light" panose="020B0004020202020204" pitchFamily="34" charset="0"/>
              </a:defRPr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</a:lstStyle>
          <a:p>
            <a:pPr lvl="0"/>
            <a:r>
              <a:rPr lang="en-US"/>
              <a:t>Click to add contents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8190DF6C-EABB-A306-87E9-3356485F53B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06973" y="4110832"/>
            <a:ext cx="836612" cy="478632"/>
          </a:xfrm>
        </p:spPr>
        <p:txBody>
          <a:bodyPr anchor="ctr">
            <a:normAutofit/>
          </a:bodyPr>
          <a:lstStyle>
            <a:lvl1pPr marL="0" indent="0" algn="r"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4" name="Text Placeholder 50">
            <a:extLst>
              <a:ext uri="{FF2B5EF4-FFF2-40B4-BE49-F238E27FC236}">
                <a16:creationId xmlns:a16="http://schemas.microsoft.com/office/drawing/2014/main" id="{4C972C69-93CE-426C-EEAD-36BA7B3650B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4774" y="4110831"/>
            <a:ext cx="4222197" cy="478632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chemeClr val="tx1"/>
                </a:solidFill>
                <a:latin typeface="Aptos Light" panose="020B0004020202020204" pitchFamily="34" charset="0"/>
              </a:defRPr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</a:lstStyle>
          <a:p>
            <a:pPr lvl="0"/>
            <a:r>
              <a:rPr lang="en-US"/>
              <a:t>Click to add contents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63A340C1-4A5D-2938-C28C-22361B11DDC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06973" y="4632325"/>
            <a:ext cx="836612" cy="478632"/>
          </a:xfrm>
        </p:spPr>
        <p:txBody>
          <a:bodyPr anchor="ctr">
            <a:normAutofit/>
          </a:bodyPr>
          <a:lstStyle>
            <a:lvl1pPr marL="0" indent="0" algn="r"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7" name="Text Placeholder 50">
            <a:extLst>
              <a:ext uri="{FF2B5EF4-FFF2-40B4-BE49-F238E27FC236}">
                <a16:creationId xmlns:a16="http://schemas.microsoft.com/office/drawing/2014/main" id="{20226179-6C03-077E-BC98-D9D8A210091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4774" y="4632324"/>
            <a:ext cx="4222197" cy="478632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chemeClr val="tx1"/>
                </a:solidFill>
                <a:latin typeface="Aptos Light" panose="020B0004020202020204" pitchFamily="34" charset="0"/>
              </a:defRPr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</a:lstStyle>
          <a:p>
            <a:pPr lvl="0"/>
            <a:r>
              <a:rPr lang="en-US"/>
              <a:t>Click to add contents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69191204-71CE-1622-BE46-8DE05F5144B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06973" y="5153819"/>
            <a:ext cx="836612" cy="478632"/>
          </a:xfrm>
        </p:spPr>
        <p:txBody>
          <a:bodyPr anchor="ctr">
            <a:normAutofit/>
          </a:bodyPr>
          <a:lstStyle>
            <a:lvl1pPr marL="0" indent="0" algn="r"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9" name="Text Placeholder 50">
            <a:extLst>
              <a:ext uri="{FF2B5EF4-FFF2-40B4-BE49-F238E27FC236}">
                <a16:creationId xmlns:a16="http://schemas.microsoft.com/office/drawing/2014/main" id="{0991B4F2-D8FA-2567-A7F2-3208C44A992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4774" y="5153818"/>
            <a:ext cx="4222197" cy="478632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chemeClr val="tx1"/>
                </a:solidFill>
                <a:latin typeface="Aptos Light" panose="020B0004020202020204" pitchFamily="34" charset="0"/>
              </a:defRPr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</a:lstStyle>
          <a:p>
            <a:pPr lvl="0"/>
            <a:r>
              <a:rPr lang="en-US"/>
              <a:t>Click to add contents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D097A45-4180-3333-0A3A-4609B9011A32}"/>
              </a:ext>
            </a:extLst>
          </p:cNvPr>
          <p:cNvCxnSpPr>
            <a:cxnSpLocks/>
          </p:cNvCxnSpPr>
          <p:nvPr userDrawn="1"/>
        </p:nvCxnSpPr>
        <p:spPr>
          <a:xfrm flipV="1">
            <a:off x="892969" y="3576948"/>
            <a:ext cx="4950616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57DE87F-2992-249A-E321-DA39DAB638D4}"/>
              </a:ext>
            </a:extLst>
          </p:cNvPr>
          <p:cNvCxnSpPr>
            <a:cxnSpLocks/>
          </p:cNvCxnSpPr>
          <p:nvPr userDrawn="1"/>
        </p:nvCxnSpPr>
        <p:spPr>
          <a:xfrm flipV="1">
            <a:off x="892969" y="4093196"/>
            <a:ext cx="4950616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34A3970-3A64-9F90-E43C-576CCA5D8453}"/>
              </a:ext>
            </a:extLst>
          </p:cNvPr>
          <p:cNvCxnSpPr>
            <a:cxnSpLocks/>
          </p:cNvCxnSpPr>
          <p:nvPr userDrawn="1"/>
        </p:nvCxnSpPr>
        <p:spPr>
          <a:xfrm flipV="1">
            <a:off x="892969" y="4609444"/>
            <a:ext cx="4950616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A79919E-A5F5-7618-9D25-A9A15B9FFE68}"/>
              </a:ext>
            </a:extLst>
          </p:cNvPr>
          <p:cNvCxnSpPr>
            <a:cxnSpLocks/>
          </p:cNvCxnSpPr>
          <p:nvPr userDrawn="1"/>
        </p:nvCxnSpPr>
        <p:spPr>
          <a:xfrm flipV="1">
            <a:off x="892969" y="5132440"/>
            <a:ext cx="4950616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23F4678-5706-A098-7EB0-EECCDCCC53B6}"/>
              </a:ext>
            </a:extLst>
          </p:cNvPr>
          <p:cNvCxnSpPr>
            <a:cxnSpLocks/>
          </p:cNvCxnSpPr>
          <p:nvPr userDrawn="1"/>
        </p:nvCxnSpPr>
        <p:spPr>
          <a:xfrm flipV="1">
            <a:off x="892969" y="5652062"/>
            <a:ext cx="4950616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50">
            <a:extLst>
              <a:ext uri="{FF2B5EF4-FFF2-40B4-BE49-F238E27FC236}">
                <a16:creationId xmlns:a16="http://schemas.microsoft.com/office/drawing/2014/main" id="{9554018D-5214-D9BF-E751-AD50ABF1F94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4774" y="3082131"/>
            <a:ext cx="4222197" cy="478632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chemeClr val="tx1"/>
                </a:solidFill>
                <a:latin typeface="Aptos Light" panose="020B0004020202020204" pitchFamily="34" charset="0"/>
              </a:defRPr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</a:lstStyle>
          <a:p>
            <a:pPr lvl="0"/>
            <a:r>
              <a:rPr lang="en-US"/>
              <a:t>Click to add contents</a:t>
            </a:r>
          </a:p>
        </p:txBody>
      </p:sp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AE49D6C6-6536-312A-BCB5-3BC4A41F3270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ADC88BA8-F599-22C3-6D3A-C90FAD77757B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A4F64288-DB08-144D-ABF4-BD40C5961FED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46696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3A8C57E5-4107-92B4-15EB-F37343A4D6E9}"/>
              </a:ext>
            </a:extLst>
          </p:cNvPr>
          <p:cNvSpPr>
            <a:spLocks noGrp="1"/>
          </p:cNvSpPr>
          <p:nvPr>
            <p:ph type="subTitle" idx="11"/>
          </p:nvPr>
        </p:nvSpPr>
        <p:spPr>
          <a:xfrm>
            <a:off x="784775" y="1384541"/>
            <a:ext cx="6815446" cy="1006967"/>
          </a:xfrm>
        </p:spPr>
        <p:txBody>
          <a:bodyPr anchor="t">
            <a:normAutofit/>
          </a:bodyPr>
          <a:lstStyle>
            <a:lvl1pPr marL="0" indent="0">
              <a:buNone/>
              <a:defRPr sz="25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0DD8EF9-C5D5-095C-7F48-7E32E4C09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775" y="435769"/>
            <a:ext cx="6815446" cy="821531"/>
          </a:xfrm>
        </p:spPr>
        <p:txBody>
          <a:bodyPr anchor="ctr">
            <a:normAutofit/>
          </a:bodyPr>
          <a:lstStyle>
            <a:lvl1pPr>
              <a:defRPr sz="4500" spc="-2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EFFB78D4-1346-EE48-1369-F353B4F3B7C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4775" y="2783743"/>
            <a:ext cx="5114864" cy="33655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9AA67E4A-CD45-9378-643A-E2F7F9FC7DB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83252" y="2783743"/>
            <a:ext cx="5114864" cy="33655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BE286D14-FA83-30CA-1676-E8F8075DF95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7E870181-72FA-274D-78F7-4F86A829069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4F64288-DB08-144D-ABF4-BD40C5961FED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11775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3336A46-147F-9A4C-F491-9B3C12635F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775" y="435769"/>
            <a:ext cx="6815446" cy="821531"/>
          </a:xfrm>
        </p:spPr>
        <p:txBody>
          <a:bodyPr anchor="ctr">
            <a:normAutofit/>
          </a:bodyPr>
          <a:lstStyle>
            <a:lvl1pPr>
              <a:defRPr sz="4500" spc="-2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BC551F1-6EA3-BDAB-5BB6-891C9A78DF8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84225" y="1600200"/>
            <a:ext cx="10504488" cy="43529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object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A4C8C71-28AD-929D-059E-40FBC5B1D95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F5B6611-91E2-CB2F-D995-2DB03CA61CA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4F64288-DB08-144D-ABF4-BD40C5961FED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326926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304C36DB-DCE9-7FF0-FB4D-84D97735DD5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19800" y="0"/>
            <a:ext cx="61722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53A1151-F713-777E-88C0-D023EE130809}"/>
              </a:ext>
            </a:extLst>
          </p:cNvPr>
          <p:cNvSpPr>
            <a:spLocks noGrp="1"/>
          </p:cNvSpPr>
          <p:nvPr>
            <p:ph type="subTitle" idx="12"/>
          </p:nvPr>
        </p:nvSpPr>
        <p:spPr>
          <a:xfrm>
            <a:off x="784775" y="1384541"/>
            <a:ext cx="5026940" cy="1006967"/>
          </a:xfrm>
        </p:spPr>
        <p:txBody>
          <a:bodyPr anchor="t">
            <a:normAutofit/>
          </a:bodyPr>
          <a:lstStyle>
            <a:lvl1pPr marL="0" indent="0">
              <a:buNone/>
              <a:defRPr sz="25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4467FD9-DAE8-527D-05C4-90BBF18061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775" y="435769"/>
            <a:ext cx="5026940" cy="821531"/>
          </a:xfrm>
        </p:spPr>
        <p:txBody>
          <a:bodyPr anchor="ctr">
            <a:normAutofit/>
          </a:bodyPr>
          <a:lstStyle>
            <a:lvl1pPr>
              <a:defRPr sz="4500" spc="-2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EBB640E-7905-5744-E411-DF1CC6DECD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4775" y="2783743"/>
            <a:ext cx="5026940" cy="33655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B7191A20-176C-3BE2-BB8F-3801E0A34B8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2FCDD128-C5E4-1188-3D02-A7A827DDC0F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4F64288-DB08-144D-ABF4-BD40C5961FED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99CC0C-D58B-F1FA-97CA-0B7197F3B0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59080" y="430325"/>
            <a:ext cx="1033620" cy="81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91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304C36DB-DCE9-7FF0-FB4D-84D97735DD5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85094" y="1758462"/>
            <a:ext cx="5357445" cy="3930161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4467FD9-DAE8-527D-05C4-90BBF18061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775" y="435769"/>
            <a:ext cx="5026940" cy="821531"/>
          </a:xfrm>
        </p:spPr>
        <p:txBody>
          <a:bodyPr anchor="ctr">
            <a:normAutofit/>
          </a:bodyPr>
          <a:lstStyle>
            <a:lvl1pPr>
              <a:defRPr sz="4500" spc="-2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BD859E24-A683-DD97-6378-28B3182813E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49463" y="1758462"/>
            <a:ext cx="5357445" cy="3930161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18C42996-1C43-ACC3-77AB-06E69F2BAC7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12EBEE8-22B3-A997-5455-6E6B27F5022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4F64288-DB08-144D-ABF4-BD40C5961FED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2461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FAAE81-ADB1-5549-4E37-41713FC020C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F67F714-0FB4-6871-B4E1-DB17C5DD80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025" y="2697055"/>
            <a:ext cx="8710917" cy="962240"/>
          </a:xfrm>
        </p:spPr>
        <p:txBody>
          <a:bodyPr anchor="ctr">
            <a:normAutofit/>
          </a:bodyPr>
          <a:lstStyle>
            <a:lvl1pPr>
              <a:defRPr sz="4500" spc="-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CC62C99-8914-C623-DF9F-24810E0D8D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00491CD-F3AA-AD11-0865-D1485DFF4B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4F64288-DB08-144D-ABF4-BD40C5961FED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3568D4-693A-24C1-8ED7-C2BF20F617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75806" y="660073"/>
            <a:ext cx="1282123" cy="101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257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7D82840-3922-FDC9-02D6-71BA732C32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59B827E-D53D-3711-613C-35FA74E9DF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025" y="2697055"/>
            <a:ext cx="8710917" cy="962240"/>
          </a:xfrm>
        </p:spPr>
        <p:txBody>
          <a:bodyPr anchor="ctr">
            <a:normAutofit/>
          </a:bodyPr>
          <a:lstStyle>
            <a:lvl1pPr>
              <a:defRPr sz="4500" spc="-2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9A5724A-1E15-24AE-0C48-07BA1FB11F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C42AA17-1F78-2A08-B239-2302F846CB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F64288-DB08-144D-ABF4-BD40C5961FED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1D6FCD-B110-45B7-7647-3DC759B650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74726" y="655049"/>
            <a:ext cx="1282122" cy="101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260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Column w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0DD8EF9-C5D5-095C-7F48-7E32E4C09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775" y="435769"/>
            <a:ext cx="6815446" cy="821531"/>
          </a:xfrm>
        </p:spPr>
        <p:txBody>
          <a:bodyPr anchor="ctr">
            <a:normAutofit/>
          </a:bodyPr>
          <a:lstStyle>
            <a:lvl1pPr>
              <a:defRPr sz="4500" spc="-2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EFFB78D4-1346-EE48-1369-F353B4F3B7C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4775" y="2783744"/>
            <a:ext cx="5114864" cy="954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9AA67E4A-CD45-9378-643A-E2F7F9FC7DB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74459" y="2783744"/>
            <a:ext cx="5114864" cy="954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C7B6C67B-C568-CED1-A4B3-591636A3448D}"/>
              </a:ext>
            </a:extLst>
          </p:cNvPr>
          <p:cNvSpPr txBox="1">
            <a:spLocks/>
          </p:cNvSpPr>
          <p:nvPr userDrawn="1"/>
        </p:nvSpPr>
        <p:spPr>
          <a:xfrm>
            <a:off x="6174460" y="2180492"/>
            <a:ext cx="5114864" cy="6032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1FB099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73084D5D-CBA4-4789-B932-8946F97BFF2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4775" y="3814400"/>
            <a:ext cx="5114864" cy="2296254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Click to add bulleted text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D66DBF0E-E23A-84CF-719C-FEB4D34360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4459" y="3814400"/>
            <a:ext cx="5114864" cy="2296254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Click to add bulleted text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447FFF72-E522-F9B3-C3EA-A4683426746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4775" y="2212244"/>
            <a:ext cx="5114864" cy="495788"/>
          </a:xfrm>
        </p:spPr>
        <p:txBody>
          <a:bodyPr anchor="ctr">
            <a:normAutofit/>
          </a:bodyPr>
          <a:lstStyle>
            <a:lvl1pPr marL="0" indent="0">
              <a:buNone/>
              <a:defRPr sz="1800" b="1" i="0">
                <a:solidFill>
                  <a:srgbClr val="1FB099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96D0122F-F1FD-0CCA-9075-17027F797DB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74459" y="2212244"/>
            <a:ext cx="5114864" cy="495788"/>
          </a:xfrm>
        </p:spPr>
        <p:txBody>
          <a:bodyPr anchor="ctr">
            <a:normAutofit/>
          </a:bodyPr>
          <a:lstStyle>
            <a:lvl1pPr marL="0" indent="0">
              <a:buNone/>
              <a:defRPr sz="1800" b="1" i="0">
                <a:solidFill>
                  <a:srgbClr val="1FB099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01098837-8F97-07EF-C5E5-930761D03E4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570B7B80-5688-A95B-98C6-7A4E9D2D9E9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4F64288-DB08-144D-ABF4-BD40C5961FED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631979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 Column w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0DD8EF9-C5D5-095C-7F48-7E32E4C09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775" y="435769"/>
            <a:ext cx="6815446" cy="821531"/>
          </a:xfrm>
        </p:spPr>
        <p:txBody>
          <a:bodyPr anchor="ctr">
            <a:normAutofit/>
          </a:bodyPr>
          <a:lstStyle>
            <a:lvl1pPr>
              <a:defRPr sz="4500" spc="-2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C7B6C67B-C568-CED1-A4B3-591636A3448D}"/>
              </a:ext>
            </a:extLst>
          </p:cNvPr>
          <p:cNvSpPr txBox="1">
            <a:spLocks/>
          </p:cNvSpPr>
          <p:nvPr userDrawn="1"/>
        </p:nvSpPr>
        <p:spPr>
          <a:xfrm>
            <a:off x="6174460" y="2180492"/>
            <a:ext cx="5114864" cy="6032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1FB099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6FEC5FD2-3CAD-35EE-D997-D68A4DED24E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2180" y="2783743"/>
            <a:ext cx="3315035" cy="3247779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Click to add bulleted text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9D087480-2819-4394-DC75-DE1427B4AAE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2180" y="2212244"/>
            <a:ext cx="3315035" cy="495788"/>
          </a:xfrm>
        </p:spPr>
        <p:txBody>
          <a:bodyPr anchor="ctr">
            <a:normAutofit/>
          </a:bodyPr>
          <a:lstStyle>
            <a:lvl1pPr marL="0" indent="0">
              <a:buNone/>
              <a:defRPr sz="1800" b="1" i="0">
                <a:solidFill>
                  <a:srgbClr val="1FB099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C7163BAF-65FD-15C5-6254-6EF6DFEE2C2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78234" y="2783743"/>
            <a:ext cx="3315035" cy="3247779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Click to add bulleted text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EEB28DF4-8D5E-1BF9-1B04-EAC52C6F04A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78234" y="2212244"/>
            <a:ext cx="3315035" cy="495788"/>
          </a:xfrm>
        </p:spPr>
        <p:txBody>
          <a:bodyPr anchor="ctr">
            <a:normAutofit/>
          </a:bodyPr>
          <a:lstStyle>
            <a:lvl1pPr marL="0" indent="0">
              <a:buNone/>
              <a:defRPr sz="1800" b="1" i="0">
                <a:solidFill>
                  <a:srgbClr val="1FB099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11DB184E-E494-93DF-D080-874BCA2378B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974288" y="2783743"/>
            <a:ext cx="3315035" cy="3247779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Click to add bulleted text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011A7064-318D-292A-A273-7E4A838D9D5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74288" y="2212244"/>
            <a:ext cx="3315035" cy="495788"/>
          </a:xfrm>
        </p:spPr>
        <p:txBody>
          <a:bodyPr anchor="ctr">
            <a:normAutofit/>
          </a:bodyPr>
          <a:lstStyle>
            <a:lvl1pPr marL="0" indent="0">
              <a:buNone/>
              <a:defRPr sz="1800" b="1" i="0">
                <a:solidFill>
                  <a:srgbClr val="1FB099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E9D2DC6A-5B60-CFD2-A242-7D7C1A292223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FB58EEF4-2D26-B28A-0361-42B10422827F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A4F64288-DB08-144D-ABF4-BD40C5961FED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474492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 Images Ligh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6D8D376E-B51B-F806-BE85-8A37252E7BF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019800" y="-1"/>
            <a:ext cx="6172200" cy="336549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4467FD9-DAE8-527D-05C4-90BBF18061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775" y="435769"/>
            <a:ext cx="5026940" cy="821531"/>
          </a:xfrm>
        </p:spPr>
        <p:txBody>
          <a:bodyPr anchor="ctr">
            <a:normAutofit/>
          </a:bodyPr>
          <a:lstStyle>
            <a:lvl1pPr>
              <a:defRPr sz="4500" spc="-2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EBB640E-7905-5744-E411-DF1CC6DECD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4775" y="2783743"/>
            <a:ext cx="5026940" cy="33655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DC93D72C-4C17-615C-93F9-21EBE91233F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19800" y="3492501"/>
            <a:ext cx="6172200" cy="336549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93A8917F-CF74-7868-B7CB-6CEDFE56BAD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8DAFCB6E-A9BA-F1F1-B6F8-11F70D665E3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4F64288-DB08-144D-ABF4-BD40C5961FED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A3D1D0-D673-DFAA-55D0-AA65EB6F8C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9080" y="424863"/>
            <a:ext cx="1033620" cy="81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32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background&#10;&#10;AI-generated content may be incorrect.">
            <a:extLst>
              <a:ext uri="{FF2B5EF4-FFF2-40B4-BE49-F238E27FC236}">
                <a16:creationId xmlns:a16="http://schemas.microsoft.com/office/drawing/2014/main" id="{0F6866C5-AED9-C03D-55D2-06F8715FB9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79A01BC5-3483-9F5B-1F47-0FC56D8648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71" y="5471931"/>
            <a:ext cx="1294615" cy="717867"/>
          </a:xfrm>
          <a:prstGeom prst="rect">
            <a:avLst/>
          </a:prstGeom>
        </p:spPr>
      </p:pic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F01129CB-1665-C542-D8B8-873446C1707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D852BE5-480F-3C8D-4663-AAE44D4D34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025" y="2214787"/>
            <a:ext cx="5128915" cy="962240"/>
          </a:xfrm>
        </p:spPr>
        <p:txBody>
          <a:bodyPr anchor="t">
            <a:normAutofit/>
          </a:bodyPr>
          <a:lstStyle>
            <a:lvl1pPr>
              <a:defRPr sz="4500" spc="-2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A39F747-E39C-1D00-1674-1B598F1DF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025" y="3191314"/>
            <a:ext cx="5128915" cy="1303176"/>
          </a:xfrm>
        </p:spPr>
        <p:txBody>
          <a:bodyPr anchor="t">
            <a:normAutofit/>
          </a:bodyPr>
          <a:lstStyle>
            <a:lvl1pPr marL="0" indent="0">
              <a:buNone/>
              <a:defRPr sz="25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C8C347-0CDB-B05F-C193-D72DD04858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75807" y="660073"/>
            <a:ext cx="1282123" cy="101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257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 Images Dar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6D8D376E-B51B-F806-BE85-8A37252E7BF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019800" y="-1"/>
            <a:ext cx="6172200" cy="336549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4467FD9-DAE8-527D-05C4-90BBF18061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775" y="435769"/>
            <a:ext cx="5026940" cy="821531"/>
          </a:xfrm>
        </p:spPr>
        <p:txBody>
          <a:bodyPr anchor="ctr">
            <a:normAutofit/>
          </a:bodyPr>
          <a:lstStyle>
            <a:lvl1pPr>
              <a:defRPr sz="4500" spc="-2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EBB640E-7905-5744-E411-DF1CC6DECD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4775" y="2783743"/>
            <a:ext cx="5026940" cy="33655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DC93D72C-4C17-615C-93F9-21EBE91233F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19800" y="3492501"/>
            <a:ext cx="6172200" cy="336549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C5A16C6-DD48-41D8-5A4F-FB9270C66D7C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1550F18-1839-9588-31E4-3EF480F7733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4F64288-DB08-144D-ABF4-BD40C5961FED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A12542-C0AF-8950-4B21-F77E738C06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58424" y="429420"/>
            <a:ext cx="1033223" cy="81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0592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&amp;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520026-493A-1600-445A-A00966F255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D93AD9F9-6020-AFA9-B763-C0239CC2E1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4775" y="2001228"/>
            <a:ext cx="5026940" cy="232458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1489AE1C-24C8-F23F-38E4-15464DC4481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B808663-9FAB-31FE-C2CB-08722DA4FF7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4F64288-DB08-144D-ABF4-BD40C5961FED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E08271-F46C-99BF-48A5-A6D0680695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59080" y="426781"/>
            <a:ext cx="1033620" cy="81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875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background&#10;&#10;AI-generated content may be incorrect.">
            <a:extLst>
              <a:ext uri="{FF2B5EF4-FFF2-40B4-BE49-F238E27FC236}">
                <a16:creationId xmlns:a16="http://schemas.microsoft.com/office/drawing/2014/main" id="{5741B308-03A5-32AA-174C-7B2B206621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B867AAA7-508D-0BD3-2129-54F4856A1E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71" y="5471931"/>
            <a:ext cx="1294615" cy="71786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38E9C5C-D49C-B836-8A5C-2A2F43132CC3}"/>
              </a:ext>
            </a:extLst>
          </p:cNvPr>
          <p:cNvSpPr txBox="1">
            <a:spLocks/>
          </p:cNvSpPr>
          <p:nvPr userDrawn="1"/>
        </p:nvSpPr>
        <p:spPr>
          <a:xfrm>
            <a:off x="646298" y="1936261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AU" sz="4500">
                <a:solidFill>
                  <a:schemeClr val="bg1"/>
                </a:solidFill>
                <a:latin typeface="+mn-lt"/>
              </a:rPr>
              <a:t>Thank You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BFA656-AD3F-3F2E-B0C2-8C773378754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76865" y="660073"/>
            <a:ext cx="1282123" cy="101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7991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037462-3C0F-DF2F-F025-01E3D6D1D8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845F8D-E6A0-1F05-FC3E-3291AE5809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871" y="5471931"/>
            <a:ext cx="1294614" cy="71786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8E83EA5-5EB6-A40C-4A83-BBBC6BB54415}"/>
              </a:ext>
            </a:extLst>
          </p:cNvPr>
          <p:cNvSpPr txBox="1">
            <a:spLocks/>
          </p:cNvSpPr>
          <p:nvPr userDrawn="1"/>
        </p:nvSpPr>
        <p:spPr>
          <a:xfrm>
            <a:off x="646298" y="1936261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AU" sz="4500">
                <a:solidFill>
                  <a:schemeClr val="tx1"/>
                </a:solidFill>
                <a:latin typeface="+mn-lt"/>
              </a:rPr>
              <a:t>Thank You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EE5F7F-6F23-E595-9B3C-48C5E33C3A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75807" y="660073"/>
            <a:ext cx="1282122" cy="101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550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19A5FCE-CC5D-AEED-3181-4650CA194174}"/>
              </a:ext>
            </a:extLst>
          </p:cNvPr>
          <p:cNvSpPr txBox="1">
            <a:spLocks/>
          </p:cNvSpPr>
          <p:nvPr userDrawn="1"/>
        </p:nvSpPr>
        <p:spPr>
          <a:xfrm>
            <a:off x="646298" y="1936261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AU" sz="4500">
                <a:solidFill>
                  <a:schemeClr val="tx1"/>
                </a:solidFill>
                <a:latin typeface="+mn-lt"/>
              </a:rPr>
              <a:t>Thank You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70363B-4856-8253-5168-F797AB16EF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871" y="5471931"/>
            <a:ext cx="1294614" cy="7178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CC592C-6934-8FA9-21E7-2E9C933CCE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75807" y="660073"/>
            <a:ext cx="1282122" cy="101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880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52524C-D088-7130-D01A-98A45EF389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74F4A3A-0C78-872D-03F2-8BB6387115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025" y="2214787"/>
            <a:ext cx="6815446" cy="962240"/>
          </a:xfrm>
        </p:spPr>
        <p:txBody>
          <a:bodyPr anchor="t">
            <a:normAutofit/>
          </a:bodyPr>
          <a:lstStyle>
            <a:lvl1pPr>
              <a:defRPr sz="4500" spc="-2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0FB2CC0-D2A7-B03F-7B5D-D3617F18A9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025" y="3191314"/>
            <a:ext cx="6815446" cy="1303176"/>
          </a:xfrm>
        </p:spPr>
        <p:txBody>
          <a:bodyPr anchor="t">
            <a:normAutofit/>
          </a:bodyPr>
          <a:lstStyle>
            <a:lvl1pPr marL="0" indent="0">
              <a:buNone/>
              <a:defRPr sz="25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BE0B4B-8651-1F48-C148-95585229D2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871" y="5471931"/>
            <a:ext cx="1294614" cy="7178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092A03-6E4F-EEC5-1978-FDBC75C49DB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75807" y="660073"/>
            <a:ext cx="1282122" cy="101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43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4AC306-D3F0-983E-2266-635154CC2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B0EE93-7401-6E2A-D382-9135757E64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871" y="5471931"/>
            <a:ext cx="1294614" cy="717867"/>
          </a:xfrm>
          <a:prstGeom prst="rect">
            <a:avLst/>
          </a:prstGeom>
        </p:spPr>
      </p:pic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0C054E33-593C-44B0-6B1F-55540BCD8F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5291B0B-8DDF-1790-7D3E-7A3B591ED6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025" y="2214787"/>
            <a:ext cx="5128915" cy="962240"/>
          </a:xfrm>
        </p:spPr>
        <p:txBody>
          <a:bodyPr anchor="t">
            <a:normAutofit/>
          </a:bodyPr>
          <a:lstStyle>
            <a:lvl1pPr>
              <a:defRPr sz="4500" spc="-2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223B580-0A78-B45E-3D6D-DC57AE73FE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025" y="3191314"/>
            <a:ext cx="5128915" cy="1303176"/>
          </a:xfrm>
        </p:spPr>
        <p:txBody>
          <a:bodyPr anchor="t">
            <a:normAutofit/>
          </a:bodyPr>
          <a:lstStyle>
            <a:lvl1pPr marL="0" indent="0">
              <a:buNone/>
              <a:defRPr sz="25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2F3744-3495-1E77-2E11-4AD20C3432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75807" y="660073"/>
            <a:ext cx="1282122" cy="101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092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740955-721F-71C7-520E-36850FBDD3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4543EC1-0940-6C58-C7E4-41DA649198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025" y="2214787"/>
            <a:ext cx="9030738" cy="962240"/>
          </a:xfrm>
        </p:spPr>
        <p:txBody>
          <a:bodyPr anchor="t">
            <a:normAutofit/>
          </a:bodyPr>
          <a:lstStyle>
            <a:lvl1pPr>
              <a:defRPr sz="4500" spc="-2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0452977-75E4-8973-4945-40F44500C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025" y="3191314"/>
            <a:ext cx="9030738" cy="1303176"/>
          </a:xfrm>
        </p:spPr>
        <p:txBody>
          <a:bodyPr anchor="t">
            <a:normAutofit/>
          </a:bodyPr>
          <a:lstStyle>
            <a:lvl1pPr marL="0" indent="0">
              <a:buNone/>
              <a:defRPr sz="25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5819A9-4CFD-25E6-65F5-9FD4E287FF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871" y="5471931"/>
            <a:ext cx="1294614" cy="7178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C49AB-EA34-7B4E-A61B-B229922BBB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75807" y="660073"/>
            <a:ext cx="1282122" cy="101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5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77498B-7CD4-06CC-2A10-3E0714F7ECA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98B544-33CA-7F0F-CFF4-C2FCE96502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871" y="5471931"/>
            <a:ext cx="1294614" cy="717867"/>
          </a:xfrm>
          <a:prstGeom prst="rect">
            <a:avLst/>
          </a:prstGeom>
        </p:spPr>
      </p:pic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0FEE91ED-D38C-F25C-2CC5-0BD7344EB69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5C41DD4-5E31-4EC4-D63E-F6619328AB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025" y="2214787"/>
            <a:ext cx="6815446" cy="962240"/>
          </a:xfrm>
        </p:spPr>
        <p:txBody>
          <a:bodyPr anchor="t">
            <a:normAutofit/>
          </a:bodyPr>
          <a:lstStyle>
            <a:lvl1pPr>
              <a:defRPr sz="4500" spc="-2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79ED49D-966A-7DA2-745A-0D1D43AE6B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025" y="3191314"/>
            <a:ext cx="6815446" cy="1303176"/>
          </a:xfrm>
        </p:spPr>
        <p:txBody>
          <a:bodyPr anchor="t">
            <a:normAutofit/>
          </a:bodyPr>
          <a:lstStyle>
            <a:lvl1pPr marL="0" indent="0">
              <a:buNone/>
              <a:defRPr sz="25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069C2F-6850-FE67-A600-CD807F0925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75807" y="660073"/>
            <a:ext cx="1282122" cy="101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70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Long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488D732-EAB4-75B4-817D-C70F8C12E5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A230138-8477-7EC8-9EC7-C5AC2AFC02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775" y="435769"/>
            <a:ext cx="6815446" cy="821531"/>
          </a:xfrm>
        </p:spPr>
        <p:txBody>
          <a:bodyPr anchor="ctr">
            <a:normAutofit/>
          </a:bodyPr>
          <a:lstStyle>
            <a:lvl1pPr>
              <a:defRPr sz="4500" spc="-20" baseline="0">
                <a:solidFill>
                  <a:srgbClr val="1FB09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7E268E7-063C-558C-0AB5-01E0190DF484}"/>
              </a:ext>
            </a:extLst>
          </p:cNvPr>
          <p:cNvCxnSpPr>
            <a:cxnSpLocks/>
          </p:cNvCxnSpPr>
          <p:nvPr userDrawn="1"/>
        </p:nvCxnSpPr>
        <p:spPr>
          <a:xfrm flipV="1">
            <a:off x="892969" y="3060700"/>
            <a:ext cx="4950616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C9F876B-7853-EF9F-2B23-FD60E11526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06973" y="2560638"/>
            <a:ext cx="836612" cy="478632"/>
          </a:xfrm>
        </p:spPr>
        <p:txBody>
          <a:bodyPr anchor="ctr">
            <a:normAutofit/>
          </a:bodyPr>
          <a:lstStyle>
            <a:lvl1pPr marL="0" indent="0" algn="r"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2" name="Text Placeholder 50">
            <a:extLst>
              <a:ext uri="{FF2B5EF4-FFF2-40B4-BE49-F238E27FC236}">
                <a16:creationId xmlns:a16="http://schemas.microsoft.com/office/drawing/2014/main" id="{4A05B779-475B-9225-EA01-F7213AB4F6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4774" y="2560637"/>
            <a:ext cx="4222197" cy="478632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</a:lstStyle>
          <a:p>
            <a:pPr lvl="0"/>
            <a:r>
              <a:rPr lang="en-US"/>
              <a:t>Click to add contents</a:t>
            </a:r>
          </a:p>
        </p:txBody>
      </p:sp>
      <p:sp>
        <p:nvSpPr>
          <p:cNvPr id="54" name="Text Placeholder 20">
            <a:extLst>
              <a:ext uri="{FF2B5EF4-FFF2-40B4-BE49-F238E27FC236}">
                <a16:creationId xmlns:a16="http://schemas.microsoft.com/office/drawing/2014/main" id="{81BEADE3-09FA-0D4E-E54E-C559449693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06973" y="3082132"/>
            <a:ext cx="836612" cy="478632"/>
          </a:xfrm>
        </p:spPr>
        <p:txBody>
          <a:bodyPr anchor="ctr">
            <a:normAutofit/>
          </a:bodyPr>
          <a:lstStyle>
            <a:lvl1pPr marL="0" indent="0" algn="r"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7" name="Text Placeholder 20">
            <a:extLst>
              <a:ext uri="{FF2B5EF4-FFF2-40B4-BE49-F238E27FC236}">
                <a16:creationId xmlns:a16="http://schemas.microsoft.com/office/drawing/2014/main" id="{1358DE9F-3A28-2652-C296-A1C00F9491B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06973" y="3589338"/>
            <a:ext cx="836612" cy="478632"/>
          </a:xfrm>
        </p:spPr>
        <p:txBody>
          <a:bodyPr anchor="ctr">
            <a:normAutofit/>
          </a:bodyPr>
          <a:lstStyle>
            <a:lvl1pPr marL="0" indent="0" algn="r"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0">
            <a:extLst>
              <a:ext uri="{FF2B5EF4-FFF2-40B4-BE49-F238E27FC236}">
                <a16:creationId xmlns:a16="http://schemas.microsoft.com/office/drawing/2014/main" id="{15070990-862B-2BF6-46E1-F5F21F8876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4774" y="3589337"/>
            <a:ext cx="4222197" cy="478632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</a:lstStyle>
          <a:p>
            <a:pPr lvl="0"/>
            <a:r>
              <a:rPr lang="en-US"/>
              <a:t>Click to add contents</a:t>
            </a:r>
          </a:p>
        </p:txBody>
      </p:sp>
      <p:sp>
        <p:nvSpPr>
          <p:cNvPr id="60" name="Text Placeholder 20">
            <a:extLst>
              <a:ext uri="{FF2B5EF4-FFF2-40B4-BE49-F238E27FC236}">
                <a16:creationId xmlns:a16="http://schemas.microsoft.com/office/drawing/2014/main" id="{343EC808-FE7A-3FDA-F92B-5BE159CE4BB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06973" y="4110832"/>
            <a:ext cx="836612" cy="478632"/>
          </a:xfrm>
        </p:spPr>
        <p:txBody>
          <a:bodyPr anchor="ctr">
            <a:normAutofit/>
          </a:bodyPr>
          <a:lstStyle>
            <a:lvl1pPr marL="0" indent="0" algn="r"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1" name="Text Placeholder 50">
            <a:extLst>
              <a:ext uri="{FF2B5EF4-FFF2-40B4-BE49-F238E27FC236}">
                <a16:creationId xmlns:a16="http://schemas.microsoft.com/office/drawing/2014/main" id="{FE820928-728F-749D-4FC1-B8A26A26A44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4774" y="4110831"/>
            <a:ext cx="4222197" cy="478632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</a:lstStyle>
          <a:p>
            <a:pPr lvl="0"/>
            <a:r>
              <a:rPr lang="en-US"/>
              <a:t>Click to add contents</a:t>
            </a:r>
          </a:p>
        </p:txBody>
      </p:sp>
      <p:sp>
        <p:nvSpPr>
          <p:cNvPr id="63" name="Text Placeholder 20">
            <a:extLst>
              <a:ext uri="{FF2B5EF4-FFF2-40B4-BE49-F238E27FC236}">
                <a16:creationId xmlns:a16="http://schemas.microsoft.com/office/drawing/2014/main" id="{3FA30940-0868-D415-0C84-D5397022B05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06973" y="4632325"/>
            <a:ext cx="836612" cy="478632"/>
          </a:xfrm>
        </p:spPr>
        <p:txBody>
          <a:bodyPr anchor="ctr">
            <a:normAutofit/>
          </a:bodyPr>
          <a:lstStyle>
            <a:lvl1pPr marL="0" indent="0" algn="r"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4" name="Text Placeholder 50">
            <a:extLst>
              <a:ext uri="{FF2B5EF4-FFF2-40B4-BE49-F238E27FC236}">
                <a16:creationId xmlns:a16="http://schemas.microsoft.com/office/drawing/2014/main" id="{B06B22EE-D61B-734A-2898-1D82BCDC070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4774" y="4632324"/>
            <a:ext cx="4222197" cy="478632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</a:lstStyle>
          <a:p>
            <a:pPr lvl="0"/>
            <a:r>
              <a:rPr lang="en-US"/>
              <a:t>Click to add contents</a:t>
            </a:r>
          </a:p>
        </p:txBody>
      </p:sp>
      <p:sp>
        <p:nvSpPr>
          <p:cNvPr id="66" name="Text Placeholder 20">
            <a:extLst>
              <a:ext uri="{FF2B5EF4-FFF2-40B4-BE49-F238E27FC236}">
                <a16:creationId xmlns:a16="http://schemas.microsoft.com/office/drawing/2014/main" id="{BA9A5DB5-DC28-0E81-6F77-A8540F21546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06973" y="5153819"/>
            <a:ext cx="836612" cy="478632"/>
          </a:xfrm>
        </p:spPr>
        <p:txBody>
          <a:bodyPr anchor="ctr">
            <a:normAutofit/>
          </a:bodyPr>
          <a:lstStyle>
            <a:lvl1pPr marL="0" indent="0" algn="r"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50">
            <a:extLst>
              <a:ext uri="{FF2B5EF4-FFF2-40B4-BE49-F238E27FC236}">
                <a16:creationId xmlns:a16="http://schemas.microsoft.com/office/drawing/2014/main" id="{AF31482A-C39A-4C28-EB71-353132F92F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4774" y="5153818"/>
            <a:ext cx="4222197" cy="478632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</a:lstStyle>
          <a:p>
            <a:pPr lvl="0"/>
            <a:r>
              <a:rPr lang="en-US"/>
              <a:t>Click to add contents</a:t>
            </a: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DA996A2B-9459-F53B-194E-A4B5BB685DD0}"/>
              </a:ext>
            </a:extLst>
          </p:cNvPr>
          <p:cNvCxnSpPr>
            <a:cxnSpLocks/>
          </p:cNvCxnSpPr>
          <p:nvPr userDrawn="1"/>
        </p:nvCxnSpPr>
        <p:spPr>
          <a:xfrm flipV="1">
            <a:off x="892969" y="3576948"/>
            <a:ext cx="4950616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53E02C24-CACC-AB98-B151-F38299E058D3}"/>
              </a:ext>
            </a:extLst>
          </p:cNvPr>
          <p:cNvCxnSpPr>
            <a:cxnSpLocks/>
          </p:cNvCxnSpPr>
          <p:nvPr userDrawn="1"/>
        </p:nvCxnSpPr>
        <p:spPr>
          <a:xfrm flipV="1">
            <a:off x="892969" y="4093196"/>
            <a:ext cx="4950616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2ABA63BF-7FD1-38CA-D9FF-C9D59D292787}"/>
              </a:ext>
            </a:extLst>
          </p:cNvPr>
          <p:cNvCxnSpPr>
            <a:cxnSpLocks/>
          </p:cNvCxnSpPr>
          <p:nvPr userDrawn="1"/>
        </p:nvCxnSpPr>
        <p:spPr>
          <a:xfrm flipV="1">
            <a:off x="892969" y="4609444"/>
            <a:ext cx="4950616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D78C1B00-EE10-D08B-9BD1-C044DDC0062F}"/>
              </a:ext>
            </a:extLst>
          </p:cNvPr>
          <p:cNvCxnSpPr>
            <a:cxnSpLocks/>
          </p:cNvCxnSpPr>
          <p:nvPr userDrawn="1"/>
        </p:nvCxnSpPr>
        <p:spPr>
          <a:xfrm flipV="1">
            <a:off x="892969" y="5132440"/>
            <a:ext cx="4950616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736F9AA8-3998-B09E-4AC6-10E4BE83B0B1}"/>
              </a:ext>
            </a:extLst>
          </p:cNvPr>
          <p:cNvCxnSpPr>
            <a:cxnSpLocks/>
          </p:cNvCxnSpPr>
          <p:nvPr userDrawn="1"/>
        </p:nvCxnSpPr>
        <p:spPr>
          <a:xfrm flipV="1">
            <a:off x="892969" y="5652062"/>
            <a:ext cx="4950616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0" name="Text Placeholder 50">
            <a:extLst>
              <a:ext uri="{FF2B5EF4-FFF2-40B4-BE49-F238E27FC236}">
                <a16:creationId xmlns:a16="http://schemas.microsoft.com/office/drawing/2014/main" id="{93954133-0E24-39AA-2F47-321ED4F8219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4774" y="3082131"/>
            <a:ext cx="4222197" cy="478632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</a:lstStyle>
          <a:p>
            <a:pPr lvl="0"/>
            <a:r>
              <a:rPr lang="en-US"/>
              <a:t>Click to add contents</a:t>
            </a:r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EEFCAFDC-923C-9173-42B5-87EF8658715C}"/>
              </a:ext>
            </a:extLst>
          </p:cNvPr>
          <p:cNvCxnSpPr>
            <a:cxnSpLocks/>
          </p:cNvCxnSpPr>
          <p:nvPr userDrawn="1"/>
        </p:nvCxnSpPr>
        <p:spPr>
          <a:xfrm flipV="1">
            <a:off x="6353732" y="3060700"/>
            <a:ext cx="4950616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2" name="Text Placeholder 20">
            <a:extLst>
              <a:ext uri="{FF2B5EF4-FFF2-40B4-BE49-F238E27FC236}">
                <a16:creationId xmlns:a16="http://schemas.microsoft.com/office/drawing/2014/main" id="{26BE7680-CBB2-A9A5-E944-7CE02F30767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467736" y="2560638"/>
            <a:ext cx="836612" cy="478632"/>
          </a:xfrm>
        </p:spPr>
        <p:txBody>
          <a:bodyPr anchor="ctr">
            <a:normAutofit/>
          </a:bodyPr>
          <a:lstStyle>
            <a:lvl1pPr marL="0" indent="0" algn="r"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33" name="Text Placeholder 50">
            <a:extLst>
              <a:ext uri="{FF2B5EF4-FFF2-40B4-BE49-F238E27FC236}">
                <a16:creationId xmlns:a16="http://schemas.microsoft.com/office/drawing/2014/main" id="{5F6FF620-3BAB-44AD-A671-7CF4A4880A1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45537" y="2560637"/>
            <a:ext cx="4222197" cy="478632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</a:lstStyle>
          <a:p>
            <a:pPr lvl="0"/>
            <a:r>
              <a:rPr lang="en-US"/>
              <a:t>Click to add contents</a:t>
            </a:r>
          </a:p>
        </p:txBody>
      </p:sp>
      <p:sp>
        <p:nvSpPr>
          <p:cNvPr id="134" name="Text Placeholder 20">
            <a:extLst>
              <a:ext uri="{FF2B5EF4-FFF2-40B4-BE49-F238E27FC236}">
                <a16:creationId xmlns:a16="http://schemas.microsoft.com/office/drawing/2014/main" id="{35F4152C-A0A5-51AB-C72F-49879605CDB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467736" y="3082132"/>
            <a:ext cx="836612" cy="478632"/>
          </a:xfrm>
        </p:spPr>
        <p:txBody>
          <a:bodyPr anchor="ctr">
            <a:normAutofit/>
          </a:bodyPr>
          <a:lstStyle>
            <a:lvl1pPr marL="0" indent="0" algn="r"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35" name="Text Placeholder 20">
            <a:extLst>
              <a:ext uri="{FF2B5EF4-FFF2-40B4-BE49-F238E27FC236}">
                <a16:creationId xmlns:a16="http://schemas.microsoft.com/office/drawing/2014/main" id="{5B9CF92B-BAA3-8AF7-333F-ED06639B482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467736" y="3589338"/>
            <a:ext cx="836612" cy="478632"/>
          </a:xfrm>
        </p:spPr>
        <p:txBody>
          <a:bodyPr anchor="ctr">
            <a:normAutofit/>
          </a:bodyPr>
          <a:lstStyle>
            <a:lvl1pPr marL="0" indent="0" algn="r"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36" name="Text Placeholder 50">
            <a:extLst>
              <a:ext uri="{FF2B5EF4-FFF2-40B4-BE49-F238E27FC236}">
                <a16:creationId xmlns:a16="http://schemas.microsoft.com/office/drawing/2014/main" id="{10792705-9FE1-E200-E127-49BCE010440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45537" y="3589337"/>
            <a:ext cx="4222197" cy="478632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</a:lstStyle>
          <a:p>
            <a:pPr lvl="0"/>
            <a:r>
              <a:rPr lang="en-US"/>
              <a:t>Click to add contents</a:t>
            </a:r>
          </a:p>
        </p:txBody>
      </p:sp>
      <p:sp>
        <p:nvSpPr>
          <p:cNvPr id="137" name="Text Placeholder 20">
            <a:extLst>
              <a:ext uri="{FF2B5EF4-FFF2-40B4-BE49-F238E27FC236}">
                <a16:creationId xmlns:a16="http://schemas.microsoft.com/office/drawing/2014/main" id="{FEBCB049-965D-D947-D485-F74EF22C8BB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467736" y="4110832"/>
            <a:ext cx="836612" cy="478632"/>
          </a:xfrm>
        </p:spPr>
        <p:txBody>
          <a:bodyPr anchor="ctr">
            <a:normAutofit/>
          </a:bodyPr>
          <a:lstStyle>
            <a:lvl1pPr marL="0" indent="0" algn="r"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38" name="Text Placeholder 50">
            <a:extLst>
              <a:ext uri="{FF2B5EF4-FFF2-40B4-BE49-F238E27FC236}">
                <a16:creationId xmlns:a16="http://schemas.microsoft.com/office/drawing/2014/main" id="{3D482A40-8113-215F-F1E3-9ED7704B867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45537" y="4110831"/>
            <a:ext cx="4222197" cy="478632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</a:lstStyle>
          <a:p>
            <a:pPr lvl="0"/>
            <a:r>
              <a:rPr lang="en-US"/>
              <a:t>Click to add contents</a:t>
            </a:r>
          </a:p>
        </p:txBody>
      </p:sp>
      <p:sp>
        <p:nvSpPr>
          <p:cNvPr id="139" name="Text Placeholder 20">
            <a:extLst>
              <a:ext uri="{FF2B5EF4-FFF2-40B4-BE49-F238E27FC236}">
                <a16:creationId xmlns:a16="http://schemas.microsoft.com/office/drawing/2014/main" id="{61513CEC-1D95-136F-4755-32A880DCF94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467736" y="4632325"/>
            <a:ext cx="836612" cy="478632"/>
          </a:xfrm>
        </p:spPr>
        <p:txBody>
          <a:bodyPr anchor="ctr">
            <a:normAutofit/>
          </a:bodyPr>
          <a:lstStyle>
            <a:lvl1pPr marL="0" indent="0" algn="r"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40" name="Text Placeholder 50">
            <a:extLst>
              <a:ext uri="{FF2B5EF4-FFF2-40B4-BE49-F238E27FC236}">
                <a16:creationId xmlns:a16="http://schemas.microsoft.com/office/drawing/2014/main" id="{5F9D1EAA-EBBB-DA7A-8B59-092AD0278D0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45537" y="4632324"/>
            <a:ext cx="4222197" cy="478632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</a:lstStyle>
          <a:p>
            <a:pPr lvl="0"/>
            <a:r>
              <a:rPr lang="en-US"/>
              <a:t>Click to add contents</a:t>
            </a:r>
          </a:p>
        </p:txBody>
      </p:sp>
      <p:sp>
        <p:nvSpPr>
          <p:cNvPr id="141" name="Text Placeholder 20">
            <a:extLst>
              <a:ext uri="{FF2B5EF4-FFF2-40B4-BE49-F238E27FC236}">
                <a16:creationId xmlns:a16="http://schemas.microsoft.com/office/drawing/2014/main" id="{E5E86525-E762-A4B8-7D3C-B1F90F8626A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467736" y="5153819"/>
            <a:ext cx="836612" cy="478632"/>
          </a:xfrm>
        </p:spPr>
        <p:txBody>
          <a:bodyPr anchor="ctr">
            <a:normAutofit/>
          </a:bodyPr>
          <a:lstStyle>
            <a:lvl1pPr marL="0" indent="0" algn="r"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42" name="Text Placeholder 50">
            <a:extLst>
              <a:ext uri="{FF2B5EF4-FFF2-40B4-BE49-F238E27FC236}">
                <a16:creationId xmlns:a16="http://schemas.microsoft.com/office/drawing/2014/main" id="{C9A6D6C6-7223-73BF-FD54-4EEA5D2342D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45537" y="5153818"/>
            <a:ext cx="4222197" cy="478632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</a:lstStyle>
          <a:p>
            <a:pPr lvl="0"/>
            <a:r>
              <a:rPr lang="en-US"/>
              <a:t>Click to add contents</a:t>
            </a:r>
          </a:p>
        </p:txBody>
      </p: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FF276134-A02B-E000-9448-A40F1FFAD37F}"/>
              </a:ext>
            </a:extLst>
          </p:cNvPr>
          <p:cNvCxnSpPr>
            <a:cxnSpLocks/>
          </p:cNvCxnSpPr>
          <p:nvPr userDrawn="1"/>
        </p:nvCxnSpPr>
        <p:spPr>
          <a:xfrm flipV="1">
            <a:off x="6353732" y="3576948"/>
            <a:ext cx="4950616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7D90CCE3-0353-C5D0-E53C-043E4CB25974}"/>
              </a:ext>
            </a:extLst>
          </p:cNvPr>
          <p:cNvCxnSpPr>
            <a:cxnSpLocks/>
          </p:cNvCxnSpPr>
          <p:nvPr userDrawn="1"/>
        </p:nvCxnSpPr>
        <p:spPr>
          <a:xfrm flipV="1">
            <a:off x="6353732" y="4093196"/>
            <a:ext cx="4950616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A654BC64-EE28-6997-A091-96FBE97E315B}"/>
              </a:ext>
            </a:extLst>
          </p:cNvPr>
          <p:cNvCxnSpPr>
            <a:cxnSpLocks/>
          </p:cNvCxnSpPr>
          <p:nvPr userDrawn="1"/>
        </p:nvCxnSpPr>
        <p:spPr>
          <a:xfrm flipV="1">
            <a:off x="6353732" y="4609444"/>
            <a:ext cx="4950616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70D85D9A-2F77-C016-B5C6-9A11A4A8DE1C}"/>
              </a:ext>
            </a:extLst>
          </p:cNvPr>
          <p:cNvCxnSpPr>
            <a:cxnSpLocks/>
          </p:cNvCxnSpPr>
          <p:nvPr userDrawn="1"/>
        </p:nvCxnSpPr>
        <p:spPr>
          <a:xfrm flipV="1">
            <a:off x="6353732" y="5132440"/>
            <a:ext cx="4950616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AAC686F5-9DE2-BCC4-1E09-74334BA582C4}"/>
              </a:ext>
            </a:extLst>
          </p:cNvPr>
          <p:cNvCxnSpPr>
            <a:cxnSpLocks/>
          </p:cNvCxnSpPr>
          <p:nvPr userDrawn="1"/>
        </p:nvCxnSpPr>
        <p:spPr>
          <a:xfrm flipV="1">
            <a:off x="6353732" y="5652062"/>
            <a:ext cx="4950616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8" name="Text Placeholder 50">
            <a:extLst>
              <a:ext uri="{FF2B5EF4-FFF2-40B4-BE49-F238E27FC236}">
                <a16:creationId xmlns:a16="http://schemas.microsoft.com/office/drawing/2014/main" id="{988FF4D5-AE58-C1BE-E9BA-9CDA56B8B7A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245537" y="3082131"/>
            <a:ext cx="4222197" cy="478632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</a:lstStyle>
          <a:p>
            <a:pPr lvl="0"/>
            <a:r>
              <a:rPr lang="en-US"/>
              <a:t>Click to add contents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E00148D-F12A-06B7-773F-3FF2A09BB19C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FF86248-B456-7EF4-1D54-0FD18544BE47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4F64288-DB08-144D-ABF4-BD40C5961FED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B51B85-1B4E-BA1E-A56D-7A95BBE50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59080" y="430118"/>
            <a:ext cx="1033620" cy="81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026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hor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EB7F10-EF86-25FC-8DEF-881048F7E9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A230138-8477-7EC8-9EC7-C5AC2AFC02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775" y="435769"/>
            <a:ext cx="6815446" cy="821531"/>
          </a:xfrm>
        </p:spPr>
        <p:txBody>
          <a:bodyPr anchor="ctr">
            <a:normAutofit/>
          </a:bodyPr>
          <a:lstStyle>
            <a:lvl1pPr>
              <a:defRPr sz="4500" spc="-20" baseline="0">
                <a:solidFill>
                  <a:srgbClr val="1FB09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7E268E7-063C-558C-0AB5-01E0190DF484}"/>
              </a:ext>
            </a:extLst>
          </p:cNvPr>
          <p:cNvCxnSpPr>
            <a:cxnSpLocks/>
          </p:cNvCxnSpPr>
          <p:nvPr userDrawn="1"/>
        </p:nvCxnSpPr>
        <p:spPr>
          <a:xfrm flipV="1">
            <a:off x="892969" y="3060700"/>
            <a:ext cx="4950616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C9F876B-7853-EF9F-2B23-FD60E11526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06973" y="2560638"/>
            <a:ext cx="836612" cy="478632"/>
          </a:xfrm>
        </p:spPr>
        <p:txBody>
          <a:bodyPr anchor="ctr">
            <a:normAutofit/>
          </a:bodyPr>
          <a:lstStyle>
            <a:lvl1pPr marL="0" indent="0" algn="r"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2" name="Text Placeholder 50">
            <a:extLst>
              <a:ext uri="{FF2B5EF4-FFF2-40B4-BE49-F238E27FC236}">
                <a16:creationId xmlns:a16="http://schemas.microsoft.com/office/drawing/2014/main" id="{4A05B779-475B-9225-EA01-F7213AB4F6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4774" y="2560637"/>
            <a:ext cx="4222197" cy="478632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</a:lstStyle>
          <a:p>
            <a:pPr lvl="0"/>
            <a:r>
              <a:rPr lang="en-US"/>
              <a:t>Click to add contents</a:t>
            </a:r>
          </a:p>
        </p:txBody>
      </p:sp>
      <p:sp>
        <p:nvSpPr>
          <p:cNvPr id="54" name="Text Placeholder 20">
            <a:extLst>
              <a:ext uri="{FF2B5EF4-FFF2-40B4-BE49-F238E27FC236}">
                <a16:creationId xmlns:a16="http://schemas.microsoft.com/office/drawing/2014/main" id="{81BEADE3-09FA-0D4E-E54E-C559449693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06973" y="3082132"/>
            <a:ext cx="836612" cy="478632"/>
          </a:xfrm>
        </p:spPr>
        <p:txBody>
          <a:bodyPr anchor="ctr">
            <a:normAutofit/>
          </a:bodyPr>
          <a:lstStyle>
            <a:lvl1pPr marL="0" indent="0" algn="r"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7" name="Text Placeholder 20">
            <a:extLst>
              <a:ext uri="{FF2B5EF4-FFF2-40B4-BE49-F238E27FC236}">
                <a16:creationId xmlns:a16="http://schemas.microsoft.com/office/drawing/2014/main" id="{1358DE9F-3A28-2652-C296-A1C00F9491B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06973" y="3589338"/>
            <a:ext cx="836612" cy="478632"/>
          </a:xfrm>
        </p:spPr>
        <p:txBody>
          <a:bodyPr anchor="ctr">
            <a:normAutofit/>
          </a:bodyPr>
          <a:lstStyle>
            <a:lvl1pPr marL="0" indent="0" algn="r"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0">
            <a:extLst>
              <a:ext uri="{FF2B5EF4-FFF2-40B4-BE49-F238E27FC236}">
                <a16:creationId xmlns:a16="http://schemas.microsoft.com/office/drawing/2014/main" id="{15070990-862B-2BF6-46E1-F5F21F8876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4774" y="3589337"/>
            <a:ext cx="4222197" cy="478632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</a:lstStyle>
          <a:p>
            <a:pPr lvl="0"/>
            <a:r>
              <a:rPr lang="en-US"/>
              <a:t>Click to add contents</a:t>
            </a:r>
          </a:p>
        </p:txBody>
      </p:sp>
      <p:sp>
        <p:nvSpPr>
          <p:cNvPr id="60" name="Text Placeholder 20">
            <a:extLst>
              <a:ext uri="{FF2B5EF4-FFF2-40B4-BE49-F238E27FC236}">
                <a16:creationId xmlns:a16="http://schemas.microsoft.com/office/drawing/2014/main" id="{343EC808-FE7A-3FDA-F92B-5BE159CE4BB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06973" y="4110832"/>
            <a:ext cx="836612" cy="478632"/>
          </a:xfrm>
        </p:spPr>
        <p:txBody>
          <a:bodyPr anchor="ctr">
            <a:normAutofit/>
          </a:bodyPr>
          <a:lstStyle>
            <a:lvl1pPr marL="0" indent="0" algn="r"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1" name="Text Placeholder 50">
            <a:extLst>
              <a:ext uri="{FF2B5EF4-FFF2-40B4-BE49-F238E27FC236}">
                <a16:creationId xmlns:a16="http://schemas.microsoft.com/office/drawing/2014/main" id="{FE820928-728F-749D-4FC1-B8A26A26A44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4774" y="4110831"/>
            <a:ext cx="4222197" cy="478632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</a:lstStyle>
          <a:p>
            <a:pPr lvl="0"/>
            <a:r>
              <a:rPr lang="en-US"/>
              <a:t>Click to add contents</a:t>
            </a:r>
          </a:p>
        </p:txBody>
      </p:sp>
      <p:sp>
        <p:nvSpPr>
          <p:cNvPr id="63" name="Text Placeholder 20">
            <a:extLst>
              <a:ext uri="{FF2B5EF4-FFF2-40B4-BE49-F238E27FC236}">
                <a16:creationId xmlns:a16="http://schemas.microsoft.com/office/drawing/2014/main" id="{3FA30940-0868-D415-0C84-D5397022B05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06973" y="4632325"/>
            <a:ext cx="836612" cy="478632"/>
          </a:xfrm>
        </p:spPr>
        <p:txBody>
          <a:bodyPr anchor="ctr">
            <a:normAutofit/>
          </a:bodyPr>
          <a:lstStyle>
            <a:lvl1pPr marL="0" indent="0" algn="r"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4" name="Text Placeholder 50">
            <a:extLst>
              <a:ext uri="{FF2B5EF4-FFF2-40B4-BE49-F238E27FC236}">
                <a16:creationId xmlns:a16="http://schemas.microsoft.com/office/drawing/2014/main" id="{B06B22EE-D61B-734A-2898-1D82BCDC070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4774" y="4632324"/>
            <a:ext cx="4222197" cy="478632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</a:lstStyle>
          <a:p>
            <a:pPr lvl="0"/>
            <a:r>
              <a:rPr lang="en-US"/>
              <a:t>Click to add contents</a:t>
            </a:r>
          </a:p>
        </p:txBody>
      </p:sp>
      <p:sp>
        <p:nvSpPr>
          <p:cNvPr id="66" name="Text Placeholder 20">
            <a:extLst>
              <a:ext uri="{FF2B5EF4-FFF2-40B4-BE49-F238E27FC236}">
                <a16:creationId xmlns:a16="http://schemas.microsoft.com/office/drawing/2014/main" id="{BA9A5DB5-DC28-0E81-6F77-A8540F21546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06973" y="5153819"/>
            <a:ext cx="836612" cy="478632"/>
          </a:xfrm>
        </p:spPr>
        <p:txBody>
          <a:bodyPr anchor="ctr">
            <a:normAutofit/>
          </a:bodyPr>
          <a:lstStyle>
            <a:lvl1pPr marL="0" indent="0" algn="r"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50">
            <a:extLst>
              <a:ext uri="{FF2B5EF4-FFF2-40B4-BE49-F238E27FC236}">
                <a16:creationId xmlns:a16="http://schemas.microsoft.com/office/drawing/2014/main" id="{AF31482A-C39A-4C28-EB71-353132F92F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4774" y="5153818"/>
            <a:ext cx="4222197" cy="478632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</a:lstStyle>
          <a:p>
            <a:pPr lvl="0"/>
            <a:r>
              <a:rPr lang="en-US"/>
              <a:t>Click to add contents</a:t>
            </a: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DA996A2B-9459-F53B-194E-A4B5BB685DD0}"/>
              </a:ext>
            </a:extLst>
          </p:cNvPr>
          <p:cNvCxnSpPr>
            <a:cxnSpLocks/>
          </p:cNvCxnSpPr>
          <p:nvPr userDrawn="1"/>
        </p:nvCxnSpPr>
        <p:spPr>
          <a:xfrm flipV="1">
            <a:off x="892969" y="3576948"/>
            <a:ext cx="4950616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53E02C24-CACC-AB98-B151-F38299E058D3}"/>
              </a:ext>
            </a:extLst>
          </p:cNvPr>
          <p:cNvCxnSpPr>
            <a:cxnSpLocks/>
          </p:cNvCxnSpPr>
          <p:nvPr userDrawn="1"/>
        </p:nvCxnSpPr>
        <p:spPr>
          <a:xfrm flipV="1">
            <a:off x="892969" y="4093196"/>
            <a:ext cx="4950616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2ABA63BF-7FD1-38CA-D9FF-C9D59D292787}"/>
              </a:ext>
            </a:extLst>
          </p:cNvPr>
          <p:cNvCxnSpPr>
            <a:cxnSpLocks/>
          </p:cNvCxnSpPr>
          <p:nvPr userDrawn="1"/>
        </p:nvCxnSpPr>
        <p:spPr>
          <a:xfrm flipV="1">
            <a:off x="892969" y="4609444"/>
            <a:ext cx="4950616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D78C1B00-EE10-D08B-9BD1-C044DDC0062F}"/>
              </a:ext>
            </a:extLst>
          </p:cNvPr>
          <p:cNvCxnSpPr>
            <a:cxnSpLocks/>
          </p:cNvCxnSpPr>
          <p:nvPr userDrawn="1"/>
        </p:nvCxnSpPr>
        <p:spPr>
          <a:xfrm flipV="1">
            <a:off x="892969" y="5132440"/>
            <a:ext cx="4950616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736F9AA8-3998-B09E-4AC6-10E4BE83B0B1}"/>
              </a:ext>
            </a:extLst>
          </p:cNvPr>
          <p:cNvCxnSpPr>
            <a:cxnSpLocks/>
          </p:cNvCxnSpPr>
          <p:nvPr userDrawn="1"/>
        </p:nvCxnSpPr>
        <p:spPr>
          <a:xfrm flipV="1">
            <a:off x="892969" y="5652062"/>
            <a:ext cx="4950616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0" name="Text Placeholder 50">
            <a:extLst>
              <a:ext uri="{FF2B5EF4-FFF2-40B4-BE49-F238E27FC236}">
                <a16:creationId xmlns:a16="http://schemas.microsoft.com/office/drawing/2014/main" id="{93954133-0E24-39AA-2F47-321ED4F8219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4774" y="3082131"/>
            <a:ext cx="4222197" cy="478632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</a:lstStyle>
          <a:p>
            <a:pPr lvl="0"/>
            <a:r>
              <a:rPr lang="en-US"/>
              <a:t>Click to add contents</a:t>
            </a:r>
          </a:p>
        </p:txBody>
      </p:sp>
      <p:sp>
        <p:nvSpPr>
          <p:cNvPr id="153" name="Footer Placeholder 152">
            <a:extLst>
              <a:ext uri="{FF2B5EF4-FFF2-40B4-BE49-F238E27FC236}">
                <a16:creationId xmlns:a16="http://schemas.microsoft.com/office/drawing/2014/main" id="{6A99EB43-16FB-D0E1-1444-EDFC9E16E95F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54" name="Slide Number Placeholder 153">
            <a:extLst>
              <a:ext uri="{FF2B5EF4-FFF2-40B4-BE49-F238E27FC236}">
                <a16:creationId xmlns:a16="http://schemas.microsoft.com/office/drawing/2014/main" id="{C080974C-4C15-3619-4530-52BC0E4DDC46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4F64288-DB08-144D-ABF4-BD40C5961FED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ACC821-9EDD-D4E0-3911-6FDDDEF36F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59080" y="426781"/>
            <a:ext cx="1033620" cy="81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78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ong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A230138-8477-7EC8-9EC7-C5AC2AFC02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775" y="435769"/>
            <a:ext cx="6815446" cy="821531"/>
          </a:xfrm>
        </p:spPr>
        <p:txBody>
          <a:bodyPr anchor="ctr">
            <a:normAutofit/>
          </a:bodyPr>
          <a:lstStyle>
            <a:lvl1pPr>
              <a:defRPr sz="4500" spc="-20" baseline="0">
                <a:solidFill>
                  <a:srgbClr val="1FB09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7E268E7-063C-558C-0AB5-01E0190DF484}"/>
              </a:ext>
            </a:extLst>
          </p:cNvPr>
          <p:cNvCxnSpPr>
            <a:cxnSpLocks/>
          </p:cNvCxnSpPr>
          <p:nvPr userDrawn="1"/>
        </p:nvCxnSpPr>
        <p:spPr>
          <a:xfrm flipV="1">
            <a:off x="892969" y="3060700"/>
            <a:ext cx="4950616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C9F876B-7853-EF9F-2B23-FD60E11526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06973" y="2560638"/>
            <a:ext cx="836612" cy="478632"/>
          </a:xfrm>
        </p:spPr>
        <p:txBody>
          <a:bodyPr anchor="ctr">
            <a:normAutofit/>
          </a:bodyPr>
          <a:lstStyle>
            <a:lvl1pPr marL="0" indent="0" algn="r"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2" name="Text Placeholder 50">
            <a:extLst>
              <a:ext uri="{FF2B5EF4-FFF2-40B4-BE49-F238E27FC236}">
                <a16:creationId xmlns:a16="http://schemas.microsoft.com/office/drawing/2014/main" id="{4A05B779-475B-9225-EA01-F7213AB4F6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4774" y="2560637"/>
            <a:ext cx="4222197" cy="478632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chemeClr val="tx1"/>
                </a:solidFill>
                <a:latin typeface="Aptos Light" panose="020B0004020202020204" pitchFamily="34" charset="0"/>
              </a:defRPr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</a:lstStyle>
          <a:p>
            <a:pPr lvl="0"/>
            <a:r>
              <a:rPr lang="en-US"/>
              <a:t>Click to add contents</a:t>
            </a:r>
          </a:p>
        </p:txBody>
      </p:sp>
      <p:sp>
        <p:nvSpPr>
          <p:cNvPr id="54" name="Text Placeholder 20">
            <a:extLst>
              <a:ext uri="{FF2B5EF4-FFF2-40B4-BE49-F238E27FC236}">
                <a16:creationId xmlns:a16="http://schemas.microsoft.com/office/drawing/2014/main" id="{81BEADE3-09FA-0D4E-E54E-C559449693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06973" y="3082132"/>
            <a:ext cx="836612" cy="478632"/>
          </a:xfrm>
        </p:spPr>
        <p:txBody>
          <a:bodyPr anchor="ctr">
            <a:normAutofit/>
          </a:bodyPr>
          <a:lstStyle>
            <a:lvl1pPr marL="0" indent="0" algn="r"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7" name="Text Placeholder 20">
            <a:extLst>
              <a:ext uri="{FF2B5EF4-FFF2-40B4-BE49-F238E27FC236}">
                <a16:creationId xmlns:a16="http://schemas.microsoft.com/office/drawing/2014/main" id="{1358DE9F-3A28-2652-C296-A1C00F9491B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06973" y="3589338"/>
            <a:ext cx="836612" cy="478632"/>
          </a:xfrm>
        </p:spPr>
        <p:txBody>
          <a:bodyPr anchor="ctr">
            <a:normAutofit/>
          </a:bodyPr>
          <a:lstStyle>
            <a:lvl1pPr marL="0" indent="0" algn="r"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0">
            <a:extLst>
              <a:ext uri="{FF2B5EF4-FFF2-40B4-BE49-F238E27FC236}">
                <a16:creationId xmlns:a16="http://schemas.microsoft.com/office/drawing/2014/main" id="{15070990-862B-2BF6-46E1-F5F21F8876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4774" y="3589337"/>
            <a:ext cx="4222197" cy="478632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chemeClr val="tx1"/>
                </a:solidFill>
                <a:latin typeface="Aptos Light" panose="020B0004020202020204" pitchFamily="34" charset="0"/>
              </a:defRPr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</a:lstStyle>
          <a:p>
            <a:pPr lvl="0"/>
            <a:r>
              <a:rPr lang="en-US"/>
              <a:t>Click to add contents</a:t>
            </a:r>
          </a:p>
        </p:txBody>
      </p:sp>
      <p:sp>
        <p:nvSpPr>
          <p:cNvPr id="60" name="Text Placeholder 20">
            <a:extLst>
              <a:ext uri="{FF2B5EF4-FFF2-40B4-BE49-F238E27FC236}">
                <a16:creationId xmlns:a16="http://schemas.microsoft.com/office/drawing/2014/main" id="{343EC808-FE7A-3FDA-F92B-5BE159CE4BB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06973" y="4110832"/>
            <a:ext cx="836612" cy="478632"/>
          </a:xfrm>
        </p:spPr>
        <p:txBody>
          <a:bodyPr anchor="ctr">
            <a:normAutofit/>
          </a:bodyPr>
          <a:lstStyle>
            <a:lvl1pPr marL="0" indent="0" algn="r"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1" name="Text Placeholder 50">
            <a:extLst>
              <a:ext uri="{FF2B5EF4-FFF2-40B4-BE49-F238E27FC236}">
                <a16:creationId xmlns:a16="http://schemas.microsoft.com/office/drawing/2014/main" id="{FE820928-728F-749D-4FC1-B8A26A26A44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4774" y="4110831"/>
            <a:ext cx="4222197" cy="478632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chemeClr val="tx1"/>
                </a:solidFill>
                <a:latin typeface="Aptos Light" panose="020B0004020202020204" pitchFamily="34" charset="0"/>
              </a:defRPr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</a:lstStyle>
          <a:p>
            <a:pPr lvl="0"/>
            <a:r>
              <a:rPr lang="en-US"/>
              <a:t>Click to add contents</a:t>
            </a:r>
          </a:p>
        </p:txBody>
      </p:sp>
      <p:sp>
        <p:nvSpPr>
          <p:cNvPr id="63" name="Text Placeholder 20">
            <a:extLst>
              <a:ext uri="{FF2B5EF4-FFF2-40B4-BE49-F238E27FC236}">
                <a16:creationId xmlns:a16="http://schemas.microsoft.com/office/drawing/2014/main" id="{3FA30940-0868-D415-0C84-D5397022B05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06973" y="4632325"/>
            <a:ext cx="836612" cy="478632"/>
          </a:xfrm>
        </p:spPr>
        <p:txBody>
          <a:bodyPr anchor="ctr">
            <a:normAutofit/>
          </a:bodyPr>
          <a:lstStyle>
            <a:lvl1pPr marL="0" indent="0" algn="r"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4" name="Text Placeholder 50">
            <a:extLst>
              <a:ext uri="{FF2B5EF4-FFF2-40B4-BE49-F238E27FC236}">
                <a16:creationId xmlns:a16="http://schemas.microsoft.com/office/drawing/2014/main" id="{B06B22EE-D61B-734A-2898-1D82BCDC070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4774" y="4632324"/>
            <a:ext cx="4222197" cy="478632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chemeClr val="tx1"/>
                </a:solidFill>
                <a:latin typeface="Aptos Light" panose="020B0004020202020204" pitchFamily="34" charset="0"/>
              </a:defRPr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</a:lstStyle>
          <a:p>
            <a:pPr lvl="0"/>
            <a:r>
              <a:rPr lang="en-US"/>
              <a:t>Click to add contents</a:t>
            </a:r>
          </a:p>
        </p:txBody>
      </p:sp>
      <p:sp>
        <p:nvSpPr>
          <p:cNvPr id="66" name="Text Placeholder 20">
            <a:extLst>
              <a:ext uri="{FF2B5EF4-FFF2-40B4-BE49-F238E27FC236}">
                <a16:creationId xmlns:a16="http://schemas.microsoft.com/office/drawing/2014/main" id="{BA9A5DB5-DC28-0E81-6F77-A8540F21546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06973" y="5153819"/>
            <a:ext cx="836612" cy="478632"/>
          </a:xfrm>
        </p:spPr>
        <p:txBody>
          <a:bodyPr anchor="ctr">
            <a:normAutofit/>
          </a:bodyPr>
          <a:lstStyle>
            <a:lvl1pPr marL="0" indent="0" algn="r"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50">
            <a:extLst>
              <a:ext uri="{FF2B5EF4-FFF2-40B4-BE49-F238E27FC236}">
                <a16:creationId xmlns:a16="http://schemas.microsoft.com/office/drawing/2014/main" id="{AF31482A-C39A-4C28-EB71-353132F92F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4774" y="5153818"/>
            <a:ext cx="4222197" cy="478632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chemeClr val="tx1"/>
                </a:solidFill>
                <a:latin typeface="Aptos Light" panose="020B0004020202020204" pitchFamily="34" charset="0"/>
              </a:defRPr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</a:lstStyle>
          <a:p>
            <a:pPr lvl="0"/>
            <a:r>
              <a:rPr lang="en-US"/>
              <a:t>Click to add contents</a:t>
            </a: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DA996A2B-9459-F53B-194E-A4B5BB685DD0}"/>
              </a:ext>
            </a:extLst>
          </p:cNvPr>
          <p:cNvCxnSpPr>
            <a:cxnSpLocks/>
          </p:cNvCxnSpPr>
          <p:nvPr userDrawn="1"/>
        </p:nvCxnSpPr>
        <p:spPr>
          <a:xfrm flipV="1">
            <a:off x="892969" y="3576948"/>
            <a:ext cx="4950616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53E02C24-CACC-AB98-B151-F38299E058D3}"/>
              </a:ext>
            </a:extLst>
          </p:cNvPr>
          <p:cNvCxnSpPr>
            <a:cxnSpLocks/>
          </p:cNvCxnSpPr>
          <p:nvPr userDrawn="1"/>
        </p:nvCxnSpPr>
        <p:spPr>
          <a:xfrm flipV="1">
            <a:off x="892969" y="4093196"/>
            <a:ext cx="4950616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2ABA63BF-7FD1-38CA-D9FF-C9D59D292787}"/>
              </a:ext>
            </a:extLst>
          </p:cNvPr>
          <p:cNvCxnSpPr>
            <a:cxnSpLocks/>
          </p:cNvCxnSpPr>
          <p:nvPr userDrawn="1"/>
        </p:nvCxnSpPr>
        <p:spPr>
          <a:xfrm flipV="1">
            <a:off x="892969" y="4609444"/>
            <a:ext cx="4950616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D78C1B00-EE10-D08B-9BD1-C044DDC0062F}"/>
              </a:ext>
            </a:extLst>
          </p:cNvPr>
          <p:cNvCxnSpPr>
            <a:cxnSpLocks/>
          </p:cNvCxnSpPr>
          <p:nvPr userDrawn="1"/>
        </p:nvCxnSpPr>
        <p:spPr>
          <a:xfrm flipV="1">
            <a:off x="892969" y="5132440"/>
            <a:ext cx="4950616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736F9AA8-3998-B09E-4AC6-10E4BE83B0B1}"/>
              </a:ext>
            </a:extLst>
          </p:cNvPr>
          <p:cNvCxnSpPr>
            <a:cxnSpLocks/>
          </p:cNvCxnSpPr>
          <p:nvPr userDrawn="1"/>
        </p:nvCxnSpPr>
        <p:spPr>
          <a:xfrm flipV="1">
            <a:off x="892969" y="5652062"/>
            <a:ext cx="4950616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0" name="Text Placeholder 50">
            <a:extLst>
              <a:ext uri="{FF2B5EF4-FFF2-40B4-BE49-F238E27FC236}">
                <a16:creationId xmlns:a16="http://schemas.microsoft.com/office/drawing/2014/main" id="{93954133-0E24-39AA-2F47-321ED4F8219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4774" y="3082131"/>
            <a:ext cx="4222197" cy="478632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chemeClr val="tx1"/>
                </a:solidFill>
                <a:latin typeface="Aptos Light" panose="020B0004020202020204" pitchFamily="34" charset="0"/>
              </a:defRPr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</a:lstStyle>
          <a:p>
            <a:pPr lvl="0"/>
            <a:r>
              <a:rPr lang="en-US"/>
              <a:t>Click to add contents</a:t>
            </a:r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EEFCAFDC-923C-9173-42B5-87EF8658715C}"/>
              </a:ext>
            </a:extLst>
          </p:cNvPr>
          <p:cNvCxnSpPr>
            <a:cxnSpLocks/>
          </p:cNvCxnSpPr>
          <p:nvPr userDrawn="1"/>
        </p:nvCxnSpPr>
        <p:spPr>
          <a:xfrm flipV="1">
            <a:off x="6353732" y="3060700"/>
            <a:ext cx="4950616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2" name="Text Placeholder 20">
            <a:extLst>
              <a:ext uri="{FF2B5EF4-FFF2-40B4-BE49-F238E27FC236}">
                <a16:creationId xmlns:a16="http://schemas.microsoft.com/office/drawing/2014/main" id="{26BE7680-CBB2-A9A5-E944-7CE02F30767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467736" y="2560638"/>
            <a:ext cx="836612" cy="478632"/>
          </a:xfrm>
        </p:spPr>
        <p:txBody>
          <a:bodyPr anchor="ctr">
            <a:normAutofit/>
          </a:bodyPr>
          <a:lstStyle>
            <a:lvl1pPr marL="0" indent="0" algn="r"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33" name="Text Placeholder 50">
            <a:extLst>
              <a:ext uri="{FF2B5EF4-FFF2-40B4-BE49-F238E27FC236}">
                <a16:creationId xmlns:a16="http://schemas.microsoft.com/office/drawing/2014/main" id="{5F6FF620-3BAB-44AD-A671-7CF4A4880A1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45537" y="2560637"/>
            <a:ext cx="4222197" cy="478632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chemeClr val="tx1"/>
                </a:solidFill>
                <a:latin typeface="Aptos Light" panose="020B0004020202020204" pitchFamily="34" charset="0"/>
              </a:defRPr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</a:lstStyle>
          <a:p>
            <a:pPr lvl="0"/>
            <a:r>
              <a:rPr lang="en-US"/>
              <a:t>Click to add contents</a:t>
            </a:r>
          </a:p>
        </p:txBody>
      </p:sp>
      <p:sp>
        <p:nvSpPr>
          <p:cNvPr id="134" name="Text Placeholder 20">
            <a:extLst>
              <a:ext uri="{FF2B5EF4-FFF2-40B4-BE49-F238E27FC236}">
                <a16:creationId xmlns:a16="http://schemas.microsoft.com/office/drawing/2014/main" id="{35F4152C-A0A5-51AB-C72F-49879605CDB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467736" y="3082132"/>
            <a:ext cx="836612" cy="478632"/>
          </a:xfrm>
        </p:spPr>
        <p:txBody>
          <a:bodyPr anchor="ctr">
            <a:normAutofit/>
          </a:bodyPr>
          <a:lstStyle>
            <a:lvl1pPr marL="0" indent="0" algn="r"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35" name="Text Placeholder 20">
            <a:extLst>
              <a:ext uri="{FF2B5EF4-FFF2-40B4-BE49-F238E27FC236}">
                <a16:creationId xmlns:a16="http://schemas.microsoft.com/office/drawing/2014/main" id="{5B9CF92B-BAA3-8AF7-333F-ED06639B482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467736" y="3589338"/>
            <a:ext cx="836612" cy="478632"/>
          </a:xfrm>
        </p:spPr>
        <p:txBody>
          <a:bodyPr anchor="ctr">
            <a:normAutofit/>
          </a:bodyPr>
          <a:lstStyle>
            <a:lvl1pPr marL="0" indent="0" algn="r"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36" name="Text Placeholder 50">
            <a:extLst>
              <a:ext uri="{FF2B5EF4-FFF2-40B4-BE49-F238E27FC236}">
                <a16:creationId xmlns:a16="http://schemas.microsoft.com/office/drawing/2014/main" id="{10792705-9FE1-E200-E127-49BCE010440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45537" y="3589337"/>
            <a:ext cx="4222197" cy="478632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chemeClr val="tx1"/>
                </a:solidFill>
                <a:latin typeface="Aptos Light" panose="020B0004020202020204" pitchFamily="34" charset="0"/>
              </a:defRPr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</a:lstStyle>
          <a:p>
            <a:pPr lvl="0"/>
            <a:r>
              <a:rPr lang="en-US"/>
              <a:t>Click to add contents</a:t>
            </a:r>
          </a:p>
        </p:txBody>
      </p:sp>
      <p:sp>
        <p:nvSpPr>
          <p:cNvPr id="137" name="Text Placeholder 20">
            <a:extLst>
              <a:ext uri="{FF2B5EF4-FFF2-40B4-BE49-F238E27FC236}">
                <a16:creationId xmlns:a16="http://schemas.microsoft.com/office/drawing/2014/main" id="{FEBCB049-965D-D947-D485-F74EF22C8BB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467736" y="4110832"/>
            <a:ext cx="836612" cy="478632"/>
          </a:xfrm>
        </p:spPr>
        <p:txBody>
          <a:bodyPr anchor="ctr">
            <a:normAutofit/>
          </a:bodyPr>
          <a:lstStyle>
            <a:lvl1pPr marL="0" indent="0" algn="r"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38" name="Text Placeholder 50">
            <a:extLst>
              <a:ext uri="{FF2B5EF4-FFF2-40B4-BE49-F238E27FC236}">
                <a16:creationId xmlns:a16="http://schemas.microsoft.com/office/drawing/2014/main" id="{3D482A40-8113-215F-F1E3-9ED7704B867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45537" y="4110831"/>
            <a:ext cx="4222197" cy="478632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chemeClr val="tx1"/>
                </a:solidFill>
                <a:latin typeface="Aptos Light" panose="020B0004020202020204" pitchFamily="34" charset="0"/>
              </a:defRPr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</a:lstStyle>
          <a:p>
            <a:pPr lvl="0"/>
            <a:r>
              <a:rPr lang="en-US"/>
              <a:t>Click to add contents</a:t>
            </a:r>
          </a:p>
        </p:txBody>
      </p:sp>
      <p:sp>
        <p:nvSpPr>
          <p:cNvPr id="139" name="Text Placeholder 20">
            <a:extLst>
              <a:ext uri="{FF2B5EF4-FFF2-40B4-BE49-F238E27FC236}">
                <a16:creationId xmlns:a16="http://schemas.microsoft.com/office/drawing/2014/main" id="{61513CEC-1D95-136F-4755-32A880DCF94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467736" y="4632325"/>
            <a:ext cx="836612" cy="478632"/>
          </a:xfrm>
        </p:spPr>
        <p:txBody>
          <a:bodyPr anchor="ctr">
            <a:normAutofit/>
          </a:bodyPr>
          <a:lstStyle>
            <a:lvl1pPr marL="0" indent="0" algn="r"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40" name="Text Placeholder 50">
            <a:extLst>
              <a:ext uri="{FF2B5EF4-FFF2-40B4-BE49-F238E27FC236}">
                <a16:creationId xmlns:a16="http://schemas.microsoft.com/office/drawing/2014/main" id="{5F9D1EAA-EBBB-DA7A-8B59-092AD0278D0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45537" y="4632324"/>
            <a:ext cx="4222197" cy="478632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chemeClr val="tx1"/>
                </a:solidFill>
                <a:latin typeface="Aptos Light" panose="020B0004020202020204" pitchFamily="34" charset="0"/>
              </a:defRPr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</a:lstStyle>
          <a:p>
            <a:pPr lvl="0"/>
            <a:r>
              <a:rPr lang="en-US"/>
              <a:t>Click to add contents</a:t>
            </a:r>
          </a:p>
        </p:txBody>
      </p:sp>
      <p:sp>
        <p:nvSpPr>
          <p:cNvPr id="141" name="Text Placeholder 20">
            <a:extLst>
              <a:ext uri="{FF2B5EF4-FFF2-40B4-BE49-F238E27FC236}">
                <a16:creationId xmlns:a16="http://schemas.microsoft.com/office/drawing/2014/main" id="{E5E86525-E762-A4B8-7D3C-B1F90F8626A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467736" y="5153819"/>
            <a:ext cx="836612" cy="478632"/>
          </a:xfrm>
        </p:spPr>
        <p:txBody>
          <a:bodyPr anchor="ctr">
            <a:normAutofit/>
          </a:bodyPr>
          <a:lstStyle>
            <a:lvl1pPr marL="0" indent="0" algn="r"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42" name="Text Placeholder 50">
            <a:extLst>
              <a:ext uri="{FF2B5EF4-FFF2-40B4-BE49-F238E27FC236}">
                <a16:creationId xmlns:a16="http://schemas.microsoft.com/office/drawing/2014/main" id="{C9A6D6C6-7223-73BF-FD54-4EEA5D2342D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45537" y="5153818"/>
            <a:ext cx="4222197" cy="478632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chemeClr val="tx1"/>
                </a:solidFill>
                <a:latin typeface="Aptos Light" panose="020B0004020202020204" pitchFamily="34" charset="0"/>
              </a:defRPr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</a:lstStyle>
          <a:p>
            <a:pPr lvl="0"/>
            <a:r>
              <a:rPr lang="en-US"/>
              <a:t>Click to add contents</a:t>
            </a:r>
          </a:p>
        </p:txBody>
      </p: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FF276134-A02B-E000-9448-A40F1FFAD37F}"/>
              </a:ext>
            </a:extLst>
          </p:cNvPr>
          <p:cNvCxnSpPr>
            <a:cxnSpLocks/>
          </p:cNvCxnSpPr>
          <p:nvPr userDrawn="1"/>
        </p:nvCxnSpPr>
        <p:spPr>
          <a:xfrm flipV="1">
            <a:off x="6353732" y="3576948"/>
            <a:ext cx="4950616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7D90CCE3-0353-C5D0-E53C-043E4CB25974}"/>
              </a:ext>
            </a:extLst>
          </p:cNvPr>
          <p:cNvCxnSpPr>
            <a:cxnSpLocks/>
          </p:cNvCxnSpPr>
          <p:nvPr userDrawn="1"/>
        </p:nvCxnSpPr>
        <p:spPr>
          <a:xfrm flipV="1">
            <a:off x="6353732" y="4093196"/>
            <a:ext cx="4950616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A654BC64-EE28-6997-A091-96FBE97E315B}"/>
              </a:ext>
            </a:extLst>
          </p:cNvPr>
          <p:cNvCxnSpPr>
            <a:cxnSpLocks/>
          </p:cNvCxnSpPr>
          <p:nvPr userDrawn="1"/>
        </p:nvCxnSpPr>
        <p:spPr>
          <a:xfrm flipV="1">
            <a:off x="6353732" y="4609444"/>
            <a:ext cx="4950616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70D85D9A-2F77-C016-B5C6-9A11A4A8DE1C}"/>
              </a:ext>
            </a:extLst>
          </p:cNvPr>
          <p:cNvCxnSpPr>
            <a:cxnSpLocks/>
          </p:cNvCxnSpPr>
          <p:nvPr userDrawn="1"/>
        </p:nvCxnSpPr>
        <p:spPr>
          <a:xfrm flipV="1">
            <a:off x="6353732" y="5132440"/>
            <a:ext cx="4950616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AAC686F5-9DE2-BCC4-1E09-74334BA582C4}"/>
              </a:ext>
            </a:extLst>
          </p:cNvPr>
          <p:cNvCxnSpPr>
            <a:cxnSpLocks/>
          </p:cNvCxnSpPr>
          <p:nvPr userDrawn="1"/>
        </p:nvCxnSpPr>
        <p:spPr>
          <a:xfrm flipV="1">
            <a:off x="6353732" y="5652062"/>
            <a:ext cx="4950616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8" name="Text Placeholder 50">
            <a:extLst>
              <a:ext uri="{FF2B5EF4-FFF2-40B4-BE49-F238E27FC236}">
                <a16:creationId xmlns:a16="http://schemas.microsoft.com/office/drawing/2014/main" id="{988FF4D5-AE58-C1BE-E9BA-9CDA56B8B7A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245537" y="3082131"/>
            <a:ext cx="4222197" cy="478632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chemeClr val="tx1"/>
                </a:solidFill>
                <a:latin typeface="Aptos Light" panose="020B0004020202020204" pitchFamily="34" charset="0"/>
              </a:defRPr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</a:lstStyle>
          <a:p>
            <a:pPr lvl="0"/>
            <a:r>
              <a:rPr lang="en-US"/>
              <a:t>Click to add contents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AB84DE-FED0-92D7-D5D1-0727DFDF25A9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D12C21-8E5D-01A6-AE90-2C44732C5D6F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A4F64288-DB08-144D-ABF4-BD40C5961FED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48879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F1C22FE-E1D0-2E52-BA5C-99F41B4DF31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6FD40A-442E-C6F0-5B72-6A0895F51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C429B4-EA40-8200-16A3-A3EC6A39E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FF8D2C3-1BA0-FA9A-D3EB-6BC93D5BD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4774" y="6356350"/>
            <a:ext cx="3670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fld id="{A4F64288-DB08-144D-ABF4-BD40C5961FED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B69C9A46-8F48-B4A8-8C27-D2501F8884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51792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EEDD76-03F7-8F48-E02A-B3C991C01728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rcRect/>
          <a:stretch/>
        </p:blipFill>
        <p:spPr>
          <a:xfrm>
            <a:off x="10258424" y="429420"/>
            <a:ext cx="1033223" cy="81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37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1" r:id="rId2"/>
    <p:sldLayoutId id="2147483661" r:id="rId3"/>
    <p:sldLayoutId id="2147483673" r:id="rId4"/>
    <p:sldLayoutId id="2147483662" r:id="rId5"/>
    <p:sldLayoutId id="2147483672" r:id="rId6"/>
    <p:sldLayoutId id="2147483686" r:id="rId7"/>
    <p:sldLayoutId id="2147483663" r:id="rId8"/>
    <p:sldLayoutId id="2147483688" r:id="rId9"/>
    <p:sldLayoutId id="2147483687" r:id="rId10"/>
    <p:sldLayoutId id="2147483680" r:id="rId11"/>
    <p:sldLayoutId id="2147483669" r:id="rId12"/>
    <p:sldLayoutId id="2147483677" r:id="rId13"/>
    <p:sldLayoutId id="2147483689" r:id="rId14"/>
    <p:sldLayoutId id="2147483665" r:id="rId15"/>
    <p:sldLayoutId id="2147483670" r:id="rId16"/>
    <p:sldLayoutId id="2147483690" r:id="rId17"/>
    <p:sldLayoutId id="2147483691" r:id="rId18"/>
    <p:sldLayoutId id="2147483692" r:id="rId19"/>
    <p:sldLayoutId id="2147483693" r:id="rId20"/>
    <p:sldLayoutId id="2147483666" r:id="rId21"/>
    <p:sldLayoutId id="2147483684" r:id="rId22"/>
    <p:sldLayoutId id="2147483683" r:id="rId23"/>
    <p:sldLayoutId id="2147483685" r:id="rId2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7.xml"/><Relationship Id="rId1" Type="http://schemas.openxmlformats.org/officeDocument/2006/relationships/video" Target="https://www.youtube.com/embed/5pRwPnNu2-0?feature=oembed" TargetMode="Externa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d.bertilone@ecu.edu.au" TargetMode="External"/><Relationship Id="rId2" Type="http://schemas.openxmlformats.org/officeDocument/2006/relationships/hyperlink" Target="mailto:e.lovegrove@ecu.edu.au" TargetMode="Externa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9.png"/><Relationship Id="rId4" Type="http://schemas.openxmlformats.org/officeDocument/2006/relationships/hyperlink" Target="mailto:j.brown@ecu.edu.au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3277-FB8A-B136-1D34-34F64C9DBE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024" y="2214786"/>
            <a:ext cx="9623487" cy="1566639"/>
          </a:xfrm>
        </p:spPr>
        <p:txBody>
          <a:bodyPr>
            <a:normAutofit/>
          </a:bodyPr>
          <a:lstStyle/>
          <a:p>
            <a:r>
              <a:rPr lang="en-US"/>
              <a:t>Intentional action for equitable employment outcomes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1415BE-691E-77BA-8B7E-F6D1F6DBA0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024" y="3665702"/>
            <a:ext cx="8638749" cy="489660"/>
          </a:xfrm>
        </p:spPr>
        <p:txBody>
          <a:bodyPr/>
          <a:lstStyle/>
          <a:p>
            <a:r>
              <a:rPr lang="en-US" dirty="0"/>
              <a:t>ECU Centre for Employability – Inclusive Employability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03583A-7C44-6C69-FEFF-212269F8ED38}"/>
              </a:ext>
            </a:extLst>
          </p:cNvPr>
          <p:cNvSpPr txBox="1"/>
          <p:nvPr/>
        </p:nvSpPr>
        <p:spPr>
          <a:xfrm>
            <a:off x="666025" y="4771310"/>
            <a:ext cx="6260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ADCET Webinar: September 4, 2025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7214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0FF58D-4D6C-2F45-2958-9DBEE6805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845781-61D8-8747-C4F6-C95281244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774" y="435769"/>
            <a:ext cx="8710207" cy="821531"/>
          </a:xfrm>
        </p:spPr>
        <p:txBody>
          <a:bodyPr>
            <a:normAutofit/>
          </a:bodyPr>
          <a:lstStyle/>
          <a:p>
            <a:r>
              <a:rPr lang="en-US"/>
              <a:t>which led to…topic development…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84C2F65-F356-5C47-95C1-F914A6389576}"/>
              </a:ext>
            </a:extLst>
          </p:cNvPr>
          <p:cNvSpPr txBox="1">
            <a:spLocks/>
          </p:cNvSpPr>
          <p:nvPr/>
        </p:nvSpPr>
        <p:spPr>
          <a:xfrm>
            <a:off x="885092" y="1758462"/>
            <a:ext cx="5114864" cy="4957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>
                <a:solidFill>
                  <a:srgbClr val="1FB099"/>
                </a:solidFill>
                <a:latin typeface="Aptos" panose="020B0004020202020204" pitchFamily="34" charset="0"/>
              </a:rPr>
              <a:t>Real-life stories speaking to: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5A7BDAA-9AB2-5F9A-5872-08911BDB4163}"/>
              </a:ext>
            </a:extLst>
          </p:cNvPr>
          <p:cNvSpPr txBox="1">
            <a:spLocks/>
          </p:cNvSpPr>
          <p:nvPr/>
        </p:nvSpPr>
        <p:spPr>
          <a:xfrm>
            <a:off x="885092" y="2307497"/>
            <a:ext cx="5114864" cy="38069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Your workplace rights in Australia</a:t>
            </a:r>
          </a:p>
          <a:p>
            <a:r>
              <a:rPr lang="en-US" sz="1800" dirty="0"/>
              <a:t>Finding inclusive employers</a:t>
            </a:r>
          </a:p>
          <a:p>
            <a:r>
              <a:rPr lang="en-US" sz="1800" dirty="0"/>
              <a:t>Workplace culture and jobs in Australia</a:t>
            </a:r>
          </a:p>
          <a:p>
            <a:r>
              <a:rPr lang="en-US" sz="1800" dirty="0"/>
              <a:t>Balancing cultural responsibilities in </a:t>
            </a:r>
            <a:br>
              <a:rPr lang="en-US" sz="1800" dirty="0"/>
            </a:br>
            <a:r>
              <a:rPr lang="en-US" sz="1800" dirty="0"/>
              <a:t>the workplace</a:t>
            </a:r>
          </a:p>
          <a:p>
            <a:r>
              <a:rPr lang="en-US" sz="1800" dirty="0"/>
              <a:t>Disability Pride</a:t>
            </a:r>
          </a:p>
          <a:p>
            <a:r>
              <a:rPr lang="en-US" sz="1800" dirty="0"/>
              <a:t>Workplace accommodations and </a:t>
            </a:r>
            <a:br>
              <a:rPr lang="en-US" sz="1800" dirty="0"/>
            </a:br>
            <a:r>
              <a:rPr lang="en-US" sz="1800" dirty="0"/>
              <a:t>(self) advocacy</a:t>
            </a:r>
          </a:p>
          <a:p>
            <a:r>
              <a:rPr lang="en-US" sz="1800" dirty="0"/>
              <a:t>Coping with setbacks and discrimination</a:t>
            </a:r>
          </a:p>
          <a:p>
            <a:r>
              <a:rPr lang="en-US" sz="1800" dirty="0"/>
              <a:t>Bringing your authentic self to the workplace</a:t>
            </a:r>
          </a:p>
          <a:p>
            <a:endParaRPr lang="en-US" sz="1800" dirty="0"/>
          </a:p>
        </p:txBody>
      </p:sp>
      <p:pic>
        <p:nvPicPr>
          <p:cNvPr id="14" name="Picture 13" descr="A screenshot of a page from the Canvas module, the Topic is 'Your Workplace Rights in Australia' and a video screen is visible alongside text.">
            <a:extLst>
              <a:ext uri="{FF2B5EF4-FFF2-40B4-BE49-F238E27FC236}">
                <a16:creationId xmlns:a16="http://schemas.microsoft.com/office/drawing/2014/main" id="{0133E5B9-FA7E-162E-9F50-638BF96B7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9463" y="1758461"/>
            <a:ext cx="5357444" cy="474201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6B1A78-B706-57D6-129D-8721DF276AD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44D815C-8BF3-4ECF-A945-A2A7C2983AF9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2AE8D-B00F-B31C-86E2-2D2433FB5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ECU Inclusive Employability</a:t>
            </a:r>
          </a:p>
        </p:txBody>
      </p:sp>
    </p:spTree>
    <p:extLst>
      <p:ext uri="{BB962C8B-B14F-4D97-AF65-F5344CB8AC3E}">
        <p14:creationId xmlns:p14="http://schemas.microsoft.com/office/powerpoint/2010/main" val="2784289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">
            <a:extLst>
              <a:ext uri="{FF2B5EF4-FFF2-40B4-BE49-F238E27FC236}">
                <a16:creationId xmlns:a16="http://schemas.microsoft.com/office/drawing/2014/main" id="{C5A9B4D5-313E-5E62-646E-4995C8A1AB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775" y="435769"/>
            <a:ext cx="8841006" cy="821531"/>
          </a:xfrm>
        </p:spPr>
        <p:txBody>
          <a:bodyPr>
            <a:normAutofit/>
          </a:bodyPr>
          <a:lstStyle/>
          <a:p>
            <a:r>
              <a:rPr lang="en-US"/>
              <a:t>Real life stories from the workplace</a:t>
            </a:r>
          </a:p>
        </p:txBody>
      </p:sp>
      <p:pic>
        <p:nvPicPr>
          <p:cNvPr id="12" name="Picture 11" descr="Photography of a woman talking to the camera with the captions 'Disability Pride is about acknowledging and embracing your disability as part of who you are'">
            <a:extLst>
              <a:ext uri="{FF2B5EF4-FFF2-40B4-BE49-F238E27FC236}">
                <a16:creationId xmlns:a16="http://schemas.microsoft.com/office/drawing/2014/main" id="{2C6D9425-8DDA-D658-377E-D665B3F93B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34" r="1" b="1"/>
          <a:stretch>
            <a:fillRect/>
          </a:stretch>
        </p:blipFill>
        <p:spPr>
          <a:xfrm>
            <a:off x="432712" y="1758462"/>
            <a:ext cx="5357445" cy="3930161"/>
          </a:xfrm>
          <a:prstGeom prst="rect">
            <a:avLst/>
          </a:prstGeom>
          <a:noFill/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C605F-1133-91B2-8751-9EAE01BCB7C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784774" y="6356350"/>
            <a:ext cx="36701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4F64288-DB08-144D-ABF4-BD40C5961FED}" type="slidenum">
              <a:rPr lang="en-AU" smtClean="0"/>
              <a:pPr>
                <a:spcAft>
                  <a:spcPts val="600"/>
                </a:spcAft>
              </a:pPr>
              <a:t>11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48C0E-6840-4FD7-B19F-1074808F1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151792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ECU Inclusive Employability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26FD5D-A56F-4797-C3A4-EB77B262F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80532" y="1767987"/>
            <a:ext cx="5969131" cy="3906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Picture Placeholder 7" descr="Screen shot of a video with the Question 'Can you describe your journey to Disability Pride?' written on the screen.">
            <a:extLst>
              <a:ext uri="{FF2B5EF4-FFF2-40B4-BE49-F238E27FC236}">
                <a16:creationId xmlns:a16="http://schemas.microsoft.com/office/drawing/2014/main" id="{9A6D38A4-00C6-CDAC-91FC-E418A96C0DF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tretch>
            <a:fillRect/>
          </a:stretch>
        </p:blipFill>
        <p:spPr>
          <a:xfrm>
            <a:off x="5790157" y="2143470"/>
            <a:ext cx="5969131" cy="3090853"/>
          </a:xfrm>
          <a:noFill/>
        </p:spPr>
      </p:pic>
    </p:spTree>
    <p:extLst>
      <p:ext uri="{BB962C8B-B14F-4D97-AF65-F5344CB8AC3E}">
        <p14:creationId xmlns:p14="http://schemas.microsoft.com/office/powerpoint/2010/main" val="2621507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9A5DB-D796-49D1-F9B5-96CBDAA11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">
            <a:extLst>
              <a:ext uri="{FF2B5EF4-FFF2-40B4-BE49-F238E27FC236}">
                <a16:creationId xmlns:a16="http://schemas.microsoft.com/office/drawing/2014/main" id="{ACD3920D-FCDC-F5A4-C021-10A41394DA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775" y="435769"/>
            <a:ext cx="8841006" cy="821531"/>
          </a:xfrm>
        </p:spPr>
        <p:txBody>
          <a:bodyPr>
            <a:normAutofit/>
          </a:bodyPr>
          <a:lstStyle/>
          <a:p>
            <a:r>
              <a:rPr lang="en-US"/>
              <a:t>Real life stories from the workplace</a:t>
            </a:r>
          </a:p>
        </p:txBody>
      </p:sp>
      <p:pic>
        <p:nvPicPr>
          <p:cNvPr id="3" name="Picture 2" descr="Screen-shot from a video with a Question written on the screen 'Can you share a job-related set-back that you overcame?'">
            <a:extLst>
              <a:ext uri="{FF2B5EF4-FFF2-40B4-BE49-F238E27FC236}">
                <a16:creationId xmlns:a16="http://schemas.microsoft.com/office/drawing/2014/main" id="{D3C19CCE-CFA0-EE02-973A-8CD562A0A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727024" y="1922149"/>
            <a:ext cx="10800000" cy="381610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D9792-FFBA-2ADA-D7A3-82486CC9C5F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784774" y="6356350"/>
            <a:ext cx="36701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4F64288-DB08-144D-ABF4-BD40C5961FED}" type="slidenum">
              <a:rPr lang="en-AU" smtClean="0"/>
              <a:pPr>
                <a:spcAft>
                  <a:spcPts val="600"/>
                </a:spcAft>
              </a:pPr>
              <a:t>12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16BE3-909D-BDCB-9D9F-044BE39A4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151792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ECU Inclusive Employability</a:t>
            </a:r>
          </a:p>
        </p:txBody>
      </p:sp>
    </p:spTree>
    <p:extLst>
      <p:ext uri="{BB962C8B-B14F-4D97-AF65-F5344CB8AC3E}">
        <p14:creationId xmlns:p14="http://schemas.microsoft.com/office/powerpoint/2010/main" val="3653958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A9824-673E-710E-A92F-8BC75DFDE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">
            <a:extLst>
              <a:ext uri="{FF2B5EF4-FFF2-40B4-BE49-F238E27FC236}">
                <a16:creationId xmlns:a16="http://schemas.microsoft.com/office/drawing/2014/main" id="{B5F75EDC-AB33-BE0F-9F38-2EFAD9D74F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775" y="435769"/>
            <a:ext cx="8841006" cy="821531"/>
          </a:xfrm>
        </p:spPr>
        <p:txBody>
          <a:bodyPr>
            <a:normAutofit/>
          </a:bodyPr>
          <a:lstStyle/>
          <a:p>
            <a:r>
              <a:rPr lang="en-US"/>
              <a:t>Real life stories from the workplace</a:t>
            </a:r>
          </a:p>
        </p:txBody>
      </p:sp>
      <p:pic>
        <p:nvPicPr>
          <p:cNvPr id="7" name="Picture 6" descr="Screen-shot from a video with a Question written on the screen 'How did you request workplace accommodations?'">
            <a:extLst>
              <a:ext uri="{FF2B5EF4-FFF2-40B4-BE49-F238E27FC236}">
                <a16:creationId xmlns:a16="http://schemas.microsoft.com/office/drawing/2014/main" id="{AFDDA7AE-E641-62F3-4960-ACEF200EB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727200" y="1922400"/>
            <a:ext cx="10800000" cy="316060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DC356-DE89-2AE3-8D55-8D83C10F29E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784774" y="6356350"/>
            <a:ext cx="36701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4F64288-DB08-144D-ABF4-BD40C5961FED}" type="slidenum">
              <a:rPr lang="en-AU" smtClean="0"/>
              <a:pPr>
                <a:spcAft>
                  <a:spcPts val="600"/>
                </a:spcAft>
              </a:pPr>
              <a:t>13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E9F49-B6B2-FAEC-BEC3-47889DF85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151792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ECU Inclusive Employability</a:t>
            </a:r>
          </a:p>
        </p:txBody>
      </p:sp>
    </p:spTree>
    <p:extLst>
      <p:ext uri="{BB962C8B-B14F-4D97-AF65-F5344CB8AC3E}">
        <p14:creationId xmlns:p14="http://schemas.microsoft.com/office/powerpoint/2010/main" val="2877343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A5106-A941-3C1F-9A25-13F9E4373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">
            <a:extLst>
              <a:ext uri="{FF2B5EF4-FFF2-40B4-BE49-F238E27FC236}">
                <a16:creationId xmlns:a16="http://schemas.microsoft.com/office/drawing/2014/main" id="{9F7C628C-A601-1AB6-2623-CD8CB2DA07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775" y="435769"/>
            <a:ext cx="8841006" cy="821531"/>
          </a:xfrm>
        </p:spPr>
        <p:txBody>
          <a:bodyPr>
            <a:normAutofit/>
          </a:bodyPr>
          <a:lstStyle/>
          <a:p>
            <a:r>
              <a:rPr lang="en-US"/>
              <a:t>Real life stories from the workplace</a:t>
            </a:r>
          </a:p>
        </p:txBody>
      </p:sp>
      <p:pic>
        <p:nvPicPr>
          <p:cNvPr id="10" name="Picture 9" descr="Screen-shot from a video with a Question written on the screen 'What have you done to explore future work options?'">
            <a:extLst>
              <a:ext uri="{FF2B5EF4-FFF2-40B4-BE49-F238E27FC236}">
                <a16:creationId xmlns:a16="http://schemas.microsoft.com/office/drawing/2014/main" id="{5FA9A47A-E392-C6B5-DAA0-EBB132A6A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727200" y="1922400"/>
            <a:ext cx="10800000" cy="375143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1A0A48-0FFE-6C67-A24E-CD0EE83DAD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784774" y="6356350"/>
            <a:ext cx="36701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4F64288-DB08-144D-ABF4-BD40C5961FED}" type="slidenum">
              <a:rPr lang="en-AU" smtClean="0"/>
              <a:pPr>
                <a:spcAft>
                  <a:spcPts val="600"/>
                </a:spcAft>
              </a:pPr>
              <a:t>14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A566C1-07CE-88D1-55C3-B43E2771D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151792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ECU Inclusive Employability</a:t>
            </a:r>
          </a:p>
        </p:txBody>
      </p:sp>
    </p:spTree>
    <p:extLst>
      <p:ext uri="{BB962C8B-B14F-4D97-AF65-F5344CB8AC3E}">
        <p14:creationId xmlns:p14="http://schemas.microsoft.com/office/powerpoint/2010/main" val="1978096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A9B928-9F23-8E80-BC92-88F1AADDA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E3971A-78C1-928E-BB28-95D729E6A6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774" y="435769"/>
            <a:ext cx="8022342" cy="821531"/>
          </a:xfrm>
        </p:spPr>
        <p:txBody>
          <a:bodyPr>
            <a:normAutofit/>
          </a:bodyPr>
          <a:lstStyle/>
          <a:p>
            <a:r>
              <a:rPr lang="en-US"/>
              <a:t>…and inclusive resource design.</a:t>
            </a:r>
          </a:p>
        </p:txBody>
      </p:sp>
      <p:graphicFrame>
        <p:nvGraphicFramePr>
          <p:cNvPr id="7" name="Diagram 6" descr="Inclusive resource design captured:&#10;Comparision of screen-reader and immersive reader tools, consideration of visual elements and alternative formats in Word, identification of problematic hyperlinks and headers for screen reader users, captions, transcripts and voice-overs for videos.">
            <a:extLst>
              <a:ext uri="{FF2B5EF4-FFF2-40B4-BE49-F238E27FC236}">
                <a16:creationId xmlns:a16="http://schemas.microsoft.com/office/drawing/2014/main" id="{9C6E328A-F870-4724-19ED-5D19F47AFB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4197499"/>
              </p:ext>
            </p:extLst>
          </p:nvPr>
        </p:nvGraphicFramePr>
        <p:xfrm>
          <a:off x="1472911" y="1714499"/>
          <a:ext cx="7766700" cy="4434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3D3B42-5019-FE74-3BE3-016E1706902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784774" y="6356350"/>
            <a:ext cx="375811" cy="365125"/>
          </a:xfrm>
        </p:spPr>
        <p:txBody>
          <a:bodyPr/>
          <a:lstStyle/>
          <a:p>
            <a:fld id="{244D815C-8BF3-4ECF-A945-A2A7C2983AF9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8DFF63-06F4-A305-2DDC-2D2617CB3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186439" y="6356350"/>
            <a:ext cx="3023643" cy="365125"/>
          </a:xfrm>
        </p:spPr>
        <p:txBody>
          <a:bodyPr/>
          <a:lstStyle/>
          <a:p>
            <a:r>
              <a:rPr lang="en-US" dirty="0"/>
              <a:t>ECU Inclusive Employability</a:t>
            </a:r>
          </a:p>
        </p:txBody>
      </p:sp>
    </p:spTree>
    <p:extLst>
      <p:ext uri="{BB962C8B-B14F-4D97-AF65-F5344CB8AC3E}">
        <p14:creationId xmlns:p14="http://schemas.microsoft.com/office/powerpoint/2010/main" val="3028893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16D42-334C-B19A-11EC-251F7C420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F16F3-FF57-8EB8-7753-5703F7A464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774" y="435769"/>
            <a:ext cx="9061869" cy="821531"/>
          </a:xfrm>
        </p:spPr>
        <p:txBody>
          <a:bodyPr>
            <a:normAutofit/>
          </a:bodyPr>
          <a:lstStyle/>
          <a:p>
            <a:r>
              <a:rPr lang="en-US" dirty="0"/>
              <a:t>Journey to Graduate Employment</a:t>
            </a:r>
          </a:p>
        </p:txBody>
      </p:sp>
      <p:pic>
        <p:nvPicPr>
          <p:cNvPr id="26" name="Online Media 25" title="ECU Student Journey to Graduate Employment">
            <a:hlinkClick r:id="" action="ppaction://media"/>
            <a:extLst>
              <a:ext uri="{FF2B5EF4-FFF2-40B4-BE49-F238E27FC236}">
                <a16:creationId xmlns:a16="http://schemas.microsoft.com/office/drawing/2014/main" id="{02EB9054-2238-BC1D-8531-E31F66CA3B8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872768" y="1700099"/>
            <a:ext cx="6120000" cy="34578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409C760-371D-8EDF-A531-9D83D2504B45}"/>
              </a:ext>
            </a:extLst>
          </p:cNvPr>
          <p:cNvSpPr/>
          <p:nvPr/>
        </p:nvSpPr>
        <p:spPr>
          <a:xfrm>
            <a:off x="832434" y="5397125"/>
            <a:ext cx="2520000" cy="720000"/>
          </a:xfrm>
          <a:prstGeom prst="roundRect">
            <a:avLst>
              <a:gd name="adj" fmla="val 6243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Positive visibility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C499E53-683B-2E71-A601-3F8A8A549F3B}"/>
              </a:ext>
            </a:extLst>
          </p:cNvPr>
          <p:cNvSpPr/>
          <p:nvPr/>
        </p:nvSpPr>
        <p:spPr>
          <a:xfrm>
            <a:off x="3418616" y="5397125"/>
            <a:ext cx="2520000" cy="720000"/>
          </a:xfrm>
          <a:prstGeom prst="roundRect">
            <a:avLst>
              <a:gd name="adj" fmla="val 6243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Promote help-seeking </a:t>
            </a:r>
            <a:r>
              <a:rPr lang="en-US" err="1"/>
              <a:t>behaviour</a:t>
            </a:r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DD3E5F4-6BCB-C7F3-CB64-1620B5AA5096}"/>
              </a:ext>
            </a:extLst>
          </p:cNvPr>
          <p:cNvSpPr/>
          <p:nvPr/>
        </p:nvSpPr>
        <p:spPr>
          <a:xfrm>
            <a:off x="6004798" y="5397125"/>
            <a:ext cx="2520000" cy="720000"/>
          </a:xfrm>
          <a:prstGeom prst="roundRect">
            <a:avLst>
              <a:gd name="adj" fmla="val 6243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Strengths-based approach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17E499B-85A8-1434-0B5E-B7269E7EBC41}"/>
              </a:ext>
            </a:extLst>
          </p:cNvPr>
          <p:cNvSpPr/>
          <p:nvPr/>
        </p:nvSpPr>
        <p:spPr>
          <a:xfrm>
            <a:off x="8590980" y="5397125"/>
            <a:ext cx="2520000" cy="720000"/>
          </a:xfrm>
          <a:prstGeom prst="roundRect">
            <a:avLst>
              <a:gd name="adj" fmla="val 6243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Value of industry-based learning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4CB003-88CC-1C29-E803-9DB2449D9216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784774" y="6356350"/>
            <a:ext cx="375811" cy="365125"/>
          </a:xfrm>
        </p:spPr>
        <p:txBody>
          <a:bodyPr/>
          <a:lstStyle/>
          <a:p>
            <a:fld id="{244D815C-8BF3-4ECF-A945-A2A7C2983AF9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D1D1516-3226-2902-FD50-6FAEA9A4E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1186439" y="6356350"/>
            <a:ext cx="3023643" cy="365125"/>
          </a:xfrm>
        </p:spPr>
        <p:txBody>
          <a:bodyPr/>
          <a:lstStyle/>
          <a:p>
            <a:r>
              <a:rPr lang="en-US" dirty="0"/>
              <a:t>ECU Inclusive Employability</a:t>
            </a:r>
          </a:p>
        </p:txBody>
      </p:sp>
    </p:spTree>
    <p:extLst>
      <p:ext uri="{BB962C8B-B14F-4D97-AF65-F5344CB8AC3E}">
        <p14:creationId xmlns:p14="http://schemas.microsoft.com/office/powerpoint/2010/main" val="131650134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B3081-88D7-D5B1-317F-76E6159B6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6C570-EB5C-E4D6-5D9E-CA77DA7B61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774" y="435769"/>
            <a:ext cx="8617843" cy="821531"/>
          </a:xfrm>
        </p:spPr>
        <p:txBody>
          <a:bodyPr>
            <a:noAutofit/>
          </a:bodyPr>
          <a:lstStyle/>
          <a:p>
            <a:r>
              <a:rPr lang="en-AU" dirty="0"/>
              <a:t>Inclusive Employability Pillars – </a:t>
            </a:r>
            <a:br>
              <a:rPr lang="en-AU" dirty="0"/>
            </a:br>
            <a:r>
              <a:rPr lang="en-AU" dirty="0"/>
              <a:t>Inclusive Governance</a:t>
            </a:r>
          </a:p>
        </p:txBody>
      </p:sp>
      <p:graphicFrame>
        <p:nvGraphicFramePr>
          <p:cNvPr id="9" name="Diagram 8" descr="Inclusive Employability Pillars:&#10;1. Student Empowerment&#10;2. Inclusive Governance&#10;3. Staff Engagement&#10;4. Industry Engagement">
            <a:extLst>
              <a:ext uri="{FF2B5EF4-FFF2-40B4-BE49-F238E27FC236}">
                <a16:creationId xmlns:a16="http://schemas.microsoft.com/office/drawing/2014/main" id="{35329092-D778-AEEA-A75B-1F780F4A1A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7102529"/>
              </p:ext>
            </p:extLst>
          </p:nvPr>
        </p:nvGraphicFramePr>
        <p:xfrm>
          <a:off x="784775" y="1714499"/>
          <a:ext cx="9360000" cy="4434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E678E4-E6D1-C79C-7001-6786BB5F2A5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44D815C-8BF3-4ECF-A945-A2A7C2983AF9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127D256-2E84-C109-FA39-F3BBFB236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186439" y="6356350"/>
            <a:ext cx="30236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1000"/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ECU Inclusive Employability</a:t>
            </a:r>
          </a:p>
        </p:txBody>
      </p:sp>
    </p:spTree>
    <p:extLst>
      <p:ext uri="{BB962C8B-B14F-4D97-AF65-F5344CB8AC3E}">
        <p14:creationId xmlns:p14="http://schemas.microsoft.com/office/powerpoint/2010/main" val="3210461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8E018-8C84-A587-7CD8-EF53F90C7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6E8F3F-159A-5F43-543C-D4D32FBF11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775" y="435769"/>
            <a:ext cx="7800960" cy="821531"/>
          </a:xfrm>
        </p:spPr>
        <p:txBody>
          <a:bodyPr>
            <a:normAutofit/>
          </a:bodyPr>
          <a:lstStyle/>
          <a:p>
            <a:r>
              <a:rPr lang="en-US"/>
              <a:t>ECU WIL Procedure 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FD2057-A97A-45F4-E30A-62E39C0BE3B9}"/>
              </a:ext>
            </a:extLst>
          </p:cNvPr>
          <p:cNvSpPr txBox="1"/>
          <p:nvPr/>
        </p:nvSpPr>
        <p:spPr>
          <a:xfrm>
            <a:off x="784775" y="1598838"/>
            <a:ext cx="9412170" cy="408623"/>
          </a:xfrm>
          <a:prstGeom prst="roundRect">
            <a:avLst/>
          </a:prstGeom>
          <a:solidFill>
            <a:schemeClr val="bg2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r>
              <a:rPr lang="en-US" b="1">
                <a:solidFill>
                  <a:schemeClr val="accent5">
                    <a:lumMod val="75000"/>
                  </a:schemeClr>
                </a:solidFill>
                <a:latin typeface="Aptos"/>
              </a:rPr>
              <a:t>Goal: </a:t>
            </a:r>
            <a:r>
              <a:rPr lang="en-US">
                <a:solidFill>
                  <a:schemeClr val="accent5">
                    <a:lumMod val="75000"/>
                  </a:schemeClr>
                </a:solidFill>
                <a:latin typeface="Aptos"/>
              </a:rPr>
              <a:t>foster a systemic approach to the inclusion of students with disability in WIL</a:t>
            </a:r>
            <a:endParaRPr lang="en-AU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C36BA1-2A8F-EC9D-664D-238553DB12BC}"/>
              </a:ext>
            </a:extLst>
          </p:cNvPr>
          <p:cNvSpPr txBox="1"/>
          <p:nvPr/>
        </p:nvSpPr>
        <p:spPr>
          <a:xfrm>
            <a:off x="972679" y="2349000"/>
            <a:ext cx="4513721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1FB099"/>
                </a:solidFill>
              </a:rPr>
              <a:t>Assurance of Inclusive Practice:</a:t>
            </a:r>
            <a:endParaRPr lang="en-US" sz="2000" b="1"/>
          </a:p>
          <a:p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Centre lived 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Reframe the conversation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from decision to discussion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Foster a culture of collaboration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Integrate inclusive design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UD and digital accessibility</a:t>
            </a:r>
          </a:p>
        </p:txBody>
      </p:sp>
      <p:pic>
        <p:nvPicPr>
          <p:cNvPr id="9" name="Picture 8" descr="A group of people walking on a path, one person is using a mobility device.">
            <a:extLst>
              <a:ext uri="{FF2B5EF4-FFF2-40B4-BE49-F238E27FC236}">
                <a16:creationId xmlns:a16="http://schemas.microsoft.com/office/drawing/2014/main" id="{CFA2C213-6EFA-88E6-E82E-C80864E6346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781" t="20940" r="26352" b="19897"/>
          <a:stretch/>
        </p:blipFill>
        <p:spPr>
          <a:xfrm>
            <a:off x="6096000" y="2349000"/>
            <a:ext cx="5123320" cy="337420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2E386-4FA5-76F4-5BF2-EFAD2B0056A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784774" y="6356350"/>
            <a:ext cx="375811" cy="365125"/>
          </a:xfrm>
        </p:spPr>
        <p:txBody>
          <a:bodyPr/>
          <a:lstStyle/>
          <a:p>
            <a:fld id="{244D815C-8BF3-4ECF-A945-A2A7C2983AF9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E6D1CF-F779-4290-5EF9-F656E0EA5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186439" y="6356350"/>
            <a:ext cx="3023643" cy="365125"/>
          </a:xfrm>
        </p:spPr>
        <p:txBody>
          <a:bodyPr/>
          <a:lstStyle/>
          <a:p>
            <a:r>
              <a:rPr lang="en-US"/>
              <a:t>ECU Inclusive Employability</a:t>
            </a:r>
          </a:p>
        </p:txBody>
      </p:sp>
    </p:spTree>
    <p:extLst>
      <p:ext uri="{BB962C8B-B14F-4D97-AF65-F5344CB8AC3E}">
        <p14:creationId xmlns:p14="http://schemas.microsoft.com/office/powerpoint/2010/main" val="28475771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6D9853-C333-022F-F6E4-3F35C0C1FA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775" y="435769"/>
            <a:ext cx="6815446" cy="821531"/>
          </a:xfrm>
        </p:spPr>
        <p:txBody>
          <a:bodyPr anchor="ctr">
            <a:normAutofit fontScale="90000"/>
          </a:bodyPr>
          <a:lstStyle/>
          <a:p>
            <a:r>
              <a:rPr lang="en-US"/>
              <a:t>Assurance of Inclusive Practice</a:t>
            </a:r>
          </a:p>
        </p:txBody>
      </p:sp>
      <p:pic>
        <p:nvPicPr>
          <p:cNvPr id="12" name="Picture Placeholder 11" descr="A screenshot showing the Assurance of inclusive practice clause header from the ECU WIL Procedure">
            <a:extLst>
              <a:ext uri="{FF2B5EF4-FFF2-40B4-BE49-F238E27FC236}">
                <a16:creationId xmlns:a16="http://schemas.microsoft.com/office/drawing/2014/main" id="{31353028-A050-5D82-2BA9-5768CCB2B341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/>
        </p:blipFill>
        <p:spPr>
          <a:xfrm>
            <a:off x="1594710" y="1600200"/>
            <a:ext cx="8883518" cy="4352925"/>
          </a:xfrm>
          <a:noFill/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96564D-1AA4-F5DA-5A51-25902496484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784774" y="6356350"/>
            <a:ext cx="36701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4F64288-DB08-144D-ABF4-BD40C5961FED}" type="slidenum">
              <a:rPr lang="en-AU" smtClean="0"/>
              <a:pPr>
                <a:spcAft>
                  <a:spcPts val="600"/>
                </a:spcAft>
              </a:pPr>
              <a:t>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8A501-A4B8-A3DB-5A97-2EA2712E6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151792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ECU Inclusive Employability</a:t>
            </a:r>
          </a:p>
        </p:txBody>
      </p:sp>
    </p:spTree>
    <p:extLst>
      <p:ext uri="{BB962C8B-B14F-4D97-AF65-F5344CB8AC3E}">
        <p14:creationId xmlns:p14="http://schemas.microsoft.com/office/powerpoint/2010/main" val="2223560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696D1-7D5A-D453-E79D-E144804DF2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Acknowledgement of Country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AB6140-EDC8-E534-9323-29800809CF7E}"/>
              </a:ext>
            </a:extLst>
          </p:cNvPr>
          <p:cNvSpPr txBox="1"/>
          <p:nvPr/>
        </p:nvSpPr>
        <p:spPr>
          <a:xfrm>
            <a:off x="666025" y="3924471"/>
            <a:ext cx="74111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/>
              <a:t>I wish to acknowledge the </a:t>
            </a:r>
            <a:r>
              <a:rPr lang="en-AU" sz="1800" err="1"/>
              <a:t>Whadjuk</a:t>
            </a:r>
            <a:r>
              <a:rPr lang="en-AU" sz="1800"/>
              <a:t> Noongar people, the traditional Owners and custodians of the land on which ECU campuses are located.</a:t>
            </a:r>
          </a:p>
          <a:p>
            <a:endParaRPr lang="en-AU"/>
          </a:p>
          <a:p>
            <a:r>
              <a:rPr lang="en-AU" sz="1800"/>
              <a:t>I pay my respects to their elders past</a:t>
            </a:r>
            <a:r>
              <a:rPr lang="en-AU"/>
              <a:t> and </a:t>
            </a:r>
            <a:r>
              <a:rPr lang="en-AU" sz="1800"/>
              <a:t>present.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DB4D87-0591-BF9B-4F4C-B2A6322E59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F64288-DB08-144D-ABF4-BD40C5961FED}" type="slidenum">
              <a:rPr lang="en-AU" smtClean="0"/>
              <a:pPr/>
              <a:t>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4E5E47-39CB-CE41-1BB1-F90FDF53D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51792" y="6356350"/>
            <a:ext cx="6840000" cy="365125"/>
          </a:xfrm>
        </p:spPr>
        <p:txBody>
          <a:bodyPr/>
          <a:lstStyle/>
          <a:p>
            <a:pPr algn="l"/>
            <a:r>
              <a:rPr lang="en-US" sz="1000"/>
              <a:t>ECU Inclusive Employability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B8085B8-3595-9806-DEEB-375B7BA5FA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07964" y="2697055"/>
            <a:ext cx="3584036" cy="358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8941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B0942-6489-1DF2-7CAA-6FD49A4B2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5AC0F-F13D-9C13-B130-73DE7ED4D5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774" y="435769"/>
            <a:ext cx="8617843" cy="821531"/>
          </a:xfrm>
        </p:spPr>
        <p:txBody>
          <a:bodyPr>
            <a:noAutofit/>
          </a:bodyPr>
          <a:lstStyle/>
          <a:p>
            <a:r>
              <a:rPr lang="en-AU" dirty="0"/>
              <a:t>Inclusive Employability Pillars – </a:t>
            </a:r>
            <a:br>
              <a:rPr lang="en-AU" dirty="0"/>
            </a:br>
            <a:r>
              <a:rPr lang="en-AU" dirty="0"/>
              <a:t>Staff Engagement</a:t>
            </a:r>
          </a:p>
        </p:txBody>
      </p:sp>
      <p:graphicFrame>
        <p:nvGraphicFramePr>
          <p:cNvPr id="9" name="Diagram 8" descr="Inclusive Employability Pillars:&#10;1. Student Empowerment&#10;2. Inclusive Governance&#10;3. Staff Engagement&#10;4. Industry Engagement">
            <a:extLst>
              <a:ext uri="{FF2B5EF4-FFF2-40B4-BE49-F238E27FC236}">
                <a16:creationId xmlns:a16="http://schemas.microsoft.com/office/drawing/2014/main" id="{01BE0555-C9F1-2FCC-244C-DA6701F5D1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7028877"/>
              </p:ext>
            </p:extLst>
          </p:nvPr>
        </p:nvGraphicFramePr>
        <p:xfrm>
          <a:off x="784775" y="1714499"/>
          <a:ext cx="9360000" cy="4434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412FC6-BB63-118D-114A-73E18228A31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44D815C-8BF3-4ECF-A945-A2A7C2983AF9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A50F4AA-A128-513B-C9C6-5AAEC106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186439" y="6356350"/>
            <a:ext cx="30236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1000"/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ECU Inclusive Employability</a:t>
            </a:r>
          </a:p>
        </p:txBody>
      </p:sp>
    </p:spTree>
    <p:extLst>
      <p:ext uri="{BB962C8B-B14F-4D97-AF65-F5344CB8AC3E}">
        <p14:creationId xmlns:p14="http://schemas.microsoft.com/office/powerpoint/2010/main" val="38455329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2E5F1-DEA7-AC05-C13F-C5A858218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CC0B2-C706-8BF6-6FC8-ADC323DE1C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/>
              <a:t>Engaging ECU Staff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E7BDCF-5450-2E1C-569E-C34752C9D02C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>
            <a:normAutofit/>
          </a:bodyPr>
          <a:lstStyle/>
          <a:p>
            <a:r>
              <a:rPr lang="en-US" sz="2800"/>
              <a:t>f</a:t>
            </a:r>
            <a:r>
              <a:rPr lang="en-AU" sz="2800"/>
              <a:t>or equitable employability experiences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B8DF37A-F29C-9C20-9BD2-8917CD99D312}"/>
              </a:ext>
            </a:extLst>
          </p:cNvPr>
          <p:cNvSpPr/>
          <p:nvPr/>
        </p:nvSpPr>
        <p:spPr>
          <a:xfrm>
            <a:off x="832434" y="2349000"/>
            <a:ext cx="4593600" cy="2160000"/>
          </a:xfrm>
          <a:prstGeom prst="roundRect">
            <a:avLst>
              <a:gd name="adj" fmla="val 6243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Inclusive Work-integrated Learning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081D5C-1253-5A79-8530-414E023786AE}"/>
              </a:ext>
            </a:extLst>
          </p:cNvPr>
          <p:cNvSpPr/>
          <p:nvPr/>
        </p:nvSpPr>
        <p:spPr>
          <a:xfrm>
            <a:off x="5543834" y="2349000"/>
            <a:ext cx="4590000" cy="2160000"/>
          </a:xfrm>
          <a:prstGeom prst="roundRect">
            <a:avLst>
              <a:gd name="adj" fmla="val 4576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Embedded Career Development Learning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3028D6E-DF80-A85F-F290-48B025A568D2}"/>
              </a:ext>
            </a:extLst>
          </p:cNvPr>
          <p:cNvSpPr/>
          <p:nvPr/>
        </p:nvSpPr>
        <p:spPr>
          <a:xfrm>
            <a:off x="832434" y="4613439"/>
            <a:ext cx="9301399" cy="540000"/>
          </a:xfrm>
          <a:prstGeom prst="roundRect">
            <a:avLst/>
          </a:prstGeom>
          <a:solidFill>
            <a:schemeClr val="bg2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Centre for Employability resources and support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7553F63-808C-2884-01AB-8752B7328508}"/>
              </a:ext>
            </a:extLst>
          </p:cNvPr>
          <p:cNvSpPr/>
          <p:nvPr/>
        </p:nvSpPr>
        <p:spPr>
          <a:xfrm>
            <a:off x="832435" y="5257878"/>
            <a:ext cx="9301399" cy="540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Capacity building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0B1A57-49B1-8B1F-6D64-6E187F25BDF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44D815C-8BF3-4ECF-A945-A2A7C2983AF9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5C2D55-FE15-1F86-10B7-557105223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ECU Inclusive Employability</a:t>
            </a:r>
          </a:p>
        </p:txBody>
      </p:sp>
    </p:spTree>
    <p:extLst>
      <p:ext uri="{BB962C8B-B14F-4D97-AF65-F5344CB8AC3E}">
        <p14:creationId xmlns:p14="http://schemas.microsoft.com/office/powerpoint/2010/main" val="790383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7C060-C447-35E3-4187-44389DB66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9A53C-C118-0430-4732-499416ED33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/>
              <a:t>Inclusive WIL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090A52-3D8C-BBBF-B1DE-5AB4F1D75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252" r="3715" b="8088"/>
          <a:stretch/>
        </p:blipFill>
        <p:spPr>
          <a:xfrm>
            <a:off x="784774" y="430308"/>
            <a:ext cx="9218208" cy="15830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A306A45-034D-6886-A486-7718F710E0D4}"/>
              </a:ext>
            </a:extLst>
          </p:cNvPr>
          <p:cNvSpPr txBox="1"/>
          <p:nvPr/>
        </p:nvSpPr>
        <p:spPr>
          <a:xfrm>
            <a:off x="784775" y="2107560"/>
            <a:ext cx="9828796" cy="408623"/>
          </a:xfrm>
          <a:prstGeom prst="roundRect">
            <a:avLst/>
          </a:prstGeom>
          <a:solidFill>
            <a:schemeClr val="bg2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</a:rPr>
              <a:t>Goal: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students with disability are equitably supported to participate in work-based WIL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A09DB0-85C1-D0B4-1171-2BE86FE986A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84775" y="2739661"/>
            <a:ext cx="5114864" cy="495788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accent3"/>
                </a:solidFill>
              </a:rPr>
              <a:t>Why?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9A9F6E-96A8-921D-871F-A27C1BC7A9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84775" y="3311161"/>
            <a:ext cx="5114864" cy="954944"/>
          </a:xfrm>
        </p:spPr>
        <p:txBody>
          <a:bodyPr>
            <a:normAutofit fontScale="92500"/>
          </a:bodyPr>
          <a:lstStyle/>
          <a:p>
            <a:r>
              <a:rPr lang="en-US"/>
              <a:t>Intersectional identity and external responsibilities are an important factor in the engagement, success and well-being of students undertaking WIL.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4720B6-191B-0B19-A47B-A60E34C28D6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4775" y="4341817"/>
            <a:ext cx="5114864" cy="1948147"/>
          </a:xfrm>
        </p:spPr>
        <p:txBody>
          <a:bodyPr/>
          <a:lstStyle/>
          <a:p>
            <a:r>
              <a:rPr lang="en-US" dirty="0"/>
              <a:t>Diverse student body</a:t>
            </a:r>
          </a:p>
          <a:p>
            <a:r>
              <a:rPr lang="en-US" dirty="0"/>
              <a:t>Part-time, caring responsibilities, </a:t>
            </a:r>
            <a:br>
              <a:rPr lang="en-US" dirty="0"/>
            </a:br>
            <a:r>
              <a:rPr lang="en-US" dirty="0"/>
              <a:t>English as second language, disability</a:t>
            </a:r>
          </a:p>
          <a:p>
            <a:r>
              <a:rPr lang="en-US" dirty="0"/>
              <a:t>Value of WIL to graduate outcomes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9FBA409-C584-980D-95E3-56F557C8A8A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74459" y="2739661"/>
            <a:ext cx="5114864" cy="495788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accent3"/>
                </a:solidFill>
              </a:rPr>
              <a:t>How?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CD21AB-3E25-6CE2-A3EC-7DD1A458E27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74459" y="3311161"/>
            <a:ext cx="5047723" cy="954944"/>
          </a:xfrm>
        </p:spPr>
        <p:txBody>
          <a:bodyPr>
            <a:normAutofit/>
          </a:bodyPr>
          <a:lstStyle/>
          <a:p>
            <a:r>
              <a:rPr lang="en-US" sz="1700" dirty="0"/>
              <a:t>Staff empowered and enabled to provide inclusive WIL experiences, supported through central resource provision and WIL community.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9B69D96-4FE9-1BE5-CE1B-356776DCE19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74459" y="4341817"/>
            <a:ext cx="5114864" cy="1948147"/>
          </a:xfrm>
        </p:spPr>
        <p:txBody>
          <a:bodyPr/>
          <a:lstStyle/>
          <a:p>
            <a:r>
              <a:rPr lang="en-US" dirty="0"/>
              <a:t>Engaging with the WIL Learning Community</a:t>
            </a:r>
          </a:p>
          <a:p>
            <a:r>
              <a:rPr lang="en-US" dirty="0"/>
              <a:t>Building an Inclusive WIL central repository</a:t>
            </a:r>
          </a:p>
          <a:p>
            <a:r>
              <a:rPr lang="en-US" dirty="0"/>
              <a:t>Fostering collaborative approaches</a:t>
            </a:r>
          </a:p>
          <a:p>
            <a:r>
              <a:rPr lang="en-US" dirty="0"/>
              <a:t>WIL Procedure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A9C3D3A-91F4-BB73-F4B1-D1714EE7CB2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244D815C-8BF3-4ECF-A945-A2A7C2983AF9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CC67B99-CD1F-80CA-5D8E-FDB7F30D6C4D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ECU Inclusive Employability</a:t>
            </a:r>
          </a:p>
        </p:txBody>
      </p:sp>
    </p:spTree>
    <p:extLst>
      <p:ext uri="{BB962C8B-B14F-4D97-AF65-F5344CB8AC3E}">
        <p14:creationId xmlns:p14="http://schemas.microsoft.com/office/powerpoint/2010/main" val="5230822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EAF68-964C-2A17-9E2B-D5C218844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FDBC58A-B8AA-0CAC-F150-DA6B989B68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r>
              <a:rPr lang="en-US"/>
              <a:t>Lunch and Learns</a:t>
            </a:r>
          </a:p>
        </p:txBody>
      </p:sp>
      <p:pic>
        <p:nvPicPr>
          <p:cNvPr id="8" name="Picture Placeholder 7" descr="This is a screen-shot of a web-page showing the details of an event: Navigating honest conversations about reasonable accommodations in WIL.">
            <a:extLst>
              <a:ext uri="{FF2B5EF4-FFF2-40B4-BE49-F238E27FC236}">
                <a16:creationId xmlns:a16="http://schemas.microsoft.com/office/drawing/2014/main" id="{BD825424-333E-771E-3FCC-F718EF815206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rcRect b="41914"/>
          <a:stretch/>
        </p:blipFill>
        <p:spPr>
          <a:xfrm>
            <a:off x="784774" y="1714499"/>
            <a:ext cx="9141622" cy="3387436"/>
          </a:xfrm>
          <a:noFill/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3C6E1-E15B-7990-D763-15F3553A9F4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44D815C-8BF3-4ECF-A945-A2A7C2983AF9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CE395F-C30A-4464-86E2-523D49C19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ECU Inclusive Employability</a:t>
            </a:r>
          </a:p>
        </p:txBody>
      </p:sp>
    </p:spTree>
    <p:extLst>
      <p:ext uri="{BB962C8B-B14F-4D97-AF65-F5344CB8AC3E}">
        <p14:creationId xmlns:p14="http://schemas.microsoft.com/office/powerpoint/2010/main" val="1822114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9E692-C5B4-2F35-BBAE-9314A9AB2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C6512-2ABD-D3E2-AD5F-DAA36D15E6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775" y="435769"/>
            <a:ext cx="9144316" cy="821531"/>
          </a:xfrm>
        </p:spPr>
        <p:txBody>
          <a:bodyPr>
            <a:normAutofit fontScale="90000"/>
          </a:bodyPr>
          <a:lstStyle/>
          <a:p>
            <a:r>
              <a:rPr lang="en-US"/>
              <a:t>Embedded Career Development Learning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99DB7B-6EC0-2B07-95BF-ECE93041B41C}"/>
              </a:ext>
            </a:extLst>
          </p:cNvPr>
          <p:cNvSpPr txBox="1"/>
          <p:nvPr/>
        </p:nvSpPr>
        <p:spPr>
          <a:xfrm>
            <a:off x="784774" y="2107560"/>
            <a:ext cx="9726207" cy="408623"/>
          </a:xfrm>
          <a:prstGeom prst="roundRect">
            <a:avLst/>
          </a:prstGeom>
          <a:solidFill>
            <a:schemeClr val="bg2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</a:rPr>
              <a:t>Goal: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support intentional embedding of CDL into course curriculum, facilitating equity of access</a:t>
            </a:r>
            <a:endParaRPr lang="en-A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59C2C55-C8CB-6041-A910-EBCA9FBF36D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84775" y="2739661"/>
            <a:ext cx="5114864" cy="495788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accent3"/>
                </a:solidFill>
              </a:rPr>
              <a:t>Why?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D80922-961E-F012-1482-27402F4D31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84775" y="3311161"/>
            <a:ext cx="5015661" cy="95494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Course curriculum that carefully embeds CDL empowers students to self-manage their employability and enhances confidence to connect to future employers.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C9CA39-26A8-9AFF-09FA-20A206D0DCA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4775" y="4341817"/>
            <a:ext cx="5114864" cy="194814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Inclusive by design: removes barriers, improves usability for diverse learning needs </a:t>
            </a:r>
          </a:p>
          <a:p>
            <a:r>
              <a:rPr lang="en-US" dirty="0"/>
              <a:t>Participation promotes career agency and self-determination</a:t>
            </a:r>
          </a:p>
          <a:p>
            <a:r>
              <a:rPr lang="en-US" dirty="0"/>
              <a:t>Intentional CDL: supports students to identify and articulate professional capabilities</a:t>
            </a:r>
          </a:p>
          <a:p>
            <a:r>
              <a:rPr lang="en-US" dirty="0"/>
              <a:t>Career development is a right, not an add on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915DD47-C8AE-2A96-7300-3C545447A3A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74459" y="2739661"/>
            <a:ext cx="5114864" cy="495788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accent3"/>
                </a:solidFill>
              </a:rPr>
              <a:t>How?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C06AEA-B07A-D244-E315-3E2D48FE30A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74459" y="3311161"/>
            <a:ext cx="4336523" cy="95494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1700" dirty="0"/>
              <a:t>Commence CDL in first-year and have a whole-of-course (program) plan guiding when and where students will encounter different aspects of CDL.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14272A-51B0-211B-D8AD-B4980CFA8C5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74459" y="4341817"/>
            <a:ext cx="5114864" cy="194814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/>
              <a:t>Leverage learning and assessment: use authentic tasks to actively engage students </a:t>
            </a:r>
          </a:p>
          <a:p>
            <a:r>
              <a:rPr lang="en-US" dirty="0"/>
              <a:t>Plan for engagement with industry through WIL</a:t>
            </a:r>
          </a:p>
          <a:p>
            <a:r>
              <a:rPr lang="en-US" dirty="0" err="1"/>
              <a:t>Centralised</a:t>
            </a:r>
            <a:r>
              <a:rPr lang="en-US" dirty="0"/>
              <a:t> CDL resources developed to enable staff capacity (including Strength in Diversity)</a:t>
            </a:r>
          </a:p>
          <a:p>
            <a:r>
              <a:rPr lang="en-US" dirty="0"/>
              <a:t>Curriculum designs supported by a Curriculum Consultant (Employability) and Career Advisers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5D0CB12-B4C6-EE35-ED5A-670340F5026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244D815C-8BF3-4ECF-A945-A2A7C2983AF9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7EE6EC4-2E29-4D0F-2C10-8B0E9AD2F12C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ECU Inclusive Employability</a:t>
            </a:r>
          </a:p>
        </p:txBody>
      </p:sp>
    </p:spTree>
    <p:extLst>
      <p:ext uri="{BB962C8B-B14F-4D97-AF65-F5344CB8AC3E}">
        <p14:creationId xmlns:p14="http://schemas.microsoft.com/office/powerpoint/2010/main" val="24645180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2EC8C-1606-7FB3-319F-B15ED285A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BE439-1145-FD4C-703D-7DE67C693D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774" y="435769"/>
            <a:ext cx="8617843" cy="821531"/>
          </a:xfrm>
        </p:spPr>
        <p:txBody>
          <a:bodyPr>
            <a:noAutofit/>
          </a:bodyPr>
          <a:lstStyle/>
          <a:p>
            <a:r>
              <a:rPr lang="en-AU" dirty="0"/>
              <a:t>Inclusive Employability Pillars – </a:t>
            </a:r>
            <a:br>
              <a:rPr lang="en-AU" dirty="0"/>
            </a:br>
            <a:r>
              <a:rPr lang="en-AU" dirty="0"/>
              <a:t>Industry Engagement</a:t>
            </a:r>
          </a:p>
        </p:txBody>
      </p:sp>
      <p:graphicFrame>
        <p:nvGraphicFramePr>
          <p:cNvPr id="9" name="Diagram 8" descr="Inclusive Employability Pillars:&#10;1. Student Empowerment&#10;2. Inclusive Governance&#10;3. Staff Engagement&#10;4. Industry Engagement">
            <a:extLst>
              <a:ext uri="{FF2B5EF4-FFF2-40B4-BE49-F238E27FC236}">
                <a16:creationId xmlns:a16="http://schemas.microsoft.com/office/drawing/2014/main" id="{FA0F1A29-DDE6-5EA3-67FD-F57BCBD231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1787383"/>
              </p:ext>
            </p:extLst>
          </p:nvPr>
        </p:nvGraphicFramePr>
        <p:xfrm>
          <a:off x="784775" y="1714499"/>
          <a:ext cx="9360000" cy="4434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D7CD2A-2CBC-A65A-A4BE-FFB5D622CDE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44D815C-8BF3-4ECF-A945-A2A7C2983AF9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1D19FC2-EC73-6882-69CF-32BD200FF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186439" y="6356350"/>
            <a:ext cx="30236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1000"/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ECU Inclusive Employability</a:t>
            </a:r>
          </a:p>
        </p:txBody>
      </p:sp>
    </p:spTree>
    <p:extLst>
      <p:ext uri="{BB962C8B-B14F-4D97-AF65-F5344CB8AC3E}">
        <p14:creationId xmlns:p14="http://schemas.microsoft.com/office/powerpoint/2010/main" val="2061580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F5F2A-ADD6-52B0-6EE0-B049CA587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8510A-6FF8-6F46-2E69-D6B651EAB8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/>
              <a:t>Industry capacity building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F85C13-B3AE-83A8-FAFA-369AC9959DE1}"/>
              </a:ext>
            </a:extLst>
          </p:cNvPr>
          <p:cNvSpPr txBox="1"/>
          <p:nvPr/>
        </p:nvSpPr>
        <p:spPr>
          <a:xfrm>
            <a:off x="832434" y="2140311"/>
            <a:ext cx="9301399" cy="391597"/>
          </a:xfrm>
          <a:prstGeom prst="roundRect">
            <a:avLst/>
          </a:prstGeom>
          <a:solidFill>
            <a:schemeClr val="bg2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r>
              <a:rPr lang="en-US" sz="1700" b="1" dirty="0">
                <a:solidFill>
                  <a:schemeClr val="accent5">
                    <a:lumMod val="50000"/>
                  </a:schemeClr>
                </a:solidFill>
                <a:latin typeface="Aptos"/>
              </a:rPr>
              <a:t>Goal: </a:t>
            </a:r>
            <a:r>
              <a:rPr lang="en-US" sz="1700" dirty="0">
                <a:solidFill>
                  <a:schemeClr val="accent5">
                    <a:lumMod val="50000"/>
                  </a:schemeClr>
                </a:solidFill>
                <a:latin typeface="Aptos"/>
              </a:rPr>
              <a:t>industry partners confidently provide inclusive experiences for ECU students on placement</a:t>
            </a:r>
            <a:endParaRPr lang="en-AU" sz="17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8A8F19C-0C26-E680-0C75-A64270BCB37E}"/>
              </a:ext>
            </a:extLst>
          </p:cNvPr>
          <p:cNvSpPr/>
          <p:nvPr/>
        </p:nvSpPr>
        <p:spPr>
          <a:xfrm>
            <a:off x="832434" y="2783743"/>
            <a:ext cx="4593600" cy="2160000"/>
          </a:xfrm>
          <a:prstGeom prst="roundRect">
            <a:avLst>
              <a:gd name="adj" fmla="val 6243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Work-integrated Learning</a:t>
            </a:r>
            <a:br>
              <a:rPr lang="en-US"/>
            </a:br>
            <a:r>
              <a:rPr lang="en-US"/>
              <a:t>Supervisor Training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0724A88-A75B-29B4-64ED-155E6E0E8346}"/>
              </a:ext>
            </a:extLst>
          </p:cNvPr>
          <p:cNvSpPr/>
          <p:nvPr/>
        </p:nvSpPr>
        <p:spPr>
          <a:xfrm>
            <a:off x="5543834" y="2783743"/>
            <a:ext cx="4590000" cy="2160000"/>
          </a:xfrm>
          <a:prstGeom prst="roundRect">
            <a:avLst>
              <a:gd name="adj" fmla="val 4576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Centre for Employability</a:t>
            </a:r>
            <a:br>
              <a:rPr lang="en-US"/>
            </a:br>
            <a:r>
              <a:rPr lang="en-US"/>
              <a:t>Inclusive Internships</a:t>
            </a:r>
            <a:endParaRPr lang="en-AU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4BC3353-8BAF-5291-B327-D442847B38FB}"/>
              </a:ext>
            </a:extLst>
          </p:cNvPr>
          <p:cNvSpPr/>
          <p:nvPr/>
        </p:nvSpPr>
        <p:spPr>
          <a:xfrm>
            <a:off x="832434" y="5048182"/>
            <a:ext cx="9301399" cy="540000"/>
          </a:xfrm>
          <a:prstGeom prst="roundRect">
            <a:avLst/>
          </a:prstGeom>
          <a:solidFill>
            <a:schemeClr val="bg2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Centre for Employability resources and support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CFBBFB4-F23B-7BD3-C0DE-E0F583750429}"/>
              </a:ext>
            </a:extLst>
          </p:cNvPr>
          <p:cNvSpPr/>
          <p:nvPr/>
        </p:nvSpPr>
        <p:spPr>
          <a:xfrm>
            <a:off x="832435" y="5692621"/>
            <a:ext cx="9301399" cy="540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Capacity building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C7F819-B04D-0500-AFC9-C22E4711F5E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44D815C-8BF3-4ECF-A945-A2A7C2983AF9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AAD20B-FBBD-EFE5-AA51-AEC10090CD0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ECU Inclusive Employability</a:t>
            </a:r>
          </a:p>
        </p:txBody>
      </p:sp>
    </p:spTree>
    <p:extLst>
      <p:ext uri="{BB962C8B-B14F-4D97-AF65-F5344CB8AC3E}">
        <p14:creationId xmlns:p14="http://schemas.microsoft.com/office/powerpoint/2010/main" val="1483869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A1AF1-A02D-CAFA-4E7A-256CF805D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2D4CE1-A45F-F92F-6E8B-E122BFEA4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775" y="508304"/>
            <a:ext cx="5026940" cy="541518"/>
          </a:xfrm>
        </p:spPr>
        <p:txBody>
          <a:bodyPr anchor="t">
            <a:noAutofit/>
          </a:bodyPr>
          <a:lstStyle/>
          <a:p>
            <a:r>
              <a:rPr lang="en-US" sz="3200"/>
              <a:t>Work-integrated Learning</a:t>
            </a:r>
          </a:p>
        </p:txBody>
      </p:sp>
      <p:sp>
        <p:nvSpPr>
          <p:cNvPr id="15" name="Subtitle 1">
            <a:extLst>
              <a:ext uri="{FF2B5EF4-FFF2-40B4-BE49-F238E27FC236}">
                <a16:creationId xmlns:a16="http://schemas.microsoft.com/office/drawing/2014/main" id="{7DBF95E0-22A0-1B69-F8DE-5031205154CE}"/>
              </a:ext>
            </a:extLst>
          </p:cNvPr>
          <p:cNvSpPr txBox="1">
            <a:spLocks/>
          </p:cNvSpPr>
          <p:nvPr/>
        </p:nvSpPr>
        <p:spPr>
          <a:xfrm>
            <a:off x="784775" y="1049822"/>
            <a:ext cx="5026940" cy="5481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/>
              <a:t>A guide for successful supervision</a:t>
            </a:r>
            <a:endParaRPr lang="en-AU" sz="20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0368FD3-390C-D97E-E820-5CF4013A711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84775" y="2442679"/>
            <a:ext cx="5026940" cy="239057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Reasonable accommodations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Intersectional power dynamics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Equity </a:t>
            </a:r>
            <a:r>
              <a:rPr lang="en-US" dirty="0" err="1"/>
              <a:t>v.s</a:t>
            </a:r>
            <a:r>
              <a:rPr lang="en-US" dirty="0"/>
              <a:t>. Equality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Universal Design tips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Fostering inclusive work-based WIL </a:t>
            </a:r>
            <a:br>
              <a:rPr lang="en-US" dirty="0"/>
            </a:br>
            <a:r>
              <a:rPr lang="en-US" dirty="0"/>
              <a:t>with Dr Mahan </a:t>
            </a:r>
            <a:r>
              <a:rPr lang="en-US" dirty="0" err="1"/>
              <a:t>Poorhosseinzadeh</a:t>
            </a:r>
            <a:endParaRPr lang="en-AU" dirty="0"/>
          </a:p>
        </p:txBody>
      </p:sp>
      <p:pic>
        <p:nvPicPr>
          <p:cNvPr id="8" name="Picture Placeholder 7" descr="Screen-shot of a video of Fostering inclusive work-based WIL showing Dr Mahan Poorhosseinzadeh">
            <a:extLst>
              <a:ext uri="{FF2B5EF4-FFF2-40B4-BE49-F238E27FC236}">
                <a16:creationId xmlns:a16="http://schemas.microsoft.com/office/drawing/2014/main" id="{1D418BFD-BB68-3491-C1FD-2D057F479EC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/>
          <a:srcRect l="9824" r="9673" b="13505"/>
          <a:stretch/>
        </p:blipFill>
        <p:spPr>
          <a:xfrm>
            <a:off x="6019800" y="-1"/>
            <a:ext cx="6172200" cy="3365499"/>
          </a:xfrm>
          <a:noFill/>
        </p:spPr>
      </p:pic>
      <p:pic>
        <p:nvPicPr>
          <p:cNvPr id="20" name="Picture Placeholder 19" descr="Screenshot from the video showing 'Tip 1, create a welcoming environment and share DEI initiatives'">
            <a:extLst>
              <a:ext uri="{FF2B5EF4-FFF2-40B4-BE49-F238E27FC236}">
                <a16:creationId xmlns:a16="http://schemas.microsoft.com/office/drawing/2014/main" id="{1180D93B-B8DE-2267-AF3C-86D596FFC33C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/>
          <a:srcRect l="1775" t="2824" r="8845" b="13443"/>
          <a:stretch/>
        </p:blipFill>
        <p:spPr>
          <a:xfrm>
            <a:off x="6019800" y="3492501"/>
            <a:ext cx="6172200" cy="3365499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65E1D9-0C4A-BB66-7000-80529603D09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784774" y="6356350"/>
            <a:ext cx="36701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44D815C-8BF3-4ECF-A945-A2A7C2983AF9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A40068-F874-B368-2CC2-9F679A2D41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1151792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ECU Inclusive Employability</a:t>
            </a:r>
          </a:p>
        </p:txBody>
      </p:sp>
    </p:spTree>
    <p:extLst>
      <p:ext uri="{BB962C8B-B14F-4D97-AF65-F5344CB8AC3E}">
        <p14:creationId xmlns:p14="http://schemas.microsoft.com/office/powerpoint/2010/main" val="9601511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23B36-E9EE-801D-FA03-E38A1F1AD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889673-B36E-8534-2195-7218ED2092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775" y="435769"/>
            <a:ext cx="5026940" cy="821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spc="-20" baseline="0">
                <a:latin typeface="+mj-lt"/>
                <a:ea typeface="+mj-ea"/>
                <a:cs typeface="+mj-cs"/>
              </a:rPr>
              <a:t>Inclusive Internships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5141B10-8528-CC2E-2355-10E38D1A8654}"/>
              </a:ext>
            </a:extLst>
          </p:cNvPr>
          <p:cNvSpPr>
            <a:spLocks noGrp="1"/>
          </p:cNvSpPr>
          <p:nvPr>
            <p:ph type="subTitle" idx="12"/>
          </p:nvPr>
        </p:nvSpPr>
        <p:spPr>
          <a:xfrm>
            <a:off x="784775" y="1384541"/>
            <a:ext cx="5026940" cy="1006967"/>
          </a:xfrm>
        </p:spPr>
        <p:txBody>
          <a:bodyPr>
            <a:normAutofit/>
          </a:bodyPr>
          <a:lstStyle/>
          <a:p>
            <a:r>
              <a:rPr lang="en-US" sz="2000"/>
              <a:t>Universal design and targeted initiatives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6BAF51-FED9-A68A-7672-A60E1B3290E0}"/>
              </a:ext>
            </a:extLst>
          </p:cNvPr>
          <p:cNvSpPr txBox="1"/>
          <p:nvPr/>
        </p:nvSpPr>
        <p:spPr>
          <a:xfrm>
            <a:off x="784775" y="2783743"/>
            <a:ext cx="5026940" cy="33655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b="1" kern="1200">
                <a:latin typeface="+mn-lt"/>
                <a:ea typeface="+mn-ea"/>
                <a:cs typeface="+mn-cs"/>
              </a:rPr>
              <a:t>Centre for Employability Internships</a:t>
            </a:r>
            <a:endParaRPr lang="en-US" kern="1200"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kern="1200"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kern="1200">
                <a:latin typeface="+mn-lt"/>
                <a:ea typeface="+mn-ea"/>
                <a:cs typeface="+mn-cs"/>
              </a:rPr>
              <a:t>Targeted: Section 66R – affirmative measure initiative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kern="1200">
                <a:latin typeface="+mn-lt"/>
                <a:ea typeface="+mn-ea"/>
                <a:cs typeface="+mn-cs"/>
              </a:rPr>
              <a:t>Inclusive form design and recruitment practices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kern="1200">
                <a:latin typeface="+mn-lt"/>
                <a:ea typeface="+mn-ea"/>
                <a:cs typeface="+mn-cs"/>
              </a:rPr>
              <a:t>Encouraging flexible working arrangements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kern="1200">
                <a:latin typeface="+mn-lt"/>
                <a:ea typeface="+mn-ea"/>
                <a:cs typeface="+mn-cs"/>
              </a:rPr>
              <a:t>Facilitating collaborative approaches to reasonable accommodations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/>
              <a:t>GradWISE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09A8B8-931D-A695-9ECC-E2B20CAEF0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587" r="16337" b="-1"/>
          <a:stretch>
            <a:fillRect/>
          </a:stretch>
        </p:blipFill>
        <p:spPr>
          <a:xfrm>
            <a:off x="6019800" y="10"/>
            <a:ext cx="6172200" cy="6857990"/>
          </a:xfrm>
          <a:prstGeom prst="rect">
            <a:avLst/>
          </a:prstGeom>
          <a:noFill/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370C0-BD5E-9502-25F7-F7D82099691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784774" y="6356350"/>
            <a:ext cx="36701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44D815C-8BF3-4ECF-A945-A2A7C2983AF9}" type="slidenum">
              <a:rPr lang="en-AU" smtClean="0"/>
              <a:pPr>
                <a:spcAft>
                  <a:spcPts val="600"/>
                </a:spcAft>
              </a:pPr>
              <a:t>28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8F808D-4598-6137-DCEF-76CDEB727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1151792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dirty="0">
                <a:latin typeface="+mn-lt"/>
                <a:ea typeface="+mn-ea"/>
                <a:cs typeface="+mn-cs"/>
              </a:rPr>
              <a:t>ECU Inclusive Employability</a:t>
            </a:r>
          </a:p>
        </p:txBody>
      </p:sp>
    </p:spTree>
    <p:extLst>
      <p:ext uri="{BB962C8B-B14F-4D97-AF65-F5344CB8AC3E}">
        <p14:creationId xmlns:p14="http://schemas.microsoft.com/office/powerpoint/2010/main" val="18787890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CCD85-FFB2-63F8-3C93-4218A14F9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1D5E3-9288-CA1B-5493-D8EE99B679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774" y="435769"/>
            <a:ext cx="8617843" cy="821531"/>
          </a:xfrm>
        </p:spPr>
        <p:txBody>
          <a:bodyPr>
            <a:noAutofit/>
          </a:bodyPr>
          <a:lstStyle/>
          <a:p>
            <a:r>
              <a:rPr lang="en-AU"/>
              <a:t>Summary: Pillars &amp; Goals </a:t>
            </a:r>
          </a:p>
        </p:txBody>
      </p:sp>
      <p:graphicFrame>
        <p:nvGraphicFramePr>
          <p:cNvPr id="9" name="Diagram 8" descr="Inclusive Employability Pillars and Goals:&#10;1. Student Empowerment, goal: &#10;2. Inclusive Governance&#10;3. Staff Engagement&#10;4. Industry Engagement">
            <a:extLst>
              <a:ext uri="{FF2B5EF4-FFF2-40B4-BE49-F238E27FC236}">
                <a16:creationId xmlns:a16="http://schemas.microsoft.com/office/drawing/2014/main" id="{628C6E15-D1E8-BB7C-623B-B855F7ED3354}"/>
              </a:ext>
            </a:extLst>
          </p:cNvPr>
          <p:cNvGraphicFramePr/>
          <p:nvPr/>
        </p:nvGraphicFramePr>
        <p:xfrm>
          <a:off x="784775" y="1714499"/>
          <a:ext cx="9360000" cy="4434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1B49F57-CC8E-7C44-F893-0566014FDF24}"/>
              </a:ext>
            </a:extLst>
          </p:cNvPr>
          <p:cNvSpPr txBox="1"/>
          <p:nvPr/>
        </p:nvSpPr>
        <p:spPr>
          <a:xfrm>
            <a:off x="885092" y="4423501"/>
            <a:ext cx="2160000" cy="144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400" b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Goal: </a:t>
            </a:r>
            <a:r>
              <a:rPr lang="en-US" sz="1400"/>
              <a:t>online resources to assist with a more successful transition into graduate employment</a:t>
            </a:r>
            <a:endParaRPr lang="en-AU" sz="1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614932-D69D-786A-62D7-543D5D1F7223}"/>
              </a:ext>
            </a:extLst>
          </p:cNvPr>
          <p:cNvSpPr txBox="1"/>
          <p:nvPr/>
        </p:nvSpPr>
        <p:spPr>
          <a:xfrm>
            <a:off x="3227024" y="4423501"/>
            <a:ext cx="2160000" cy="144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r>
              <a:rPr lang="en-US" sz="1400" b="1">
                <a:solidFill>
                  <a:schemeClr val="accent5">
                    <a:lumMod val="50000"/>
                  </a:schemeClr>
                </a:solidFill>
                <a:latin typeface="Aptos"/>
              </a:rPr>
              <a:t>Goal: </a:t>
            </a:r>
            <a:r>
              <a:rPr lang="en-US" sz="1400"/>
              <a:t>foster</a:t>
            </a:r>
            <a:r>
              <a:rPr lang="en-US" sz="1400">
                <a:ea typeface="+mn-lt"/>
                <a:cs typeface="+mn-lt"/>
              </a:rPr>
              <a:t> a systemic approach to the inclusion of students with disability in WIL</a:t>
            </a:r>
            <a:endParaRPr lang="en-US" sz="1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7FDF2D-4C19-3CE9-29AC-EAE340ED78D4}"/>
              </a:ext>
            </a:extLst>
          </p:cNvPr>
          <p:cNvSpPr txBox="1"/>
          <p:nvPr/>
        </p:nvSpPr>
        <p:spPr>
          <a:xfrm>
            <a:off x="5568956" y="4423501"/>
            <a:ext cx="2160000" cy="144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400" b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Goal: </a:t>
            </a:r>
            <a:r>
              <a:rPr lang="en-US" sz="1400"/>
              <a:t>students with disability are equitably supported to participate in </a:t>
            </a:r>
            <a:br>
              <a:rPr lang="en-US" sz="1400"/>
            </a:br>
            <a:r>
              <a:rPr lang="en-US" sz="1400"/>
              <a:t>work-based WIL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6A09FD-7979-6ED2-774A-45DD4198E995}"/>
              </a:ext>
            </a:extLst>
          </p:cNvPr>
          <p:cNvSpPr txBox="1"/>
          <p:nvPr/>
        </p:nvSpPr>
        <p:spPr>
          <a:xfrm>
            <a:off x="7910887" y="4423501"/>
            <a:ext cx="2160000" cy="144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accent5">
                    <a:lumMod val="50000"/>
                  </a:schemeClr>
                </a:solidFill>
                <a:latin typeface="Aptos"/>
              </a:rPr>
              <a:t>Goal: </a:t>
            </a:r>
            <a:r>
              <a:rPr lang="en-US" sz="1400" dirty="0"/>
              <a:t>industry</a:t>
            </a:r>
            <a:r>
              <a:rPr lang="en-US" sz="1400" dirty="0">
                <a:ea typeface="+mn-lt"/>
                <a:cs typeface="+mn-lt"/>
              </a:rPr>
              <a:t> partners confidently provide inclusive experiences for ECU students on placement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9A3D65-6D3A-6C16-CB8E-7B7C221E812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44D815C-8BF3-4ECF-A945-A2A7C2983AF9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02E7D4F-6595-8D6A-BAA4-68BC37EEDDC6}"/>
              </a:ext>
            </a:extLst>
          </p:cNvPr>
          <p:cNvSpPr txBox="1">
            <a:spLocks/>
          </p:cNvSpPr>
          <p:nvPr/>
        </p:nvSpPr>
        <p:spPr>
          <a:xfrm>
            <a:off x="1186439" y="6356350"/>
            <a:ext cx="30236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1000"/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ECU Inclusive Employability</a:t>
            </a:r>
          </a:p>
        </p:txBody>
      </p:sp>
    </p:spTree>
    <p:extLst>
      <p:ext uri="{BB962C8B-B14F-4D97-AF65-F5344CB8AC3E}">
        <p14:creationId xmlns:p14="http://schemas.microsoft.com/office/powerpoint/2010/main" val="683222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BDE15F-6831-4A44-A44D-9951F38898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774" y="435769"/>
            <a:ext cx="8506709" cy="821531"/>
          </a:xfrm>
        </p:spPr>
        <p:txBody>
          <a:bodyPr>
            <a:normAutofit/>
          </a:bodyPr>
          <a:lstStyle/>
          <a:p>
            <a:r>
              <a:rPr lang="en-AU"/>
              <a:t>ECU Centre for Employability</a:t>
            </a:r>
          </a:p>
        </p:txBody>
      </p:sp>
      <p:grpSp>
        <p:nvGrpSpPr>
          <p:cNvPr id="11" name="Group 10" descr="Photograph of Professor Justin Brown, Interim Director, Centre for Employability.">
            <a:extLst>
              <a:ext uri="{FF2B5EF4-FFF2-40B4-BE49-F238E27FC236}">
                <a16:creationId xmlns:a16="http://schemas.microsoft.com/office/drawing/2014/main" id="{2661192B-2B66-A827-26E8-DD512A35DA03}"/>
              </a:ext>
            </a:extLst>
          </p:cNvPr>
          <p:cNvGrpSpPr/>
          <p:nvPr/>
        </p:nvGrpSpPr>
        <p:grpSpPr>
          <a:xfrm>
            <a:off x="729910" y="2446368"/>
            <a:ext cx="3114671" cy="2274601"/>
            <a:chOff x="729910" y="1461680"/>
            <a:chExt cx="3114671" cy="2274601"/>
          </a:xfrm>
        </p:grpSpPr>
        <p:pic>
          <p:nvPicPr>
            <p:cNvPr id="7" name="Picture 6" descr="A person in a suit&#10;&#10;AI-generated content may be incorrect.">
              <a:extLst>
                <a:ext uri="{FF2B5EF4-FFF2-40B4-BE49-F238E27FC236}">
                  <a16:creationId xmlns:a16="http://schemas.microsoft.com/office/drawing/2014/main" id="{07E2F09F-337D-266B-ACCD-0526B6798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33685" y="2214204"/>
              <a:ext cx="1507123" cy="1522077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D6807DB-2642-129C-275E-6CA79A6EE75C}"/>
                </a:ext>
              </a:extLst>
            </p:cNvPr>
            <p:cNvSpPr txBox="1"/>
            <p:nvPr/>
          </p:nvSpPr>
          <p:spPr>
            <a:xfrm>
              <a:off x="729910" y="1461680"/>
              <a:ext cx="3114671" cy="851515"/>
            </a:xfrm>
            <a:prstGeom prst="rect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</p:spPr>
          <p:txBody>
            <a:bodyPr wrap="square" lIns="121920" tIns="60960" rIns="121920" bIns="60960" rtlCol="0" anchor="t">
              <a:spAutoFit/>
            </a:bodyPr>
            <a:lstStyle/>
            <a:p>
              <a:pPr algn="ctr">
                <a:spcAft>
                  <a:spcPts val="400"/>
                </a:spcAft>
              </a:pPr>
              <a:r>
                <a:rPr lang="en-AU" sz="1600" b="1">
                  <a:cs typeface="Arial"/>
                </a:rPr>
                <a:t>Professor Justin Brown </a:t>
              </a:r>
            </a:p>
            <a:p>
              <a:pPr algn="ctr"/>
              <a:r>
                <a:rPr lang="en-AU" sz="1400">
                  <a:cs typeface="Arial"/>
                </a:rPr>
                <a:t>Interim Director, Centre for Employability</a:t>
              </a:r>
            </a:p>
          </p:txBody>
        </p:sp>
      </p:grpSp>
      <p:grpSp>
        <p:nvGrpSpPr>
          <p:cNvPr id="10" name="Group 9" descr="Photograph of Denise Bertilone, Inclusive Employability Officer">
            <a:extLst>
              <a:ext uri="{FF2B5EF4-FFF2-40B4-BE49-F238E27FC236}">
                <a16:creationId xmlns:a16="http://schemas.microsoft.com/office/drawing/2014/main" id="{944C4555-200B-D972-5562-51161E79EFDD}"/>
              </a:ext>
            </a:extLst>
          </p:cNvPr>
          <p:cNvGrpSpPr/>
          <p:nvPr/>
        </p:nvGrpSpPr>
        <p:grpSpPr>
          <a:xfrm>
            <a:off x="4327299" y="2433230"/>
            <a:ext cx="2892655" cy="2274601"/>
            <a:chOff x="4263927" y="1461680"/>
            <a:chExt cx="2892655" cy="227460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7E8EFBC-1274-BC89-2AB5-66F410BCC37B}"/>
                </a:ext>
              </a:extLst>
            </p:cNvPr>
            <p:cNvSpPr txBox="1"/>
            <p:nvPr/>
          </p:nvSpPr>
          <p:spPr>
            <a:xfrm>
              <a:off x="4263927" y="1461680"/>
              <a:ext cx="2892655" cy="636072"/>
            </a:xfrm>
            <a:prstGeom prst="rect">
              <a:avLst/>
            </a:prstGeom>
            <a:noFill/>
          </p:spPr>
          <p:txBody>
            <a:bodyPr wrap="square" lIns="121920" tIns="60960" rIns="121920" bIns="60960" rtlCol="0" anchor="t">
              <a:spAutoFit/>
            </a:bodyPr>
            <a:lstStyle/>
            <a:p>
              <a:pPr algn="ctr">
                <a:spcAft>
                  <a:spcPts val="400"/>
                </a:spcAft>
              </a:pPr>
              <a:r>
                <a:rPr lang="en-AU" sz="1600" b="1">
                  <a:cs typeface="Arial"/>
                </a:rPr>
                <a:t>Denise Bertilone</a:t>
              </a:r>
            </a:p>
            <a:p>
              <a:pPr algn="ctr"/>
              <a:r>
                <a:rPr lang="en-AU" sz="1400">
                  <a:cs typeface="Arial" panose="020B0604020202020204" pitchFamily="34" charset="0"/>
                </a:rPr>
                <a:t>Inclusive Employability Officer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2B31E98-3314-40CA-DFA4-DB70987041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10017" y="2097752"/>
              <a:ext cx="1800476" cy="1638529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</p:spPr>
        </p:pic>
      </p:grpSp>
      <p:grpSp>
        <p:nvGrpSpPr>
          <p:cNvPr id="2" name="Group 1" descr="Photograph of Emma Lovegrove, Inclusive Employability Officer">
            <a:extLst>
              <a:ext uri="{FF2B5EF4-FFF2-40B4-BE49-F238E27FC236}">
                <a16:creationId xmlns:a16="http://schemas.microsoft.com/office/drawing/2014/main" id="{4CC3E8B2-0337-92D5-AC26-A39320A771B4}"/>
              </a:ext>
            </a:extLst>
          </p:cNvPr>
          <p:cNvGrpSpPr/>
          <p:nvPr/>
        </p:nvGrpSpPr>
        <p:grpSpPr>
          <a:xfrm>
            <a:off x="7702672" y="2433230"/>
            <a:ext cx="3114671" cy="2274601"/>
            <a:chOff x="7702672" y="1461680"/>
            <a:chExt cx="3114671" cy="227460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B99D162-4EF8-8AEC-5B67-875B825F1E0E}"/>
                </a:ext>
              </a:extLst>
            </p:cNvPr>
            <p:cNvSpPr txBox="1"/>
            <p:nvPr/>
          </p:nvSpPr>
          <p:spPr>
            <a:xfrm>
              <a:off x="7702672" y="1461680"/>
              <a:ext cx="3114671" cy="636072"/>
            </a:xfrm>
            <a:prstGeom prst="rect">
              <a:avLst/>
            </a:prstGeom>
            <a:noFill/>
          </p:spPr>
          <p:txBody>
            <a:bodyPr wrap="square" lIns="121920" tIns="60960" rIns="121920" bIns="60960" rtlCol="0" anchor="t">
              <a:spAutoFit/>
            </a:bodyPr>
            <a:lstStyle/>
            <a:p>
              <a:pPr algn="ctr">
                <a:spcAft>
                  <a:spcPts val="400"/>
                </a:spcAft>
              </a:pPr>
              <a:r>
                <a:rPr lang="en-AU" sz="1600" b="1">
                  <a:cs typeface="Arial"/>
                </a:rPr>
                <a:t>Emma Lovegrove</a:t>
              </a:r>
            </a:p>
            <a:p>
              <a:pPr algn="ctr"/>
              <a:r>
                <a:rPr lang="en-AU" sz="1400">
                  <a:cs typeface="Arial" panose="020B0604020202020204" pitchFamily="34" charset="0"/>
                </a:rPr>
                <a:t>Inclusive Employability Officer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D0226B2-35C2-7328-54B1-E2760E2BA6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35954" y="2193016"/>
              <a:ext cx="1848108" cy="1543265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</p:spPr>
        </p:pic>
      </p:grp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B264988-C4BA-C894-9212-9D1AE906C040}"/>
              </a:ext>
            </a:extLst>
          </p:cNvPr>
          <p:cNvSpPr txBox="1">
            <a:spLocks/>
          </p:cNvSpPr>
          <p:nvPr/>
        </p:nvSpPr>
        <p:spPr>
          <a:xfrm>
            <a:off x="729910" y="6356350"/>
            <a:ext cx="3670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F64288-DB08-144D-ABF4-BD40C5961FED}" type="slidenum">
              <a:rPr lang="en-AU" sz="1000" b="1" smtClean="0">
                <a:solidFill>
                  <a:schemeClr val="tx1"/>
                </a:solidFill>
                <a:latin typeface="Aptos" panose="020B0004020202020204" pitchFamily="34" charset="0"/>
              </a:rPr>
              <a:pPr/>
              <a:t>3</a:t>
            </a:fld>
            <a:endParaRPr lang="en-AU" sz="1000" b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D8EAAF7-AB69-D3D2-7225-363E9755AF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151792" y="6356350"/>
            <a:ext cx="684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dirty="0">
                <a:solidFill>
                  <a:schemeClr val="tx1"/>
                </a:solidFill>
              </a:rPr>
              <a:t>ECU Inclusive Employability</a:t>
            </a:r>
          </a:p>
        </p:txBody>
      </p:sp>
    </p:spTree>
    <p:extLst>
      <p:ext uri="{BB962C8B-B14F-4D97-AF65-F5344CB8AC3E}">
        <p14:creationId xmlns:p14="http://schemas.microsoft.com/office/powerpoint/2010/main" val="20676967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1F075F-51D9-1571-76CB-7507D92F78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Next Steps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EA982B-DD01-DA42-5304-FDEFCCC4C8AA}"/>
              </a:ext>
            </a:extLst>
          </p:cNvPr>
          <p:cNvSpPr>
            <a:spLocks noGrp="1"/>
          </p:cNvSpPr>
          <p:nvPr>
            <p:ph type="subTitle" idx="12"/>
          </p:nvPr>
        </p:nvSpPr>
        <p:spPr/>
        <p:txBody>
          <a:bodyPr/>
          <a:lstStyle/>
          <a:p>
            <a:r>
              <a:rPr lang="en-US"/>
              <a:t>Where to from here?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0539D1-9C70-ABA5-A081-3C36D6C91D1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/>
              <a:t>Ongoing reflection and evaluation</a:t>
            </a:r>
          </a:p>
          <a:p>
            <a:r>
              <a:rPr lang="en-US"/>
              <a:t>Co-design with existing communities and work units to operationalize inclusion as BAU</a:t>
            </a:r>
          </a:p>
          <a:p>
            <a:r>
              <a:rPr lang="en-US"/>
              <a:t>Student voice and story-telling to foster aspiration from Outreach to Alumni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CB26F268-E8A8-2741-D600-B39CBB68E1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0012" r="20012"/>
          <a:stretch>
            <a:fillRect/>
          </a:stretch>
        </p:blipFill>
        <p:spPr/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CA73C3-9F2C-E83F-51C8-DD62CF5A010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784774" y="6356350"/>
            <a:ext cx="375811" cy="365125"/>
          </a:xfrm>
        </p:spPr>
        <p:txBody>
          <a:bodyPr/>
          <a:lstStyle/>
          <a:p>
            <a:fld id="{244D815C-8BF3-4ECF-A945-A2A7C2983AF9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90C1F6-6D8C-6876-9A2A-D3FD4168C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1186439" y="6356350"/>
            <a:ext cx="3023643" cy="365125"/>
          </a:xfrm>
        </p:spPr>
        <p:txBody>
          <a:bodyPr/>
          <a:lstStyle/>
          <a:p>
            <a:r>
              <a:rPr lang="en-US" dirty="0"/>
              <a:t>ECU Inclusive Employability</a:t>
            </a:r>
          </a:p>
        </p:txBody>
      </p:sp>
    </p:spTree>
    <p:extLst>
      <p:ext uri="{BB962C8B-B14F-4D97-AF65-F5344CB8AC3E}">
        <p14:creationId xmlns:p14="http://schemas.microsoft.com/office/powerpoint/2010/main" val="39163604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131ED-AFD4-55A2-DF71-26066A351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523BBA-5DCF-CDFE-5355-9BE9F0A6FB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/>
              <a:t>Questions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2989FE-7D35-5BB9-C8EF-A92A3C1AAB5E}"/>
              </a:ext>
            </a:extLst>
          </p:cNvPr>
          <p:cNvSpPr txBox="1"/>
          <p:nvPr/>
        </p:nvSpPr>
        <p:spPr>
          <a:xfrm>
            <a:off x="784774" y="3659295"/>
            <a:ext cx="33531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e.lovegrove@ecu.edu.au</a:t>
            </a:r>
            <a:endParaRPr lang="en-US" dirty="0">
              <a:solidFill>
                <a:schemeClr val="bg2"/>
              </a:solidFill>
            </a:endParaRPr>
          </a:p>
          <a:p>
            <a:r>
              <a:rPr lang="en-US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d.bertilone@ecu.edu.au</a:t>
            </a:r>
            <a:endParaRPr lang="en-US" dirty="0">
              <a:solidFill>
                <a:schemeClr val="bg2"/>
              </a:solidFill>
            </a:endParaRPr>
          </a:p>
          <a:p>
            <a:r>
              <a:rPr lang="en-US" dirty="0">
                <a:solidFill>
                  <a:schemeClr val="bg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j.brown@ecu.edu.au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8" name="Picture 7" descr="A QR code to visit the webpage: https://learningandteaching.ecu.edu.au/employability/empowering-students-inclusive-employability/">
            <a:extLst>
              <a:ext uri="{FF2B5EF4-FFF2-40B4-BE49-F238E27FC236}">
                <a16:creationId xmlns:a16="http://schemas.microsoft.com/office/drawing/2014/main" id="{88D1123E-B515-1BBB-BF0A-6EFE414811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6796" y="1312862"/>
            <a:ext cx="3545898" cy="35458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847F58-9E2D-E150-F18C-F29A56A5F3EF}"/>
              </a:ext>
            </a:extLst>
          </p:cNvPr>
          <p:cNvSpPr txBox="1"/>
          <p:nvPr/>
        </p:nvSpPr>
        <p:spPr>
          <a:xfrm>
            <a:off x="5708073" y="5360410"/>
            <a:ext cx="5523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2"/>
                </a:solidFill>
              </a:rPr>
              <a:t>Empowering ECU Students With Diverse Lived Experience: Paving the Way to Inclusive Employability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BA5E0-E489-A134-0294-D4EE0F049A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4D815C-8BF3-4ECF-A945-A2A7C2983AF9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4063A5-D1F0-CF24-AEB1-82BAAAFC17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ECU Inclusive Employability</a:t>
            </a:r>
          </a:p>
        </p:txBody>
      </p:sp>
    </p:spTree>
    <p:extLst>
      <p:ext uri="{BB962C8B-B14F-4D97-AF65-F5344CB8AC3E}">
        <p14:creationId xmlns:p14="http://schemas.microsoft.com/office/powerpoint/2010/main" val="33209134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2454B9-2175-286B-0505-102996B053C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Thank you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50537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12CD0-D74A-4141-D048-2A2EDBC24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706E92A4-4599-F0C8-2132-0255FF7725F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49724" y="2586787"/>
            <a:ext cx="2136808" cy="168442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Centre for Employability</a:t>
            </a:r>
            <a:endParaRPr kumimoji="0" lang="en-AU" sz="18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8" name="TextBox 5" descr="Overview of services provided by the Centre for Employability: Work-integrated learning, PhD internships, industry engagement, inclusive employability and WIL, careers services, employability in curriculum">
            <a:extLst>
              <a:ext uri="{FF2B5EF4-FFF2-40B4-BE49-F238E27FC236}">
                <a16:creationId xmlns:a16="http://schemas.microsoft.com/office/drawing/2014/main" id="{A03FA51E-BDF5-27F4-1325-3DBB4E9490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8299512"/>
              </p:ext>
            </p:extLst>
          </p:nvPr>
        </p:nvGraphicFramePr>
        <p:xfrm>
          <a:off x="-745662" y="637672"/>
          <a:ext cx="8727582" cy="5582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A6175-C184-030D-2E6E-50FB6687DFB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784774" y="6356350"/>
            <a:ext cx="375811" cy="365125"/>
          </a:xfrm>
        </p:spPr>
        <p:txBody>
          <a:bodyPr/>
          <a:lstStyle/>
          <a:p>
            <a:fld id="{244D815C-8BF3-4ECF-A945-A2A7C2983AF9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02B892-3F6A-777B-2669-6A0160A7D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1186439" y="6356350"/>
            <a:ext cx="3023643" cy="365125"/>
          </a:xfrm>
        </p:spPr>
        <p:txBody>
          <a:bodyPr/>
          <a:lstStyle/>
          <a:p>
            <a:r>
              <a:rPr lang="en-US" dirty="0"/>
              <a:t>ECU Inclusive Employability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ADA3462-BE4E-4B05-B280-AC4B3364D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9672" r="22814"/>
          <a:stretch/>
        </p:blipFill>
        <p:spPr>
          <a:xfrm>
            <a:off x="7302366" y="0"/>
            <a:ext cx="48896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3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A7257-5ED0-696C-148A-0C9C02A818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774" y="435769"/>
            <a:ext cx="8617843" cy="821531"/>
          </a:xfrm>
        </p:spPr>
        <p:txBody>
          <a:bodyPr>
            <a:noAutofit/>
          </a:bodyPr>
          <a:lstStyle/>
          <a:p>
            <a:r>
              <a:rPr lang="en-AU" dirty="0"/>
              <a:t>Inclusive Employability Pillars -</a:t>
            </a:r>
            <a:br>
              <a:rPr lang="en-AU" dirty="0"/>
            </a:br>
            <a:r>
              <a:rPr lang="en-AU" dirty="0"/>
              <a:t>Student Empowerment</a:t>
            </a:r>
          </a:p>
        </p:txBody>
      </p:sp>
      <p:graphicFrame>
        <p:nvGraphicFramePr>
          <p:cNvPr id="9" name="Diagram 8" descr="Inclusive Employability Pillars:&#10;1. Student Empowerment&#10;2. Inclusive Governance&#10;3. Staff Engagement&#10;4. Industry Engagement">
            <a:extLst>
              <a:ext uri="{FF2B5EF4-FFF2-40B4-BE49-F238E27FC236}">
                <a16:creationId xmlns:a16="http://schemas.microsoft.com/office/drawing/2014/main" id="{998B4550-3AF3-8599-2188-94AE99D40B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9235652"/>
              </p:ext>
            </p:extLst>
          </p:nvPr>
        </p:nvGraphicFramePr>
        <p:xfrm>
          <a:off x="784775" y="1714499"/>
          <a:ext cx="9360000" cy="4434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5D90A6-EA78-A9F8-5061-7A4B6ADEF45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44D815C-8BF3-4ECF-A945-A2A7C2983AF9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FDEDED-E66F-7EE1-7047-8B6E1AA46E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ECU Inclusive Employability</a:t>
            </a:r>
          </a:p>
        </p:txBody>
      </p:sp>
    </p:spTree>
    <p:extLst>
      <p:ext uri="{BB962C8B-B14F-4D97-AF65-F5344CB8AC3E}">
        <p14:creationId xmlns:p14="http://schemas.microsoft.com/office/powerpoint/2010/main" val="458075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04E9A-13E3-DA4C-77F6-155EF0CE2F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/>
              <a:t>Student empowerment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4794B-0F59-5ABA-89DE-AFAF3FA33B11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>
            <a:normAutofit/>
          </a:bodyPr>
          <a:lstStyle/>
          <a:p>
            <a:r>
              <a:rPr lang="en-AU" sz="2800"/>
              <a:t>Inclusive career pathways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662DD15-1149-9856-B8B4-1B8B10D1DA84}"/>
              </a:ext>
            </a:extLst>
          </p:cNvPr>
          <p:cNvSpPr/>
          <p:nvPr/>
        </p:nvSpPr>
        <p:spPr>
          <a:xfrm>
            <a:off x="832434" y="2349000"/>
            <a:ext cx="4593600" cy="2160000"/>
          </a:xfrm>
          <a:prstGeom prst="roundRect">
            <a:avLst>
              <a:gd name="adj" fmla="val 6243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Strength in Diversity: enhancing your employment journey</a:t>
            </a:r>
            <a:endParaRPr lang="en-AU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341337E-2A67-AD28-40B8-9E49CE69C945}"/>
              </a:ext>
            </a:extLst>
          </p:cNvPr>
          <p:cNvSpPr/>
          <p:nvPr/>
        </p:nvSpPr>
        <p:spPr>
          <a:xfrm>
            <a:off x="832435" y="4613439"/>
            <a:ext cx="4590000" cy="540000"/>
          </a:xfrm>
          <a:prstGeom prst="roundRect">
            <a:avLst/>
          </a:prstGeom>
          <a:solidFill>
            <a:schemeClr val="bg2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Equitable access to tailored CDL</a:t>
            </a:r>
            <a:endParaRPr lang="en-AU">
              <a:solidFill>
                <a:schemeClr val="tx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575657C-591A-2459-94D7-B9B6FA20AA69}"/>
              </a:ext>
            </a:extLst>
          </p:cNvPr>
          <p:cNvSpPr/>
          <p:nvPr/>
        </p:nvSpPr>
        <p:spPr>
          <a:xfrm>
            <a:off x="5543834" y="2349000"/>
            <a:ext cx="4590000" cy="2160000"/>
          </a:xfrm>
          <a:prstGeom prst="roundRect">
            <a:avLst>
              <a:gd name="adj" fmla="val 4576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ECU Student Journey to </a:t>
            </a:r>
            <a:br>
              <a:rPr lang="en-US"/>
            </a:br>
            <a:r>
              <a:rPr lang="en-US"/>
              <a:t>Graduate Employment</a:t>
            </a:r>
            <a:endParaRPr lang="en-AU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9412C4E-B952-DABB-A8A0-489A03E62AD2}"/>
              </a:ext>
            </a:extLst>
          </p:cNvPr>
          <p:cNvSpPr/>
          <p:nvPr/>
        </p:nvSpPr>
        <p:spPr>
          <a:xfrm>
            <a:off x="5543834" y="4613439"/>
            <a:ext cx="4590000" cy="540000"/>
          </a:xfrm>
          <a:prstGeom prst="roundRect">
            <a:avLst/>
          </a:prstGeom>
          <a:solidFill>
            <a:schemeClr val="bg2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Empowerment and enablement</a:t>
            </a:r>
            <a:endParaRPr lang="en-AU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F193062-A2FF-FE0B-CF7B-78EA31B7F126}"/>
              </a:ext>
            </a:extLst>
          </p:cNvPr>
          <p:cNvSpPr/>
          <p:nvPr/>
        </p:nvSpPr>
        <p:spPr>
          <a:xfrm>
            <a:off x="832435" y="5257878"/>
            <a:ext cx="9301399" cy="540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Inclusive Career Pathways</a:t>
            </a:r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25BE1-3337-E670-DDD3-5E6D2848971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44D815C-8BF3-4ECF-A945-A2A7C2983AF9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54CD65-C07A-35CA-C9BF-F17B29574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ECU Inclusive Employability</a:t>
            </a:r>
          </a:p>
        </p:txBody>
      </p:sp>
    </p:spTree>
    <p:extLst>
      <p:ext uri="{BB962C8B-B14F-4D97-AF65-F5344CB8AC3E}">
        <p14:creationId xmlns:p14="http://schemas.microsoft.com/office/powerpoint/2010/main" val="1572988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2B1AA-C0D5-7211-F1B1-5A3E1079F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6C145-FC96-D067-C013-D7D7E5E9EC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/>
              <a:t>Strength in Diversity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6929A90-AAE9-6256-756D-29AC28C4FD05}"/>
              </a:ext>
            </a:extLst>
          </p:cNvPr>
          <p:cNvSpPr txBox="1">
            <a:spLocks/>
          </p:cNvSpPr>
          <p:nvPr/>
        </p:nvSpPr>
        <p:spPr>
          <a:xfrm>
            <a:off x="784775" y="1384542"/>
            <a:ext cx="6815446" cy="7573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/>
              <a:t>Enhancing your employment journey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6842E2-905F-C284-9437-E5A3C92AD7B5}"/>
              </a:ext>
            </a:extLst>
          </p:cNvPr>
          <p:cNvSpPr txBox="1"/>
          <p:nvPr/>
        </p:nvSpPr>
        <p:spPr>
          <a:xfrm>
            <a:off x="784775" y="2107560"/>
            <a:ext cx="9412170" cy="408623"/>
          </a:xfrm>
          <a:prstGeom prst="roundRect">
            <a:avLst/>
          </a:prstGeom>
          <a:solidFill>
            <a:schemeClr val="bg2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en-US" b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</a:rPr>
              <a:t>Goal: </a:t>
            </a:r>
            <a:r>
              <a:rPr lang="en-US">
                <a:solidFill>
                  <a:schemeClr val="accent5">
                    <a:lumMod val="75000"/>
                  </a:schemeClr>
                </a:solidFill>
              </a:rPr>
              <a:t>online resources to assist with a more successful transition into graduate employment</a:t>
            </a:r>
            <a:endParaRPr lang="en-AU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8540A8-E3FC-E203-AC91-C512E9E19D5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84775" y="2739661"/>
            <a:ext cx="5114864" cy="495788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accent3"/>
                </a:solidFill>
              </a:rPr>
              <a:t>Key Drivers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B6C72C-ED61-EB54-4BCF-8BB4653965B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84775" y="3311161"/>
            <a:ext cx="5114864" cy="954944"/>
          </a:xfrm>
        </p:spPr>
        <p:txBody>
          <a:bodyPr/>
          <a:lstStyle/>
          <a:p>
            <a:r>
              <a:rPr lang="en-US" dirty="0"/>
              <a:t>Acknowledging and addressing the disparities in employment outcomes for students with disability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418790-591A-1FCC-3614-43053F8CE5A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4775" y="4341817"/>
            <a:ext cx="5114864" cy="1948147"/>
          </a:xfrm>
        </p:spPr>
        <p:txBody>
          <a:bodyPr/>
          <a:lstStyle/>
          <a:p>
            <a:r>
              <a:rPr lang="en-US" dirty="0"/>
              <a:t>Reflective of workplace experiences</a:t>
            </a:r>
          </a:p>
          <a:p>
            <a:r>
              <a:rPr lang="en-US" dirty="0"/>
              <a:t>Targeted, nuanced approach </a:t>
            </a:r>
          </a:p>
          <a:p>
            <a:r>
              <a:rPr lang="en-US" dirty="0"/>
              <a:t>Promoting self-empowerment</a:t>
            </a:r>
          </a:p>
          <a:p>
            <a:r>
              <a:rPr lang="en-US" dirty="0"/>
              <a:t>Accessible, digital resources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D35981A-FD76-5442-2CB2-4A8909ED4A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74459" y="2739661"/>
            <a:ext cx="5114864" cy="495788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accent3"/>
                </a:solidFill>
              </a:rPr>
              <a:t>Key Principles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05D2A1-ABAE-A1B4-9380-13FD139A80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74459" y="3311161"/>
            <a:ext cx="5114864" cy="954944"/>
          </a:xfrm>
        </p:spPr>
        <p:txBody>
          <a:bodyPr/>
          <a:lstStyle/>
          <a:p>
            <a:r>
              <a:rPr lang="en-US" dirty="0"/>
              <a:t>Led by people with diverse lived experiences, incorporating intersectionality and co-design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4293D63-D21F-999F-0DE0-10FF72838EE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74459" y="4341817"/>
            <a:ext cx="5114864" cy="1948147"/>
          </a:xfrm>
        </p:spPr>
        <p:txBody>
          <a:bodyPr/>
          <a:lstStyle/>
          <a:p>
            <a:r>
              <a:rPr lang="en-US"/>
              <a:t>Co-design process from inception</a:t>
            </a:r>
          </a:p>
          <a:p>
            <a:r>
              <a:rPr lang="en-US"/>
              <a:t>Co-creation of content</a:t>
            </a:r>
          </a:p>
          <a:p>
            <a:r>
              <a:rPr lang="en-US"/>
              <a:t>Collaborative approach within ECU</a:t>
            </a:r>
          </a:p>
          <a:p>
            <a:r>
              <a:rPr lang="en-US"/>
              <a:t>Equity of access to CDL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D7384ED-8D17-5CBB-0D31-B8ECC7DABE66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244D815C-8BF3-4ECF-A945-A2A7C2983AF9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CD30A00-2B2D-51D5-6BE6-84C4B1879B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dirty="0"/>
              <a:t>ECU Inclusive Employability</a:t>
            </a:r>
          </a:p>
        </p:txBody>
      </p:sp>
    </p:spTree>
    <p:extLst>
      <p:ext uri="{BB962C8B-B14F-4D97-AF65-F5344CB8AC3E}">
        <p14:creationId xmlns:p14="http://schemas.microsoft.com/office/powerpoint/2010/main" val="651885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613305-AE83-A644-FCF7-DF64411A56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774" y="435769"/>
            <a:ext cx="8913407" cy="821531"/>
          </a:xfrm>
        </p:spPr>
        <p:txBody>
          <a:bodyPr>
            <a:normAutofit/>
          </a:bodyPr>
          <a:lstStyle/>
          <a:p>
            <a:r>
              <a:rPr lang="en-US"/>
              <a:t>Discovery and Design…</a:t>
            </a:r>
          </a:p>
        </p:txBody>
      </p:sp>
      <p:graphicFrame>
        <p:nvGraphicFramePr>
          <p:cNvPr id="8" name="Content Placeholder 2" descr="Dicovery and design steps:&#10;1. desktop discovery and early co-design discussions with diverse students and ECU services&#10;2. 6 undergraduates, 2 graduates. Note- half identified with more than one equity cohort&#10;3. Discussions covered experiences whilst studying, applying for work, starting out in the workforce.&#10;4. Co-creation of video content with students and graduates&#10;5. Feedback and evaluation for continuous improvement">
            <a:extLst>
              <a:ext uri="{FF2B5EF4-FFF2-40B4-BE49-F238E27FC236}">
                <a16:creationId xmlns:a16="http://schemas.microsoft.com/office/drawing/2014/main" id="{848B5187-2558-068D-AC47-97EA953937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9462513"/>
              </p:ext>
            </p:extLst>
          </p:nvPr>
        </p:nvGraphicFramePr>
        <p:xfrm>
          <a:off x="885091" y="1758461"/>
          <a:ext cx="8813089" cy="4423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BB0E0-7C26-A281-36CD-97727F25578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44D815C-8BF3-4ECF-A945-A2A7C2983AF9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BE134B-CBCC-1F63-DDE1-6E429C78B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ECU Inclusive Employability</a:t>
            </a:r>
          </a:p>
        </p:txBody>
      </p:sp>
    </p:spTree>
    <p:extLst>
      <p:ext uri="{BB962C8B-B14F-4D97-AF65-F5344CB8AC3E}">
        <p14:creationId xmlns:p14="http://schemas.microsoft.com/office/powerpoint/2010/main" val="273512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EE803-D645-E844-E26C-55D379F06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26C9A9-2A5C-D5D3-3666-F095B75E01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774" y="435769"/>
            <a:ext cx="8089719" cy="821531"/>
          </a:xfrm>
        </p:spPr>
        <p:txBody>
          <a:bodyPr>
            <a:normAutofit/>
          </a:bodyPr>
          <a:lstStyle/>
          <a:p>
            <a:r>
              <a:rPr lang="en-US"/>
              <a:t>Led to lived experience insights…</a:t>
            </a:r>
          </a:p>
        </p:txBody>
      </p:sp>
      <p:graphicFrame>
        <p:nvGraphicFramePr>
          <p:cNvPr id="4" name="Content Placeholder 2" descr="lived experience insights:&#10;1. minimal text in favour of student voices and video content, learning from people with lived experience&#10;2. embedded in-curricular, online platform&#10;3. apprehension about navigating identity in the workplace&#10;4. question of how to assess the inclusiveness of employers&#10;5. the importance of knowing your rights and responsibilities.">
            <a:extLst>
              <a:ext uri="{FF2B5EF4-FFF2-40B4-BE49-F238E27FC236}">
                <a16:creationId xmlns:a16="http://schemas.microsoft.com/office/drawing/2014/main" id="{89D2189A-F2B0-8C40-29A8-3D29D5EE49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3956725"/>
              </p:ext>
            </p:extLst>
          </p:nvPr>
        </p:nvGraphicFramePr>
        <p:xfrm>
          <a:off x="784774" y="1716491"/>
          <a:ext cx="8813089" cy="4423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41E0D-6873-76D6-2159-4FDC4A36363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784774" y="6356350"/>
            <a:ext cx="375811" cy="365125"/>
          </a:xfrm>
        </p:spPr>
        <p:txBody>
          <a:bodyPr/>
          <a:lstStyle/>
          <a:p>
            <a:fld id="{244D815C-8BF3-4ECF-A945-A2A7C2983AF9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EA3E5A-7EF0-FF97-6E7C-F7950FB02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186439" y="6356350"/>
            <a:ext cx="3023643" cy="365125"/>
          </a:xfrm>
        </p:spPr>
        <p:txBody>
          <a:bodyPr/>
          <a:lstStyle/>
          <a:p>
            <a:r>
              <a:rPr lang="en-US" dirty="0"/>
              <a:t>ECU Inclusive Employability</a:t>
            </a:r>
          </a:p>
        </p:txBody>
      </p:sp>
    </p:spTree>
    <p:extLst>
      <p:ext uri="{BB962C8B-B14F-4D97-AF65-F5344CB8AC3E}">
        <p14:creationId xmlns:p14="http://schemas.microsoft.com/office/powerpoint/2010/main" val="13125728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CU Corporate">
      <a:dk1>
        <a:srgbClr val="000000"/>
      </a:dk1>
      <a:lt1>
        <a:srgbClr val="EFF3F2"/>
      </a:lt1>
      <a:dk2>
        <a:srgbClr val="0E2841"/>
      </a:dk2>
      <a:lt2>
        <a:srgbClr val="FFFFFF"/>
      </a:lt2>
      <a:accent1>
        <a:srgbClr val="26B298"/>
      </a:accent1>
      <a:accent2>
        <a:srgbClr val="B11D75"/>
      </a:accent2>
      <a:accent3>
        <a:srgbClr val="26B298"/>
      </a:accent3>
      <a:accent4>
        <a:srgbClr val="B11D75"/>
      </a:accent4>
      <a:accent5>
        <a:srgbClr val="26B298"/>
      </a:accent5>
      <a:accent6>
        <a:srgbClr val="B11D76"/>
      </a:accent6>
      <a:hlink>
        <a:srgbClr val="26B286"/>
      </a:hlink>
      <a:folHlink>
        <a:srgbClr val="B11D75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CU Brand Powerpoint Template Compressed x2" id="{841F0DF4-518D-334F-9D36-B66343F5042F}" vid="{0B8F3DA3-A7DD-D244-9C8E-AEC4E620B5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FC4EFEF05D38D41BA4C9AFF41AAE045" ma:contentTypeVersion="18" ma:contentTypeDescription="Create a new document." ma:contentTypeScope="" ma:versionID="bd7f8ebc30d353f443c05d9a9b38c281">
  <xsd:schema xmlns:xsd="http://www.w3.org/2001/XMLSchema" xmlns:xs="http://www.w3.org/2001/XMLSchema" xmlns:p="http://schemas.microsoft.com/office/2006/metadata/properties" xmlns:ns2="988d22e1-73a6-4956-8cfd-16eeaec15351" xmlns:ns3="6a7f04b5-fb23-43d2-b78f-7eb1b356b277" targetNamespace="http://schemas.microsoft.com/office/2006/metadata/properties" ma:root="true" ma:fieldsID="edc0b88dfb70180771f5fd4bb3e08978" ns2:_="" ns3:_="">
    <xsd:import namespace="988d22e1-73a6-4956-8cfd-16eeaec15351"/>
    <xsd:import namespace="6a7f04b5-fb23-43d2-b78f-7eb1b356b2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LengthInSeconds" minOccurs="0"/>
                <xsd:element ref="ns2:MediaServiceObjectDetectorVersion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8d22e1-73a6-4956-8cfd-16eeaec153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6d2f554-d03b-4809-9b7d-234c481439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7f04b5-fb23-43d2-b78f-7eb1b356b27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d612bd4-a58e-431d-873c-e6338391e91b}" ma:internalName="TaxCatchAll" ma:showField="CatchAllData" ma:web="6a7f04b5-fb23-43d2-b78f-7eb1b356b2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88d22e1-73a6-4956-8cfd-16eeaec15351">
      <Terms xmlns="http://schemas.microsoft.com/office/infopath/2007/PartnerControls"/>
    </lcf76f155ced4ddcb4097134ff3c332f>
    <TaxCatchAll xmlns="6a7f04b5-fb23-43d2-b78f-7eb1b356b277" xsi:nil="true"/>
  </documentManagement>
</p:properties>
</file>

<file path=customXml/itemProps1.xml><?xml version="1.0" encoding="utf-8"?>
<ds:datastoreItem xmlns:ds="http://schemas.openxmlformats.org/officeDocument/2006/customXml" ds:itemID="{54906B3A-28CE-4019-8B4B-CC9D8B9A250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5735808-D9A6-4A0D-B9CC-DBC1C95DA15C}">
  <ds:schemaRefs>
    <ds:schemaRef ds:uri="6a7f04b5-fb23-43d2-b78f-7eb1b356b277"/>
    <ds:schemaRef ds:uri="988d22e1-73a6-4956-8cfd-16eeaec1535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C385CF2-C608-4680-9C76-419E451B0312}">
  <ds:schemaRefs>
    <ds:schemaRef ds:uri="6a7f04b5-fb23-43d2-b78f-7eb1b356b277"/>
    <ds:schemaRef ds:uri="6b251b1d-8389-47a8-9ef5-19ba51eb251f"/>
    <ds:schemaRef ds:uri="94cd8044-5181-49a0-8c1a-2b4d54edc993"/>
    <ds:schemaRef ds:uri="988d22e1-73a6-4956-8cfd-16eeaec1535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Corporate Template - Expanded Version</Template>
  <TotalTime>72</TotalTime>
  <Words>1257</Words>
  <Application>Microsoft Office PowerPoint</Application>
  <PresentationFormat>Widescreen</PresentationFormat>
  <Paragraphs>263</Paragraphs>
  <Slides>32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Aptos</vt:lpstr>
      <vt:lpstr>Aptos Display</vt:lpstr>
      <vt:lpstr>Aptos Light</vt:lpstr>
      <vt:lpstr>Arial</vt:lpstr>
      <vt:lpstr>Office Theme</vt:lpstr>
      <vt:lpstr>Intentional action for equitable employment outcomes</vt:lpstr>
      <vt:lpstr>Acknowledgement of Country</vt:lpstr>
      <vt:lpstr>ECU Centre for Employability</vt:lpstr>
      <vt:lpstr>Centre for Employability</vt:lpstr>
      <vt:lpstr>Inclusive Employability Pillars - Student Empowerment</vt:lpstr>
      <vt:lpstr>Student empowerment</vt:lpstr>
      <vt:lpstr>Strength in Diversity</vt:lpstr>
      <vt:lpstr>Discovery and Design…</vt:lpstr>
      <vt:lpstr>Led to lived experience insights…</vt:lpstr>
      <vt:lpstr>which led to…topic development…</vt:lpstr>
      <vt:lpstr>Real life stories from the workplace</vt:lpstr>
      <vt:lpstr>Real life stories from the workplace</vt:lpstr>
      <vt:lpstr>Real life stories from the workplace</vt:lpstr>
      <vt:lpstr>Real life stories from the workplace</vt:lpstr>
      <vt:lpstr>…and inclusive resource design.</vt:lpstr>
      <vt:lpstr>Journey to Graduate Employment</vt:lpstr>
      <vt:lpstr>Inclusive Employability Pillars –  Inclusive Governance</vt:lpstr>
      <vt:lpstr>ECU WIL Procedure 2025</vt:lpstr>
      <vt:lpstr>Assurance of Inclusive Practice</vt:lpstr>
      <vt:lpstr>Inclusive Employability Pillars –  Staff Engagement</vt:lpstr>
      <vt:lpstr>Engaging ECU Staff</vt:lpstr>
      <vt:lpstr>Inclusive WIL</vt:lpstr>
      <vt:lpstr>Lunch and Learns</vt:lpstr>
      <vt:lpstr>Embedded Career Development Learning</vt:lpstr>
      <vt:lpstr>Inclusive Employability Pillars –  Industry Engagement</vt:lpstr>
      <vt:lpstr>Industry capacity building</vt:lpstr>
      <vt:lpstr>Work-integrated Learning</vt:lpstr>
      <vt:lpstr>Inclusive Internships</vt:lpstr>
      <vt:lpstr>Summary: Pillars &amp; Goals </vt:lpstr>
      <vt:lpstr>Next Steps</vt:lpstr>
      <vt:lpstr>Questions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Emma LOVEGROVE</dc:creator>
  <cp:lastModifiedBy>Kylie Geard</cp:lastModifiedBy>
  <cp:revision>7</cp:revision>
  <dcterms:created xsi:type="dcterms:W3CDTF">2025-08-19T03:11:57Z</dcterms:created>
  <dcterms:modified xsi:type="dcterms:W3CDTF">2025-08-29T08:39:18Z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0x0101008FC4EFEF05D38D41BA4C9AFF41AAE045</vt:lpwstr>
  </property>
</Properties>
</file>