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5" r:id="rId2"/>
    <p:sldId id="286" r:id="rId3"/>
    <p:sldId id="287" r:id="rId4"/>
    <p:sldId id="288" r:id="rId5"/>
    <p:sldId id="260" r:id="rId6"/>
    <p:sldId id="28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C0D8A4-4D65-4E6E-A0FA-83CAAB74CAD6}" v="13" dt="2025-02-14T15:55:42.7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7" autoAdjust="0"/>
    <p:restoredTop sz="94704" autoAdjust="0"/>
  </p:normalViewPr>
  <p:slideViewPr>
    <p:cSldViewPr snapToGrid="0">
      <p:cViewPr varScale="1">
        <p:scale>
          <a:sx n="87" d="100"/>
          <a:sy n="87" d="100"/>
        </p:scale>
        <p:origin x="120" y="3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Cok" userId="54b6a496373e1e01" providerId="LiveId" clId="{09C0D8A4-4D65-4E6E-A0FA-83CAAB74CAD6}"/>
    <pc:docChg chg="undo redo custSel addSld modSld sldOrd">
      <pc:chgData name="Sam Cok" userId="54b6a496373e1e01" providerId="LiveId" clId="{09C0D8A4-4D65-4E6E-A0FA-83CAAB74CAD6}" dt="2025-02-14T15:55:42.732" v="519" actId="20577"/>
      <pc:docMkLst>
        <pc:docMk/>
      </pc:docMkLst>
      <pc:sldChg chg="addSp delSp modSp mod">
        <pc:chgData name="Sam Cok" userId="54b6a496373e1e01" providerId="LiveId" clId="{09C0D8A4-4D65-4E6E-A0FA-83CAAB74CAD6}" dt="2025-02-14T15:55:42.732" v="519" actId="20577"/>
        <pc:sldMkLst>
          <pc:docMk/>
          <pc:sldMk cId="0" sldId="286"/>
        </pc:sldMkLst>
        <pc:spChg chg="mod">
          <ac:chgData name="Sam Cok" userId="54b6a496373e1e01" providerId="LiveId" clId="{09C0D8A4-4D65-4E6E-A0FA-83CAAB74CAD6}" dt="2025-02-14T15:55:42.732" v="519" actId="20577"/>
          <ac:spMkLst>
            <pc:docMk/>
            <pc:sldMk cId="0" sldId="286"/>
            <ac:spMk id="94" creationId="{00000000-0000-0000-0000-000000000000}"/>
          </ac:spMkLst>
        </pc:spChg>
        <pc:picChg chg="add mod ord">
          <ac:chgData name="Sam Cok" userId="54b6a496373e1e01" providerId="LiveId" clId="{09C0D8A4-4D65-4E6E-A0FA-83CAAB74CAD6}" dt="2025-01-22T10:36:12.079" v="6" actId="167"/>
          <ac:picMkLst>
            <pc:docMk/>
            <pc:sldMk cId="0" sldId="286"/>
            <ac:picMk id="2" creationId="{842626AA-45A3-884E-7EE1-FC2381BC3285}"/>
          </ac:picMkLst>
        </pc:picChg>
        <pc:picChg chg="add mod">
          <ac:chgData name="Sam Cok" userId="54b6a496373e1e01" providerId="LiveId" clId="{09C0D8A4-4D65-4E6E-A0FA-83CAAB74CAD6}" dt="2025-01-22T10:37:10.110" v="18" actId="1076"/>
          <ac:picMkLst>
            <pc:docMk/>
            <pc:sldMk cId="0" sldId="286"/>
            <ac:picMk id="4" creationId="{5225660A-823E-0B13-D459-C8D32618502E}"/>
          </ac:picMkLst>
        </pc:picChg>
      </pc:sldChg>
      <pc:sldChg chg="addSp delSp modSp mod">
        <pc:chgData name="Sam Cok" userId="54b6a496373e1e01" providerId="LiveId" clId="{09C0D8A4-4D65-4E6E-A0FA-83CAAB74CAD6}" dt="2025-01-22T10:37:27.417" v="19" actId="1076"/>
        <pc:sldMkLst>
          <pc:docMk/>
          <pc:sldMk cId="0" sldId="287"/>
        </pc:sldMkLst>
        <pc:picChg chg="add mod">
          <ac:chgData name="Sam Cok" userId="54b6a496373e1e01" providerId="LiveId" clId="{09C0D8A4-4D65-4E6E-A0FA-83CAAB74CAD6}" dt="2025-01-22T10:37:27.417" v="19" actId="1076"/>
          <ac:picMkLst>
            <pc:docMk/>
            <pc:sldMk cId="0" sldId="287"/>
            <ac:picMk id="2" creationId="{9C5CC617-B1A4-72B9-1FD5-DAC773AD018D}"/>
          </ac:picMkLst>
        </pc:picChg>
      </pc:sldChg>
      <pc:sldChg chg="addSp delSp modSp mod">
        <pc:chgData name="Sam Cok" userId="54b6a496373e1e01" providerId="LiveId" clId="{09C0D8A4-4D65-4E6E-A0FA-83CAAB74CAD6}" dt="2025-01-22T10:37:02.801" v="17" actId="1076"/>
        <pc:sldMkLst>
          <pc:docMk/>
          <pc:sldMk cId="0" sldId="288"/>
        </pc:sldMkLst>
        <pc:picChg chg="add mod">
          <ac:chgData name="Sam Cok" userId="54b6a496373e1e01" providerId="LiveId" clId="{09C0D8A4-4D65-4E6E-A0FA-83CAAB74CAD6}" dt="2025-01-22T10:37:02.801" v="17" actId="1076"/>
          <ac:picMkLst>
            <pc:docMk/>
            <pc:sldMk cId="0" sldId="288"/>
            <ac:picMk id="2" creationId="{90BB7BB5-0C0B-A728-3AD3-6AD8165AA46E}"/>
          </ac:picMkLst>
        </pc:picChg>
      </pc:sldChg>
      <pc:sldChg chg="addSp modSp new mod ord">
        <pc:chgData name="Sam Cok" userId="54b6a496373e1e01" providerId="LiveId" clId="{09C0D8A4-4D65-4E6E-A0FA-83CAAB74CAD6}" dt="2025-02-14T15:55:21.988" v="513"/>
        <pc:sldMkLst>
          <pc:docMk/>
          <pc:sldMk cId="1941458963" sldId="289"/>
        </pc:sldMkLst>
        <pc:spChg chg="add mod">
          <ac:chgData name="Sam Cok" userId="54b6a496373e1e01" providerId="LiveId" clId="{09C0D8A4-4D65-4E6E-A0FA-83CAAB74CAD6}" dt="2025-01-22T12:47:21.702" v="507" actId="20577"/>
          <ac:spMkLst>
            <pc:docMk/>
            <pc:sldMk cId="1941458963" sldId="289"/>
            <ac:spMk id="3" creationId="{6027D720-95C3-C207-BF3E-DF59D22C3CF0}"/>
          </ac:spMkLst>
        </pc:spChg>
        <pc:spChg chg="add mod">
          <ac:chgData name="Sam Cok" userId="54b6a496373e1e01" providerId="LiveId" clId="{09C0D8A4-4D65-4E6E-A0FA-83CAAB74CAD6}" dt="2025-01-22T12:17:27.716" v="494" actId="20577"/>
          <ac:spMkLst>
            <pc:docMk/>
            <pc:sldMk cId="1941458963" sldId="289"/>
            <ac:spMk id="4" creationId="{E310F187-2D9D-9ACF-D10B-D7DD9D6F350A}"/>
          </ac:spMkLst>
        </pc:spChg>
        <pc:picChg chg="add mod">
          <ac:chgData name="Sam Cok" userId="54b6a496373e1e01" providerId="LiveId" clId="{09C0D8A4-4D65-4E6E-A0FA-83CAAB74CAD6}" dt="2025-01-22T12:17:41.114" v="496"/>
          <ac:picMkLst>
            <pc:docMk/>
            <pc:sldMk cId="1941458963" sldId="289"/>
            <ac:picMk id="5" creationId="{AB020F68-4712-29A5-3856-4114D076276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00FB77-513C-4007-8D87-221734DA88BF}" type="datetimeFigureOut">
              <a:rPr lang="en-GB" smtClean="0"/>
              <a:t>09/07/2025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9CB2E6-F233-4766-89D7-F4CD974CA38A}" type="slidenum">
              <a:rPr lang="en-GB" smtClean="0"/>
              <a:t>‹#›</a:t>
            </a:fld>
            <a:endParaRPr lang="en-GB"/>
          </a:p>
        </p:txBody>
      </p:sp>
    </p:spTree>
    <p:extLst>
      <p:ext uri="{BB962C8B-B14F-4D97-AF65-F5344CB8AC3E}">
        <p14:creationId xmlns:p14="http://schemas.microsoft.com/office/powerpoint/2010/main" val="2273643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A426-0BE7-C261-5E18-5F8893D6160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4AD33D53-072F-1DC1-96C8-C78FA2EEB9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E49A43E-6F43-8736-2C5B-BA43E78CF18E}"/>
              </a:ext>
            </a:extLst>
          </p:cNvPr>
          <p:cNvSpPr>
            <a:spLocks noGrp="1"/>
          </p:cNvSpPr>
          <p:nvPr>
            <p:ph type="dt" sz="half" idx="10"/>
          </p:nvPr>
        </p:nvSpPr>
        <p:spPr/>
        <p:txBody>
          <a:bodyPr/>
          <a:lstStyle/>
          <a:p>
            <a:fld id="{66567D04-6ACE-4476-81EC-05D5B8B84D14}" type="datetimeFigureOut">
              <a:rPr lang="en-GB" smtClean="0"/>
              <a:t>09/07/2025</a:t>
            </a:fld>
            <a:endParaRPr lang="en-GB"/>
          </a:p>
        </p:txBody>
      </p:sp>
      <p:sp>
        <p:nvSpPr>
          <p:cNvPr id="5" name="Footer Placeholder 4">
            <a:extLst>
              <a:ext uri="{FF2B5EF4-FFF2-40B4-BE49-F238E27FC236}">
                <a16:creationId xmlns:a16="http://schemas.microsoft.com/office/drawing/2014/main" id="{4748C3D1-1459-A385-D284-015DF319BE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F5FDC6-D11F-7FCE-F0F5-21E136F84CFE}"/>
              </a:ext>
            </a:extLst>
          </p:cNvPr>
          <p:cNvSpPr>
            <a:spLocks noGrp="1"/>
          </p:cNvSpPr>
          <p:nvPr>
            <p:ph type="sldNum" sz="quarter" idx="12"/>
          </p:nvPr>
        </p:nvSpPr>
        <p:spPr/>
        <p:txBody>
          <a:bodyPr/>
          <a:lstStyle/>
          <a:p>
            <a:fld id="{23A0C372-D4D0-499B-AB5D-167F0E61C478}" type="slidenum">
              <a:rPr lang="en-GB" smtClean="0"/>
              <a:t>‹#›</a:t>
            </a:fld>
            <a:endParaRPr lang="en-GB"/>
          </a:p>
        </p:txBody>
      </p:sp>
    </p:spTree>
    <p:extLst>
      <p:ext uri="{BB962C8B-B14F-4D97-AF65-F5344CB8AC3E}">
        <p14:creationId xmlns:p14="http://schemas.microsoft.com/office/powerpoint/2010/main" val="1685302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9D153-8FCF-935B-4B03-01C8CBA36E46}"/>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4F3C96C4-4903-2E9E-1E42-4D60F428B06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E4CD4E7-9A86-5EF5-5FCB-0D1335293BFF}"/>
              </a:ext>
            </a:extLst>
          </p:cNvPr>
          <p:cNvSpPr>
            <a:spLocks noGrp="1"/>
          </p:cNvSpPr>
          <p:nvPr>
            <p:ph type="dt" sz="half" idx="10"/>
          </p:nvPr>
        </p:nvSpPr>
        <p:spPr/>
        <p:txBody>
          <a:bodyPr/>
          <a:lstStyle/>
          <a:p>
            <a:fld id="{66567D04-6ACE-4476-81EC-05D5B8B84D14}" type="datetimeFigureOut">
              <a:rPr lang="en-GB" smtClean="0"/>
              <a:t>09/07/2025</a:t>
            </a:fld>
            <a:endParaRPr lang="en-GB"/>
          </a:p>
        </p:txBody>
      </p:sp>
      <p:sp>
        <p:nvSpPr>
          <p:cNvPr id="5" name="Footer Placeholder 4">
            <a:extLst>
              <a:ext uri="{FF2B5EF4-FFF2-40B4-BE49-F238E27FC236}">
                <a16:creationId xmlns:a16="http://schemas.microsoft.com/office/drawing/2014/main" id="{813026C9-5BD1-4FC5-34D6-182BE5100D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0E4697-6133-91EF-6282-FF716D60130F}"/>
              </a:ext>
            </a:extLst>
          </p:cNvPr>
          <p:cNvSpPr>
            <a:spLocks noGrp="1"/>
          </p:cNvSpPr>
          <p:nvPr>
            <p:ph type="sldNum" sz="quarter" idx="12"/>
          </p:nvPr>
        </p:nvSpPr>
        <p:spPr/>
        <p:txBody>
          <a:bodyPr/>
          <a:lstStyle/>
          <a:p>
            <a:fld id="{23A0C372-D4D0-499B-AB5D-167F0E61C478}" type="slidenum">
              <a:rPr lang="en-GB" smtClean="0"/>
              <a:t>‹#›</a:t>
            </a:fld>
            <a:endParaRPr lang="en-GB"/>
          </a:p>
        </p:txBody>
      </p:sp>
    </p:spTree>
    <p:extLst>
      <p:ext uri="{BB962C8B-B14F-4D97-AF65-F5344CB8AC3E}">
        <p14:creationId xmlns:p14="http://schemas.microsoft.com/office/powerpoint/2010/main" val="3319590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546150-1B98-813F-5123-B95B5468BC5F}"/>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7CCCAEC-2BB4-6D4E-62A7-BA4EE80D41D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9DCFA17-6ED7-FC7A-854A-CF8004368DFA}"/>
              </a:ext>
            </a:extLst>
          </p:cNvPr>
          <p:cNvSpPr>
            <a:spLocks noGrp="1"/>
          </p:cNvSpPr>
          <p:nvPr>
            <p:ph type="dt" sz="half" idx="10"/>
          </p:nvPr>
        </p:nvSpPr>
        <p:spPr/>
        <p:txBody>
          <a:bodyPr/>
          <a:lstStyle/>
          <a:p>
            <a:fld id="{66567D04-6ACE-4476-81EC-05D5B8B84D14}" type="datetimeFigureOut">
              <a:rPr lang="en-GB" smtClean="0"/>
              <a:t>09/07/2025</a:t>
            </a:fld>
            <a:endParaRPr lang="en-GB"/>
          </a:p>
        </p:txBody>
      </p:sp>
      <p:sp>
        <p:nvSpPr>
          <p:cNvPr id="5" name="Footer Placeholder 4">
            <a:extLst>
              <a:ext uri="{FF2B5EF4-FFF2-40B4-BE49-F238E27FC236}">
                <a16:creationId xmlns:a16="http://schemas.microsoft.com/office/drawing/2014/main" id="{41DFBA7D-6948-5864-F4C6-9323F49E91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2812B4-7797-5477-3B30-736FE31A2DF6}"/>
              </a:ext>
            </a:extLst>
          </p:cNvPr>
          <p:cNvSpPr>
            <a:spLocks noGrp="1"/>
          </p:cNvSpPr>
          <p:nvPr>
            <p:ph type="sldNum" sz="quarter" idx="12"/>
          </p:nvPr>
        </p:nvSpPr>
        <p:spPr/>
        <p:txBody>
          <a:bodyPr/>
          <a:lstStyle/>
          <a:p>
            <a:fld id="{23A0C372-D4D0-499B-AB5D-167F0E61C478}" type="slidenum">
              <a:rPr lang="en-GB" smtClean="0"/>
              <a:t>‹#›</a:t>
            </a:fld>
            <a:endParaRPr lang="en-GB"/>
          </a:p>
        </p:txBody>
      </p:sp>
    </p:spTree>
    <p:extLst>
      <p:ext uri="{BB962C8B-B14F-4D97-AF65-F5344CB8AC3E}">
        <p14:creationId xmlns:p14="http://schemas.microsoft.com/office/powerpoint/2010/main" val="1011304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ED7B4-173F-79F6-E68C-DD54814F54A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FF8CCBA-A3A4-2988-1D3D-43DE66179FD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F5E4DF6-9B87-E6D1-9F4D-994A41F69FB7}"/>
              </a:ext>
            </a:extLst>
          </p:cNvPr>
          <p:cNvSpPr>
            <a:spLocks noGrp="1"/>
          </p:cNvSpPr>
          <p:nvPr>
            <p:ph type="dt" sz="half" idx="10"/>
          </p:nvPr>
        </p:nvSpPr>
        <p:spPr/>
        <p:txBody>
          <a:bodyPr/>
          <a:lstStyle/>
          <a:p>
            <a:fld id="{66567D04-6ACE-4476-81EC-05D5B8B84D14}" type="datetimeFigureOut">
              <a:rPr lang="en-GB" smtClean="0"/>
              <a:t>09/07/2025</a:t>
            </a:fld>
            <a:endParaRPr lang="en-GB"/>
          </a:p>
        </p:txBody>
      </p:sp>
      <p:sp>
        <p:nvSpPr>
          <p:cNvPr id="5" name="Footer Placeholder 4">
            <a:extLst>
              <a:ext uri="{FF2B5EF4-FFF2-40B4-BE49-F238E27FC236}">
                <a16:creationId xmlns:a16="http://schemas.microsoft.com/office/drawing/2014/main" id="{C5D061DB-A242-5A3E-3830-EE2F0C1B4D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23FF1-8738-E9A5-3667-36E214A8A25E}"/>
              </a:ext>
            </a:extLst>
          </p:cNvPr>
          <p:cNvSpPr>
            <a:spLocks noGrp="1"/>
          </p:cNvSpPr>
          <p:nvPr>
            <p:ph type="sldNum" sz="quarter" idx="12"/>
          </p:nvPr>
        </p:nvSpPr>
        <p:spPr/>
        <p:txBody>
          <a:bodyPr/>
          <a:lstStyle/>
          <a:p>
            <a:fld id="{23A0C372-D4D0-499B-AB5D-167F0E61C478}" type="slidenum">
              <a:rPr lang="en-GB" smtClean="0"/>
              <a:t>‹#›</a:t>
            </a:fld>
            <a:endParaRPr lang="en-GB"/>
          </a:p>
        </p:txBody>
      </p:sp>
    </p:spTree>
    <p:extLst>
      <p:ext uri="{BB962C8B-B14F-4D97-AF65-F5344CB8AC3E}">
        <p14:creationId xmlns:p14="http://schemas.microsoft.com/office/powerpoint/2010/main" val="1636291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763EB-582C-F767-0680-D177340401A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5345220B-949A-3817-5B8D-21F86ABE09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C23135D-8DC3-E942-8407-5E58E1343E95}"/>
              </a:ext>
            </a:extLst>
          </p:cNvPr>
          <p:cNvSpPr>
            <a:spLocks noGrp="1"/>
          </p:cNvSpPr>
          <p:nvPr>
            <p:ph type="dt" sz="half" idx="10"/>
          </p:nvPr>
        </p:nvSpPr>
        <p:spPr/>
        <p:txBody>
          <a:bodyPr/>
          <a:lstStyle/>
          <a:p>
            <a:fld id="{66567D04-6ACE-4476-81EC-05D5B8B84D14}" type="datetimeFigureOut">
              <a:rPr lang="en-GB" smtClean="0"/>
              <a:t>09/07/2025</a:t>
            </a:fld>
            <a:endParaRPr lang="en-GB"/>
          </a:p>
        </p:txBody>
      </p:sp>
      <p:sp>
        <p:nvSpPr>
          <p:cNvPr id="5" name="Footer Placeholder 4">
            <a:extLst>
              <a:ext uri="{FF2B5EF4-FFF2-40B4-BE49-F238E27FC236}">
                <a16:creationId xmlns:a16="http://schemas.microsoft.com/office/drawing/2014/main" id="{88D2C6FB-AE7F-C08B-6950-9A309F4659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33E2A0-1AE4-9D83-FF98-6F33654DAD13}"/>
              </a:ext>
            </a:extLst>
          </p:cNvPr>
          <p:cNvSpPr>
            <a:spLocks noGrp="1"/>
          </p:cNvSpPr>
          <p:nvPr>
            <p:ph type="sldNum" sz="quarter" idx="12"/>
          </p:nvPr>
        </p:nvSpPr>
        <p:spPr/>
        <p:txBody>
          <a:bodyPr/>
          <a:lstStyle/>
          <a:p>
            <a:fld id="{23A0C372-D4D0-499B-AB5D-167F0E61C478}" type="slidenum">
              <a:rPr lang="en-GB" smtClean="0"/>
              <a:t>‹#›</a:t>
            </a:fld>
            <a:endParaRPr lang="en-GB"/>
          </a:p>
        </p:txBody>
      </p:sp>
    </p:spTree>
    <p:extLst>
      <p:ext uri="{BB962C8B-B14F-4D97-AF65-F5344CB8AC3E}">
        <p14:creationId xmlns:p14="http://schemas.microsoft.com/office/powerpoint/2010/main" val="3559612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07A5C-D1FD-64E6-4BC1-C09F0707EBA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B4BBDB1-D4FF-3D82-7456-D3B844A9FC2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CAEA2DA-863F-799A-90E9-52313B38235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96B8A0A5-01C5-AF25-7D67-A60F1A650DE4}"/>
              </a:ext>
            </a:extLst>
          </p:cNvPr>
          <p:cNvSpPr>
            <a:spLocks noGrp="1"/>
          </p:cNvSpPr>
          <p:nvPr>
            <p:ph type="dt" sz="half" idx="10"/>
          </p:nvPr>
        </p:nvSpPr>
        <p:spPr/>
        <p:txBody>
          <a:bodyPr/>
          <a:lstStyle/>
          <a:p>
            <a:fld id="{66567D04-6ACE-4476-81EC-05D5B8B84D14}" type="datetimeFigureOut">
              <a:rPr lang="en-GB" smtClean="0"/>
              <a:t>09/07/2025</a:t>
            </a:fld>
            <a:endParaRPr lang="en-GB"/>
          </a:p>
        </p:txBody>
      </p:sp>
      <p:sp>
        <p:nvSpPr>
          <p:cNvPr id="6" name="Footer Placeholder 5">
            <a:extLst>
              <a:ext uri="{FF2B5EF4-FFF2-40B4-BE49-F238E27FC236}">
                <a16:creationId xmlns:a16="http://schemas.microsoft.com/office/drawing/2014/main" id="{2137F530-287A-3922-7215-26804DDD60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EBAA79-198D-2814-9C74-64DDADA8C374}"/>
              </a:ext>
            </a:extLst>
          </p:cNvPr>
          <p:cNvSpPr>
            <a:spLocks noGrp="1"/>
          </p:cNvSpPr>
          <p:nvPr>
            <p:ph type="sldNum" sz="quarter" idx="12"/>
          </p:nvPr>
        </p:nvSpPr>
        <p:spPr/>
        <p:txBody>
          <a:bodyPr/>
          <a:lstStyle/>
          <a:p>
            <a:fld id="{23A0C372-D4D0-499B-AB5D-167F0E61C478}" type="slidenum">
              <a:rPr lang="en-GB" smtClean="0"/>
              <a:t>‹#›</a:t>
            </a:fld>
            <a:endParaRPr lang="en-GB"/>
          </a:p>
        </p:txBody>
      </p:sp>
    </p:spTree>
    <p:extLst>
      <p:ext uri="{BB962C8B-B14F-4D97-AF65-F5344CB8AC3E}">
        <p14:creationId xmlns:p14="http://schemas.microsoft.com/office/powerpoint/2010/main" val="3725730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DE227-F477-4B19-38B3-A244763A92FA}"/>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0820C626-0A64-F5AE-5774-BD5D1D041C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4549758-DAE9-A33D-447D-B566F5C01F5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C842A3E-1B6F-0712-5ECF-4A79301BA7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18ADF05-D99C-2CAF-7FBA-29BF75F19B4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235276E-5307-3FFF-72DA-12816A1A9674}"/>
              </a:ext>
            </a:extLst>
          </p:cNvPr>
          <p:cNvSpPr>
            <a:spLocks noGrp="1"/>
          </p:cNvSpPr>
          <p:nvPr>
            <p:ph type="dt" sz="half" idx="10"/>
          </p:nvPr>
        </p:nvSpPr>
        <p:spPr/>
        <p:txBody>
          <a:bodyPr/>
          <a:lstStyle/>
          <a:p>
            <a:fld id="{66567D04-6ACE-4476-81EC-05D5B8B84D14}" type="datetimeFigureOut">
              <a:rPr lang="en-GB" smtClean="0"/>
              <a:t>09/07/2025</a:t>
            </a:fld>
            <a:endParaRPr lang="en-GB"/>
          </a:p>
        </p:txBody>
      </p:sp>
      <p:sp>
        <p:nvSpPr>
          <p:cNvPr id="8" name="Footer Placeholder 7">
            <a:extLst>
              <a:ext uri="{FF2B5EF4-FFF2-40B4-BE49-F238E27FC236}">
                <a16:creationId xmlns:a16="http://schemas.microsoft.com/office/drawing/2014/main" id="{F8E067DC-2436-666C-20BD-3B7C1B41BB4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468F154-8F88-5B1C-2546-DE5294A29CE6}"/>
              </a:ext>
            </a:extLst>
          </p:cNvPr>
          <p:cNvSpPr>
            <a:spLocks noGrp="1"/>
          </p:cNvSpPr>
          <p:nvPr>
            <p:ph type="sldNum" sz="quarter" idx="12"/>
          </p:nvPr>
        </p:nvSpPr>
        <p:spPr/>
        <p:txBody>
          <a:bodyPr/>
          <a:lstStyle/>
          <a:p>
            <a:fld id="{23A0C372-D4D0-499B-AB5D-167F0E61C478}" type="slidenum">
              <a:rPr lang="en-GB" smtClean="0"/>
              <a:t>‹#›</a:t>
            </a:fld>
            <a:endParaRPr lang="en-GB"/>
          </a:p>
        </p:txBody>
      </p:sp>
    </p:spTree>
    <p:extLst>
      <p:ext uri="{BB962C8B-B14F-4D97-AF65-F5344CB8AC3E}">
        <p14:creationId xmlns:p14="http://schemas.microsoft.com/office/powerpoint/2010/main" val="3851153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A49F2-42B7-0DF9-4487-DF1E2BD9DE1C}"/>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8D89378-FC85-2296-0A2B-BD96C72C3178}"/>
              </a:ext>
            </a:extLst>
          </p:cNvPr>
          <p:cNvSpPr>
            <a:spLocks noGrp="1"/>
          </p:cNvSpPr>
          <p:nvPr>
            <p:ph type="dt" sz="half" idx="10"/>
          </p:nvPr>
        </p:nvSpPr>
        <p:spPr/>
        <p:txBody>
          <a:bodyPr/>
          <a:lstStyle/>
          <a:p>
            <a:fld id="{66567D04-6ACE-4476-81EC-05D5B8B84D14}" type="datetimeFigureOut">
              <a:rPr lang="en-GB" smtClean="0"/>
              <a:t>09/07/2025</a:t>
            </a:fld>
            <a:endParaRPr lang="en-GB"/>
          </a:p>
        </p:txBody>
      </p:sp>
      <p:sp>
        <p:nvSpPr>
          <p:cNvPr id="4" name="Footer Placeholder 3">
            <a:extLst>
              <a:ext uri="{FF2B5EF4-FFF2-40B4-BE49-F238E27FC236}">
                <a16:creationId xmlns:a16="http://schemas.microsoft.com/office/drawing/2014/main" id="{15E17BB0-3C2B-22AE-58F5-10138FDCEEB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D7B9323-8D40-4B2A-BC87-46CDF001E535}"/>
              </a:ext>
            </a:extLst>
          </p:cNvPr>
          <p:cNvSpPr>
            <a:spLocks noGrp="1"/>
          </p:cNvSpPr>
          <p:nvPr>
            <p:ph type="sldNum" sz="quarter" idx="12"/>
          </p:nvPr>
        </p:nvSpPr>
        <p:spPr/>
        <p:txBody>
          <a:bodyPr/>
          <a:lstStyle/>
          <a:p>
            <a:fld id="{23A0C372-D4D0-499B-AB5D-167F0E61C478}" type="slidenum">
              <a:rPr lang="en-GB" smtClean="0"/>
              <a:t>‹#›</a:t>
            </a:fld>
            <a:endParaRPr lang="en-GB"/>
          </a:p>
        </p:txBody>
      </p:sp>
    </p:spTree>
    <p:extLst>
      <p:ext uri="{BB962C8B-B14F-4D97-AF65-F5344CB8AC3E}">
        <p14:creationId xmlns:p14="http://schemas.microsoft.com/office/powerpoint/2010/main" val="2114397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79E180-C0CD-7511-626E-4A465A2AEFD4}"/>
              </a:ext>
            </a:extLst>
          </p:cNvPr>
          <p:cNvSpPr>
            <a:spLocks noGrp="1"/>
          </p:cNvSpPr>
          <p:nvPr>
            <p:ph type="dt" sz="half" idx="10"/>
          </p:nvPr>
        </p:nvSpPr>
        <p:spPr/>
        <p:txBody>
          <a:bodyPr/>
          <a:lstStyle/>
          <a:p>
            <a:fld id="{66567D04-6ACE-4476-81EC-05D5B8B84D14}" type="datetimeFigureOut">
              <a:rPr lang="en-GB" smtClean="0"/>
              <a:t>09/07/2025</a:t>
            </a:fld>
            <a:endParaRPr lang="en-GB"/>
          </a:p>
        </p:txBody>
      </p:sp>
      <p:sp>
        <p:nvSpPr>
          <p:cNvPr id="3" name="Footer Placeholder 2">
            <a:extLst>
              <a:ext uri="{FF2B5EF4-FFF2-40B4-BE49-F238E27FC236}">
                <a16:creationId xmlns:a16="http://schemas.microsoft.com/office/drawing/2014/main" id="{790B477F-44CB-759E-B4D2-7FDA30084BE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BF1382D-CD13-B21D-FA9E-924EF831D756}"/>
              </a:ext>
            </a:extLst>
          </p:cNvPr>
          <p:cNvSpPr>
            <a:spLocks noGrp="1"/>
          </p:cNvSpPr>
          <p:nvPr>
            <p:ph type="sldNum" sz="quarter" idx="12"/>
          </p:nvPr>
        </p:nvSpPr>
        <p:spPr/>
        <p:txBody>
          <a:bodyPr/>
          <a:lstStyle/>
          <a:p>
            <a:fld id="{23A0C372-D4D0-499B-AB5D-167F0E61C478}" type="slidenum">
              <a:rPr lang="en-GB" smtClean="0"/>
              <a:t>‹#›</a:t>
            </a:fld>
            <a:endParaRPr lang="en-GB"/>
          </a:p>
        </p:txBody>
      </p:sp>
    </p:spTree>
    <p:extLst>
      <p:ext uri="{BB962C8B-B14F-4D97-AF65-F5344CB8AC3E}">
        <p14:creationId xmlns:p14="http://schemas.microsoft.com/office/powerpoint/2010/main" val="3754558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23135-BD86-3BD5-B12F-A1555393419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6F76750-C0EE-C2DB-24F6-383BE3EDD6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575C1052-7FB1-D409-850C-5D857CFA1B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DE4DC95-E2C7-A288-77D9-8FFBB153C1EA}"/>
              </a:ext>
            </a:extLst>
          </p:cNvPr>
          <p:cNvSpPr>
            <a:spLocks noGrp="1"/>
          </p:cNvSpPr>
          <p:nvPr>
            <p:ph type="dt" sz="half" idx="10"/>
          </p:nvPr>
        </p:nvSpPr>
        <p:spPr/>
        <p:txBody>
          <a:bodyPr/>
          <a:lstStyle/>
          <a:p>
            <a:fld id="{66567D04-6ACE-4476-81EC-05D5B8B84D14}" type="datetimeFigureOut">
              <a:rPr lang="en-GB" smtClean="0"/>
              <a:t>09/07/2025</a:t>
            </a:fld>
            <a:endParaRPr lang="en-GB"/>
          </a:p>
        </p:txBody>
      </p:sp>
      <p:sp>
        <p:nvSpPr>
          <p:cNvPr id="6" name="Footer Placeholder 5">
            <a:extLst>
              <a:ext uri="{FF2B5EF4-FFF2-40B4-BE49-F238E27FC236}">
                <a16:creationId xmlns:a16="http://schemas.microsoft.com/office/drawing/2014/main" id="{71D84D31-E5F9-4A65-0686-39E832C33C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7451E5-4E70-0075-B665-82409E1E6333}"/>
              </a:ext>
            </a:extLst>
          </p:cNvPr>
          <p:cNvSpPr>
            <a:spLocks noGrp="1"/>
          </p:cNvSpPr>
          <p:nvPr>
            <p:ph type="sldNum" sz="quarter" idx="12"/>
          </p:nvPr>
        </p:nvSpPr>
        <p:spPr/>
        <p:txBody>
          <a:bodyPr/>
          <a:lstStyle/>
          <a:p>
            <a:fld id="{23A0C372-D4D0-499B-AB5D-167F0E61C478}" type="slidenum">
              <a:rPr lang="en-GB" smtClean="0"/>
              <a:t>‹#›</a:t>
            </a:fld>
            <a:endParaRPr lang="en-GB"/>
          </a:p>
        </p:txBody>
      </p:sp>
    </p:spTree>
    <p:extLst>
      <p:ext uri="{BB962C8B-B14F-4D97-AF65-F5344CB8AC3E}">
        <p14:creationId xmlns:p14="http://schemas.microsoft.com/office/powerpoint/2010/main" val="1311320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914D3-9B88-544B-74E1-567F356EF0D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DB21E737-0136-2CD4-B19E-8E94D83600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0D2012A-14E3-774C-FFA3-0F9D3C7475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CE73BEF-30BB-0697-EAC1-5C63E4412AB3}"/>
              </a:ext>
            </a:extLst>
          </p:cNvPr>
          <p:cNvSpPr>
            <a:spLocks noGrp="1"/>
          </p:cNvSpPr>
          <p:nvPr>
            <p:ph type="dt" sz="half" idx="10"/>
          </p:nvPr>
        </p:nvSpPr>
        <p:spPr/>
        <p:txBody>
          <a:bodyPr/>
          <a:lstStyle/>
          <a:p>
            <a:fld id="{66567D04-6ACE-4476-81EC-05D5B8B84D14}" type="datetimeFigureOut">
              <a:rPr lang="en-GB" smtClean="0"/>
              <a:t>09/07/2025</a:t>
            </a:fld>
            <a:endParaRPr lang="en-GB"/>
          </a:p>
        </p:txBody>
      </p:sp>
      <p:sp>
        <p:nvSpPr>
          <p:cNvPr id="6" name="Footer Placeholder 5">
            <a:extLst>
              <a:ext uri="{FF2B5EF4-FFF2-40B4-BE49-F238E27FC236}">
                <a16:creationId xmlns:a16="http://schemas.microsoft.com/office/drawing/2014/main" id="{AF9C3EB5-9623-B1E0-0081-6518E07EDC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DA7A2D-F55C-C330-B90D-4468E93E0D25}"/>
              </a:ext>
            </a:extLst>
          </p:cNvPr>
          <p:cNvSpPr>
            <a:spLocks noGrp="1"/>
          </p:cNvSpPr>
          <p:nvPr>
            <p:ph type="sldNum" sz="quarter" idx="12"/>
          </p:nvPr>
        </p:nvSpPr>
        <p:spPr/>
        <p:txBody>
          <a:bodyPr/>
          <a:lstStyle/>
          <a:p>
            <a:fld id="{23A0C372-D4D0-499B-AB5D-167F0E61C478}" type="slidenum">
              <a:rPr lang="en-GB" smtClean="0"/>
              <a:t>‹#›</a:t>
            </a:fld>
            <a:endParaRPr lang="en-GB"/>
          </a:p>
        </p:txBody>
      </p:sp>
    </p:spTree>
    <p:extLst>
      <p:ext uri="{BB962C8B-B14F-4D97-AF65-F5344CB8AC3E}">
        <p14:creationId xmlns:p14="http://schemas.microsoft.com/office/powerpoint/2010/main" val="3501605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1CBB46-D474-648F-F946-43EF57D633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90C618C-EE12-2E40-9218-87E24CE6A6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99BF102-3B30-2C83-B859-2AF4966FD9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6567D04-6ACE-4476-81EC-05D5B8B84D14}" type="datetimeFigureOut">
              <a:rPr lang="en-GB" smtClean="0"/>
              <a:t>09/07/2025</a:t>
            </a:fld>
            <a:endParaRPr lang="en-GB"/>
          </a:p>
        </p:txBody>
      </p:sp>
      <p:sp>
        <p:nvSpPr>
          <p:cNvPr id="5" name="Footer Placeholder 4">
            <a:extLst>
              <a:ext uri="{FF2B5EF4-FFF2-40B4-BE49-F238E27FC236}">
                <a16:creationId xmlns:a16="http://schemas.microsoft.com/office/drawing/2014/main" id="{D43B919B-0EC7-8F23-A44D-35A38CEC64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7D6C3AC5-7DDE-E1AB-D83F-BF28AFB931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A0C372-D4D0-499B-AB5D-167F0E61C478}" type="slidenum">
              <a:rPr lang="en-GB" smtClean="0"/>
              <a:t>‹#›</a:t>
            </a:fld>
            <a:endParaRPr lang="en-GB"/>
          </a:p>
        </p:txBody>
      </p:sp>
    </p:spTree>
    <p:extLst>
      <p:ext uri="{BB962C8B-B14F-4D97-AF65-F5344CB8AC3E}">
        <p14:creationId xmlns:p14="http://schemas.microsoft.com/office/powerpoint/2010/main" val="1664338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5" name="Title 4">
            <a:extLst>
              <a:ext uri="{FF2B5EF4-FFF2-40B4-BE49-F238E27FC236}">
                <a16:creationId xmlns:a16="http://schemas.microsoft.com/office/drawing/2014/main" id="{A10C3333-5206-1E3F-CBDC-E072B5C32BCD}"/>
              </a:ext>
            </a:extLst>
          </p:cNvPr>
          <p:cNvSpPr>
            <a:spLocks noGrp="1"/>
          </p:cNvSpPr>
          <p:nvPr>
            <p:ph type="ctrTitle"/>
          </p:nvPr>
        </p:nvSpPr>
        <p:spPr>
          <a:xfrm>
            <a:off x="10674" y="-926757"/>
            <a:ext cx="8250195" cy="926757"/>
          </a:xfrm>
        </p:spPr>
        <p:txBody>
          <a:bodyPr vert="horz" lIns="91440" tIns="45720" rIns="91440" bIns="45720" rtlCol="0" anchor="b">
            <a:normAutofit/>
          </a:bodyPr>
          <a:lstStyle/>
          <a:p>
            <a:pPr algn="l"/>
            <a:r>
              <a:rPr lang="en-AU" dirty="0" err="1"/>
              <a:t>Lernabl</a:t>
            </a:r>
            <a:endParaRPr lang="en-AU" dirty="0"/>
          </a:p>
        </p:txBody>
      </p:sp>
      <p:grpSp>
        <p:nvGrpSpPr>
          <p:cNvPr id="84" name="Google Shape;84;p1">
            <a:extLst>
              <a:ext uri="{C183D7F6-B498-43B3-948B-1728B52AA6E4}">
                <adec:decorative xmlns:adec="http://schemas.microsoft.com/office/drawing/2017/decorative" val="1"/>
              </a:ext>
            </a:extLst>
          </p:cNvPr>
          <p:cNvGrpSpPr/>
          <p:nvPr/>
        </p:nvGrpSpPr>
        <p:grpSpPr>
          <a:xfrm>
            <a:off x="2" y="4339501"/>
            <a:ext cx="12245645" cy="4188601"/>
            <a:chOff x="53100" y="4339499"/>
            <a:chExt cx="12192000" cy="4188601"/>
          </a:xfrm>
        </p:grpSpPr>
        <p:sp>
          <p:nvSpPr>
            <p:cNvPr id="85" name="Google Shape;85;p1"/>
            <p:cNvSpPr/>
            <p:nvPr/>
          </p:nvSpPr>
          <p:spPr>
            <a:xfrm>
              <a:off x="63725" y="6308400"/>
              <a:ext cx="12128400" cy="2219700"/>
            </a:xfrm>
            <a:prstGeom prst="rect">
              <a:avLst/>
            </a:prstGeom>
            <a:solidFill>
              <a:srgbClr val="0064A6"/>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86" name="Google Shape;86;p1"/>
            <p:cNvSpPr/>
            <p:nvPr/>
          </p:nvSpPr>
          <p:spPr>
            <a:xfrm>
              <a:off x="53100" y="4339499"/>
              <a:ext cx="12192000" cy="4188550"/>
            </a:xfrm>
            <a:prstGeom prst="flowChartPunchedTape">
              <a:avLst/>
            </a:prstGeom>
            <a:solidFill>
              <a:srgbClr val="0064A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grpSp>
      <p:pic>
        <p:nvPicPr>
          <p:cNvPr id="6" name="Picture 5" descr="Lernabl logo&#10;">
            <a:extLst>
              <a:ext uri="{FF2B5EF4-FFF2-40B4-BE49-F238E27FC236}">
                <a16:creationId xmlns:a16="http://schemas.microsoft.com/office/drawing/2014/main" id="{8223E2B2-7DFD-7D50-2330-61C2CFB357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664" y="888879"/>
            <a:ext cx="6528255" cy="2011700"/>
          </a:xfrm>
          <a:prstGeom prst="rect">
            <a:avLst/>
          </a:prstGeom>
        </p:spPr>
      </p:pic>
      <p:pic>
        <p:nvPicPr>
          <p:cNvPr id="3" name="Picture 2" descr="QR Code for https://linktr.ee/ProATGroup">
            <a:extLst>
              <a:ext uri="{FF2B5EF4-FFF2-40B4-BE49-F238E27FC236}">
                <a16:creationId xmlns:a16="http://schemas.microsoft.com/office/drawing/2014/main" id="{34C255F1-8440-E934-855E-F60A8656FDC9}"/>
              </a:ext>
            </a:extLst>
          </p:cNvPr>
          <p:cNvPicPr>
            <a:picLocks noChangeAspect="1"/>
          </p:cNvPicPr>
          <p:nvPr/>
        </p:nvPicPr>
        <p:blipFill>
          <a:blip r:embed="rId4"/>
          <a:stretch>
            <a:fillRect/>
          </a:stretch>
        </p:blipFill>
        <p:spPr>
          <a:xfrm>
            <a:off x="2036268" y="2818766"/>
            <a:ext cx="2485428" cy="2770175"/>
          </a:xfrm>
          <a:prstGeom prst="rect">
            <a:avLst/>
          </a:prstGeom>
        </p:spPr>
      </p:pic>
      <p:pic>
        <p:nvPicPr>
          <p:cNvPr id="4" name="Picture 3" descr="Screenshot of Lernable homepage">
            <a:extLst>
              <a:ext uri="{FF2B5EF4-FFF2-40B4-BE49-F238E27FC236}">
                <a16:creationId xmlns:a16="http://schemas.microsoft.com/office/drawing/2014/main" id="{075A45EE-02EF-A5BE-0A5F-3B6B406E24A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82107" y="0"/>
            <a:ext cx="6858000"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2" name="Picture 1">
            <a:extLst>
              <a:ext uri="{FF2B5EF4-FFF2-40B4-BE49-F238E27FC236}">
                <a16:creationId xmlns:a16="http://schemas.microsoft.com/office/drawing/2014/main" id="{842626AA-45A3-884E-7EE1-FC2381BC328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95561" y="2105024"/>
            <a:ext cx="4439176" cy="4439176"/>
          </a:xfrm>
          <a:prstGeom prst="rect">
            <a:avLst/>
          </a:prstGeom>
        </p:spPr>
      </p:pic>
      <p:sp>
        <p:nvSpPr>
          <p:cNvPr id="93" name="Google Shape;93;p2"/>
          <p:cNvSpPr txBox="1">
            <a:spLocks noGrp="1"/>
          </p:cNvSpPr>
          <p:nvPr>
            <p:ph type="title" idx="4294967295"/>
          </p:nvPr>
        </p:nvSpPr>
        <p:spPr>
          <a:xfrm>
            <a:off x="674537" y="269523"/>
            <a:ext cx="5619900" cy="8310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schemeClr val="lt1"/>
                </a:solidFill>
                <a:effectLst/>
                <a:uLnTx/>
                <a:uFillTx/>
                <a:latin typeface="Calibri"/>
                <a:ea typeface="Calibri"/>
                <a:cs typeface="Calibri"/>
                <a:sym typeface="Calibri"/>
              </a:rPr>
              <a:t> </a:t>
            </a:r>
            <a:r>
              <a:rPr kumimoji="0" lang="en-GB" sz="4800" b="1" i="0" u="none" strike="noStrike" kern="1200" cap="none" spc="0" normalizeH="0" baseline="0" noProof="0" dirty="0">
                <a:ln>
                  <a:noFill/>
                </a:ln>
                <a:solidFill>
                  <a:srgbClr val="2F90CE"/>
                </a:solidFill>
                <a:effectLst/>
                <a:uLnTx/>
                <a:uFillTx/>
                <a:latin typeface="Calibri"/>
                <a:ea typeface="Calibri"/>
                <a:cs typeface="Calibri"/>
                <a:sym typeface="Calibri"/>
              </a:rPr>
              <a:t>What</a:t>
            </a:r>
            <a:r>
              <a:rPr kumimoji="0" lang="en-GB" sz="4800" b="1" i="0" u="none" strike="noStrike" kern="1200" cap="none" spc="0" normalizeH="0" baseline="0" noProof="0" dirty="0">
                <a:ln>
                  <a:noFill/>
                </a:ln>
                <a:solidFill>
                  <a:schemeClr val="lt1"/>
                </a:solidFill>
                <a:effectLst/>
                <a:uLnTx/>
                <a:uFillTx/>
                <a:latin typeface="Calibri"/>
                <a:ea typeface="Calibri"/>
                <a:cs typeface="Calibri"/>
                <a:sym typeface="Calibri"/>
              </a:rPr>
              <a:t> </a:t>
            </a:r>
            <a:r>
              <a:rPr kumimoji="0" lang="en-GB" sz="4800" b="1" i="0" u="none" strike="noStrike" kern="1200" cap="none" spc="0" normalizeH="0" baseline="0" noProof="0" dirty="0">
                <a:ln>
                  <a:noFill/>
                </a:ln>
                <a:solidFill>
                  <a:srgbClr val="0B8180"/>
                </a:solidFill>
                <a:effectLst/>
                <a:uLnTx/>
                <a:uFillTx/>
                <a:latin typeface="Calibri"/>
                <a:ea typeface="Calibri"/>
                <a:cs typeface="Calibri"/>
                <a:sym typeface="Calibri"/>
              </a:rPr>
              <a:t>is</a:t>
            </a:r>
            <a:r>
              <a:rPr kumimoji="0" lang="en-GB" sz="4800" b="1" i="0" u="none" strike="noStrike" kern="1200" cap="none" spc="0" normalizeH="0" baseline="0" noProof="0" dirty="0">
                <a:ln>
                  <a:noFill/>
                </a:ln>
                <a:solidFill>
                  <a:schemeClr val="lt1"/>
                </a:solidFill>
                <a:effectLst/>
                <a:uLnTx/>
                <a:uFillTx/>
                <a:latin typeface="Calibri"/>
                <a:ea typeface="Calibri"/>
                <a:cs typeface="Calibri"/>
                <a:sym typeface="Calibri"/>
              </a:rPr>
              <a:t> </a:t>
            </a:r>
            <a:r>
              <a:rPr kumimoji="0" lang="en-GB" sz="4800" b="1" i="0" u="none" strike="noStrike" kern="1200" cap="none" spc="0" normalizeH="0" baseline="0" noProof="0" dirty="0" err="1">
                <a:ln>
                  <a:noFill/>
                </a:ln>
                <a:solidFill>
                  <a:srgbClr val="121041"/>
                </a:solidFill>
                <a:effectLst/>
                <a:uLnTx/>
                <a:uFillTx/>
                <a:latin typeface="Calibri"/>
                <a:ea typeface="Calibri"/>
                <a:cs typeface="Calibri"/>
                <a:sym typeface="Calibri"/>
              </a:rPr>
              <a:t>Lernabl</a:t>
            </a:r>
            <a:r>
              <a:rPr kumimoji="0" lang="en-GB" sz="4800" b="1" i="0" u="none" strike="noStrike" kern="1200" cap="none" spc="0" normalizeH="0" baseline="0" noProof="0" dirty="0">
                <a:ln>
                  <a:noFill/>
                </a:ln>
                <a:solidFill>
                  <a:srgbClr val="121041"/>
                </a:solidFill>
                <a:effectLst/>
                <a:uLnTx/>
                <a:uFillTx/>
                <a:latin typeface="Calibri"/>
                <a:ea typeface="Calibri"/>
                <a:cs typeface="Calibri"/>
                <a:sym typeface="Calibri"/>
              </a:rPr>
              <a:t>?</a:t>
            </a:r>
            <a:endParaRPr kumimoji="0" lang="en-GB" sz="1800" b="1" i="0" u="none" strike="noStrike" kern="1200" cap="none" spc="0" normalizeH="0" baseline="0" noProof="0" dirty="0">
              <a:ln>
                <a:noFill/>
              </a:ln>
              <a:solidFill>
                <a:srgbClr val="888888"/>
              </a:solidFill>
              <a:effectLst/>
              <a:uLnTx/>
              <a:uFillTx/>
              <a:latin typeface="Calibri"/>
              <a:ea typeface="Calibri"/>
              <a:cs typeface="Calibri"/>
              <a:sym typeface="Calibri"/>
            </a:endParaRPr>
          </a:p>
        </p:txBody>
      </p:sp>
      <p:sp>
        <p:nvSpPr>
          <p:cNvPr id="94" name="Google Shape;94;p2"/>
          <p:cNvSpPr txBox="1"/>
          <p:nvPr/>
        </p:nvSpPr>
        <p:spPr>
          <a:xfrm>
            <a:off x="674518" y="1396197"/>
            <a:ext cx="4979100" cy="1938952"/>
          </a:xfrm>
          <a:prstGeom prst="rect">
            <a:avLst/>
          </a:prstGeom>
          <a:noFill/>
          <a:ln>
            <a:noFill/>
          </a:ln>
        </p:spPr>
        <p:txBody>
          <a:bodyPr spcFirstLastPara="1" wrap="square" lIns="91425" tIns="45700" rIns="91425" bIns="45700" anchor="t" anchorCtr="0">
            <a:spAutoFit/>
          </a:bodyPr>
          <a:lstStyle/>
          <a:p>
            <a:pPr marL="285750" marR="0" lvl="0" indent="-285750" algn="l" rtl="0">
              <a:lnSpc>
                <a:spcPct val="150000"/>
              </a:lnSpc>
              <a:spcBef>
                <a:spcPts val="0"/>
              </a:spcBef>
              <a:spcAft>
                <a:spcPts val="0"/>
              </a:spcAft>
              <a:buClr>
                <a:srgbClr val="000000"/>
              </a:buClr>
              <a:buSzPts val="1600"/>
              <a:buFont typeface="Calibri"/>
              <a:buChar char="•"/>
            </a:pPr>
            <a:r>
              <a:rPr lang="en-GB" sz="1600" dirty="0">
                <a:solidFill>
                  <a:srgbClr val="000000"/>
                </a:solidFill>
                <a:latin typeface="Calibri"/>
                <a:ea typeface="Calibri"/>
                <a:cs typeface="Calibri"/>
                <a:sym typeface="Calibri"/>
              </a:rPr>
              <a:t> Lernabl is </a:t>
            </a:r>
            <a:r>
              <a:rPr lang="en-GB" sz="1600" dirty="0">
                <a:latin typeface="Calibri"/>
                <a:ea typeface="Calibri"/>
                <a:cs typeface="Calibri"/>
                <a:sym typeface="Calibri"/>
              </a:rPr>
              <a:t>a</a:t>
            </a:r>
            <a:r>
              <a:rPr lang="en-GB" sz="1600" dirty="0">
                <a:solidFill>
                  <a:srgbClr val="000000"/>
                </a:solidFill>
                <a:latin typeface="Calibri"/>
                <a:ea typeface="Calibri"/>
                <a:cs typeface="Calibri"/>
                <a:sym typeface="Calibri"/>
              </a:rPr>
              <a:t> comprehensive and holistic solution for the entire revision/study process. Developed in response to students' demands for personalised and diverse study methods.</a:t>
            </a:r>
            <a:r>
              <a:rPr lang="en-GB" sz="1600" i="0" dirty="0">
                <a:solidFill>
                  <a:srgbClr val="000000"/>
                </a:solidFill>
                <a:latin typeface="Calibri"/>
                <a:ea typeface="Calibri"/>
                <a:cs typeface="Calibri"/>
                <a:sym typeface="Calibri"/>
              </a:rPr>
              <a:t> </a:t>
            </a:r>
            <a:endParaRPr sz="1600" dirty="0">
              <a:latin typeface="Calibri"/>
              <a:ea typeface="Calibri"/>
              <a:cs typeface="Calibri"/>
              <a:sym typeface="Calibri"/>
            </a:endParaRPr>
          </a:p>
          <a:p>
            <a:pPr marL="285750" marR="0" lvl="0" indent="-184150" algn="l" rtl="0">
              <a:lnSpc>
                <a:spcPct val="150000"/>
              </a:lnSpc>
              <a:spcBef>
                <a:spcPts val="0"/>
              </a:spcBef>
              <a:spcAft>
                <a:spcPts val="0"/>
              </a:spcAft>
              <a:buClr>
                <a:schemeClr val="dk1"/>
              </a:buClr>
              <a:buSzPts val="1600"/>
              <a:buFont typeface="Arial"/>
              <a:buNone/>
            </a:pPr>
            <a:endParaRPr sz="1600" dirty="0">
              <a:solidFill>
                <a:srgbClr val="000000"/>
              </a:solidFill>
              <a:latin typeface="Calibri"/>
              <a:ea typeface="Calibri"/>
              <a:cs typeface="Calibri"/>
              <a:sym typeface="Calibri"/>
            </a:endParaRPr>
          </a:p>
        </p:txBody>
      </p:sp>
      <p:sp>
        <p:nvSpPr>
          <p:cNvPr id="95" name="Google Shape;95;p2"/>
          <p:cNvSpPr txBox="1"/>
          <p:nvPr/>
        </p:nvSpPr>
        <p:spPr>
          <a:xfrm>
            <a:off x="5982160" y="1396197"/>
            <a:ext cx="4979100" cy="4524275"/>
          </a:xfrm>
          <a:prstGeom prst="rect">
            <a:avLst/>
          </a:prstGeom>
          <a:noFill/>
          <a:ln>
            <a:noFill/>
          </a:ln>
        </p:spPr>
        <p:txBody>
          <a:bodyPr spcFirstLastPara="1" wrap="square" lIns="91425" tIns="45700" rIns="91425" bIns="45700" anchor="t" anchorCtr="0">
            <a:spAutoFit/>
          </a:bodyPr>
          <a:lstStyle/>
          <a:p>
            <a:pPr marL="285750" marR="0" lvl="0" indent="-285750" algn="l" rtl="0">
              <a:lnSpc>
                <a:spcPct val="150000"/>
              </a:lnSpc>
              <a:spcBef>
                <a:spcPts val="0"/>
              </a:spcBef>
              <a:spcAft>
                <a:spcPts val="0"/>
              </a:spcAft>
              <a:buClr>
                <a:srgbClr val="000000"/>
              </a:buClr>
              <a:buSzPts val="1600"/>
              <a:buFont typeface="Calibri"/>
              <a:buChar char="•"/>
            </a:pPr>
            <a:r>
              <a:rPr lang="en-GB" sz="1600" dirty="0">
                <a:solidFill>
                  <a:srgbClr val="000000"/>
                </a:solidFill>
                <a:latin typeface="Calibri"/>
                <a:ea typeface="Calibri"/>
                <a:cs typeface="Calibri"/>
                <a:sym typeface="Calibri"/>
              </a:rPr>
              <a:t>Unlike tools that focus on singular methods of revision such as flashcards or note-taking, Lernabl offers a suite of engaging, proven revision methods such as Cornell Notes, Flashcards, Concentration, Fill in the blanks and many more.</a:t>
            </a:r>
            <a:endParaRPr sz="1600" dirty="0">
              <a:latin typeface="Calibri"/>
              <a:ea typeface="Calibri"/>
              <a:cs typeface="Calibri"/>
              <a:sym typeface="Calibri"/>
            </a:endParaRPr>
          </a:p>
          <a:p>
            <a:pPr marL="285750" marR="0" lvl="0" indent="-184150" algn="l" rtl="0">
              <a:lnSpc>
                <a:spcPct val="150000"/>
              </a:lnSpc>
              <a:spcBef>
                <a:spcPts val="0"/>
              </a:spcBef>
              <a:spcAft>
                <a:spcPts val="0"/>
              </a:spcAft>
              <a:buClr>
                <a:schemeClr val="dk1"/>
              </a:buClr>
              <a:buSzPts val="1600"/>
              <a:buFont typeface="Arial"/>
              <a:buNone/>
            </a:pPr>
            <a:endParaRPr sz="1600" dirty="0">
              <a:solidFill>
                <a:schemeClr val="dk1"/>
              </a:solidFill>
              <a:latin typeface="Calibri"/>
              <a:ea typeface="Calibri"/>
              <a:cs typeface="Calibri"/>
              <a:sym typeface="Calibri"/>
            </a:endParaRPr>
          </a:p>
          <a:p>
            <a:pPr marL="285750" marR="0" lvl="0" indent="-285750" algn="l" rtl="0">
              <a:lnSpc>
                <a:spcPct val="150000"/>
              </a:lnSpc>
              <a:spcBef>
                <a:spcPts val="0"/>
              </a:spcBef>
              <a:spcAft>
                <a:spcPts val="0"/>
              </a:spcAft>
              <a:buClr>
                <a:schemeClr val="dk1"/>
              </a:buClr>
              <a:buSzPts val="1600"/>
              <a:buFont typeface="Calibri"/>
              <a:buChar char="•"/>
            </a:pPr>
            <a:r>
              <a:rPr lang="en-GB" sz="1600" dirty="0">
                <a:solidFill>
                  <a:schemeClr val="dk1"/>
                </a:solidFill>
                <a:latin typeface="Calibri"/>
                <a:ea typeface="Calibri"/>
                <a:cs typeface="Calibri"/>
                <a:sym typeface="Calibri"/>
              </a:rPr>
              <a:t>Lernabl is designed to be a year-round study aid, not just a cramming tool. Its scaffolded learning approach encourages the continuous addition of new material, which aligns with educational research promoting spaced repetition and retrieval practice as keys to effective learning.</a:t>
            </a:r>
            <a:endParaRPr sz="1600" dirty="0">
              <a:latin typeface="Calibri"/>
              <a:ea typeface="Calibri"/>
              <a:cs typeface="Calibri"/>
              <a:sym typeface="Calibri"/>
            </a:endParaRPr>
          </a:p>
        </p:txBody>
      </p:sp>
      <p:pic>
        <p:nvPicPr>
          <p:cNvPr id="4" name="Picture 3">
            <a:extLst>
              <a:ext uri="{FF2B5EF4-FFF2-40B4-BE49-F238E27FC236}">
                <a16:creationId xmlns:a16="http://schemas.microsoft.com/office/drawing/2014/main" id="{5225660A-823E-0B13-D459-C8D32618502E}"/>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518" y="5662600"/>
            <a:ext cx="2600964" cy="80149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txBox="1">
            <a:spLocks noGrp="1"/>
          </p:cNvSpPr>
          <p:nvPr>
            <p:ph type="title" idx="4294967295"/>
          </p:nvPr>
        </p:nvSpPr>
        <p:spPr>
          <a:xfrm>
            <a:off x="674527" y="239625"/>
            <a:ext cx="6414600" cy="8310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srgbClr val="2F90CE"/>
                </a:solidFill>
                <a:effectLst/>
                <a:uLnTx/>
                <a:uFillTx/>
                <a:latin typeface="Calibri"/>
                <a:ea typeface="Calibri"/>
                <a:cs typeface="Calibri"/>
                <a:sym typeface="Calibri"/>
              </a:rPr>
              <a:t>Who</a:t>
            </a:r>
            <a:r>
              <a:rPr kumimoji="0" lang="en-GB" sz="4800" b="1" i="0" u="none" strike="noStrike" kern="1200" cap="none" spc="0" normalizeH="0" baseline="0" noProof="0" dirty="0">
                <a:ln>
                  <a:noFill/>
                </a:ln>
                <a:solidFill>
                  <a:schemeClr val="dk1"/>
                </a:solidFill>
                <a:effectLst/>
                <a:uLnTx/>
                <a:uFillTx/>
                <a:latin typeface="Calibri"/>
                <a:ea typeface="Calibri"/>
                <a:cs typeface="Calibri"/>
                <a:sym typeface="Calibri"/>
              </a:rPr>
              <a:t> </a:t>
            </a:r>
            <a:r>
              <a:rPr kumimoji="0" lang="en-GB" sz="4800" b="1" i="0" u="none" strike="noStrike" kern="1200" cap="none" spc="0" normalizeH="0" baseline="0" noProof="0" dirty="0">
                <a:ln>
                  <a:noFill/>
                </a:ln>
                <a:solidFill>
                  <a:srgbClr val="0B8180"/>
                </a:solidFill>
                <a:effectLst/>
                <a:uLnTx/>
                <a:uFillTx/>
                <a:latin typeface="Calibri"/>
                <a:ea typeface="Calibri"/>
                <a:cs typeface="Calibri"/>
                <a:sym typeface="Calibri"/>
              </a:rPr>
              <a:t>is</a:t>
            </a:r>
            <a:r>
              <a:rPr kumimoji="0" lang="en-GB" sz="4800" b="1" i="0" u="none" strike="noStrike" kern="1200" cap="none" spc="0" normalizeH="0" baseline="0" noProof="0" dirty="0">
                <a:ln>
                  <a:noFill/>
                </a:ln>
                <a:solidFill>
                  <a:schemeClr val="dk1"/>
                </a:solidFill>
                <a:effectLst/>
                <a:uLnTx/>
                <a:uFillTx/>
                <a:latin typeface="Calibri"/>
                <a:ea typeface="Calibri"/>
                <a:cs typeface="Calibri"/>
                <a:sym typeface="Calibri"/>
              </a:rPr>
              <a:t> </a:t>
            </a:r>
            <a:r>
              <a:rPr kumimoji="0" lang="en-GB" sz="4800" b="1" i="0" u="none" strike="noStrike" kern="1200" cap="none" spc="0" normalizeH="0" baseline="0" noProof="0" dirty="0" err="1">
                <a:ln>
                  <a:noFill/>
                </a:ln>
                <a:solidFill>
                  <a:srgbClr val="121041"/>
                </a:solidFill>
                <a:effectLst/>
                <a:uLnTx/>
                <a:uFillTx/>
                <a:latin typeface="Calibri"/>
                <a:ea typeface="Calibri"/>
                <a:cs typeface="Calibri"/>
                <a:sym typeface="Calibri"/>
              </a:rPr>
              <a:t>Lernabl</a:t>
            </a:r>
            <a:r>
              <a:rPr kumimoji="0" lang="en-GB" sz="4800" b="1" i="0" u="none" strike="noStrike" kern="1200" cap="none" spc="0" normalizeH="0" baseline="0" noProof="0" dirty="0">
                <a:ln>
                  <a:noFill/>
                </a:ln>
                <a:solidFill>
                  <a:srgbClr val="95518E"/>
                </a:solidFill>
                <a:effectLst/>
                <a:uLnTx/>
                <a:uFillTx/>
                <a:latin typeface="Calibri"/>
                <a:ea typeface="Calibri"/>
                <a:cs typeface="Calibri"/>
                <a:sym typeface="Calibri"/>
              </a:rPr>
              <a:t> </a:t>
            </a:r>
            <a:r>
              <a:rPr kumimoji="0" lang="en-GB" sz="4800" b="1" i="0" u="none" strike="noStrike" kern="1200" cap="none" spc="0" normalizeH="0" baseline="0" noProof="0" dirty="0">
                <a:ln>
                  <a:noFill/>
                </a:ln>
                <a:solidFill>
                  <a:srgbClr val="2F90CE"/>
                </a:solidFill>
                <a:effectLst/>
                <a:uLnTx/>
                <a:uFillTx/>
                <a:latin typeface="Calibri"/>
                <a:ea typeface="Calibri"/>
                <a:cs typeface="Calibri"/>
                <a:sym typeface="Calibri"/>
              </a:rPr>
              <a:t>For?</a:t>
            </a:r>
            <a:endParaRPr kumimoji="0" lang="en-GB" sz="1800" b="1" i="0" u="none" strike="noStrike" kern="1200" cap="none" spc="0" normalizeH="0" baseline="0" noProof="0" dirty="0">
              <a:ln>
                <a:noFill/>
              </a:ln>
              <a:solidFill>
                <a:srgbClr val="2F90CE"/>
              </a:solidFill>
              <a:effectLst/>
              <a:uLnTx/>
              <a:uFillTx/>
              <a:latin typeface="Calibri"/>
              <a:ea typeface="Calibri"/>
              <a:cs typeface="Calibri"/>
              <a:sym typeface="Calibri"/>
            </a:endParaRPr>
          </a:p>
        </p:txBody>
      </p:sp>
      <p:sp>
        <p:nvSpPr>
          <p:cNvPr id="102" name="Google Shape;102;p3"/>
          <p:cNvSpPr txBox="1"/>
          <p:nvPr/>
        </p:nvSpPr>
        <p:spPr>
          <a:xfrm>
            <a:off x="752252" y="1588648"/>
            <a:ext cx="4962600" cy="4032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dirty="0">
                <a:solidFill>
                  <a:schemeClr val="dk1"/>
                </a:solidFill>
                <a:latin typeface="Calibri"/>
                <a:ea typeface="Calibri"/>
                <a:cs typeface="Calibri"/>
                <a:sym typeface="Calibri"/>
              </a:rPr>
              <a:t>ADHD</a:t>
            </a:r>
            <a:r>
              <a:rPr lang="en-GB" sz="1600" dirty="0">
                <a:solidFill>
                  <a:schemeClr val="dk1"/>
                </a:solidFill>
                <a:latin typeface="Calibri"/>
                <a:ea typeface="Calibri"/>
                <a:cs typeface="Calibri"/>
                <a:sym typeface="Calibri"/>
              </a:rPr>
              <a:t> - Lernabl offers multiple features that cater to shorter attention spans and the need for interactive, engaging methods. Timed sessions across various revision methods help to structure study time and focus attention.</a:t>
            </a:r>
            <a:endParaRPr dirty="0"/>
          </a:p>
          <a:p>
            <a:pPr marL="0" marR="0" lvl="0" indent="0" algn="l" rtl="0">
              <a:spcBef>
                <a:spcPts val="0"/>
              </a:spcBef>
              <a:spcAft>
                <a:spcPts val="0"/>
              </a:spcAft>
              <a:buNone/>
            </a:pPr>
            <a:endParaRPr sz="1600" dirty="0">
              <a:solidFill>
                <a:schemeClr val="dk1"/>
              </a:solidFill>
              <a:latin typeface="Calibri"/>
              <a:ea typeface="Calibri"/>
              <a:cs typeface="Calibri"/>
              <a:sym typeface="Calibri"/>
            </a:endParaRPr>
          </a:p>
          <a:p>
            <a:pPr marL="0" marR="0" lvl="0" indent="0" algn="l" rtl="0">
              <a:spcBef>
                <a:spcPts val="0"/>
              </a:spcBef>
              <a:spcAft>
                <a:spcPts val="0"/>
              </a:spcAft>
              <a:buNone/>
            </a:pPr>
            <a:r>
              <a:rPr lang="en-GB" sz="1600" b="1" dirty="0">
                <a:solidFill>
                  <a:schemeClr val="dk1"/>
                </a:solidFill>
                <a:latin typeface="Calibri"/>
                <a:ea typeface="Calibri"/>
                <a:cs typeface="Calibri"/>
                <a:sym typeface="Calibri"/>
              </a:rPr>
              <a:t>Dyslexia/Dyspraxia</a:t>
            </a:r>
            <a:r>
              <a:rPr lang="en-GB" sz="1600" dirty="0">
                <a:solidFill>
                  <a:schemeClr val="dk1"/>
                </a:solidFill>
                <a:latin typeface="Calibri"/>
                <a:ea typeface="Calibri"/>
                <a:cs typeface="Calibri"/>
                <a:sym typeface="Calibri"/>
              </a:rPr>
              <a:t> - Lernabl offers a multi-sensory learning approach with built in revision methods that focus on word-specific learning to improve spelling and text recognition skills such as, Cornell notes, fill in the blanks and Read Cover Retell Check revision methods as well as the Mock Exam feature. A variety of audio-visual elements also helps in catering to different information processing needs, for example, record audio and the text to speech revision methods. </a:t>
            </a:r>
            <a:endParaRPr dirty="0"/>
          </a:p>
          <a:p>
            <a:pPr marL="285750" marR="0" lvl="0" indent="-184150" algn="l" rtl="0">
              <a:lnSpc>
                <a:spcPct val="150000"/>
              </a:lnSpc>
              <a:spcBef>
                <a:spcPts val="0"/>
              </a:spcBef>
              <a:spcAft>
                <a:spcPts val="0"/>
              </a:spcAft>
              <a:buClr>
                <a:schemeClr val="dk1"/>
              </a:buClr>
              <a:buSzPts val="1600"/>
              <a:buFont typeface="Arial"/>
              <a:buNone/>
            </a:pPr>
            <a:endParaRPr sz="1600" dirty="0">
              <a:solidFill>
                <a:schemeClr val="dk1"/>
              </a:solidFill>
              <a:latin typeface="Calibri"/>
              <a:ea typeface="Calibri"/>
              <a:cs typeface="Calibri"/>
              <a:sym typeface="Calibri"/>
            </a:endParaRPr>
          </a:p>
        </p:txBody>
      </p:sp>
      <p:sp>
        <p:nvSpPr>
          <p:cNvPr id="103" name="Google Shape;103;p3"/>
          <p:cNvSpPr txBox="1"/>
          <p:nvPr/>
        </p:nvSpPr>
        <p:spPr>
          <a:xfrm>
            <a:off x="6491132" y="1588641"/>
            <a:ext cx="5321400" cy="230828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dirty="0">
                <a:solidFill>
                  <a:schemeClr val="dk1"/>
                </a:solidFill>
                <a:latin typeface="Calibri"/>
                <a:ea typeface="Calibri"/>
                <a:cs typeface="Calibri"/>
                <a:sym typeface="Calibri"/>
              </a:rPr>
              <a:t>Visual impairments-</a:t>
            </a:r>
            <a:r>
              <a:rPr lang="en-GB" sz="1600" dirty="0">
                <a:solidFill>
                  <a:schemeClr val="dk1"/>
                </a:solidFill>
                <a:latin typeface="Calibri"/>
                <a:ea typeface="Calibri"/>
                <a:cs typeface="Calibri"/>
                <a:sym typeface="Calibri"/>
              </a:rPr>
              <a:t>For</a:t>
            </a:r>
            <a:r>
              <a:rPr lang="en-GB" sz="1600" b="1" dirty="0">
                <a:solidFill>
                  <a:schemeClr val="dk1"/>
                </a:solidFill>
                <a:latin typeface="Calibri"/>
                <a:ea typeface="Calibri"/>
                <a:cs typeface="Calibri"/>
                <a:sym typeface="Calibri"/>
              </a:rPr>
              <a:t> </a:t>
            </a:r>
            <a:r>
              <a:rPr lang="en-GB" sz="1600" dirty="0">
                <a:solidFill>
                  <a:schemeClr val="dk1"/>
                </a:solidFill>
                <a:latin typeface="Calibri"/>
                <a:ea typeface="Calibri"/>
                <a:cs typeface="Calibri"/>
                <a:sym typeface="Calibri"/>
              </a:rPr>
              <a:t>students with visual impairments, Lernabl offers a range of features that can facilitate a more accessible learning experience. The Text-to-Speech functionality, for instance, allows students to absorb material audibly rather than visually, ensuring that they are not at a disadvantage when it comes to interacting with study content. Likewise, the Record Audio feature can be a valuable asset for these students, allowing them to create and play back audio recordings of key concepts for easier memorisation and recall.</a:t>
            </a:r>
            <a:endParaRPr sz="1600" dirty="0">
              <a:solidFill>
                <a:schemeClr val="dk1"/>
              </a:solidFill>
              <a:latin typeface="Times New Roman"/>
              <a:ea typeface="Times New Roman"/>
              <a:cs typeface="Times New Roman"/>
              <a:sym typeface="Times New Roman"/>
            </a:endParaRPr>
          </a:p>
        </p:txBody>
      </p:sp>
      <p:pic>
        <p:nvPicPr>
          <p:cNvPr id="2" name="Picture 1">
            <a:extLst>
              <a:ext uri="{FF2B5EF4-FFF2-40B4-BE49-F238E27FC236}">
                <a16:creationId xmlns:a16="http://schemas.microsoft.com/office/drawing/2014/main" id="{9C5CC617-B1A4-72B9-1FD5-DAC773AD018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252" y="5621548"/>
            <a:ext cx="2600964" cy="80149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4"/>
          <p:cNvSpPr txBox="1">
            <a:spLocks noGrp="1"/>
          </p:cNvSpPr>
          <p:nvPr>
            <p:ph type="title" idx="4294967295"/>
          </p:nvPr>
        </p:nvSpPr>
        <p:spPr>
          <a:xfrm>
            <a:off x="674525" y="239625"/>
            <a:ext cx="10510200" cy="8310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solidFill>
                  <a:srgbClr val="2F90CE"/>
                </a:solidFill>
                <a:effectLst/>
                <a:uLnTx/>
                <a:uFillTx/>
                <a:latin typeface="Calibri"/>
                <a:ea typeface="Calibri"/>
                <a:cs typeface="Calibri"/>
                <a:sym typeface="Calibri"/>
              </a:rPr>
              <a:t>Who</a:t>
            </a:r>
            <a:r>
              <a:rPr kumimoji="0" lang="en-AU" sz="4800" b="1" i="0" u="none" strike="noStrike" kern="1200" cap="none" spc="0" normalizeH="0" baseline="0" noProof="0" dirty="0">
                <a:ln>
                  <a:noFill/>
                </a:ln>
                <a:solidFill>
                  <a:schemeClr val="dk1"/>
                </a:solidFill>
                <a:effectLst/>
                <a:uLnTx/>
                <a:uFillTx/>
                <a:latin typeface="Calibri"/>
                <a:ea typeface="Calibri"/>
                <a:cs typeface="Calibri"/>
                <a:sym typeface="Calibri"/>
              </a:rPr>
              <a:t> </a:t>
            </a:r>
            <a:r>
              <a:rPr kumimoji="0" lang="en-AU" sz="4800" b="1" i="0" u="none" strike="noStrike" kern="1200" cap="none" spc="0" normalizeH="0" baseline="0" noProof="0" dirty="0">
                <a:ln>
                  <a:noFill/>
                </a:ln>
                <a:solidFill>
                  <a:srgbClr val="0B8180"/>
                </a:solidFill>
                <a:effectLst/>
                <a:uLnTx/>
                <a:uFillTx/>
                <a:latin typeface="Calibri"/>
                <a:ea typeface="Calibri"/>
                <a:cs typeface="Calibri"/>
                <a:sym typeface="Calibri"/>
              </a:rPr>
              <a:t>is</a:t>
            </a:r>
            <a:r>
              <a:rPr kumimoji="0" lang="en-AU" sz="4800" b="1" i="0" u="none" strike="noStrike" kern="1200" cap="none" spc="0" normalizeH="0" baseline="0" noProof="0" dirty="0">
                <a:ln>
                  <a:noFill/>
                </a:ln>
                <a:solidFill>
                  <a:schemeClr val="dk1"/>
                </a:solidFill>
                <a:effectLst/>
                <a:uLnTx/>
                <a:uFillTx/>
                <a:latin typeface="Calibri"/>
                <a:ea typeface="Calibri"/>
                <a:cs typeface="Calibri"/>
                <a:sym typeface="Calibri"/>
              </a:rPr>
              <a:t> </a:t>
            </a:r>
            <a:r>
              <a:rPr kumimoji="0" lang="en-AU" sz="4800" b="1" i="0" u="none" strike="noStrike" kern="1200" cap="none" spc="0" normalizeH="0" baseline="0" noProof="0" dirty="0" err="1">
                <a:ln>
                  <a:noFill/>
                </a:ln>
                <a:solidFill>
                  <a:srgbClr val="121041"/>
                </a:solidFill>
                <a:effectLst/>
                <a:uLnTx/>
                <a:uFillTx/>
                <a:latin typeface="Calibri"/>
                <a:ea typeface="Calibri"/>
                <a:cs typeface="Calibri"/>
                <a:sym typeface="Calibri"/>
              </a:rPr>
              <a:t>Lernabl</a:t>
            </a:r>
            <a:r>
              <a:rPr kumimoji="0" lang="en-AU" sz="4800" b="1" i="0" u="none" strike="noStrike" kern="1200" cap="none" spc="0" normalizeH="0" baseline="0" noProof="0" dirty="0">
                <a:ln>
                  <a:noFill/>
                </a:ln>
                <a:solidFill>
                  <a:srgbClr val="95518E"/>
                </a:solidFill>
                <a:effectLst/>
                <a:uLnTx/>
                <a:uFillTx/>
                <a:latin typeface="Calibri"/>
                <a:ea typeface="Calibri"/>
                <a:cs typeface="Calibri"/>
                <a:sym typeface="Calibri"/>
              </a:rPr>
              <a:t> </a:t>
            </a:r>
            <a:r>
              <a:rPr kumimoji="0" lang="en-AU" sz="4800" b="1" i="0" u="none" strike="noStrike" kern="1200" cap="none" spc="0" normalizeH="0" baseline="0" noProof="0" dirty="0">
                <a:ln>
                  <a:noFill/>
                </a:ln>
                <a:solidFill>
                  <a:srgbClr val="2F90CE"/>
                </a:solidFill>
                <a:effectLst/>
                <a:uLnTx/>
                <a:uFillTx/>
                <a:latin typeface="Calibri"/>
                <a:ea typeface="Calibri"/>
                <a:cs typeface="Calibri"/>
                <a:sym typeface="Calibri"/>
              </a:rPr>
              <a:t>For? </a:t>
            </a:r>
            <a:r>
              <a:rPr kumimoji="0" lang="en-AU" sz="1800" b="1" i="0" u="none" strike="noStrike" kern="1200" cap="none" spc="0" normalizeH="0" baseline="0" noProof="0" dirty="0">
                <a:ln>
                  <a:noFill/>
                </a:ln>
                <a:solidFill>
                  <a:srgbClr val="0B8180"/>
                </a:solidFill>
                <a:effectLst/>
                <a:uLnTx/>
                <a:uFillTx/>
                <a:latin typeface="Calibri"/>
                <a:ea typeface="Calibri"/>
                <a:cs typeface="Calibri"/>
                <a:sym typeface="Calibri"/>
              </a:rPr>
              <a:t>(continued)</a:t>
            </a:r>
          </a:p>
        </p:txBody>
      </p:sp>
      <p:sp>
        <p:nvSpPr>
          <p:cNvPr id="110" name="Google Shape;110;p4"/>
          <p:cNvSpPr txBox="1"/>
          <p:nvPr/>
        </p:nvSpPr>
        <p:spPr>
          <a:xfrm>
            <a:off x="674527" y="1426848"/>
            <a:ext cx="4962600" cy="33701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dirty="0">
                <a:solidFill>
                  <a:schemeClr val="dk1"/>
                </a:solidFill>
                <a:latin typeface="Calibri"/>
                <a:ea typeface="Calibri"/>
                <a:cs typeface="Calibri"/>
                <a:sym typeface="Calibri"/>
              </a:rPr>
              <a:t>Autism Spectrum Conditions (ASC) </a:t>
            </a:r>
            <a:r>
              <a:rPr lang="en-GB" sz="1600" dirty="0">
                <a:solidFill>
                  <a:schemeClr val="dk1"/>
                </a:solidFill>
                <a:latin typeface="Calibri"/>
                <a:ea typeface="Calibri"/>
                <a:cs typeface="Calibri"/>
                <a:sym typeface="Calibri"/>
              </a:rPr>
              <a:t>- For students on the autism spectrum, routine and predictability can be incredibly beneficial. Lernabl offers a structured approach to revision, with timers within the various revision methods and step-by-step guides that can make the study process less overwhelming. The Mock exam feature allows a student to test their knowledge in a controlled scenario which can help them overcome the key disability impacts. The Study Planner offers an additional layer of support for students with ASC, giving them the ability to map out their study schedule and helping to manage time effectively.  </a:t>
            </a:r>
            <a:endParaRPr dirty="0"/>
          </a:p>
          <a:p>
            <a:pPr marL="285750" marR="0" lvl="0" indent="-196850" algn="l" rtl="0">
              <a:lnSpc>
                <a:spcPct val="150000"/>
              </a:lnSpc>
              <a:spcBef>
                <a:spcPts val="0"/>
              </a:spcBef>
              <a:spcAft>
                <a:spcPts val="0"/>
              </a:spcAft>
              <a:buClr>
                <a:schemeClr val="dk1"/>
              </a:buClr>
              <a:buSzPts val="1400"/>
              <a:buFont typeface="Arial"/>
              <a:buNone/>
            </a:pPr>
            <a:endParaRPr sz="1400" dirty="0">
              <a:solidFill>
                <a:schemeClr val="dk1"/>
              </a:solidFill>
              <a:latin typeface="Calibri"/>
              <a:ea typeface="Calibri"/>
              <a:cs typeface="Calibri"/>
              <a:sym typeface="Calibri"/>
            </a:endParaRPr>
          </a:p>
        </p:txBody>
      </p:sp>
      <p:sp>
        <p:nvSpPr>
          <p:cNvPr id="111" name="Google Shape;111;p4"/>
          <p:cNvSpPr txBox="1"/>
          <p:nvPr/>
        </p:nvSpPr>
        <p:spPr>
          <a:xfrm>
            <a:off x="6140212" y="1400215"/>
            <a:ext cx="4962600" cy="4248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dirty="0">
                <a:solidFill>
                  <a:schemeClr val="dk1"/>
                </a:solidFill>
                <a:latin typeface="Calibri"/>
                <a:ea typeface="Calibri"/>
                <a:cs typeface="Calibri"/>
                <a:sym typeface="Calibri"/>
              </a:rPr>
              <a:t>Mental health conditions </a:t>
            </a:r>
            <a:r>
              <a:rPr lang="en-GB" sz="1600" dirty="0">
                <a:solidFill>
                  <a:schemeClr val="dk1"/>
                </a:solidFill>
                <a:latin typeface="Calibri"/>
                <a:ea typeface="Calibri"/>
                <a:cs typeface="Calibri"/>
                <a:sym typeface="Calibri"/>
              </a:rPr>
              <a:t>-</a:t>
            </a:r>
            <a:r>
              <a:rPr lang="en-GB" sz="1600" dirty="0" err="1">
                <a:solidFill>
                  <a:schemeClr val="dk1"/>
                </a:solidFill>
                <a:latin typeface="Calibri"/>
                <a:ea typeface="Calibri"/>
                <a:cs typeface="Calibri"/>
                <a:sym typeface="Calibri"/>
              </a:rPr>
              <a:t>Lernabl’s</a:t>
            </a:r>
            <a:r>
              <a:rPr lang="en-GB" sz="1600" dirty="0">
                <a:solidFill>
                  <a:schemeClr val="dk1"/>
                </a:solidFill>
                <a:latin typeface="Calibri"/>
                <a:ea typeface="Calibri"/>
                <a:cs typeface="Calibri"/>
                <a:sym typeface="Calibri"/>
              </a:rPr>
              <a:t> user-friendly interface and various engaging learning methods aim to reduce the </a:t>
            </a:r>
            <a:r>
              <a:rPr lang="en-GB" sz="1600" b="1" dirty="0">
                <a:solidFill>
                  <a:schemeClr val="dk1"/>
                </a:solidFill>
                <a:latin typeface="Calibri"/>
                <a:ea typeface="Calibri"/>
                <a:cs typeface="Calibri"/>
                <a:sym typeface="Calibri"/>
              </a:rPr>
              <a:t>stress</a:t>
            </a:r>
            <a:r>
              <a:rPr lang="en-GB" sz="1600" dirty="0">
                <a:solidFill>
                  <a:schemeClr val="dk1"/>
                </a:solidFill>
                <a:latin typeface="Calibri"/>
                <a:ea typeface="Calibri"/>
                <a:cs typeface="Calibri"/>
                <a:sym typeface="Calibri"/>
              </a:rPr>
              <a:t> and </a:t>
            </a:r>
            <a:r>
              <a:rPr lang="en-GB" sz="1600" b="1" dirty="0">
                <a:solidFill>
                  <a:schemeClr val="dk1"/>
                </a:solidFill>
                <a:latin typeface="Calibri"/>
                <a:ea typeface="Calibri"/>
                <a:cs typeface="Calibri"/>
                <a:sym typeface="Calibri"/>
              </a:rPr>
              <a:t>anxiety</a:t>
            </a:r>
            <a:r>
              <a:rPr lang="en-GB" sz="1600" dirty="0">
                <a:solidFill>
                  <a:schemeClr val="dk1"/>
                </a:solidFill>
                <a:latin typeface="Calibri"/>
                <a:ea typeface="Calibri"/>
                <a:cs typeface="Calibri"/>
                <a:sym typeface="Calibri"/>
              </a:rPr>
              <a:t> often associated with studying. Having the choice of multiple revision methods offers students the flexibility to pick what suits them best, which can be especially beneficial for those dealing with fluctuating mood states or concentration levels. </a:t>
            </a:r>
            <a:endParaRPr dirty="0"/>
          </a:p>
          <a:p>
            <a:pPr marL="0" marR="0" lvl="0" indent="0" algn="l" rtl="0">
              <a:spcBef>
                <a:spcPts val="0"/>
              </a:spcBef>
              <a:spcAft>
                <a:spcPts val="0"/>
              </a:spcAft>
              <a:buNone/>
            </a:pPr>
            <a:r>
              <a:rPr lang="en-GB" sz="1600" dirty="0">
                <a:solidFill>
                  <a:schemeClr val="dk1"/>
                </a:solidFill>
                <a:latin typeface="Calibri"/>
                <a:ea typeface="Calibri"/>
                <a:cs typeface="Calibri"/>
                <a:sym typeface="Calibri"/>
              </a:rPr>
              <a:t>In addition, </a:t>
            </a:r>
            <a:r>
              <a:rPr lang="en-GB" sz="1600" dirty="0" err="1">
                <a:solidFill>
                  <a:schemeClr val="dk1"/>
                </a:solidFill>
                <a:latin typeface="Calibri"/>
                <a:ea typeface="Calibri"/>
                <a:cs typeface="Calibri"/>
                <a:sym typeface="Calibri"/>
              </a:rPr>
              <a:t>Lernabl's</a:t>
            </a:r>
            <a:r>
              <a:rPr lang="en-GB" sz="1600" dirty="0">
                <a:solidFill>
                  <a:schemeClr val="dk1"/>
                </a:solidFill>
                <a:latin typeface="Calibri"/>
                <a:ea typeface="Calibri"/>
                <a:cs typeface="Calibri"/>
                <a:sym typeface="Calibri"/>
              </a:rPr>
              <a:t> Study Planner can help students with anxiety by providing a structured, step-by-step approach to their study sessions. Users are able to access revision and well-being tips, rooted in psychological research, that aim to create a conducive study environment and offer emotional support. These tips can serve as proactive strategies to help students manage stress and enhance focus, making the study process less daunting and more achievable.</a:t>
            </a:r>
            <a:endParaRPr dirty="0"/>
          </a:p>
          <a:p>
            <a:pPr marL="285750" marR="0" lvl="0" indent="-196850" algn="l" rtl="0">
              <a:spcBef>
                <a:spcPts val="0"/>
              </a:spcBef>
              <a:spcAft>
                <a:spcPts val="0"/>
              </a:spcAft>
              <a:buClr>
                <a:schemeClr val="dk1"/>
              </a:buClr>
              <a:buSzPts val="1400"/>
              <a:buFont typeface="Arial"/>
              <a:buNone/>
            </a:pPr>
            <a:endParaRPr sz="1400"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90BB7BB5-0C0B-A728-3AD3-6AD8165AA46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525" y="5648705"/>
            <a:ext cx="2600964" cy="80149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5"/>
          <p:cNvSpPr txBox="1">
            <a:spLocks noGrp="1"/>
          </p:cNvSpPr>
          <p:nvPr>
            <p:ph type="title" idx="4294967295"/>
          </p:nvPr>
        </p:nvSpPr>
        <p:spPr>
          <a:xfrm>
            <a:off x="1467158" y="3466208"/>
            <a:ext cx="6094500" cy="6465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2F90CE"/>
                </a:solidFill>
                <a:effectLst/>
                <a:uLnTx/>
                <a:uFillTx/>
                <a:latin typeface="Calibri"/>
                <a:ea typeface="Calibri"/>
                <a:cs typeface="Calibri"/>
                <a:sym typeface="Calibri"/>
              </a:rPr>
              <a:t>Time</a:t>
            </a:r>
            <a:r>
              <a:rPr kumimoji="0" lang="en-GB" sz="3600" b="1" i="0" u="none" strike="noStrike" kern="1200" cap="none" spc="0" normalizeH="0" baseline="0" noProof="0" dirty="0">
                <a:ln>
                  <a:noFill/>
                </a:ln>
                <a:solidFill>
                  <a:schemeClr val="dk1"/>
                </a:solidFill>
                <a:effectLst/>
                <a:uLnTx/>
                <a:uFillTx/>
                <a:latin typeface="Calibri"/>
                <a:ea typeface="Calibri"/>
                <a:cs typeface="Calibri"/>
                <a:sym typeface="Calibri"/>
              </a:rPr>
              <a:t> </a:t>
            </a:r>
            <a:r>
              <a:rPr kumimoji="0" lang="en-GB" sz="3600" b="1" i="0" u="none" strike="noStrike" kern="1200" cap="none" spc="0" normalizeH="0" baseline="0" noProof="0" dirty="0">
                <a:ln>
                  <a:noFill/>
                </a:ln>
                <a:solidFill>
                  <a:srgbClr val="0B8180"/>
                </a:solidFill>
                <a:effectLst/>
                <a:uLnTx/>
                <a:uFillTx/>
                <a:latin typeface="Calibri"/>
                <a:ea typeface="Calibri"/>
                <a:cs typeface="Calibri"/>
                <a:sym typeface="Calibri"/>
              </a:rPr>
              <a:t>For</a:t>
            </a:r>
            <a:r>
              <a:rPr kumimoji="0" lang="en-GB" sz="3600" b="1" i="0" u="none" strike="noStrike" kern="1200" cap="none" spc="0" normalizeH="0" baseline="0" noProof="0" dirty="0">
                <a:ln>
                  <a:noFill/>
                </a:ln>
                <a:solidFill>
                  <a:srgbClr val="95518E"/>
                </a:solidFill>
                <a:effectLst/>
                <a:uLnTx/>
                <a:uFillTx/>
                <a:latin typeface="Calibri"/>
                <a:ea typeface="Calibri"/>
                <a:cs typeface="Calibri"/>
                <a:sym typeface="Calibri"/>
              </a:rPr>
              <a:t> </a:t>
            </a:r>
            <a:r>
              <a:rPr kumimoji="0" lang="en-GB" sz="3600" b="1" i="0" u="none" strike="noStrike" kern="1200" cap="none" spc="0" normalizeH="0" baseline="0" noProof="0" dirty="0">
                <a:ln>
                  <a:noFill/>
                </a:ln>
                <a:solidFill>
                  <a:srgbClr val="121041"/>
                </a:solidFill>
                <a:effectLst/>
                <a:uLnTx/>
                <a:uFillTx/>
                <a:latin typeface="Calibri"/>
                <a:ea typeface="Calibri"/>
                <a:cs typeface="Calibri"/>
                <a:sym typeface="Calibri"/>
              </a:rPr>
              <a:t>A</a:t>
            </a:r>
            <a:r>
              <a:rPr kumimoji="0" lang="en-GB" sz="3600" b="1" i="0" u="none" strike="noStrike" kern="1200" cap="none" spc="0" normalizeH="0" baseline="0" noProof="0" dirty="0">
                <a:ln>
                  <a:noFill/>
                </a:ln>
                <a:solidFill>
                  <a:srgbClr val="7FBE3E"/>
                </a:solidFill>
                <a:effectLst/>
                <a:uLnTx/>
                <a:uFillTx/>
                <a:latin typeface="Calibri"/>
                <a:ea typeface="Calibri"/>
                <a:cs typeface="Calibri"/>
                <a:sym typeface="Calibri"/>
              </a:rPr>
              <a:t> </a:t>
            </a:r>
            <a:r>
              <a:rPr kumimoji="0" lang="en-GB" sz="3600" b="1" i="0" u="none" strike="noStrike" kern="1200" cap="none" spc="0" normalizeH="0" baseline="0" noProof="0" dirty="0">
                <a:ln>
                  <a:noFill/>
                </a:ln>
                <a:solidFill>
                  <a:srgbClr val="2F90CE"/>
                </a:solidFill>
                <a:effectLst/>
                <a:uLnTx/>
                <a:uFillTx/>
                <a:latin typeface="Calibri"/>
                <a:ea typeface="Calibri"/>
                <a:cs typeface="Calibri"/>
                <a:sym typeface="Calibri"/>
              </a:rPr>
              <a:t>Demo</a:t>
            </a:r>
            <a:endParaRPr kumimoji="0" lang="en-GB" sz="1800" b="1" i="0" u="none" strike="noStrike" kern="1200" cap="none" spc="0" normalizeH="0" baseline="0" noProof="0" dirty="0">
              <a:ln>
                <a:noFill/>
              </a:ln>
              <a:solidFill>
                <a:srgbClr val="2F90CE"/>
              </a:solidFill>
              <a:effectLst/>
              <a:uLnTx/>
              <a:uFillTx/>
              <a:latin typeface="Calibri"/>
              <a:ea typeface="Calibri"/>
              <a:cs typeface="Calibri"/>
              <a:sym typeface="Calibri"/>
            </a:endParaRPr>
          </a:p>
        </p:txBody>
      </p:sp>
      <p:grpSp>
        <p:nvGrpSpPr>
          <p:cNvPr id="118" name="Google Shape;118;p5">
            <a:extLst>
              <a:ext uri="{C183D7F6-B498-43B3-948B-1728B52AA6E4}">
                <adec:decorative xmlns:adec="http://schemas.microsoft.com/office/drawing/2017/decorative" val="1"/>
              </a:ext>
            </a:extLst>
          </p:cNvPr>
          <p:cNvGrpSpPr/>
          <p:nvPr/>
        </p:nvGrpSpPr>
        <p:grpSpPr>
          <a:xfrm>
            <a:off x="2" y="4339501"/>
            <a:ext cx="12245645" cy="4188601"/>
            <a:chOff x="53100" y="4339499"/>
            <a:chExt cx="12192000" cy="4188601"/>
          </a:xfrm>
        </p:grpSpPr>
        <p:sp>
          <p:nvSpPr>
            <p:cNvPr id="119" name="Google Shape;119;p5"/>
            <p:cNvSpPr/>
            <p:nvPr/>
          </p:nvSpPr>
          <p:spPr>
            <a:xfrm>
              <a:off x="63725" y="6308400"/>
              <a:ext cx="12128400" cy="2219700"/>
            </a:xfrm>
            <a:prstGeom prst="rect">
              <a:avLst/>
            </a:prstGeom>
            <a:solidFill>
              <a:srgbClr val="0064A6"/>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20" name="Google Shape;120;p5"/>
            <p:cNvSpPr/>
            <p:nvPr/>
          </p:nvSpPr>
          <p:spPr>
            <a:xfrm>
              <a:off x="53100" y="4339499"/>
              <a:ext cx="12192000" cy="4188550"/>
            </a:xfrm>
            <a:prstGeom prst="flowChartPunchedTape">
              <a:avLst/>
            </a:prstGeom>
            <a:solidFill>
              <a:srgbClr val="0064A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grpSp>
      <p:pic>
        <p:nvPicPr>
          <p:cNvPr id="5" name="Picture 4">
            <a:extLst>
              <a:ext uri="{FF2B5EF4-FFF2-40B4-BE49-F238E27FC236}">
                <a16:creationId xmlns:a16="http://schemas.microsoft.com/office/drawing/2014/main" id="{83AE12A5-82D4-F3EF-7598-4AE4422713A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4251" y="0"/>
            <a:ext cx="6858000" cy="6858000"/>
          </a:xfrm>
          <a:prstGeom prst="rect">
            <a:avLst/>
          </a:prstGeom>
        </p:spPr>
      </p:pic>
      <p:pic>
        <p:nvPicPr>
          <p:cNvPr id="6" name="Picture 5">
            <a:extLst>
              <a:ext uri="{FF2B5EF4-FFF2-40B4-BE49-F238E27FC236}">
                <a16:creationId xmlns:a16="http://schemas.microsoft.com/office/drawing/2014/main" id="{4BFC4F99-E2FE-20CA-E969-8146E4F1FD65}"/>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0664" y="888879"/>
            <a:ext cx="6528255" cy="20117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01;p3">
            <a:extLst>
              <a:ext uri="{FF2B5EF4-FFF2-40B4-BE49-F238E27FC236}">
                <a16:creationId xmlns:a16="http://schemas.microsoft.com/office/drawing/2014/main" id="{E310F187-2D9D-9ACF-D10B-D7DD9D6F350A}"/>
              </a:ext>
            </a:extLst>
          </p:cNvPr>
          <p:cNvSpPr txBox="1">
            <a:spLocks noGrp="1"/>
          </p:cNvSpPr>
          <p:nvPr>
            <p:ph type="title" idx="4294967295"/>
          </p:nvPr>
        </p:nvSpPr>
        <p:spPr>
          <a:xfrm>
            <a:off x="674526" y="239625"/>
            <a:ext cx="8418673" cy="830956"/>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solidFill>
                  <a:srgbClr val="2F90CE"/>
                </a:solidFill>
                <a:effectLst/>
                <a:uLnTx/>
                <a:uFillTx/>
                <a:latin typeface="Calibri"/>
                <a:ea typeface="Calibri"/>
                <a:cs typeface="Calibri"/>
                <a:sym typeface="Calibri"/>
              </a:rPr>
              <a:t>Why</a:t>
            </a:r>
            <a:r>
              <a:rPr kumimoji="0" lang="en-AU" sz="4800" b="1" i="0" u="none" strike="noStrike" kern="1200" cap="none" spc="0" normalizeH="0" baseline="0" noProof="0" dirty="0">
                <a:ln>
                  <a:noFill/>
                </a:ln>
                <a:solidFill>
                  <a:schemeClr val="dk1"/>
                </a:solidFill>
                <a:effectLst/>
                <a:uLnTx/>
                <a:uFillTx/>
                <a:latin typeface="Calibri"/>
                <a:ea typeface="Calibri"/>
                <a:cs typeface="Calibri"/>
                <a:sym typeface="Calibri"/>
              </a:rPr>
              <a:t> </a:t>
            </a:r>
            <a:r>
              <a:rPr kumimoji="0" lang="en-AU" sz="4800" b="1" i="0" u="none" strike="noStrike" kern="1200" cap="none" spc="0" normalizeH="0" baseline="0" noProof="0" dirty="0">
                <a:ln>
                  <a:noFill/>
                </a:ln>
                <a:solidFill>
                  <a:srgbClr val="0B8180"/>
                </a:solidFill>
                <a:effectLst/>
                <a:uLnTx/>
                <a:uFillTx/>
                <a:latin typeface="Calibri"/>
                <a:ea typeface="Calibri"/>
                <a:cs typeface="Calibri"/>
                <a:sym typeface="Calibri"/>
              </a:rPr>
              <a:t>The</a:t>
            </a:r>
            <a:r>
              <a:rPr kumimoji="0" lang="en-AU" sz="4800" b="1" i="0" u="none" strike="noStrike" kern="1200" cap="none" spc="0" normalizeH="0" baseline="0" noProof="0" dirty="0">
                <a:ln>
                  <a:noFill/>
                </a:ln>
                <a:solidFill>
                  <a:schemeClr val="dk1"/>
                </a:solidFill>
                <a:effectLst/>
                <a:uLnTx/>
                <a:uFillTx/>
                <a:latin typeface="Calibri"/>
                <a:ea typeface="Calibri"/>
                <a:cs typeface="Calibri"/>
                <a:sym typeface="Calibri"/>
              </a:rPr>
              <a:t> </a:t>
            </a:r>
            <a:r>
              <a:rPr kumimoji="0" lang="en-AU" sz="4800" b="1" i="0" u="none" strike="noStrike" kern="1200" cap="none" spc="0" normalizeH="0" baseline="0" noProof="0" dirty="0">
                <a:ln>
                  <a:noFill/>
                </a:ln>
                <a:solidFill>
                  <a:srgbClr val="121041"/>
                </a:solidFill>
                <a:effectLst/>
                <a:uLnTx/>
                <a:uFillTx/>
                <a:latin typeface="Calibri"/>
                <a:ea typeface="Calibri"/>
                <a:cs typeface="Calibri"/>
                <a:sym typeface="Calibri"/>
              </a:rPr>
              <a:t>Change</a:t>
            </a:r>
            <a:r>
              <a:rPr kumimoji="0" lang="en-AU" sz="4800" b="1" i="0" u="none" strike="noStrike" kern="1200" cap="none" spc="0" normalizeH="0" baseline="0" noProof="0" dirty="0">
                <a:ln>
                  <a:noFill/>
                </a:ln>
                <a:solidFill>
                  <a:srgbClr val="95518E"/>
                </a:solidFill>
                <a:effectLst/>
                <a:uLnTx/>
                <a:uFillTx/>
                <a:latin typeface="Calibri"/>
                <a:ea typeface="Calibri"/>
                <a:cs typeface="Calibri"/>
                <a:sym typeface="Calibri"/>
              </a:rPr>
              <a:t> </a:t>
            </a:r>
            <a:r>
              <a:rPr kumimoji="0" lang="en-AU" sz="4800" b="1" i="0" u="none" strike="noStrike" kern="1200" cap="none" spc="0" normalizeH="0" baseline="0" noProof="0" dirty="0">
                <a:ln>
                  <a:noFill/>
                </a:ln>
                <a:solidFill>
                  <a:srgbClr val="2F90CE"/>
                </a:solidFill>
                <a:effectLst/>
                <a:uLnTx/>
                <a:uFillTx/>
                <a:latin typeface="Calibri"/>
                <a:ea typeface="Calibri"/>
                <a:cs typeface="Calibri"/>
                <a:sym typeface="Calibri"/>
              </a:rPr>
              <a:t>To </a:t>
            </a:r>
            <a:r>
              <a:rPr kumimoji="0" lang="en-AU" sz="4800" b="1" i="0" u="none" strike="noStrike" kern="1200" cap="none" spc="0" normalizeH="0" baseline="0" noProof="0" dirty="0" err="1">
                <a:ln>
                  <a:noFill/>
                </a:ln>
                <a:solidFill>
                  <a:schemeClr val="tx2"/>
                </a:solidFill>
                <a:effectLst/>
                <a:uLnTx/>
                <a:uFillTx/>
                <a:latin typeface="Calibri"/>
                <a:ea typeface="Calibri"/>
                <a:cs typeface="Calibri"/>
                <a:sym typeface="Calibri"/>
              </a:rPr>
              <a:t>Lernabl</a:t>
            </a:r>
            <a:r>
              <a:rPr kumimoji="0" lang="en-AU" sz="4800" b="1" i="0" u="none" strike="noStrike" kern="1200" cap="none" spc="0" normalizeH="0" baseline="0" noProof="0" dirty="0">
                <a:ln>
                  <a:noFill/>
                </a:ln>
                <a:solidFill>
                  <a:schemeClr val="tx2"/>
                </a:solidFill>
                <a:effectLst/>
                <a:uLnTx/>
                <a:uFillTx/>
                <a:latin typeface="Calibri"/>
                <a:ea typeface="Calibri"/>
                <a:cs typeface="Calibri"/>
                <a:sym typeface="Calibri"/>
              </a:rPr>
              <a:t>?</a:t>
            </a:r>
            <a:endParaRPr kumimoji="0" lang="en-AU" sz="1800" b="1" i="0" u="none" strike="noStrike" kern="1200" cap="none" spc="0" normalizeH="0" baseline="0" noProof="0" dirty="0">
              <a:ln>
                <a:noFill/>
              </a:ln>
              <a:solidFill>
                <a:schemeClr val="tx2"/>
              </a:solidFill>
              <a:effectLst/>
              <a:uLnTx/>
              <a:uFillTx/>
              <a:latin typeface="Calibri"/>
              <a:ea typeface="Calibri"/>
              <a:cs typeface="Calibri"/>
              <a:sym typeface="Calibri"/>
            </a:endParaRPr>
          </a:p>
        </p:txBody>
      </p:sp>
      <p:sp>
        <p:nvSpPr>
          <p:cNvPr id="3" name="TextBox 2">
            <a:extLst>
              <a:ext uri="{FF2B5EF4-FFF2-40B4-BE49-F238E27FC236}">
                <a16:creationId xmlns:a16="http://schemas.microsoft.com/office/drawing/2014/main" id="{6027D720-95C3-C207-BF3E-DF59D22C3CF0}"/>
              </a:ext>
            </a:extLst>
          </p:cNvPr>
          <p:cNvSpPr txBox="1"/>
          <p:nvPr/>
        </p:nvSpPr>
        <p:spPr>
          <a:xfrm>
            <a:off x="2447722" y="1443841"/>
            <a:ext cx="7691957" cy="4247317"/>
          </a:xfrm>
          <a:prstGeom prst="rect">
            <a:avLst/>
          </a:prstGeom>
          <a:noFill/>
        </p:spPr>
        <p:txBody>
          <a:bodyPr wrap="square">
            <a:spAutoFit/>
          </a:bodyPr>
          <a:lstStyle/>
          <a:p>
            <a:r>
              <a:rPr lang="en-GB" b="0" i="0" dirty="0">
                <a:solidFill>
                  <a:srgbClr val="2E2E2E"/>
                </a:solidFill>
                <a:effectLst/>
                <a:latin typeface="Calibri" panose="020F0502020204030204" pitchFamily="34" charset="0"/>
                <a:ea typeface="Calibri" panose="020F0502020204030204" pitchFamily="34" charset="0"/>
                <a:cs typeface="Calibri" panose="020F0502020204030204" pitchFamily="34" charset="0"/>
              </a:rPr>
              <a:t>To better reflect our evolving mission and the enhanced capabilities of our platform, </a:t>
            </a:r>
            <a:r>
              <a:rPr lang="en-GB" b="1" i="0" dirty="0">
                <a:solidFill>
                  <a:srgbClr val="2E2E2E"/>
                </a:solidFill>
                <a:effectLst/>
                <a:latin typeface="Calibri" panose="020F0502020204030204" pitchFamily="34" charset="0"/>
                <a:ea typeface="Calibri" panose="020F0502020204030204" pitchFamily="34" charset="0"/>
                <a:cs typeface="Calibri" panose="020F0502020204030204" pitchFamily="34" charset="0"/>
              </a:rPr>
              <a:t>Pro-Revise is officially rebranding to Lernabl</a:t>
            </a:r>
            <a:r>
              <a:rPr lang="en-GB" b="0" i="0" dirty="0">
                <a:solidFill>
                  <a:srgbClr val="2E2E2E"/>
                </a:solidFill>
                <a:effectLst/>
                <a:latin typeface="Calibri" panose="020F0502020204030204" pitchFamily="34" charset="0"/>
                <a:ea typeface="Calibri" panose="020F0502020204030204" pitchFamily="34" charset="0"/>
                <a:cs typeface="Calibri" panose="020F0502020204030204" pitchFamily="34" charset="0"/>
              </a:rPr>
              <a:t>.</a:t>
            </a:r>
          </a:p>
          <a:p>
            <a:endParaRPr lang="en-GB" dirty="0">
              <a:solidFill>
                <a:srgbClr val="2E2E2E"/>
              </a:solidFill>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GB" dirty="0">
                <a:solidFill>
                  <a:srgbClr val="2E2E2E"/>
                </a:solidFill>
                <a:latin typeface="Calibri" panose="020F0502020204030204" pitchFamily="34" charset="0"/>
                <a:ea typeface="Calibri" panose="020F0502020204030204" pitchFamily="34" charset="0"/>
                <a:cs typeface="Calibri" panose="020F0502020204030204" pitchFamily="34" charset="0"/>
              </a:rPr>
              <a:t>The word revise was a little one dimensional. Lernabl is a great tool for the revision/study process, but it is also great for other areas of learning and building a student's subject knowledge. </a:t>
            </a:r>
          </a:p>
          <a:p>
            <a:pPr marL="342900" indent="-342900">
              <a:buAutoNum type="arabicPeriod"/>
            </a:pPr>
            <a:endParaRPr lang="en-GB"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GB" dirty="0">
                <a:latin typeface="Calibri" panose="020F0502020204030204" pitchFamily="34" charset="0"/>
                <a:ea typeface="Calibri" panose="020F0502020204030204" pitchFamily="34" charset="0"/>
                <a:cs typeface="Calibri" panose="020F0502020204030204" pitchFamily="34" charset="0"/>
              </a:rPr>
              <a:t>In other areas of the world, the word revision can have a different meaning, so to avoid confusion we thought a name change was necessary so it was clear this tool can be used for exam preparation and revision. </a:t>
            </a:r>
          </a:p>
          <a:p>
            <a:pPr marL="342900" indent="-342900">
              <a:buAutoNum type="arabicPeriod"/>
            </a:pPr>
            <a:endParaRPr lang="en-GB"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GB" b="0" i="0" dirty="0">
                <a:solidFill>
                  <a:srgbClr val="2E2E2E"/>
                </a:solidFill>
                <a:effectLst/>
                <a:latin typeface="Calibri" panose="020F0502020204030204" pitchFamily="34" charset="0"/>
                <a:ea typeface="Calibri" panose="020F0502020204030204" pitchFamily="34" charset="0"/>
                <a:cs typeface="Calibri" panose="020F0502020204030204" pitchFamily="34" charset="0"/>
              </a:rPr>
              <a:t>This change marks a significant milestone in our journey towards providing students with more comprehensive and intuitive study tools. While our name is changing, our commitment to student success remains stronger than ever.</a:t>
            </a:r>
            <a:endParaRPr lang="en-GB" dirty="0">
              <a:latin typeface="Calibri" panose="020F0502020204030204" pitchFamily="34" charset="0"/>
              <a:ea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AB020F68-4712-29A5-3856-4114D076276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18" y="5662600"/>
            <a:ext cx="2600964" cy="801494"/>
          </a:xfrm>
          <a:prstGeom prst="rect">
            <a:avLst/>
          </a:prstGeom>
        </p:spPr>
      </p:pic>
    </p:spTree>
    <p:extLst>
      <p:ext uri="{BB962C8B-B14F-4D97-AF65-F5344CB8AC3E}">
        <p14:creationId xmlns:p14="http://schemas.microsoft.com/office/powerpoint/2010/main" val="1941458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6766DE7D4B1242B60D5F644306D5FE" ma:contentTypeVersion="18" ma:contentTypeDescription="Create a new document." ma:contentTypeScope="" ma:versionID="166017569fd9e32adafd380bcddd2a23">
  <xsd:schema xmlns:xsd="http://www.w3.org/2001/XMLSchema" xmlns:xs="http://www.w3.org/2001/XMLSchema" xmlns:p="http://schemas.microsoft.com/office/2006/metadata/properties" xmlns:ns2="2617389f-58e4-49c5-9807-a75b64a65690" xmlns:ns3="4fbe84ba-42ff-48fc-84b2-90bec8d5fc41" xmlns:ns4="2d221494-178b-4357-bea6-3a87c5967eb4" targetNamespace="http://schemas.microsoft.com/office/2006/metadata/properties" ma:root="true" ma:fieldsID="0c59f7ed95da361545dc3648cbc43c51" ns2:_="" ns3:_="" ns4:_="">
    <xsd:import namespace="2617389f-58e4-49c5-9807-a75b64a65690"/>
    <xsd:import namespace="4fbe84ba-42ff-48fc-84b2-90bec8d5fc41"/>
    <xsd:import namespace="2d221494-178b-4357-bea6-3a87c5967e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2:MediaServiceLocation" minOccurs="0"/>
                <xsd:element ref="ns3:SharedWithUsers" minOccurs="0"/>
                <xsd:element ref="ns3:SharedWithDetail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17389f-58e4-49c5-9807-a75b64a656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be76f96-e7f0-4e7c-b4d8-bf0f4c547e1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fbe84ba-42ff-48fc-84b2-90bec8d5fc41"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d221494-178b-4357-bea6-3a87c5967eb4"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6749e8a7-8d61-44ed-9808-8b61a4cad994}" ma:internalName="TaxCatchAll" ma:showField="CatchAllData" ma:web="4fbe84ba-42ff-48fc-84b2-90bec8d5fc4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617389f-58e4-49c5-9807-a75b64a65690">
      <Terms xmlns="http://schemas.microsoft.com/office/infopath/2007/PartnerControls"/>
    </lcf76f155ced4ddcb4097134ff3c332f>
    <TaxCatchAll xmlns="2d221494-178b-4357-bea6-3a87c5967eb4" xsi:nil="true"/>
  </documentManagement>
</p:properties>
</file>

<file path=customXml/itemProps1.xml><?xml version="1.0" encoding="utf-8"?>
<ds:datastoreItem xmlns:ds="http://schemas.openxmlformats.org/officeDocument/2006/customXml" ds:itemID="{DA503A41-6FA1-405F-A727-70470AC348D0}"/>
</file>

<file path=customXml/itemProps2.xml><?xml version="1.0" encoding="utf-8"?>
<ds:datastoreItem xmlns:ds="http://schemas.openxmlformats.org/officeDocument/2006/customXml" ds:itemID="{D0E65712-F245-4E18-B51B-2190F476124D}"/>
</file>

<file path=customXml/itemProps3.xml><?xml version="1.0" encoding="utf-8"?>
<ds:datastoreItem xmlns:ds="http://schemas.openxmlformats.org/officeDocument/2006/customXml" ds:itemID="{ACA85D55-224F-4AEA-9566-CF1ECB6D9FC4}"/>
</file>

<file path=docProps/app.xml><?xml version="1.0" encoding="utf-8"?>
<Properties xmlns="http://schemas.openxmlformats.org/officeDocument/2006/extended-properties" xmlns:vt="http://schemas.openxmlformats.org/officeDocument/2006/docPropsVTypes">
  <TotalTime>162</TotalTime>
  <Words>728</Words>
  <Application>Microsoft Office PowerPoint</Application>
  <PresentationFormat>Widescreen</PresentationFormat>
  <Paragraphs>24</Paragraphs>
  <Slides>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Aptos Display</vt:lpstr>
      <vt:lpstr>Arial</vt:lpstr>
      <vt:lpstr>Calibri</vt:lpstr>
      <vt:lpstr>Times New Roman</vt:lpstr>
      <vt:lpstr>Office Theme</vt:lpstr>
      <vt:lpstr>Lernabl</vt:lpstr>
      <vt:lpstr> What is Lernabl?</vt:lpstr>
      <vt:lpstr>Who is Lernabl For?</vt:lpstr>
      <vt:lpstr>Who is Lernabl For? (continued)</vt:lpstr>
      <vt:lpstr>Time For A Demo</vt:lpstr>
      <vt:lpstr>Why The Change To Lernabl?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Sam Cok</dc:creator>
  <cp:lastModifiedBy>Kylie Geard</cp:lastModifiedBy>
  <cp:revision>3</cp:revision>
  <dcterms:created xsi:type="dcterms:W3CDTF">2025-01-22T10:32:37Z</dcterms:created>
  <dcterms:modified xsi:type="dcterms:W3CDTF">2025-07-09T02:11:32Z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0x0101003E6766DE7D4B1242B60D5F644306D5FE</vt:lpwstr>
  </property>
</Properties>
</file>