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webextensions/webextension1.xml" ContentType="application/vnd.ms-office.webextension+xml"/>
  <Override PartName="/ppt/notesSlides/notesSlide3.xml" ContentType="application/vnd.openxmlformats-officedocument.presentationml.notesSlide+xml"/>
  <Override PartName="/ppt/webextensions/webextension2.xml" ContentType="application/vnd.ms-office.webextension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4"/>
  </p:sldMasterIdLst>
  <p:notesMasterIdLst>
    <p:notesMasterId r:id="rId16"/>
  </p:notesMasterIdLst>
  <p:handoutMasterIdLst>
    <p:handoutMasterId r:id="rId17"/>
  </p:handoutMasterIdLst>
  <p:sldIdLst>
    <p:sldId id="306" r:id="rId5"/>
    <p:sldId id="307" r:id="rId6"/>
    <p:sldId id="314" r:id="rId7"/>
    <p:sldId id="309" r:id="rId8"/>
    <p:sldId id="316" r:id="rId9"/>
    <p:sldId id="308" r:id="rId10"/>
    <p:sldId id="317" r:id="rId11"/>
    <p:sldId id="313" r:id="rId12"/>
    <p:sldId id="304" r:id="rId13"/>
    <p:sldId id="311" r:id="rId14"/>
    <p:sldId id="312" r:id="rId15"/>
  </p:sldIdLst>
  <p:sldSz cx="12192000" cy="6858000"/>
  <p:notesSz cx="6858000" cy="9144000"/>
  <p:custDataLst>
    <p:tags r:id="rId18"/>
  </p:custDataLst>
  <p:defaultTextStyle>
    <a:defPPr rtl="0"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92" userDrawn="1">
          <p15:clr>
            <a:srgbClr val="A4A3A4"/>
          </p15:clr>
        </p15:guide>
        <p15:guide id="2" pos="7056" userDrawn="1">
          <p15:clr>
            <a:srgbClr val="A4A3A4"/>
          </p15:clr>
        </p15:guide>
        <p15:guide id="3" orient="horz" pos="31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6" autoAdjust="0"/>
    <p:restoredTop sz="95942" autoAdjust="0"/>
  </p:normalViewPr>
  <p:slideViewPr>
    <p:cSldViewPr snapToGrid="0">
      <p:cViewPr varScale="1">
        <p:scale>
          <a:sx n="87" d="100"/>
          <a:sy n="87" d="100"/>
        </p:scale>
        <p:origin x="108" y="504"/>
      </p:cViewPr>
      <p:guideLst>
        <p:guide orient="horz" pos="1392"/>
        <p:guide pos="7056"/>
        <p:guide orient="horz" pos="3168"/>
      </p:guideLst>
    </p:cSldViewPr>
  </p:slideViewPr>
  <p:outlineViewPr>
    <p:cViewPr>
      <p:scale>
        <a:sx n="33" d="100"/>
        <a:sy n="33" d="100"/>
      </p:scale>
      <p:origin x="0" y="-270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79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7B86346-59A2-4282-9A64-05524C79D88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61D54C-AFC8-47F5-B030-A8ED60D0880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36B27D-C1ED-4C55-9062-2279210E96ED}" type="datetime1">
              <a:rPr lang="en-GB" smtClean="0"/>
              <a:t>23/06/2025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3D8396-DC49-433C-84C0-BD573781E57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DA06B3-9442-49D9-BE03-080DCCEA199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C5AD26-F754-4E27-9D95-B069583ABB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2084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61EAF8-BEF3-4EDD-99CF-6435314FE1C9}" type="datetime1">
              <a:rPr lang="en-GB" smtClean="0"/>
              <a:pPr/>
              <a:t>23/06/2025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Quarter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5939589-3E79-4C82-AA4A-FE78234FAA59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1949689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62726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39722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75180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30160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50736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25366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73087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80384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4507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rtlCol="0" anchor="b"/>
          <a:lstStyle>
            <a:lvl1pPr algn="l">
              <a:defRPr sz="6000" b="1" i="0" cap="all" baseline="0"/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GB" noProof="0"/>
              <a:t>Click to edit Master subtitle style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1B787A8-0D67-4B7E-9B48-86BD906AB6B5}"/>
              </a:ext>
            </a:extLst>
          </p:cNvPr>
          <p:cNvCxnSpPr>
            <a:cxnSpLocks/>
          </p:cNvCxnSpPr>
          <p:nvPr/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9780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/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4752" y="1681163"/>
            <a:ext cx="4553712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44752" y="2505075"/>
            <a:ext cx="4553712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84848" y="1681163"/>
            <a:ext cx="4553712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84848" y="2505075"/>
            <a:ext cx="4553712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Graphic 15">
            <a:extLst>
              <a:ext uri="{FF2B5EF4-FFF2-40B4-BE49-F238E27FC236}">
                <a16:creationId xmlns:a16="http://schemas.microsoft.com/office/drawing/2014/main" id="{A9475260-301F-4744-B1DA-7B00F6FB4342}"/>
              </a:ext>
            </a:extLst>
          </p:cNvPr>
          <p:cNvSpPr/>
          <p:nvPr userDrawn="1"/>
        </p:nvSpPr>
        <p:spPr>
          <a:xfrm>
            <a:off x="10508317" y="49220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14" name="Graphic 16">
            <a:extLst>
              <a:ext uri="{FF2B5EF4-FFF2-40B4-BE49-F238E27FC236}">
                <a16:creationId xmlns:a16="http://schemas.microsoft.com/office/drawing/2014/main" id="{9BBD3F4B-0836-48C5-AC68-747456D1DD50}"/>
              </a:ext>
            </a:extLst>
          </p:cNvPr>
          <p:cNvSpPr/>
          <p:nvPr userDrawn="1"/>
        </p:nvSpPr>
        <p:spPr>
          <a:xfrm>
            <a:off x="11477944" y="105558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16" name="Graphic 14">
            <a:extLst>
              <a:ext uri="{FF2B5EF4-FFF2-40B4-BE49-F238E27FC236}">
                <a16:creationId xmlns:a16="http://schemas.microsoft.com/office/drawing/2014/main" id="{9B4398D5-99F4-4F83-AA77-9B4177648CAF}"/>
              </a:ext>
            </a:extLst>
          </p:cNvPr>
          <p:cNvSpPr/>
          <p:nvPr userDrawn="1"/>
        </p:nvSpPr>
        <p:spPr>
          <a:xfrm>
            <a:off x="11241555" y="44663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937595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/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4752" y="1681163"/>
            <a:ext cx="2834640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44752" y="2505075"/>
            <a:ext cx="2834640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983480" y="1681163"/>
            <a:ext cx="2834640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983480" y="2505075"/>
            <a:ext cx="2834640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Graphic 15">
            <a:extLst>
              <a:ext uri="{FF2B5EF4-FFF2-40B4-BE49-F238E27FC236}">
                <a16:creationId xmlns:a16="http://schemas.microsoft.com/office/drawing/2014/main" id="{A9475260-301F-4744-B1DA-7B00F6FB4342}"/>
              </a:ext>
            </a:extLst>
          </p:cNvPr>
          <p:cNvSpPr/>
          <p:nvPr userDrawn="1"/>
        </p:nvSpPr>
        <p:spPr>
          <a:xfrm>
            <a:off x="10508317" y="49220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14" name="Graphic 16">
            <a:extLst>
              <a:ext uri="{FF2B5EF4-FFF2-40B4-BE49-F238E27FC236}">
                <a16:creationId xmlns:a16="http://schemas.microsoft.com/office/drawing/2014/main" id="{9BBD3F4B-0836-48C5-AC68-747456D1DD50}"/>
              </a:ext>
            </a:extLst>
          </p:cNvPr>
          <p:cNvSpPr/>
          <p:nvPr userDrawn="1"/>
        </p:nvSpPr>
        <p:spPr>
          <a:xfrm>
            <a:off x="11477944" y="105558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16" name="Graphic 14">
            <a:extLst>
              <a:ext uri="{FF2B5EF4-FFF2-40B4-BE49-F238E27FC236}">
                <a16:creationId xmlns:a16="http://schemas.microsoft.com/office/drawing/2014/main" id="{9B4398D5-99F4-4F83-AA77-9B4177648CAF}"/>
              </a:ext>
            </a:extLst>
          </p:cNvPr>
          <p:cNvSpPr/>
          <p:nvPr userDrawn="1"/>
        </p:nvSpPr>
        <p:spPr>
          <a:xfrm>
            <a:off x="11241555" y="44663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2D693B15-7265-4478-9579-62FCD5222D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531352" y="1769269"/>
            <a:ext cx="2834640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48F9E92F-BB16-4896-A47F-6497C3D705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531352" y="2593181"/>
            <a:ext cx="2834640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730798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91656" y="804672"/>
            <a:ext cx="4434840" cy="886968"/>
          </a:xfrm>
        </p:spPr>
        <p:txBody>
          <a:bodyPr rtlCol="0" anchor="b"/>
          <a:lstStyle>
            <a:lvl1pPr algn="l">
              <a:defRPr sz="5400" b="0" i="0" cap="none" baseline="0"/>
            </a:lvl1pPr>
          </a:lstStyle>
          <a:p>
            <a:pPr rtl="0"/>
            <a:r>
              <a:rPr lang="en-GB" noProof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91654" y="1801368"/>
            <a:ext cx="4434840" cy="4754880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GB" noProof="0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811512" y="1591056"/>
            <a:ext cx="3547872" cy="365125"/>
          </a:xfrm>
        </p:spPr>
        <p:txBody>
          <a:bodyPr rtlCol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rtl="0"/>
            <a:fld id="{D8DA9DAA-006C-4F4B-980E-E3DF019B24E2}" type="slidenum">
              <a:rPr lang="en-GB" noProof="0" smtClean="0"/>
              <a:pPr/>
              <a:t>‹#›</a:t>
            </a:fld>
            <a:endParaRPr lang="en-GB" noProof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939C974-0ED4-4915-BBF7-1FB00C18AD45}"/>
              </a:ext>
            </a:extLst>
          </p:cNvPr>
          <p:cNvCxnSpPr>
            <a:cxnSpLocks/>
          </p:cNvCxnSpPr>
          <p:nvPr userDrawn="1"/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515930B2-E36D-4D05-A6B3-CA1BF61D50CC}"/>
              </a:ext>
            </a:extLst>
          </p:cNvPr>
          <p:cNvSpPr/>
          <p:nvPr userDrawn="1"/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CEC7E0F-60E8-418B-978D-C607C82E97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83464" y="3108960"/>
            <a:ext cx="5221224" cy="3447288"/>
          </a:xfrm>
        </p:spPr>
        <p:txBody>
          <a:bodyPr rtlCol="0"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Click icon to add picture</a:t>
            </a:r>
          </a:p>
        </p:txBody>
      </p:sp>
      <p:sp>
        <p:nvSpPr>
          <p:cNvPr id="10" name="Picture Placeholder 12">
            <a:extLst>
              <a:ext uri="{FF2B5EF4-FFF2-40B4-BE49-F238E27FC236}">
                <a16:creationId xmlns:a16="http://schemas.microsoft.com/office/drawing/2014/main" id="{F146D6C1-343E-4F97-A565-55BBB15F4C7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83464" y="301752"/>
            <a:ext cx="2459736" cy="2505456"/>
          </a:xfrm>
        </p:spPr>
        <p:txBody>
          <a:bodyPr rtlCol="0"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Click icon to add picture</a:t>
            </a:r>
          </a:p>
        </p:txBody>
      </p:sp>
      <p:sp>
        <p:nvSpPr>
          <p:cNvPr id="11" name="Picture Placeholder 12">
            <a:extLst>
              <a:ext uri="{FF2B5EF4-FFF2-40B4-BE49-F238E27FC236}">
                <a16:creationId xmlns:a16="http://schemas.microsoft.com/office/drawing/2014/main" id="{BA123E2D-4554-47D5-B0EC-0C47EDB4162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044952" y="301752"/>
            <a:ext cx="2459736" cy="2505456"/>
          </a:xfrm>
        </p:spPr>
        <p:txBody>
          <a:bodyPr rtlCol="0"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257891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3186EA6A-5CD5-4DF7-9C8A-EDFAF28A80D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777111" y="407499"/>
            <a:ext cx="1952279" cy="1952279"/>
          </a:xfrm>
          <a:custGeom>
            <a:avLst/>
            <a:gdLst>
              <a:gd name="connsiteX0" fmla="*/ 976140 w 1952279"/>
              <a:gd name="connsiteY0" fmla="*/ 0 h 1952279"/>
              <a:gd name="connsiteX1" fmla="*/ 1952279 w 1952279"/>
              <a:gd name="connsiteY1" fmla="*/ 976140 h 1952279"/>
              <a:gd name="connsiteX2" fmla="*/ 976140 w 1952279"/>
              <a:gd name="connsiteY2" fmla="*/ 1952279 h 1952279"/>
              <a:gd name="connsiteX3" fmla="*/ 0 w 1952279"/>
              <a:gd name="connsiteY3" fmla="*/ 976140 h 1952279"/>
              <a:gd name="connsiteX4" fmla="*/ 976140 w 1952279"/>
              <a:gd name="connsiteY4" fmla="*/ 0 h 1952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2279" h="1952279">
                <a:moveTo>
                  <a:pt x="976140" y="0"/>
                </a:moveTo>
                <a:cubicBezTo>
                  <a:pt x="1515247" y="0"/>
                  <a:pt x="1952279" y="437033"/>
                  <a:pt x="1952279" y="976140"/>
                </a:cubicBezTo>
                <a:cubicBezTo>
                  <a:pt x="1952279" y="1515246"/>
                  <a:pt x="1515247" y="1952279"/>
                  <a:pt x="976140" y="1952279"/>
                </a:cubicBezTo>
                <a:cubicBezTo>
                  <a:pt x="437033" y="1952279"/>
                  <a:pt x="0" y="1515246"/>
                  <a:pt x="0" y="976140"/>
                </a:cubicBezTo>
                <a:cubicBezTo>
                  <a:pt x="0" y="437033"/>
                  <a:pt x="437033" y="0"/>
                  <a:pt x="976140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Click icon to add picture</a:t>
            </a:r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83D5117F-F235-498D-99A5-9DE2D665576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28345" y="1972581"/>
            <a:ext cx="2290065" cy="2273502"/>
          </a:xfrm>
          <a:custGeom>
            <a:avLst/>
            <a:gdLst>
              <a:gd name="connsiteX0" fmla="*/ 1145032 w 2290065"/>
              <a:gd name="connsiteY0" fmla="*/ 0 h 2273502"/>
              <a:gd name="connsiteX1" fmla="*/ 2290065 w 2290065"/>
              <a:gd name="connsiteY1" fmla="*/ 1145033 h 2273502"/>
              <a:gd name="connsiteX2" fmla="*/ 1375797 w 2290065"/>
              <a:gd name="connsiteY2" fmla="*/ 2266803 h 2273502"/>
              <a:gd name="connsiteX3" fmla="*/ 1331903 w 2290065"/>
              <a:gd name="connsiteY3" fmla="*/ 2273502 h 2273502"/>
              <a:gd name="connsiteX4" fmla="*/ 958162 w 2290065"/>
              <a:gd name="connsiteY4" fmla="*/ 2273502 h 2273502"/>
              <a:gd name="connsiteX5" fmla="*/ 914268 w 2290065"/>
              <a:gd name="connsiteY5" fmla="*/ 2266803 h 2273502"/>
              <a:gd name="connsiteX6" fmla="*/ 5911 w 2290065"/>
              <a:gd name="connsiteY6" fmla="*/ 1262106 h 2273502"/>
              <a:gd name="connsiteX7" fmla="*/ 0 w 2290065"/>
              <a:gd name="connsiteY7" fmla="*/ 1145053 h 2273502"/>
              <a:gd name="connsiteX8" fmla="*/ 0 w 2290065"/>
              <a:gd name="connsiteY8" fmla="*/ 1145014 h 2273502"/>
              <a:gd name="connsiteX9" fmla="*/ 5911 w 2290065"/>
              <a:gd name="connsiteY9" fmla="*/ 1027960 h 2273502"/>
              <a:gd name="connsiteX10" fmla="*/ 1145032 w 2290065"/>
              <a:gd name="connsiteY10" fmla="*/ 0 h 2273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90065" h="2273502">
                <a:moveTo>
                  <a:pt x="1145032" y="0"/>
                </a:moveTo>
                <a:cubicBezTo>
                  <a:pt x="1777417" y="0"/>
                  <a:pt x="2290065" y="512649"/>
                  <a:pt x="2290065" y="1145033"/>
                </a:cubicBezTo>
                <a:cubicBezTo>
                  <a:pt x="2290065" y="1698370"/>
                  <a:pt x="1897569" y="2160033"/>
                  <a:pt x="1375797" y="2266803"/>
                </a:cubicBezTo>
                <a:lnTo>
                  <a:pt x="1331903" y="2273502"/>
                </a:lnTo>
                <a:lnTo>
                  <a:pt x="958162" y="2273502"/>
                </a:lnTo>
                <a:lnTo>
                  <a:pt x="914268" y="2266803"/>
                </a:lnTo>
                <a:cubicBezTo>
                  <a:pt x="429765" y="2167660"/>
                  <a:pt x="56730" y="1762511"/>
                  <a:pt x="5911" y="1262106"/>
                </a:cubicBezTo>
                <a:lnTo>
                  <a:pt x="0" y="1145053"/>
                </a:lnTo>
                <a:lnTo>
                  <a:pt x="0" y="1145014"/>
                </a:lnTo>
                <a:lnTo>
                  <a:pt x="5911" y="1027960"/>
                </a:lnTo>
                <a:cubicBezTo>
                  <a:pt x="64548" y="450571"/>
                  <a:pt x="552172" y="0"/>
                  <a:pt x="1145032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Click icon to add picture</a:t>
            </a:r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E1E0A794-F1D3-4628-B5B1-9D48AB34C3D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579539" y="4386312"/>
            <a:ext cx="3119293" cy="2462810"/>
          </a:xfrm>
          <a:custGeom>
            <a:avLst/>
            <a:gdLst>
              <a:gd name="connsiteX0" fmla="*/ 1559647 w 3119293"/>
              <a:gd name="connsiteY0" fmla="*/ 0 h 2462810"/>
              <a:gd name="connsiteX1" fmla="*/ 3119293 w 3119293"/>
              <a:gd name="connsiteY1" fmla="*/ 1559647 h 2462810"/>
              <a:gd name="connsiteX2" fmla="*/ 2852930 w 3119293"/>
              <a:gd name="connsiteY2" fmla="*/ 2431660 h 2462810"/>
              <a:gd name="connsiteX3" fmla="*/ 2829636 w 3119293"/>
              <a:gd name="connsiteY3" fmla="*/ 2462810 h 2462810"/>
              <a:gd name="connsiteX4" fmla="*/ 289658 w 3119293"/>
              <a:gd name="connsiteY4" fmla="*/ 2462810 h 2462810"/>
              <a:gd name="connsiteX5" fmla="*/ 266363 w 3119293"/>
              <a:gd name="connsiteY5" fmla="*/ 2431660 h 2462810"/>
              <a:gd name="connsiteX6" fmla="*/ 0 w 3119293"/>
              <a:gd name="connsiteY6" fmla="*/ 1559647 h 2462810"/>
              <a:gd name="connsiteX7" fmla="*/ 1559647 w 3119293"/>
              <a:gd name="connsiteY7" fmla="*/ 0 h 2462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19293" h="2462810">
                <a:moveTo>
                  <a:pt x="1559647" y="0"/>
                </a:moveTo>
                <a:cubicBezTo>
                  <a:pt x="2421016" y="0"/>
                  <a:pt x="3119293" y="698278"/>
                  <a:pt x="3119293" y="1559647"/>
                </a:cubicBezTo>
                <a:cubicBezTo>
                  <a:pt x="3119293" y="1882660"/>
                  <a:pt x="3021098" y="2182739"/>
                  <a:pt x="2852930" y="2431660"/>
                </a:cubicBezTo>
                <a:lnTo>
                  <a:pt x="2829636" y="2462810"/>
                </a:lnTo>
                <a:lnTo>
                  <a:pt x="289658" y="2462810"/>
                </a:lnTo>
                <a:lnTo>
                  <a:pt x="266363" y="2431660"/>
                </a:lnTo>
                <a:cubicBezTo>
                  <a:pt x="98195" y="2182739"/>
                  <a:pt x="0" y="1882660"/>
                  <a:pt x="0" y="1559647"/>
                </a:cubicBezTo>
                <a:cubicBezTo>
                  <a:pt x="0" y="698278"/>
                  <a:pt x="698278" y="0"/>
                  <a:pt x="1559647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Click icon to add picture</a:t>
            </a:r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B8D3F45B-B631-47D3-A33C-71CEC2B3602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092905" y="4018982"/>
            <a:ext cx="3854161" cy="2839018"/>
          </a:xfrm>
          <a:custGeom>
            <a:avLst/>
            <a:gdLst>
              <a:gd name="connsiteX0" fmla="*/ 1927061 w 3854161"/>
              <a:gd name="connsiteY0" fmla="*/ 0 h 2839018"/>
              <a:gd name="connsiteX1" fmla="*/ 1927101 w 3854161"/>
              <a:gd name="connsiteY1" fmla="*/ 0 h 2839018"/>
              <a:gd name="connsiteX2" fmla="*/ 2124114 w 3854161"/>
              <a:gd name="connsiteY2" fmla="*/ 9948 h 2839018"/>
              <a:gd name="connsiteX3" fmla="*/ 3854161 w 3854161"/>
              <a:gd name="connsiteY3" fmla="*/ 1927080 h 2839018"/>
              <a:gd name="connsiteX4" fmla="*/ 3702722 w 3854161"/>
              <a:gd name="connsiteY4" fmla="*/ 2677187 h 2839018"/>
              <a:gd name="connsiteX5" fmla="*/ 3624763 w 3854161"/>
              <a:gd name="connsiteY5" fmla="*/ 2839018 h 2839018"/>
              <a:gd name="connsiteX6" fmla="*/ 229398 w 3854161"/>
              <a:gd name="connsiteY6" fmla="*/ 2839018 h 2839018"/>
              <a:gd name="connsiteX7" fmla="*/ 151440 w 3854161"/>
              <a:gd name="connsiteY7" fmla="*/ 2677187 h 2839018"/>
              <a:gd name="connsiteX8" fmla="*/ 0 w 3854161"/>
              <a:gd name="connsiteY8" fmla="*/ 1927080 h 2839018"/>
              <a:gd name="connsiteX9" fmla="*/ 1730048 w 3854161"/>
              <a:gd name="connsiteY9" fmla="*/ 9948 h 2839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54161" h="2839018">
                <a:moveTo>
                  <a:pt x="1927061" y="0"/>
                </a:moveTo>
                <a:lnTo>
                  <a:pt x="1927101" y="0"/>
                </a:lnTo>
                <a:lnTo>
                  <a:pt x="2124114" y="9948"/>
                </a:lnTo>
                <a:cubicBezTo>
                  <a:pt x="3095856" y="108634"/>
                  <a:pt x="3854161" y="929301"/>
                  <a:pt x="3854161" y="1927080"/>
                </a:cubicBezTo>
                <a:cubicBezTo>
                  <a:pt x="3854161" y="2193154"/>
                  <a:pt x="3800237" y="2446634"/>
                  <a:pt x="3702722" y="2677187"/>
                </a:cubicBezTo>
                <a:lnTo>
                  <a:pt x="3624763" y="2839018"/>
                </a:lnTo>
                <a:lnTo>
                  <a:pt x="229398" y="2839018"/>
                </a:lnTo>
                <a:lnTo>
                  <a:pt x="151440" y="2677187"/>
                </a:lnTo>
                <a:cubicBezTo>
                  <a:pt x="53924" y="2446634"/>
                  <a:pt x="0" y="2193154"/>
                  <a:pt x="0" y="1927080"/>
                </a:cubicBezTo>
                <a:cubicBezTo>
                  <a:pt x="0" y="929301"/>
                  <a:pt x="758305" y="108634"/>
                  <a:pt x="1730048" y="9948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0" y="585216"/>
            <a:ext cx="5276088" cy="2276856"/>
          </a:xfrm>
        </p:spPr>
        <p:txBody>
          <a:bodyPr rtlCol="0" anchor="b"/>
          <a:lstStyle>
            <a:lvl1pPr algn="r">
              <a:defRPr sz="4800" b="1" cap="all" spc="40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368" y="201168"/>
            <a:ext cx="274320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548640" y="1938528"/>
            <a:ext cx="278892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201168"/>
            <a:ext cx="274320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D8DA9DAA-006C-4F4B-980E-E3DF019B24E2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8" name="Graphic 32">
            <a:extLst>
              <a:ext uri="{FF2B5EF4-FFF2-40B4-BE49-F238E27FC236}">
                <a16:creationId xmlns:a16="http://schemas.microsoft.com/office/drawing/2014/main" id="{846CD0EA-B0AA-4845-81A5-4ADD7C58B12F}"/>
              </a:ext>
            </a:extLst>
          </p:cNvPr>
          <p:cNvSpPr/>
          <p:nvPr userDrawn="1"/>
        </p:nvSpPr>
        <p:spPr>
          <a:xfrm>
            <a:off x="1472366" y="1859534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10" name="Graphic 33">
            <a:extLst>
              <a:ext uri="{FF2B5EF4-FFF2-40B4-BE49-F238E27FC236}">
                <a16:creationId xmlns:a16="http://schemas.microsoft.com/office/drawing/2014/main" id="{0E97A0CB-7CB1-47F0-BD48-EEECBAC39CD2}"/>
              </a:ext>
            </a:extLst>
          </p:cNvPr>
          <p:cNvSpPr/>
          <p:nvPr userDrawn="1"/>
        </p:nvSpPr>
        <p:spPr>
          <a:xfrm>
            <a:off x="2014523" y="3146867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12" name="Graphic 31">
            <a:extLst>
              <a:ext uri="{FF2B5EF4-FFF2-40B4-BE49-F238E27FC236}">
                <a16:creationId xmlns:a16="http://schemas.microsoft.com/office/drawing/2014/main" id="{477816C9-06CB-4BC5-B26B-6A2877BD941A}"/>
              </a:ext>
            </a:extLst>
          </p:cNvPr>
          <p:cNvSpPr/>
          <p:nvPr userDrawn="1"/>
        </p:nvSpPr>
        <p:spPr>
          <a:xfrm>
            <a:off x="5404920" y="4508295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3AE7F8D-AE68-4A83-BAB5-3A97D473CE3C}"/>
              </a:ext>
            </a:extLst>
          </p:cNvPr>
          <p:cNvCxnSpPr>
            <a:cxnSpLocks/>
          </p:cNvCxnSpPr>
          <p:nvPr userDrawn="1"/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928810C-E773-43AE-A2A1-4073955CC8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60720" y="3127248"/>
            <a:ext cx="5276088" cy="1124712"/>
          </a:xfrm>
        </p:spPr>
        <p:txBody>
          <a:bodyPr rtlCol="0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0451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/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en-GB" noProof="0" smtClean="0"/>
              <a:t>‹#›</a:t>
            </a:fld>
            <a:endParaRPr lang="en-GB" noProof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7596AF9-469C-436D-B7D2-77952EF1825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32910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FF36D6-399B-43E3-84DD-9FC5119EC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/>
              <a:t>9/3/20XX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234AB7-3B85-4028-A500-5A1BDBF45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1F40F0-9909-442F-BBA4-409D061ED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en-GB" noProof="0" smtClean="0"/>
              <a:t>‹#›</a:t>
            </a:fld>
            <a:endParaRPr lang="en-GB" noProof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53C1207-D1C8-49E3-8837-E2B89D366FA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08676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0F214-646F-4D81-AD12-65628EC98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71768-C3FA-49EF-99EF-06E6C3B28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DA6F24-ED6C-4D12-A9D6-EE37FBD686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E6AACE-FAFB-4934-8E3C-AB5B2163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/>
              <a:t>9/3/20XX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533EA-D0F8-4C79-8721-F190DE2D2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59BAC9-F101-4394-BBA4-3D21A3497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en-GB" noProof="0" smtClean="0"/>
              <a:t>‹#›</a:t>
            </a:fld>
            <a:endParaRPr lang="en-GB" noProof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F3A79C9-7EDC-44F6-AC48-5DD98A7695AD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68059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CB71F-B6C2-4866-BC97-304F78816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5ED73B-8413-478D-80D7-B78B69763B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n-GB" noProof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BDF226-1B94-4D2D-98B3-7B932FB17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C4E9A-CA29-4CCD-ACFA-B29F80FBA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/>
              <a:t>9/3/20XX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A5B7BE-3F1B-4FF3-B1D7-6E39B99D0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F18F1-E27E-470E-AE13-4755DEE63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en-GB" noProof="0" smtClean="0"/>
              <a:t>‹#›</a:t>
            </a:fld>
            <a:endParaRPr lang="en-GB" noProof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0F08750-B7F2-4119-B151-68DE774813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0775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2 Slide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8448" y="594360"/>
            <a:ext cx="6272784" cy="2843784"/>
          </a:xfrm>
        </p:spPr>
        <p:txBody>
          <a:bodyPr rtlCol="0" anchor="b"/>
          <a:lstStyle>
            <a:lvl1pPr algn="l">
              <a:defRPr sz="5400" b="1" i="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848" y="4700016"/>
            <a:ext cx="5093208" cy="1197864"/>
          </a:xfrm>
        </p:spPr>
        <p:txBody>
          <a:bodyPr rtlCol="0">
            <a:norm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GB" noProof="0"/>
              <a:t>Click to edit Master subtitle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E825845-66DD-4B77-A729-CD97D156FE6C}"/>
              </a:ext>
            </a:extLst>
          </p:cNvPr>
          <p:cNvCxnSpPr>
            <a:cxnSpLocks/>
          </p:cNvCxnSpPr>
          <p:nvPr userDrawn="1"/>
        </p:nvCxnSpPr>
        <p:spPr>
          <a:xfrm>
            <a:off x="1301262" y="3496322"/>
            <a:ext cx="0" cy="33528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Graphic 12">
            <a:extLst>
              <a:ext uri="{FF2B5EF4-FFF2-40B4-BE49-F238E27FC236}">
                <a16:creationId xmlns:a16="http://schemas.microsoft.com/office/drawing/2014/main" id="{818B4386-1FCF-4ACE-BE25-AF9CC5E2256F}"/>
              </a:ext>
            </a:extLst>
          </p:cNvPr>
          <p:cNvSpPr/>
          <p:nvPr userDrawn="1"/>
        </p:nvSpPr>
        <p:spPr>
          <a:xfrm>
            <a:off x="8217780" y="2973840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21" name="Graphic 13">
            <a:extLst>
              <a:ext uri="{FF2B5EF4-FFF2-40B4-BE49-F238E27FC236}">
                <a16:creationId xmlns:a16="http://schemas.microsoft.com/office/drawing/2014/main" id="{19319560-50ED-4963-A2CF-74663239D426}"/>
              </a:ext>
            </a:extLst>
          </p:cNvPr>
          <p:cNvSpPr/>
          <p:nvPr userDrawn="1"/>
        </p:nvSpPr>
        <p:spPr>
          <a:xfrm>
            <a:off x="7859002" y="2744546"/>
            <a:ext cx="139038" cy="139038"/>
          </a:xfrm>
          <a:custGeom>
            <a:avLst/>
            <a:gdLst>
              <a:gd name="connsiteX0" fmla="*/ 129601 w 139038"/>
              <a:gd name="connsiteY0" fmla="*/ 60082 h 139038"/>
              <a:gd name="connsiteX1" fmla="*/ 78956 w 139038"/>
              <a:gd name="connsiteY1" fmla="*/ 60082 h 139038"/>
              <a:gd name="connsiteX2" fmla="*/ 78956 w 139038"/>
              <a:gd name="connsiteY2" fmla="*/ 9437 h 139038"/>
              <a:gd name="connsiteX3" fmla="*/ 69519 w 139038"/>
              <a:gd name="connsiteY3" fmla="*/ 0 h 139038"/>
              <a:gd name="connsiteX4" fmla="*/ 60082 w 139038"/>
              <a:gd name="connsiteY4" fmla="*/ 9437 h 139038"/>
              <a:gd name="connsiteX5" fmla="*/ 60082 w 139038"/>
              <a:gd name="connsiteY5" fmla="*/ 60082 h 139038"/>
              <a:gd name="connsiteX6" fmla="*/ 9437 w 139038"/>
              <a:gd name="connsiteY6" fmla="*/ 60082 h 139038"/>
              <a:gd name="connsiteX7" fmla="*/ 0 w 139038"/>
              <a:gd name="connsiteY7" fmla="*/ 69519 h 139038"/>
              <a:gd name="connsiteX8" fmla="*/ 9437 w 139038"/>
              <a:gd name="connsiteY8" fmla="*/ 78956 h 139038"/>
              <a:gd name="connsiteX9" fmla="*/ 60082 w 139038"/>
              <a:gd name="connsiteY9" fmla="*/ 78956 h 139038"/>
              <a:gd name="connsiteX10" fmla="*/ 60082 w 139038"/>
              <a:gd name="connsiteY10" fmla="*/ 129601 h 139038"/>
              <a:gd name="connsiteX11" fmla="*/ 69519 w 139038"/>
              <a:gd name="connsiteY11" fmla="*/ 139038 h 139038"/>
              <a:gd name="connsiteX12" fmla="*/ 78956 w 139038"/>
              <a:gd name="connsiteY12" fmla="*/ 129601 h 139038"/>
              <a:gd name="connsiteX13" fmla="*/ 78956 w 139038"/>
              <a:gd name="connsiteY13" fmla="*/ 78956 h 139038"/>
              <a:gd name="connsiteX14" fmla="*/ 129601 w 139038"/>
              <a:gd name="connsiteY14" fmla="*/ 78956 h 139038"/>
              <a:gd name="connsiteX15" fmla="*/ 139038 w 139038"/>
              <a:gd name="connsiteY15" fmla="*/ 69519 h 139038"/>
              <a:gd name="connsiteX16" fmla="*/ 129601 w 139038"/>
              <a:gd name="connsiteY16" fmla="*/ 60082 h 13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8" h="139038">
                <a:moveTo>
                  <a:pt x="129601" y="60082"/>
                </a:moveTo>
                <a:lnTo>
                  <a:pt x="78956" y="60082"/>
                </a:lnTo>
                <a:lnTo>
                  <a:pt x="78956" y="9437"/>
                </a:lnTo>
                <a:cubicBezTo>
                  <a:pt x="78956" y="4225"/>
                  <a:pt x="74731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7"/>
                  <a:pt x="0" y="69519"/>
                </a:cubicBezTo>
                <a:cubicBezTo>
                  <a:pt x="0" y="74731"/>
                  <a:pt x="4225" y="78956"/>
                  <a:pt x="9437" y="78956"/>
                </a:cubicBezTo>
                <a:lnTo>
                  <a:pt x="60082" y="78956"/>
                </a:lnTo>
                <a:lnTo>
                  <a:pt x="60082" y="129601"/>
                </a:lnTo>
                <a:cubicBezTo>
                  <a:pt x="60082" y="134813"/>
                  <a:pt x="64307" y="139038"/>
                  <a:pt x="69519" y="139038"/>
                </a:cubicBezTo>
                <a:cubicBezTo>
                  <a:pt x="74731" y="139038"/>
                  <a:pt x="78956" y="134813"/>
                  <a:pt x="78956" y="129601"/>
                </a:cubicBezTo>
                <a:lnTo>
                  <a:pt x="78956" y="78956"/>
                </a:lnTo>
                <a:lnTo>
                  <a:pt x="129601" y="78956"/>
                </a:lnTo>
                <a:cubicBezTo>
                  <a:pt x="134813" y="78956"/>
                  <a:pt x="139038" y="74731"/>
                  <a:pt x="139038" y="69519"/>
                </a:cubicBezTo>
                <a:cubicBezTo>
                  <a:pt x="139038" y="64307"/>
                  <a:pt x="134813" y="60082"/>
                  <a:pt x="129601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23" name="Graphic 15">
            <a:extLst>
              <a:ext uri="{FF2B5EF4-FFF2-40B4-BE49-F238E27FC236}">
                <a16:creationId xmlns:a16="http://schemas.microsoft.com/office/drawing/2014/main" id="{E5ABBDAD-943D-48F3-9C80-B29C48966C79}"/>
              </a:ext>
            </a:extLst>
          </p:cNvPr>
          <p:cNvSpPr/>
          <p:nvPr userDrawn="1"/>
        </p:nvSpPr>
        <p:spPr>
          <a:xfrm>
            <a:off x="7843462" y="3198265"/>
            <a:ext cx="127713" cy="127713"/>
          </a:xfrm>
          <a:custGeom>
            <a:avLst/>
            <a:gdLst>
              <a:gd name="connsiteX0" fmla="*/ 63857 w 127713"/>
              <a:gd name="connsiteY0" fmla="*/ 18874 h 127713"/>
              <a:gd name="connsiteX1" fmla="*/ 108839 w 127713"/>
              <a:gd name="connsiteY1" fmla="*/ 63857 h 127713"/>
              <a:gd name="connsiteX2" fmla="*/ 63857 w 127713"/>
              <a:gd name="connsiteY2" fmla="*/ 108839 h 127713"/>
              <a:gd name="connsiteX3" fmla="*/ 18874 w 127713"/>
              <a:gd name="connsiteY3" fmla="*/ 63857 h 127713"/>
              <a:gd name="connsiteX4" fmla="*/ 63857 w 127713"/>
              <a:gd name="connsiteY4" fmla="*/ 18874 h 127713"/>
              <a:gd name="connsiteX5" fmla="*/ 63857 w 127713"/>
              <a:gd name="connsiteY5" fmla="*/ 0 h 127713"/>
              <a:gd name="connsiteX6" fmla="*/ 0 w 127713"/>
              <a:gd name="connsiteY6" fmla="*/ 63857 h 127713"/>
              <a:gd name="connsiteX7" fmla="*/ 63857 w 127713"/>
              <a:gd name="connsiteY7" fmla="*/ 127713 h 127713"/>
              <a:gd name="connsiteX8" fmla="*/ 127713 w 127713"/>
              <a:gd name="connsiteY8" fmla="*/ 63857 h 127713"/>
              <a:gd name="connsiteX9" fmla="*/ 63857 w 127713"/>
              <a:gd name="connsiteY9" fmla="*/ 0 h 12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3">
                <a:moveTo>
                  <a:pt x="63857" y="18874"/>
                </a:moveTo>
                <a:cubicBezTo>
                  <a:pt x="88700" y="18874"/>
                  <a:pt x="108839" y="39013"/>
                  <a:pt x="108839" y="63857"/>
                </a:cubicBezTo>
                <a:cubicBezTo>
                  <a:pt x="108839" y="88700"/>
                  <a:pt x="88700" y="108839"/>
                  <a:pt x="63857" y="108839"/>
                </a:cubicBezTo>
                <a:cubicBezTo>
                  <a:pt x="39013" y="108839"/>
                  <a:pt x="18874" y="88700"/>
                  <a:pt x="18874" y="63857"/>
                </a:cubicBezTo>
                <a:cubicBezTo>
                  <a:pt x="18898" y="39023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3"/>
                  <a:pt x="63857" y="127713"/>
                </a:cubicBezTo>
                <a:cubicBezTo>
                  <a:pt x="99124" y="127713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137906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34120D15-E48C-4FBE-BB95-24DB36D9F45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366432" y="2530058"/>
            <a:ext cx="3707972" cy="3707971"/>
          </a:xfrm>
          <a:custGeom>
            <a:avLst/>
            <a:gdLst>
              <a:gd name="connsiteX0" fmla="*/ 1853986 w 3707972"/>
              <a:gd name="connsiteY0" fmla="*/ 0 h 3707971"/>
              <a:gd name="connsiteX1" fmla="*/ 3707972 w 3707972"/>
              <a:gd name="connsiteY1" fmla="*/ 1853986 h 3707971"/>
              <a:gd name="connsiteX2" fmla="*/ 2043545 w 3707972"/>
              <a:gd name="connsiteY2" fmla="*/ 3698400 h 3707971"/>
              <a:gd name="connsiteX3" fmla="*/ 1854006 w 3707972"/>
              <a:gd name="connsiteY3" fmla="*/ 3707971 h 3707971"/>
              <a:gd name="connsiteX4" fmla="*/ 1853966 w 3707972"/>
              <a:gd name="connsiteY4" fmla="*/ 3707971 h 3707971"/>
              <a:gd name="connsiteX5" fmla="*/ 1664427 w 3707972"/>
              <a:gd name="connsiteY5" fmla="*/ 3698400 h 3707971"/>
              <a:gd name="connsiteX6" fmla="*/ 0 w 3707972"/>
              <a:gd name="connsiteY6" fmla="*/ 1853986 h 3707971"/>
              <a:gd name="connsiteX7" fmla="*/ 1853986 w 3707972"/>
              <a:gd name="connsiteY7" fmla="*/ 0 h 3707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07972" h="3707971">
                <a:moveTo>
                  <a:pt x="1853986" y="0"/>
                </a:moveTo>
                <a:cubicBezTo>
                  <a:pt x="2877914" y="0"/>
                  <a:pt x="3707972" y="830058"/>
                  <a:pt x="3707972" y="1853986"/>
                </a:cubicBezTo>
                <a:cubicBezTo>
                  <a:pt x="3707972" y="2813919"/>
                  <a:pt x="2978429" y="3603458"/>
                  <a:pt x="2043545" y="3698400"/>
                </a:cubicBezTo>
                <a:lnTo>
                  <a:pt x="1854006" y="3707971"/>
                </a:lnTo>
                <a:lnTo>
                  <a:pt x="1853966" y="3707971"/>
                </a:lnTo>
                <a:lnTo>
                  <a:pt x="1664427" y="3698400"/>
                </a:lnTo>
                <a:cubicBezTo>
                  <a:pt x="729543" y="3603458"/>
                  <a:pt x="0" y="2813919"/>
                  <a:pt x="0" y="1853986"/>
                </a:cubicBezTo>
                <a:cubicBezTo>
                  <a:pt x="0" y="830058"/>
                  <a:pt x="830058" y="0"/>
                  <a:pt x="1853986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02936" y="585216"/>
            <a:ext cx="5833872" cy="2276856"/>
          </a:xfrm>
        </p:spPr>
        <p:txBody>
          <a:bodyPr rtlCol="0" anchor="b"/>
          <a:lstStyle>
            <a:lvl1pPr algn="r">
              <a:defRPr sz="6000" b="1" cap="all" spc="40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368" y="201168"/>
            <a:ext cx="274320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548640" y="1938528"/>
            <a:ext cx="278892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201168"/>
            <a:ext cx="274320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D8DA9DAA-006C-4F4B-980E-E3DF019B24E2}" type="slidenum">
              <a:rPr lang="en-GB" noProof="0" smtClean="0"/>
              <a:pPr/>
              <a:t>‹#›</a:t>
            </a:fld>
            <a:endParaRPr lang="en-GB" noProof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3AE7F8D-AE68-4A83-BAB5-3A97D473CE3C}"/>
              </a:ext>
            </a:extLst>
          </p:cNvPr>
          <p:cNvCxnSpPr>
            <a:cxnSpLocks/>
          </p:cNvCxnSpPr>
          <p:nvPr userDrawn="1"/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928810C-E773-43AE-A2A1-4073955CC8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02936" y="3127248"/>
            <a:ext cx="5833872" cy="3118104"/>
          </a:xfrm>
        </p:spPr>
        <p:txBody>
          <a:bodyPr rtlCol="0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11" name="Graphic 12">
            <a:extLst>
              <a:ext uri="{FF2B5EF4-FFF2-40B4-BE49-F238E27FC236}">
                <a16:creationId xmlns:a16="http://schemas.microsoft.com/office/drawing/2014/main" id="{EA1B6985-3E5A-40F4-9268-D4AB3BBF8C91}"/>
              </a:ext>
            </a:extLst>
          </p:cNvPr>
          <p:cNvSpPr/>
          <p:nvPr userDrawn="1"/>
        </p:nvSpPr>
        <p:spPr>
          <a:xfrm>
            <a:off x="4745394" y="276027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13" name="Graphic 13">
            <a:extLst>
              <a:ext uri="{FF2B5EF4-FFF2-40B4-BE49-F238E27FC236}">
                <a16:creationId xmlns:a16="http://schemas.microsoft.com/office/drawing/2014/main" id="{338BC906-9D03-4280-85E8-21A81BC21D73}"/>
              </a:ext>
            </a:extLst>
          </p:cNvPr>
          <p:cNvSpPr/>
          <p:nvPr userDrawn="1"/>
        </p:nvSpPr>
        <p:spPr>
          <a:xfrm>
            <a:off x="4386614" y="2530982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17" name="Graphic 15">
            <a:extLst>
              <a:ext uri="{FF2B5EF4-FFF2-40B4-BE49-F238E27FC236}">
                <a16:creationId xmlns:a16="http://schemas.microsoft.com/office/drawing/2014/main" id="{C5C06D53-C9F6-47E8-BFE1-B8193A1AED8B}"/>
              </a:ext>
            </a:extLst>
          </p:cNvPr>
          <p:cNvSpPr/>
          <p:nvPr userDrawn="1"/>
        </p:nvSpPr>
        <p:spPr>
          <a:xfrm>
            <a:off x="1669987" y="6031572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490768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E62FC6D8-DD87-4B93-8491-43C84EE63FE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51965" y="1665520"/>
            <a:ext cx="4266960" cy="4266968"/>
          </a:xfrm>
          <a:custGeom>
            <a:avLst/>
            <a:gdLst>
              <a:gd name="connsiteX0" fmla="*/ 2133823 w 4266960"/>
              <a:gd name="connsiteY0" fmla="*/ 0 h 4266968"/>
              <a:gd name="connsiteX1" fmla="*/ 4256628 w 4266960"/>
              <a:gd name="connsiteY1" fmla="*/ 1915652 h 4266968"/>
              <a:gd name="connsiteX2" fmla="*/ 4266960 w 4266960"/>
              <a:gd name="connsiteY2" fmla="*/ 2120258 h 4266968"/>
              <a:gd name="connsiteX3" fmla="*/ 4266960 w 4266960"/>
              <a:gd name="connsiteY3" fmla="*/ 2147389 h 4266968"/>
              <a:gd name="connsiteX4" fmla="*/ 4256628 w 4266960"/>
              <a:gd name="connsiteY4" fmla="*/ 2351994 h 4266968"/>
              <a:gd name="connsiteX5" fmla="*/ 2351994 w 4266960"/>
              <a:gd name="connsiteY5" fmla="*/ 4256629 h 4266968"/>
              <a:gd name="connsiteX6" fmla="*/ 2147230 w 4266960"/>
              <a:gd name="connsiteY6" fmla="*/ 4266968 h 4266968"/>
              <a:gd name="connsiteX7" fmla="*/ 2120416 w 4266960"/>
              <a:gd name="connsiteY7" fmla="*/ 4266968 h 4266968"/>
              <a:gd name="connsiteX8" fmla="*/ 1915652 w 4266960"/>
              <a:gd name="connsiteY8" fmla="*/ 4256629 h 4266968"/>
              <a:gd name="connsiteX9" fmla="*/ 0 w 4266960"/>
              <a:gd name="connsiteY9" fmla="*/ 2133823 h 4266968"/>
              <a:gd name="connsiteX10" fmla="*/ 2133823 w 4266960"/>
              <a:gd name="connsiteY10" fmla="*/ 0 h 426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66960" h="4266968">
                <a:moveTo>
                  <a:pt x="2133823" y="0"/>
                </a:moveTo>
                <a:cubicBezTo>
                  <a:pt x="3238644" y="0"/>
                  <a:pt x="4147355" y="839660"/>
                  <a:pt x="4256628" y="1915652"/>
                </a:cubicBezTo>
                <a:lnTo>
                  <a:pt x="4266960" y="2120258"/>
                </a:lnTo>
                <a:lnTo>
                  <a:pt x="4266960" y="2147389"/>
                </a:lnTo>
                <a:lnTo>
                  <a:pt x="4256628" y="2351994"/>
                </a:lnTo>
                <a:cubicBezTo>
                  <a:pt x="4154640" y="3356254"/>
                  <a:pt x="3356253" y="4154640"/>
                  <a:pt x="2351994" y="4256629"/>
                </a:cubicBezTo>
                <a:lnTo>
                  <a:pt x="2147230" y="4266968"/>
                </a:lnTo>
                <a:lnTo>
                  <a:pt x="2120416" y="4266968"/>
                </a:lnTo>
                <a:lnTo>
                  <a:pt x="1915652" y="4256629"/>
                </a:lnTo>
                <a:cubicBezTo>
                  <a:pt x="839660" y="4147356"/>
                  <a:pt x="0" y="3238645"/>
                  <a:pt x="0" y="2133823"/>
                </a:cubicBezTo>
                <a:cubicBezTo>
                  <a:pt x="0" y="955346"/>
                  <a:pt x="955346" y="0"/>
                  <a:pt x="2133823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en-GB" noProof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335024"/>
            <a:ext cx="6190488" cy="1179576"/>
          </a:xfrm>
        </p:spPr>
        <p:txBody>
          <a:bodyPr lIns="91440" tIns="45720" rIns="91440" bIns="45720" rtlCol="0" anchor="b"/>
          <a:lstStyle>
            <a:lvl1pPr>
              <a:defRPr sz="5400"/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392" y="2825496"/>
            <a:ext cx="6190488" cy="3346704"/>
          </a:xfrm>
        </p:spPr>
        <p:txBody>
          <a:bodyPr rtlCol="0"/>
          <a:lstStyle>
            <a:lvl1pPr marL="0" indent="0">
              <a:lnSpc>
                <a:spcPct val="110000"/>
              </a:lnSpc>
              <a:buNone/>
              <a:defRPr sz="2000"/>
            </a:lvl1pPr>
            <a:lvl2pPr marL="228600">
              <a:defRPr sz="1800"/>
            </a:lvl2pPr>
            <a:lvl3pPr marL="457200">
              <a:defRPr sz="1600"/>
            </a:lvl3pPr>
            <a:lvl4pPr marL="685800">
              <a:defRPr sz="1400"/>
            </a:lvl4pPr>
            <a:lvl5pPr>
              <a:defRPr sz="1400"/>
            </a:lvl5pPr>
          </a:lstStyle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7BB2D-4E2C-4490-A2A3-4B68BCC5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rtl="0"/>
            <a:r>
              <a:rPr lang="en-GB" noProof="0"/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64424" y="621792"/>
            <a:ext cx="4114800" cy="365125"/>
          </a:xfrm>
        </p:spPr>
        <p:txBody>
          <a:bodyPr rtlCol="0"/>
          <a:lstStyle>
            <a:lvl1pPr>
              <a:defRPr baseline="0">
                <a:solidFill>
                  <a:schemeClr val="accent2"/>
                </a:solidFill>
              </a:defRPr>
            </a:lvl1pPr>
          </a:lstStyle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rtl="0"/>
            <a:fld id="{D8DA9DAA-006C-4F4B-980E-E3DF019B24E2}" type="slidenum">
              <a:rPr lang="en-GB" noProof="0" smtClean="0"/>
              <a:pPr/>
              <a:t>‹#›</a:t>
            </a:fld>
            <a:endParaRPr lang="en-GB" noProof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A8B3D0E-ED3F-46FA-AE79-5FEFDE9168E3}"/>
              </a:ext>
            </a:extLst>
          </p:cNvPr>
          <p:cNvCxnSpPr>
            <a:cxnSpLocks/>
          </p:cNvCxnSpPr>
          <p:nvPr userDrawn="1"/>
        </p:nvCxnSpPr>
        <p:spPr>
          <a:xfrm>
            <a:off x="0" y="806470"/>
            <a:ext cx="7903723" cy="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08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Graphic 10">
            <a:extLst>
              <a:ext uri="{FF2B5EF4-FFF2-40B4-BE49-F238E27FC236}">
                <a16:creationId xmlns:a16="http://schemas.microsoft.com/office/drawing/2014/main" id="{AAD06B87-D9B2-4F94-B734-A8F039A2033F}"/>
              </a:ext>
            </a:extLst>
          </p:cNvPr>
          <p:cNvSpPr/>
          <p:nvPr userDrawn="1"/>
        </p:nvSpPr>
        <p:spPr>
          <a:xfrm>
            <a:off x="11281590" y="2070656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19" name="Graphic 11">
            <a:extLst>
              <a:ext uri="{FF2B5EF4-FFF2-40B4-BE49-F238E27FC236}">
                <a16:creationId xmlns:a16="http://schemas.microsoft.com/office/drawing/2014/main" id="{BB13A13C-36EA-4B13-9175-C5FE95B34D33}"/>
              </a:ext>
            </a:extLst>
          </p:cNvPr>
          <p:cNvSpPr/>
          <p:nvPr userDrawn="1"/>
        </p:nvSpPr>
        <p:spPr>
          <a:xfrm>
            <a:off x="10969280" y="1780012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897111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Header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63040"/>
            <a:ext cx="9144000" cy="2340864"/>
          </a:xfrm>
        </p:spPr>
        <p:txBody>
          <a:bodyPr rtlCol="0" anchor="b">
            <a:normAutofit/>
          </a:bodyPr>
          <a:lstStyle>
            <a:lvl1pPr algn="ctr">
              <a:defRPr sz="6000" b="1" i="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3858768"/>
            <a:ext cx="9144000" cy="1325880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GB" noProof="0"/>
              <a:t>Click to edit Master subtitle style</a:t>
            </a:r>
          </a:p>
        </p:txBody>
      </p:sp>
      <p:sp>
        <p:nvSpPr>
          <p:cNvPr id="4" name="Graphic 12">
            <a:extLst>
              <a:ext uri="{FF2B5EF4-FFF2-40B4-BE49-F238E27FC236}">
                <a16:creationId xmlns:a16="http://schemas.microsoft.com/office/drawing/2014/main" id="{8A41917E-4B97-447C-98AB-970D625F1DE6}"/>
              </a:ext>
            </a:extLst>
          </p:cNvPr>
          <p:cNvSpPr/>
          <p:nvPr userDrawn="1"/>
        </p:nvSpPr>
        <p:spPr>
          <a:xfrm>
            <a:off x="10772266" y="3054359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5" name="Graphic 13">
            <a:extLst>
              <a:ext uri="{FF2B5EF4-FFF2-40B4-BE49-F238E27FC236}">
                <a16:creationId xmlns:a16="http://schemas.microsoft.com/office/drawing/2014/main" id="{3B3FD238-4561-4AF8-A1F1-185B0CAFE2AC}"/>
              </a:ext>
            </a:extLst>
          </p:cNvPr>
          <p:cNvSpPr/>
          <p:nvPr userDrawn="1"/>
        </p:nvSpPr>
        <p:spPr>
          <a:xfrm>
            <a:off x="10724364" y="2515838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6" name="Graphic 15">
            <a:extLst>
              <a:ext uri="{FF2B5EF4-FFF2-40B4-BE49-F238E27FC236}">
                <a16:creationId xmlns:a16="http://schemas.microsoft.com/office/drawing/2014/main" id="{BAB9414C-AE69-4648-873E-9CE6B2DF8A71}"/>
              </a:ext>
            </a:extLst>
          </p:cNvPr>
          <p:cNvSpPr/>
          <p:nvPr userDrawn="1"/>
        </p:nvSpPr>
        <p:spPr>
          <a:xfrm>
            <a:off x="11024834" y="2787572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7" name="Graphic 22">
            <a:extLst>
              <a:ext uri="{FF2B5EF4-FFF2-40B4-BE49-F238E27FC236}">
                <a16:creationId xmlns:a16="http://schemas.microsoft.com/office/drawing/2014/main" id="{3BF75235-4E6E-4184-82A5-EE6FE7993BBC}"/>
              </a:ext>
            </a:extLst>
          </p:cNvPr>
          <p:cNvSpPr/>
          <p:nvPr userDrawn="1"/>
        </p:nvSpPr>
        <p:spPr>
          <a:xfrm>
            <a:off x="1261869" y="2633448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chemeClr val="bg1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11" name="Graphic 21">
            <a:extLst>
              <a:ext uri="{FF2B5EF4-FFF2-40B4-BE49-F238E27FC236}">
                <a16:creationId xmlns:a16="http://schemas.microsoft.com/office/drawing/2014/main" id="{E66FE37C-2F4B-42DA-BFF6-92DD00BDC49B}"/>
              </a:ext>
            </a:extLst>
          </p:cNvPr>
          <p:cNvSpPr/>
          <p:nvPr userDrawn="1"/>
        </p:nvSpPr>
        <p:spPr>
          <a:xfrm>
            <a:off x="1064053" y="3083338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chemeClr val="bg1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13" name="Graphic 23">
            <a:extLst>
              <a:ext uri="{FF2B5EF4-FFF2-40B4-BE49-F238E27FC236}">
                <a16:creationId xmlns:a16="http://schemas.microsoft.com/office/drawing/2014/main" id="{DDD38822-731A-48DA-A8A0-FBBAF7A6D65D}"/>
              </a:ext>
            </a:extLst>
          </p:cNvPr>
          <p:cNvSpPr/>
          <p:nvPr userDrawn="1"/>
        </p:nvSpPr>
        <p:spPr>
          <a:xfrm>
            <a:off x="1413405" y="3492870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chemeClr val="bg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442482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sz="5400"/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en-GB" noProof="0" smtClean="0"/>
              <a:t>‹#›</a:t>
            </a:fld>
            <a:endParaRPr lang="en-GB" noProof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05CAAB-DBA2-4548-AD5F-01BB97FBB207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1745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91656" y="841248"/>
            <a:ext cx="4434840" cy="3236976"/>
          </a:xfrm>
        </p:spPr>
        <p:txBody>
          <a:bodyPr rtlCol="0" anchor="b"/>
          <a:lstStyle>
            <a:lvl1pPr algn="l">
              <a:lnSpc>
                <a:spcPct val="110000"/>
              </a:lnSpc>
              <a:spcBef>
                <a:spcPts val="1000"/>
              </a:spcBef>
              <a:defRPr sz="3600" b="0" i="0" cap="none" baseline="0"/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91655" y="4498848"/>
            <a:ext cx="4434835" cy="510474"/>
          </a:xfrm>
        </p:spPr>
        <p:txBody>
          <a:bodyPr rtlCol="0"/>
          <a:lstStyle>
            <a:lvl1pPr marL="0" indent="0" algn="l">
              <a:lnSpc>
                <a:spcPct val="110000"/>
              </a:lnSpc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GB" noProof="0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811512" y="1591056"/>
            <a:ext cx="3547872" cy="365125"/>
          </a:xfrm>
        </p:spPr>
        <p:txBody>
          <a:bodyPr rtlCol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rtl="0"/>
            <a:fld id="{D8DA9DAA-006C-4F4B-980E-E3DF019B24E2}" type="slidenum">
              <a:rPr lang="en-GB" noProof="0" smtClean="0"/>
              <a:pPr/>
              <a:t>‹#›</a:t>
            </a:fld>
            <a:endParaRPr lang="en-GB" noProof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939C974-0ED4-4915-BBF7-1FB00C18AD45}"/>
              </a:ext>
            </a:extLst>
          </p:cNvPr>
          <p:cNvCxnSpPr>
            <a:cxnSpLocks/>
          </p:cNvCxnSpPr>
          <p:nvPr userDrawn="1"/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515930B2-E36D-4D05-A6B3-CA1BF61D50CC}"/>
              </a:ext>
            </a:extLst>
          </p:cNvPr>
          <p:cNvSpPr/>
          <p:nvPr userDrawn="1"/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CEC7E0F-60E8-418B-978D-C607C82E97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83464" y="301752"/>
            <a:ext cx="5221224" cy="6263640"/>
          </a:xfrm>
        </p:spPr>
        <p:txBody>
          <a:bodyPr rtlCol="0"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299048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365125"/>
            <a:ext cx="10771632" cy="1325563"/>
          </a:xfrm>
        </p:spPr>
        <p:txBody>
          <a:bodyPr rtlCol="0"/>
          <a:lstStyle>
            <a:lvl1pPr>
              <a:defRPr sz="5400" b="1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72" y="1825625"/>
            <a:ext cx="10771632" cy="4351338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7BB2D-4E2C-4490-A2A3-4B68BCC5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368" y="6356350"/>
            <a:ext cx="274320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03920" y="841248"/>
            <a:ext cx="3630168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D8DA9DAA-006C-4F4B-980E-E3DF019B24E2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9" name="Graphic 22">
            <a:extLst>
              <a:ext uri="{FF2B5EF4-FFF2-40B4-BE49-F238E27FC236}">
                <a16:creationId xmlns:a16="http://schemas.microsoft.com/office/drawing/2014/main" id="{4EADA2ED-8A8C-4D17-8798-F26BF3B4CE25}"/>
              </a:ext>
            </a:extLst>
          </p:cNvPr>
          <p:cNvSpPr/>
          <p:nvPr userDrawn="1"/>
        </p:nvSpPr>
        <p:spPr>
          <a:xfrm>
            <a:off x="11202264" y="344083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chemeClr val="bg1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11" name="Graphic 23">
            <a:extLst>
              <a:ext uri="{FF2B5EF4-FFF2-40B4-BE49-F238E27FC236}">
                <a16:creationId xmlns:a16="http://schemas.microsoft.com/office/drawing/2014/main" id="{54AB3A25-6605-4446-9E53-ACEECD25E27B}"/>
              </a:ext>
            </a:extLst>
          </p:cNvPr>
          <p:cNvSpPr/>
          <p:nvPr userDrawn="1"/>
        </p:nvSpPr>
        <p:spPr>
          <a:xfrm>
            <a:off x="11563141" y="590910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chemeClr val="bg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22263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57166-6921-4546-BA2C-99E464681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B9122-6371-4049-B57A-33DED7DA2F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44752" y="1825625"/>
            <a:ext cx="4553712" cy="4351338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14555D-0753-4312-A26B-2338813F9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84848" y="1825625"/>
            <a:ext cx="4553712" cy="4351338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FB7E8F4-3FB3-45AB-A381-9093CA95AAE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Graphic 15">
            <a:extLst>
              <a:ext uri="{FF2B5EF4-FFF2-40B4-BE49-F238E27FC236}">
                <a16:creationId xmlns:a16="http://schemas.microsoft.com/office/drawing/2014/main" id="{D8685329-C6A1-4CB4-8AAE-150D0341F6A2}"/>
              </a:ext>
            </a:extLst>
          </p:cNvPr>
          <p:cNvSpPr/>
          <p:nvPr userDrawn="1"/>
        </p:nvSpPr>
        <p:spPr>
          <a:xfrm>
            <a:off x="10508317" y="49220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12" name="Graphic 16">
            <a:extLst>
              <a:ext uri="{FF2B5EF4-FFF2-40B4-BE49-F238E27FC236}">
                <a16:creationId xmlns:a16="http://schemas.microsoft.com/office/drawing/2014/main" id="{83CE1DAA-30A3-41AE-8AE1-A7EE5C48A6F3}"/>
              </a:ext>
            </a:extLst>
          </p:cNvPr>
          <p:cNvSpPr/>
          <p:nvPr userDrawn="1"/>
        </p:nvSpPr>
        <p:spPr>
          <a:xfrm>
            <a:off x="11477944" y="105558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14" name="Graphic 14">
            <a:extLst>
              <a:ext uri="{FF2B5EF4-FFF2-40B4-BE49-F238E27FC236}">
                <a16:creationId xmlns:a16="http://schemas.microsoft.com/office/drawing/2014/main" id="{065162DD-7ACB-4F9C-90DD-24C743035892}"/>
              </a:ext>
            </a:extLst>
          </p:cNvPr>
          <p:cNvSpPr/>
          <p:nvPr userDrawn="1"/>
        </p:nvSpPr>
        <p:spPr>
          <a:xfrm>
            <a:off x="11241555" y="44663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205288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DA4224-F4E4-47A4-ACF7-23174939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679907-DC49-4B86-A34C-C97DBC26A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Quarter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BC8A0-34FC-4B6E-B42B-A721267D89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en-GB" noProof="0"/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AC0B6-4CC4-4E41-8A4D-F62E17F28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0E9BD-90BD-46AE-8A0D-06796ADB7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D8DA9DAA-006C-4F4B-980E-E3DF019B24E2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999713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08" r:id="rId2"/>
    <p:sldLayoutId id="2147483717" r:id="rId3"/>
    <p:sldLayoutId id="2147483710" r:id="rId4"/>
    <p:sldLayoutId id="2147483709" r:id="rId5"/>
    <p:sldLayoutId id="2147483698" r:id="rId6"/>
    <p:sldLayoutId id="2147483713" r:id="rId7"/>
    <p:sldLayoutId id="2147483712" r:id="rId8"/>
    <p:sldLayoutId id="2147483700" r:id="rId9"/>
    <p:sldLayoutId id="2147483701" r:id="rId10"/>
    <p:sldLayoutId id="2147483716" r:id="rId11"/>
    <p:sldLayoutId id="2147483714" r:id="rId12"/>
    <p:sldLayoutId id="2147483715" r:id="rId13"/>
    <p:sldLayoutId id="2147483702" r:id="rId14"/>
    <p:sldLayoutId id="2147483703" r:id="rId15"/>
    <p:sldLayoutId id="2147483704" r:id="rId16"/>
    <p:sldLayoutId id="2147483705" r:id="rId1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karen-anne.wong@sydney.edu.a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Karen-anne.wong@sydney.edu.au" TargetMode="External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microsoft.com/office/2011/relationships/webextension" Target="../webextensions/webextension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microsoft.com/office/2011/relationships/webextension" Target="../webextensions/webextension2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udlguidelines.cast.org/action-expression/expression-communication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anvas.sydney.edu.au/courses/55009/pages/assessment-design-supporting-equity-and-diverse-expression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hyperlink" Target="https://youtu.be/T2GdpIvHxnM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udlguidelines.cast.org/engagement/emotional-capacity/empathy-restorative-practice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9968B-2619-4F71-AB00-4C493E1208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4543" y="-117571"/>
            <a:ext cx="10765969" cy="3263541"/>
          </a:xfrm>
        </p:spPr>
        <p:txBody>
          <a:bodyPr rtlCol="0">
            <a:normAutofit/>
          </a:bodyPr>
          <a:lstStyle/>
          <a:p>
            <a:r>
              <a:rPr lang="en-GB" b="0" dirty="0"/>
              <a:t>Empowering Students as Co-Designers:</a:t>
            </a:r>
            <a:br>
              <a:rPr lang="en-GB" b="0" dirty="0"/>
            </a:br>
            <a:r>
              <a:rPr lang="en-GB" sz="4000" b="0" dirty="0"/>
              <a:t>Innovative Assessment Design for Equity and Engagement</a:t>
            </a:r>
            <a:endParaRPr lang="en-GB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F14073-9F68-4B7E-A576-26899D58C7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en-GB" dirty="0"/>
              <a:t>Dr Karen-Anne Wong</a:t>
            </a:r>
          </a:p>
          <a:p>
            <a:pPr rtl="0"/>
            <a:r>
              <a:rPr lang="en-GB" dirty="0">
                <a:hlinkClick r:id="rId3"/>
              </a:rPr>
              <a:t>karen-anne.wong@sydney.edu.au</a:t>
            </a:r>
            <a:endParaRPr lang="en-GB" sz="2000" dirty="0">
              <a:solidFill>
                <a:schemeClr val="bg1"/>
              </a:solidFill>
            </a:endParaRPr>
          </a:p>
          <a:p>
            <a:pPr rt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7698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FB28F-C9D7-439B-B863-44B4E851A0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r>
              <a:rPr lang="en-GB" spc="400" dirty="0"/>
              <a:t>Summary</a:t>
            </a:r>
            <a:endParaRPr lang="en-GB" dirty="0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50061247-EA4F-4DFA-AFCE-648487762C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en-GB" dirty="0"/>
              <a:t>Multi-model assessments help foster a more inclusive and equitable learning environment. </a:t>
            </a:r>
          </a:p>
          <a:p>
            <a:pPr rtl="0"/>
            <a:r>
              <a:rPr lang="en-GB" dirty="0"/>
              <a:t>When optimised for choice, and scaffolded with collaborative, action-oriented feedback, they help students cultivate joy and play.</a:t>
            </a:r>
          </a:p>
          <a:p>
            <a:pPr rtl="0"/>
            <a:r>
              <a:rPr lang="en-GB" dirty="0"/>
              <a:t>Students learn to express themselves with critical competencies beyond the traditional essay format.</a:t>
            </a:r>
          </a:p>
        </p:txBody>
      </p:sp>
      <p:pic>
        <p:nvPicPr>
          <p:cNvPr id="18" name="Picture Placeholder 17" descr="mountains at sunset">
            <a:extLst>
              <a:ext uri="{FF2B5EF4-FFF2-40B4-BE49-F238E27FC236}">
                <a16:creationId xmlns:a16="http://schemas.microsoft.com/office/drawing/2014/main" id="{B503D699-E643-4969-9463-5C6331D0C86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" b="177"/>
          <a:stretch/>
        </p:blipFill>
        <p:spPr/>
      </p:pic>
      <p:pic>
        <p:nvPicPr>
          <p:cNvPr id="20" name="Picture Placeholder 19" descr="mountains at sunset">
            <a:extLst>
              <a:ext uri="{FF2B5EF4-FFF2-40B4-BE49-F238E27FC236}">
                <a16:creationId xmlns:a16="http://schemas.microsoft.com/office/drawing/2014/main" id="{B8714555-7486-4DD7-A96C-52C276483584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pic>
        <p:nvPicPr>
          <p:cNvPr id="22" name="Picture Placeholder 21" descr="mountains under near dusk sky">
            <a:extLst>
              <a:ext uri="{FF2B5EF4-FFF2-40B4-BE49-F238E27FC236}">
                <a16:creationId xmlns:a16="http://schemas.microsoft.com/office/drawing/2014/main" id="{D8AC51EB-1C22-4303-8354-FC97950C7DE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249ACE4E-0038-4BA2-8883-8C3F73B79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en-GB" dirty="0"/>
              <a:t>Empowering Students as </a:t>
            </a:r>
          </a:p>
          <a:p>
            <a:r>
              <a:rPr lang="en-GB" dirty="0"/>
              <a:t>Co-Designers</a:t>
            </a:r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9A686A52-7630-4675-B383-8C2AD252E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en-GB" smtClean="0"/>
              <a:pPr rtl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47726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F777B66-94CB-491C-AC6B-BDAC98E21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dirty="0"/>
              <a:t>Thank you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2AF1107-8D35-4E35-93C7-D3640946F7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/>
          <a:p>
            <a:pPr rtl="0"/>
            <a:r>
              <a:rPr lang="en-GB" dirty="0"/>
              <a:t>Dr Karen-Anne Wong</a:t>
            </a:r>
          </a:p>
          <a:p>
            <a:pPr rtl="0"/>
            <a:r>
              <a:rPr lang="en-GB" dirty="0">
                <a:hlinkClick r:id="rId3"/>
              </a:rPr>
              <a:t>karen-anne.wong@sydney.edu.au</a:t>
            </a:r>
            <a:endParaRPr lang="en-GB" dirty="0"/>
          </a:p>
          <a:p>
            <a:pPr rtl="0"/>
            <a:endParaRPr lang="en-GB" dirty="0"/>
          </a:p>
        </p:txBody>
      </p:sp>
      <p:sp>
        <p:nvSpPr>
          <p:cNvPr id="22" name="Date Placeholder 21">
            <a:extLst>
              <a:ext uri="{FF2B5EF4-FFF2-40B4-BE49-F238E27FC236}">
                <a16:creationId xmlns:a16="http://schemas.microsoft.com/office/drawing/2014/main" id="{692474E6-3035-46B8-9C05-9B4204E8E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n-GB" dirty="0"/>
              <a:t>26/06/2025</a:t>
            </a:r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DE8D546E-0F46-4CC0-B2B1-8B2430D00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en-GB" dirty="0"/>
              <a:t>Empowering Students as Co-Designers</a:t>
            </a:r>
          </a:p>
        </p:txBody>
      </p:sp>
      <p:pic>
        <p:nvPicPr>
          <p:cNvPr id="9" name="Picture Placeholder 8" descr="mountains at sunset">
            <a:extLst>
              <a:ext uri="{FF2B5EF4-FFF2-40B4-BE49-F238E27FC236}">
                <a16:creationId xmlns:a16="http://schemas.microsoft.com/office/drawing/2014/main" id="{C82DA925-978C-48A9-98AD-0653B7A3D2D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pic>
        <p:nvPicPr>
          <p:cNvPr id="11" name="Picture Placeholder 10" descr="mountains at sunset">
            <a:extLst>
              <a:ext uri="{FF2B5EF4-FFF2-40B4-BE49-F238E27FC236}">
                <a16:creationId xmlns:a16="http://schemas.microsoft.com/office/drawing/2014/main" id="{E63B7C3F-04A4-43F6-881D-FA11061CBAFA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" b="347"/>
          <a:stretch/>
        </p:blipFill>
        <p:spPr/>
      </p:pic>
      <p:pic>
        <p:nvPicPr>
          <p:cNvPr id="15" name="Picture Placeholder 14" descr="mountains under near dusk sky">
            <a:extLst>
              <a:ext uri="{FF2B5EF4-FFF2-40B4-BE49-F238E27FC236}">
                <a16:creationId xmlns:a16="http://schemas.microsoft.com/office/drawing/2014/main" id="{3D15FDC1-74B5-4FD8-BD17-0E2502C411A6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pic>
        <p:nvPicPr>
          <p:cNvPr id="13" name="Picture Placeholder 12" descr="mountains under the night sky just before dawn">
            <a:extLst>
              <a:ext uri="{FF2B5EF4-FFF2-40B4-BE49-F238E27FC236}">
                <a16:creationId xmlns:a16="http://schemas.microsoft.com/office/drawing/2014/main" id="{E02C4914-F076-4415-9C5D-A9BDB6CC6110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5D838446-B95D-4AB7-B8CA-D5804BB79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en-GB" smtClean="0"/>
              <a:pPr rtl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7313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C25F72-F9A7-42F9-9720-0801ED77D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dirty="0"/>
              <a:t>26/06/2025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DDBBC93-70DF-4E4E-98E3-08124185A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r>
              <a:rPr lang="en-GB" b="0" dirty="0"/>
              <a:t>diverse assessment options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DE74E9-AA78-46C1-845A-0B72FA8AF3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/>
          <a:p>
            <a:r>
              <a:rPr lang="en-GB" dirty="0"/>
              <a:t>UDL Principles </a:t>
            </a:r>
            <a:endParaRPr lang="en-GB" sz="1800" dirty="0">
              <a:solidFill>
                <a:schemeClr val="bg1"/>
              </a:solidFill>
            </a:endParaRPr>
          </a:p>
          <a:p>
            <a:r>
              <a:rPr lang="en-GB" dirty="0"/>
              <a:t>Student Submissions and Interviews</a:t>
            </a:r>
          </a:p>
          <a:p>
            <a:r>
              <a:rPr lang="en-GB" sz="1800" dirty="0">
                <a:solidFill>
                  <a:schemeClr val="bg1"/>
                </a:solidFill>
              </a:rPr>
              <a:t>Peer Review and In-Class Workshopping 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EDFC2F-FF0A-4EC9-A0BB-0AA2B1E6B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dirty="0"/>
              <a:t>Empowering Students as Co-Designers</a:t>
            </a:r>
          </a:p>
        </p:txBody>
      </p:sp>
      <p:pic>
        <p:nvPicPr>
          <p:cNvPr id="6" name="Picture Placeholder 5" descr="mountains at sunset">
            <a:extLst>
              <a:ext uri="{FF2B5EF4-FFF2-40B4-BE49-F238E27FC236}">
                <a16:creationId xmlns:a16="http://schemas.microsoft.com/office/drawing/2014/main" id="{4642631A-6ABE-41EA-A308-9CF1230F142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CF8D89-56D9-4E2B-9838-07DFB6E9D2B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en-GB" smtClean="0"/>
              <a:pPr rtl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3598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8461D18-8894-9D31-A930-7E209E98F3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919" y="-657546"/>
            <a:ext cx="12031038" cy="65754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AU" sz="2400" dirty="0">
                <a:solidFill>
                  <a:schemeClr val="tx1"/>
                </a:solidFill>
              </a:rPr>
              <a:t>What assessment modes have you used before?</a:t>
            </a:r>
          </a:p>
        </p:txBody>
      </p:sp>
      <mc:AlternateContent xmlns:mc="http://schemas.openxmlformats.org/markup-compatibility/2006" xmlns:we="http://schemas.microsoft.com/office/webextensions/webextension/2010/11" xmlns:pca="http://schemas.microsoft.com/office/powerpoint/2013/contentapp">
        <mc:Choice Requires="we pca">
          <p:graphicFrame>
            <p:nvGraphicFramePr>
              <p:cNvPr id="4" name="Add-in 3" descr="Word cloud showing: creative, fast, transpiration, bold, leader, focus, inspiration">
                <a:extLst>
                  <a:ext uri="{FF2B5EF4-FFF2-40B4-BE49-F238E27FC236}">
                    <a16:creationId xmlns:a16="http://schemas.microsoft.com/office/drawing/2014/main" id="{141B7082-241B-6927-B401-825CAF731FB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50726369"/>
                  </p:ext>
                </p:extLst>
              </p:nvPr>
            </p:nvGraphicFramePr>
            <p:xfrm>
              <a:off x="185057" y="163286"/>
              <a:ext cx="11821886" cy="6444343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4" name="Add-in 3" descr="Word cloud showing: creative, fast, transpiration, bold, leader, focus, inspiration">
                <a:extLst>
                  <a:ext uri="{FF2B5EF4-FFF2-40B4-BE49-F238E27FC236}">
                    <a16:creationId xmlns:a16="http://schemas.microsoft.com/office/drawing/2014/main" id="{141B7082-241B-6927-B401-825CAF731FB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5057" y="163286"/>
                <a:ext cx="11821886" cy="644434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25472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2FB0B-15EC-453B-BC9B-69AD35DDCE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2600" y="962298"/>
            <a:ext cx="9144000" cy="2340864"/>
          </a:xfrm>
        </p:spPr>
        <p:txBody>
          <a:bodyPr rtlCol="0"/>
          <a:lstStyle/>
          <a:p>
            <a:pPr rtl="0"/>
            <a:r>
              <a:rPr lang="en-GB" spc="400" dirty="0">
                <a:latin typeface="+mn-lt"/>
              </a:rPr>
              <a:t>Multi-modal assessments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408798-0DB3-46BF-880E-7BB904D700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2600" y="3457957"/>
            <a:ext cx="9144000" cy="1325880"/>
          </a:xfrm>
        </p:spPr>
        <p:txBody>
          <a:bodyPr rtlCol="0"/>
          <a:lstStyle/>
          <a:p>
            <a:r>
              <a:rPr lang="en-GB" dirty="0"/>
              <a:t>traditional essay, a photo essay, or a non-conventional multi-media project (such as a podcast, film or video, website, or creative work)</a:t>
            </a:r>
          </a:p>
        </p:txBody>
      </p:sp>
    </p:spTree>
    <p:extLst>
      <p:ext uri="{BB962C8B-B14F-4D97-AF65-F5344CB8AC3E}">
        <p14:creationId xmlns:p14="http://schemas.microsoft.com/office/powerpoint/2010/main" val="2227882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43379CB-1D1E-7B71-2710-F15DC4F08CE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801688"/>
            <a:ext cx="12192000" cy="801688"/>
          </a:xfrm>
        </p:spPr>
        <p:txBody>
          <a:bodyPr>
            <a:normAutofit/>
          </a:bodyPr>
          <a:lstStyle/>
          <a:p>
            <a:r>
              <a:rPr lang="en-GB" sz="2400" b="1" cap="all" dirty="0"/>
              <a:t>What do you think will happen if you give students this kind of choice in assessments?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8382C7-F2D3-A3EB-7022-8B8B1CC7CAB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8DA9DAA-006C-4F4B-980E-E3DF019B24E2}" type="slidenum">
              <a:rPr lang="en-GB" noProof="0" smtClean="0"/>
              <a:pPr rtl="0"/>
              <a:t>5</a:t>
            </a:fld>
            <a:endParaRPr lang="en-GB" noProof="0"/>
          </a:p>
        </p:txBody>
      </p:sp>
      <mc:AlternateContent xmlns:mc="http://schemas.openxmlformats.org/markup-compatibility/2006" xmlns:we="http://schemas.microsoft.com/office/webextensions/webextension/2010/11" xmlns:pca="http://schemas.microsoft.com/office/powerpoint/2013/contentapp">
        <mc:Choice Requires="we pca">
          <p:graphicFrame>
            <p:nvGraphicFramePr>
              <p:cNvPr id="9" name="Add-in 8">
                <a:extLst>
                  <a:ext uri="{FF2B5EF4-FFF2-40B4-BE49-F238E27FC236}">
                    <a16:creationId xmlns:a16="http://schemas.microsoft.com/office/drawing/2014/main" id="{03F86A7F-17CD-C662-C2BB-C52615B012B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47160787"/>
                  </p:ext>
                </p:extLst>
              </p:nvPr>
            </p:nvGraphicFramePr>
            <p:xfrm>
              <a:off x="195943" y="136525"/>
              <a:ext cx="11883281" cy="6584950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9" name="Add-in 8">
                <a:extLst>
                  <a:ext uri="{FF2B5EF4-FFF2-40B4-BE49-F238E27FC236}">
                    <a16:creationId xmlns:a16="http://schemas.microsoft.com/office/drawing/2014/main" id="{03F86A7F-17CD-C662-C2BB-C52615B012B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5943" y="136525"/>
                <a:ext cx="11883281" cy="658495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1697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115FF41-AFA4-4D25-AB42-AB034F4B4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610" y="925512"/>
            <a:ext cx="7011271" cy="1179576"/>
          </a:xfrm>
        </p:spPr>
        <p:txBody>
          <a:bodyPr rtlCol="0">
            <a:normAutofit/>
          </a:bodyPr>
          <a:lstStyle/>
          <a:p>
            <a:r>
              <a:rPr lang="en-GB" sz="4800" spc="400" dirty="0"/>
              <a:t>UDL Considerations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881FA9-F3B0-4912-B0E1-352094195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87650"/>
            <a:ext cx="6190488" cy="4251262"/>
          </a:xfrm>
        </p:spPr>
        <p:txBody>
          <a:bodyPr rtlCol="0">
            <a:normAutofit fontScale="92500" lnSpcReduction="10000"/>
          </a:bodyPr>
          <a:lstStyle/>
          <a:p>
            <a:r>
              <a:rPr lang="en-GB" dirty="0"/>
              <a:t>Optimize choice and autonomy (7.1)</a:t>
            </a:r>
          </a:p>
          <a:p>
            <a:r>
              <a:rPr lang="en-GB" dirty="0"/>
              <a:t>Cultivate multiple ways of knowing and making meaning (3.3)</a:t>
            </a:r>
          </a:p>
          <a:p>
            <a:r>
              <a:rPr lang="en-GB" dirty="0"/>
              <a:t>Use multiple media for communication (5.1)</a:t>
            </a:r>
          </a:p>
          <a:p>
            <a:r>
              <a:rPr lang="en-GB" dirty="0"/>
              <a:t>Build fluencies with graduated support for practice and performance (5.3)</a:t>
            </a:r>
          </a:p>
          <a:p>
            <a:r>
              <a:rPr lang="en-GB" dirty="0"/>
              <a:t>Address biases related to modes of expression and communication (5.4)</a:t>
            </a:r>
          </a:p>
          <a:p>
            <a:r>
              <a:rPr lang="en-GB" dirty="0"/>
              <a:t>Nurture joy and play (7.3)</a:t>
            </a:r>
          </a:p>
          <a:p>
            <a:r>
              <a:rPr lang="en-GB" dirty="0">
                <a:hlinkClick r:id="rId3"/>
              </a:rPr>
              <a:t>https://udlguidelines.cast.org/action-expression/expression-communication/</a:t>
            </a:r>
            <a:r>
              <a:rPr lang="en-GB" dirty="0"/>
              <a:t> </a:t>
            </a:r>
          </a:p>
        </p:txBody>
      </p:sp>
      <p:pic>
        <p:nvPicPr>
          <p:cNvPr id="8" name="Picture Placeholder 7" descr="mountains under the night sky just before dawn">
            <a:extLst>
              <a:ext uri="{FF2B5EF4-FFF2-40B4-BE49-F238E27FC236}">
                <a16:creationId xmlns:a16="http://schemas.microsoft.com/office/drawing/2014/main" id="{B53D1AAB-32B2-4F04-828F-AB1C758AF00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D45C472E-4078-40A0-83A2-652E8356E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n-GB" dirty="0"/>
              <a:t>26/06/2025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A8C7C3A0-5E78-49C8-B8D4-F3DF62B2B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en-GB" dirty="0"/>
              <a:t>Empowering Students as Co-Designers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6AE2454-CE9A-4A6B-AB5A-349E0D967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en-GB" smtClean="0"/>
              <a:pPr rtl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3349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DFB95-2803-4882-8DE6-333A75D372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2742" y="3884746"/>
            <a:ext cx="11070143" cy="2887755"/>
          </a:xfrm>
        </p:spPr>
        <p:txBody>
          <a:bodyPr rtlCol="0">
            <a:normAutofit/>
          </a:bodyPr>
          <a:lstStyle/>
          <a:p>
            <a:r>
              <a:rPr lang="en-GB" sz="2400" dirty="0"/>
              <a:t>Joseph and Rebecca’s thoughts on the course…(thanks to Alessandra!)</a:t>
            </a:r>
            <a:br>
              <a:rPr lang="en-GB" sz="2400" dirty="0"/>
            </a:br>
            <a:r>
              <a:rPr lang="en-GB" sz="2400" dirty="0">
                <a:hlinkClick r:id="rId3"/>
              </a:rPr>
              <a:t>https://canvas.sydney.edu.au/courses/55009/pages/assessment-design-supporting-equity-and-diverse-expression</a:t>
            </a:r>
            <a:r>
              <a:rPr lang="en-GB" sz="2400" dirty="0"/>
              <a:t> </a:t>
            </a:r>
            <a:br>
              <a:rPr lang="en-GB" sz="2400" dirty="0"/>
            </a:br>
            <a:r>
              <a:rPr lang="en-GB" sz="2400" dirty="0"/>
              <a:t>Joseph’s Autoethnographic Film: </a:t>
            </a:r>
            <a:r>
              <a:rPr lang="en-GB" sz="2400" dirty="0">
                <a:hlinkClick r:id="rId4"/>
              </a:rPr>
              <a:t>https://youtu.be/T2GdpIvHxnM</a:t>
            </a:r>
            <a:r>
              <a:rPr lang="en-GB" sz="2400" dirty="0"/>
              <a:t> </a:t>
            </a:r>
            <a:br>
              <a:rPr lang="en-GB" sz="2400" dirty="0"/>
            </a:br>
            <a:r>
              <a:rPr lang="en-GB" sz="2400" dirty="0"/>
              <a:t>Photos are extracts from Rebecca’s photo essay on Parramatta Square</a:t>
            </a:r>
            <a:br>
              <a:rPr lang="en-GB" sz="2000" dirty="0"/>
            </a:br>
            <a:endParaRPr lang="en-GB" sz="2000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2055D38-CE59-4FC4-85CE-CF9DA81D8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en-GB" dirty="0"/>
              <a:t>Empowering Students as </a:t>
            </a:r>
          </a:p>
          <a:p>
            <a:r>
              <a:rPr lang="en-GB" dirty="0"/>
              <a:t>Co-Designers</a:t>
            </a:r>
          </a:p>
        </p:txBody>
      </p:sp>
      <p:pic>
        <p:nvPicPr>
          <p:cNvPr id="1028" name="Picture 4" descr="Picture 3, Picture">
            <a:extLst>
              <a:ext uri="{FF2B5EF4-FFF2-40B4-BE49-F238E27FC236}">
                <a16:creationId xmlns:a16="http://schemas.microsoft.com/office/drawing/2014/main" id="{96B5EF97-6A35-6719-8E8E-2275C74C7A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934" y="694153"/>
            <a:ext cx="6304866" cy="3547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icture 4, Picture">
            <a:extLst>
              <a:ext uri="{FF2B5EF4-FFF2-40B4-BE49-F238E27FC236}">
                <a16:creationId xmlns:a16="http://schemas.microsoft.com/office/drawing/2014/main" id="{9EFE409E-F5BC-87CB-166E-0A9B10F347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61390"/>
            <a:ext cx="6618514" cy="3623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E0D311A-C366-4A86-9404-C0F5CBF9C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en-GB" smtClean="0"/>
              <a:pPr rtl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8099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9DC85-1158-5B0D-6B36-2F1C68DDBC9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76072" y="240667"/>
            <a:ext cx="9517052" cy="156628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Peer Review and In-Class Workshopping</a:t>
            </a:r>
            <a:endParaRPr kumimoji="0" lang="en-GB" sz="5400" b="1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8D5D16-EDC5-46DE-A0B9-0765F4F59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n-GB" dirty="0"/>
              <a:t>26/06/2025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E31DF2-0419-4016-924C-21929AC1E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en-GB" smtClean="0"/>
              <a:pPr rtl="0"/>
              <a:t>8</a:t>
            </a:fld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D3CA89F-E9B7-943A-93AA-EEDE120F4D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751" y="1607149"/>
            <a:ext cx="10771632" cy="4750934"/>
          </a:xfrm>
        </p:spPr>
        <p:txBody>
          <a:bodyPr/>
          <a:lstStyle/>
          <a:p>
            <a:r>
              <a:rPr lang="en-GB" dirty="0"/>
              <a:t>Week 9: Hurdle Task (not assessed by teaching team) - Draft/Notes/Research Plan of Case Study Project </a:t>
            </a:r>
          </a:p>
          <a:p>
            <a:pPr lvl="1"/>
            <a:r>
              <a:rPr lang="en-GB" dirty="0"/>
              <a:t>Used during in-class workshopping in final weeks of tutorials. </a:t>
            </a:r>
          </a:p>
          <a:p>
            <a:pPr lvl="1"/>
            <a:r>
              <a:rPr lang="en-GB" dirty="0"/>
              <a:t>Buddy-system pairs students across multiple weeks.</a:t>
            </a:r>
          </a:p>
          <a:p>
            <a:pPr lvl="1"/>
            <a:r>
              <a:rPr lang="en-GB" dirty="0"/>
              <a:t>Active feedback modelled, with detailed instructions on constructive criticism.</a:t>
            </a:r>
          </a:p>
          <a:p>
            <a:r>
              <a:rPr lang="en-GB" dirty="0"/>
              <a:t>Week 13: Peer Learning Research Exercise </a:t>
            </a:r>
          </a:p>
          <a:p>
            <a:pPr lvl="1"/>
            <a:r>
              <a:rPr lang="en-GB" dirty="0"/>
              <a:t>Reflecting on the process of being part of a peer review relationship. </a:t>
            </a:r>
          </a:p>
          <a:p>
            <a:pPr lvl="1"/>
            <a:r>
              <a:rPr lang="en-GB" dirty="0"/>
              <a:t>Does not require a successful peer relationship to achieve a good mark. </a:t>
            </a:r>
          </a:p>
          <a:p>
            <a:r>
              <a:rPr lang="en-GB" dirty="0"/>
              <a:t>Week 13: Final Case Study Project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B7C214-9C4B-410D-816A-6B3C8059C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en-GB" dirty="0"/>
              <a:t>Empowering Students as </a:t>
            </a:r>
          </a:p>
          <a:p>
            <a:r>
              <a:rPr lang="en-GB" dirty="0"/>
              <a:t>Co-Designers</a:t>
            </a:r>
          </a:p>
        </p:txBody>
      </p:sp>
    </p:spTree>
    <p:extLst>
      <p:ext uri="{BB962C8B-B14F-4D97-AF65-F5344CB8AC3E}">
        <p14:creationId xmlns:p14="http://schemas.microsoft.com/office/powerpoint/2010/main" val="22700286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7" descr="mountains at sunset">
            <a:extLst>
              <a:ext uri="{FF2B5EF4-FFF2-40B4-BE49-F238E27FC236}">
                <a16:creationId xmlns:a16="http://schemas.microsoft.com/office/drawing/2014/main" id="{201EA7FF-B053-9786-278F-18F08BF03DD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2250"/>
          <a:stretch>
            <a:fillRect/>
          </a:stretch>
        </p:blipFill>
        <p:spPr>
          <a:xfrm>
            <a:off x="7451965" y="1665520"/>
            <a:ext cx="4266960" cy="4266968"/>
          </a:xfrm>
          <a:custGeom>
            <a:avLst/>
            <a:gdLst>
              <a:gd name="connsiteX0" fmla="*/ 2133823 w 4266960"/>
              <a:gd name="connsiteY0" fmla="*/ 0 h 4266968"/>
              <a:gd name="connsiteX1" fmla="*/ 4256628 w 4266960"/>
              <a:gd name="connsiteY1" fmla="*/ 1915652 h 4266968"/>
              <a:gd name="connsiteX2" fmla="*/ 4266960 w 4266960"/>
              <a:gd name="connsiteY2" fmla="*/ 2120258 h 4266968"/>
              <a:gd name="connsiteX3" fmla="*/ 4266960 w 4266960"/>
              <a:gd name="connsiteY3" fmla="*/ 2147389 h 4266968"/>
              <a:gd name="connsiteX4" fmla="*/ 4256628 w 4266960"/>
              <a:gd name="connsiteY4" fmla="*/ 2351994 h 4266968"/>
              <a:gd name="connsiteX5" fmla="*/ 2351994 w 4266960"/>
              <a:gd name="connsiteY5" fmla="*/ 4256629 h 4266968"/>
              <a:gd name="connsiteX6" fmla="*/ 2147230 w 4266960"/>
              <a:gd name="connsiteY6" fmla="*/ 4266968 h 4266968"/>
              <a:gd name="connsiteX7" fmla="*/ 2120416 w 4266960"/>
              <a:gd name="connsiteY7" fmla="*/ 4266968 h 4266968"/>
              <a:gd name="connsiteX8" fmla="*/ 1915652 w 4266960"/>
              <a:gd name="connsiteY8" fmla="*/ 4256629 h 4266968"/>
              <a:gd name="connsiteX9" fmla="*/ 0 w 4266960"/>
              <a:gd name="connsiteY9" fmla="*/ 2133823 h 4266968"/>
              <a:gd name="connsiteX10" fmla="*/ 2133823 w 4266960"/>
              <a:gd name="connsiteY10" fmla="*/ 0 h 426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66960" h="4266968">
                <a:moveTo>
                  <a:pt x="2133823" y="0"/>
                </a:moveTo>
                <a:cubicBezTo>
                  <a:pt x="3238644" y="0"/>
                  <a:pt x="4147355" y="839660"/>
                  <a:pt x="4256628" y="1915652"/>
                </a:cubicBezTo>
                <a:lnTo>
                  <a:pt x="4266960" y="2120258"/>
                </a:lnTo>
                <a:lnTo>
                  <a:pt x="4266960" y="2147389"/>
                </a:lnTo>
                <a:lnTo>
                  <a:pt x="4256628" y="2351994"/>
                </a:lnTo>
                <a:cubicBezTo>
                  <a:pt x="4154640" y="3356254"/>
                  <a:pt x="3356253" y="4154640"/>
                  <a:pt x="2351994" y="4256629"/>
                </a:cubicBezTo>
                <a:lnTo>
                  <a:pt x="2147230" y="4266968"/>
                </a:lnTo>
                <a:lnTo>
                  <a:pt x="2120416" y="4266968"/>
                </a:lnTo>
                <a:lnTo>
                  <a:pt x="1915652" y="4256629"/>
                </a:lnTo>
                <a:cubicBezTo>
                  <a:pt x="839660" y="4147356"/>
                  <a:pt x="0" y="3238645"/>
                  <a:pt x="0" y="2133823"/>
                </a:cubicBezTo>
                <a:cubicBezTo>
                  <a:pt x="0" y="955346"/>
                  <a:pt x="955346" y="0"/>
                  <a:pt x="2133823" y="0"/>
                </a:cubicBezTo>
                <a:close/>
              </a:path>
            </a:pathLst>
          </a:cu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FACDA59-55A0-4EA5-B3E4-646D1D3B4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930" y="621792"/>
            <a:ext cx="7490882" cy="1179576"/>
          </a:xfrm>
        </p:spPr>
        <p:txBody>
          <a:bodyPr rtlCol="0" anchor="b">
            <a:normAutofit fontScale="90000"/>
          </a:bodyPr>
          <a:lstStyle/>
          <a:p>
            <a:r>
              <a:rPr lang="en-GB" sz="4200" spc="400" dirty="0"/>
              <a:t>UDL Considerations cont.</a:t>
            </a:r>
            <a:endParaRPr lang="en-GB" sz="42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E9CB6C-6FF8-4B8C-9B41-2DDD39B25D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930" y="1801368"/>
            <a:ext cx="6355950" cy="4370832"/>
          </a:xfrm>
        </p:spPr>
        <p:txBody>
          <a:bodyPr rtlCol="0">
            <a:normAutofit/>
          </a:bodyPr>
          <a:lstStyle/>
          <a:p>
            <a:pPr>
              <a:lnSpc>
                <a:spcPct val="100000"/>
              </a:lnSpc>
            </a:pPr>
            <a:r>
              <a:rPr lang="en-GB" dirty="0"/>
              <a:t>Foster collaboration, interdependence, and collective learning (8.3)</a:t>
            </a:r>
          </a:p>
          <a:p>
            <a:pPr>
              <a:lnSpc>
                <a:spcPct val="100000"/>
              </a:lnSpc>
            </a:pPr>
            <a:r>
              <a:rPr lang="en-GB" dirty="0"/>
              <a:t>Foster belonging and community (8.4)</a:t>
            </a:r>
          </a:p>
          <a:p>
            <a:pPr>
              <a:lnSpc>
                <a:spcPct val="100000"/>
              </a:lnSpc>
            </a:pPr>
            <a:r>
              <a:rPr lang="en-GB" dirty="0"/>
              <a:t>Offer action-oriented feedback (8.5)</a:t>
            </a:r>
          </a:p>
          <a:p>
            <a:pPr>
              <a:lnSpc>
                <a:spcPct val="100000"/>
              </a:lnSpc>
            </a:pPr>
            <a:r>
              <a:rPr lang="en-GB" dirty="0"/>
              <a:t>Promote individual and collective reflection (9.3)</a:t>
            </a:r>
          </a:p>
          <a:p>
            <a:pPr>
              <a:lnSpc>
                <a:spcPct val="100000"/>
              </a:lnSpc>
            </a:pPr>
            <a:r>
              <a:rPr lang="en-GB" dirty="0"/>
              <a:t>Represent a diversity of perspectives and identities in authentic ways (1.3)</a:t>
            </a:r>
          </a:p>
          <a:p>
            <a:pPr>
              <a:lnSpc>
                <a:spcPct val="100000"/>
              </a:lnSpc>
            </a:pPr>
            <a:r>
              <a:rPr lang="en-GB" dirty="0"/>
              <a:t>Enhance capacity for monitoring progress (6.4)</a:t>
            </a:r>
          </a:p>
          <a:p>
            <a:pPr marL="0" indent="0">
              <a:lnSpc>
                <a:spcPct val="100000"/>
              </a:lnSpc>
              <a:buNone/>
            </a:pPr>
            <a:endParaRPr lang="en-GB" dirty="0">
              <a:hlinkClick r:id="rId4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dirty="0">
                <a:hlinkClick r:id="rId4"/>
              </a:rPr>
              <a:t>https://udlguidelines.cast.org/engagement/emotional-capacity/empathy-restorative-practices/</a:t>
            </a:r>
            <a:r>
              <a:rPr lang="en-GB" dirty="0"/>
              <a:t> </a:t>
            </a:r>
          </a:p>
        </p:txBody>
      </p:sp>
      <p:sp>
        <p:nvSpPr>
          <p:cNvPr id="19" name="Date Placeholder 4">
            <a:extLst>
              <a:ext uri="{FF2B5EF4-FFF2-40B4-BE49-F238E27FC236}">
                <a16:creationId xmlns:a16="http://schemas.microsoft.com/office/drawing/2014/main" id="{A67C5CB6-CDC4-868C-4ACA-2007DEB7FF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GB" dirty="0"/>
              <a:t>26/06/2025</a:t>
            </a:r>
          </a:p>
        </p:txBody>
      </p:sp>
      <p:sp>
        <p:nvSpPr>
          <p:cNvPr id="21" name="Footer Placeholder 5">
            <a:extLst>
              <a:ext uri="{FF2B5EF4-FFF2-40B4-BE49-F238E27FC236}">
                <a16:creationId xmlns:a16="http://schemas.microsoft.com/office/drawing/2014/main" id="{26F50C6B-BF14-0F29-B27B-640931ACE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64424" y="621792"/>
            <a:ext cx="4114800" cy="365125"/>
          </a:xfrm>
        </p:spPr>
        <p:txBody>
          <a:bodyPr/>
          <a:lstStyle/>
          <a:p>
            <a:r>
              <a:rPr lang="en-GB" dirty="0"/>
              <a:t>Empowering Students as Co-Designers</a:t>
            </a:r>
          </a:p>
        </p:txBody>
      </p:sp>
      <p:sp>
        <p:nvSpPr>
          <p:cNvPr id="23" name="Slide Number Placeholder 6">
            <a:extLst>
              <a:ext uri="{FF2B5EF4-FFF2-40B4-BE49-F238E27FC236}">
                <a16:creationId xmlns:a16="http://schemas.microsoft.com/office/drawing/2014/main" id="{EB4ACA8A-D39B-FAEF-0E10-4EE1E36FA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D8DA9DAA-006C-4F4B-980E-E3DF019B24E2}" type="slidenum">
              <a:rPr lang="en-GB" noProof="0" smtClean="0"/>
              <a:pPr rtl="0">
                <a:spcAft>
                  <a:spcPts val="600"/>
                </a:spcAft>
              </a:pPr>
              <a:t>9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12476600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NTIMETER_SERIES_ID_KEY" val="al5v35p9czevbip54fp9iku8t2qwqmo9"/>
</p:tagLst>
</file>

<file path=ppt/theme/theme1.xml><?xml version="1.0" encoding="utf-8"?>
<a:theme xmlns:a="http://schemas.openxmlformats.org/drawingml/2006/main" name="GradientUnivers">
  <a:themeElements>
    <a:clrScheme name="Gradient">
      <a:dk1>
        <a:sysClr val="windowText" lastClr="000000"/>
      </a:dk1>
      <a:lt1>
        <a:sysClr val="window" lastClr="FFFFFF"/>
      </a:lt1>
      <a:dk2>
        <a:srgbClr val="10013F"/>
      </a:dk2>
      <a:lt2>
        <a:srgbClr val="F2F0FF"/>
      </a:lt2>
      <a:accent1>
        <a:srgbClr val="814DFF"/>
      </a:accent1>
      <a:accent2>
        <a:srgbClr val="243FFF"/>
      </a:accent2>
      <a:accent3>
        <a:srgbClr val="FF83B6"/>
      </a:accent3>
      <a:accent4>
        <a:srgbClr val="FF9022"/>
      </a:accent4>
      <a:accent5>
        <a:srgbClr val="FF1F85"/>
      </a:accent5>
      <a:accent6>
        <a:srgbClr val="1A98FF"/>
      </a:accent6>
      <a:hlink>
        <a:srgbClr val="0563C1"/>
      </a:hlink>
      <a:folHlink>
        <a:srgbClr val="954F72"/>
      </a:folHlink>
    </a:clrScheme>
    <a:fontScheme name="Univers">
      <a:majorFont>
        <a:latin typeface="Univers"/>
        <a:ea typeface=""/>
        <a:cs typeface=""/>
      </a:majorFont>
      <a:minorFont>
        <a:latin typeface="Univer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8167186_TF89338750_Win32" id="{41E8F413-9A18-4BDF-B28A-7CD5BF285DD4}" vid="{F5763C4E-78C1-4EFB-B9F5-2F4B07C76D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webextension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webextensions/_rels/webextension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webextensions/webextension1.xml><?xml version="1.0" encoding="utf-8"?>
<we:webextension xmlns:we="http://schemas.microsoft.com/office/webextensions/webextension/2010/11" id="{50F533F2-8A40-4376-B111-844E49F255C6}">
  <we:reference id="wa104379261" version="4.3.0.0" store="en-US" storeType="OMEX"/>
  <we:alternateReferences>
    <we:reference id="WA104379261" version="4.3.0.0" store="" storeType="OMEX"/>
  </we:alternateReferences>
  <we:properties>
    <we:property name="MENTIMETER_QUESTION_ID_KEY" value="&quot;icx646w2p8p4&quot;"/>
  </we:properties>
  <we:bindings/>
  <we:snapshot xmlns:r="http://schemas.openxmlformats.org/officeDocument/2006/relationships" r:embed="rId1"/>
</we:webextension>
</file>

<file path=ppt/webextensions/webextension2.xml><?xml version="1.0" encoding="utf-8"?>
<we:webextension xmlns:we="http://schemas.microsoft.com/office/webextensions/webextension/2010/11" id="{D2AB00FE-79AE-4B7C-9756-E99DFBF14C28}">
  <we:reference id="wa104379261" version="4.3.0.0" store="en-US" storeType="OMEX"/>
  <we:alternateReferences>
    <we:reference id="wa104379261" version="4.3.0.0" store="" storeType="OMEX"/>
  </we:alternateReferences>
  <we:properties>
    <we:property name="MENTIMETER_QUESTION_ID_KEY" value="&quot;ef5pbt4juc76&quot;"/>
  </we:properties>
  <we:bindings/>
  <we:snapshot xmlns:r="http://schemas.openxmlformats.org/officeDocument/2006/relationships" r:embed="rId1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ABC329F5-30EE-4BF7-AA2A-B837B51416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C8E00D1-8EA3-4E42-801D-0253E1EAFC2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9919F73-B6C2-4A43-95E2-833EC48925FE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{A17BDA0C-3C5D-47BE-8463-325DAE8B0CD7}tf89338750_win32</Template>
  <TotalTime>248</TotalTime>
  <Words>498</Words>
  <Application>Microsoft Office PowerPoint</Application>
  <PresentationFormat>Widescreen</PresentationFormat>
  <Paragraphs>77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Univers</vt:lpstr>
      <vt:lpstr>GradientUnivers</vt:lpstr>
      <vt:lpstr>Empowering Students as Co-Designers: Innovative Assessment Design for Equity and Engagement</vt:lpstr>
      <vt:lpstr>diverse assessment options</vt:lpstr>
      <vt:lpstr>What assessment modes have you used before?</vt:lpstr>
      <vt:lpstr>Multi-modal assessments</vt:lpstr>
      <vt:lpstr>What do you think will happen if you give students this kind of choice in assessments?</vt:lpstr>
      <vt:lpstr>UDL Considerations</vt:lpstr>
      <vt:lpstr>Joseph and Rebecca’s thoughts on the course…(thanks to Alessandra!) https://canvas.sydney.edu.au/courses/55009/pages/assessment-design-supporting-equity-and-diverse-expression  Joseph’s Autoethnographic Film: https://youtu.be/T2GdpIvHxnM  Photos are extracts from Rebecca’s photo essay on Parramatta Square </vt:lpstr>
      <vt:lpstr>Peer Review and In-Class Workshopping</vt:lpstr>
      <vt:lpstr>UDL Considerations cont.</vt:lpstr>
      <vt:lpstr>Summary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Karen-anne Wong</dc:creator>
  <cp:lastModifiedBy>Kylie Geard</cp:lastModifiedBy>
  <cp:revision>9</cp:revision>
  <dcterms:created xsi:type="dcterms:W3CDTF">2025-06-08T08:58:38Z</dcterms:created>
  <dcterms:modified xsi:type="dcterms:W3CDTF">2025-06-23T13:46:48Z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