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499" r:id="rId3"/>
    <p:sldId id="381" r:id="rId4"/>
    <p:sldId id="436" r:id="rId5"/>
    <p:sldId id="504" r:id="rId6"/>
    <p:sldId id="394" r:id="rId7"/>
    <p:sldId id="323" r:id="rId8"/>
    <p:sldId id="326" r:id="rId9"/>
    <p:sldId id="509" r:id="rId10"/>
    <p:sldId id="519" r:id="rId11"/>
    <p:sldId id="506" r:id="rId12"/>
    <p:sldId id="508" r:id="rId13"/>
    <p:sldId id="386" r:id="rId14"/>
    <p:sldId id="511" r:id="rId15"/>
    <p:sldId id="512" r:id="rId16"/>
    <p:sldId id="513" r:id="rId17"/>
    <p:sldId id="517" r:id="rId18"/>
    <p:sldId id="398" r:id="rId19"/>
    <p:sldId id="496" r:id="rId20"/>
    <p:sldId id="514" r:id="rId21"/>
    <p:sldId id="518" r:id="rId22"/>
    <p:sldId id="516" r:id="rId23"/>
  </p:sldIdLst>
  <p:sldSz cx="12192000" cy="6858000"/>
  <p:notesSz cx="6889750" cy="10021888"/>
  <p:embeddedFontLs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96" roundtripDataSignature="AMtx7miEJnw0x3kKY0W2SVbwMl3TtapZC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rPloeg, Neil" initials="vN" lastIdx="6" clrIdx="0">
    <p:extLst>
      <p:ext uri="{19B8F6BF-5375-455C-9EA6-DF929625EA0E}">
        <p15:presenceInfo xmlns:p15="http://schemas.microsoft.com/office/powerpoint/2012/main" userId="vanderPloeg, Ne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72A"/>
    <a:srgbClr val="51D947"/>
    <a:srgbClr val="736958"/>
    <a:srgbClr val="FFFF00"/>
    <a:srgbClr val="519674"/>
    <a:srgbClr val="222944"/>
    <a:srgbClr val="CCC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A2D34-B90E-4847-A8A2-EC036A1CC197}" v="35" dt="2025-06-11T04:31:08.898"/>
  </p1510:revLst>
</p1510:revInfo>
</file>

<file path=ppt/tableStyles.xml><?xml version="1.0" encoding="utf-8"?>
<a:tblStyleLst xmlns:a="http://schemas.openxmlformats.org/drawingml/2006/main" def="{3A87F650-3E2D-4EB1-9EC7-C0892C4DCEFE}">
  <a:tblStyle styleId="{3A87F650-3E2D-4EB1-9EC7-C0892C4DCEF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8"/>
          </a:solidFill>
        </a:fill>
      </a:tcStyle>
    </a:wholeTbl>
    <a:band1H>
      <a:tcTxStyle b="off" i="off"/>
      <a:tcStyle>
        <a:tcBdr/>
        <a:fill>
          <a:solidFill>
            <a:srgbClr val="CBCBCD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CBCD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FAAD869-3ABB-4BF0-87A9-B8ABC6D9016A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BFF02C-247F-402D-A083-B90F13392649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83" autoAdjust="0"/>
    <p:restoredTop sz="86467" autoAdjust="0"/>
  </p:normalViewPr>
  <p:slideViewPr>
    <p:cSldViewPr snapToGrid="0">
      <p:cViewPr varScale="1">
        <p:scale>
          <a:sx n="95" d="100"/>
          <a:sy n="95" d="100"/>
        </p:scale>
        <p:origin x="9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97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10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02597" y="0"/>
            <a:ext cx="2985558" cy="502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:notes"/>
          <p:cNvSpPr txBox="1">
            <a:spLocks noGrp="1"/>
          </p:cNvSpPr>
          <p:nvPr>
            <p:ph type="body" idx="1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48275" rIns="96600" bIns="48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5" name="Google Shape;12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206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81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ts val="1400"/>
              <a:buFont typeface="Courier New" panose="02070309020205020404" pitchFamily="49" charset="0"/>
              <a:buNone/>
              <a:tabLst/>
              <a:defRPr/>
            </a:pP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None/>
            </a:pPr>
            <a:endParaRPr lang="en-A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7862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89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3122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784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555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4897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5542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115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0" i="0"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2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69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3360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7445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7368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AU" sz="1200" b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622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AU" sz="1200" b="1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410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AU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AU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51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subTitle" idx="1"/>
          </p:nvPr>
        </p:nvSpPr>
        <p:spPr>
          <a:xfrm>
            <a:off x="2336801" y="2810932"/>
            <a:ext cx="6987818" cy="123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b="0" cap="none">
                <a:solidFill>
                  <a:schemeClr val="dk1"/>
                </a:solidFill>
              </a:defRPr>
            </a:lvl1pPr>
            <a:lvl2pPr lvl="1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2pPr>
            <a:lvl3pPr lvl="2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3pPr>
            <a:lvl4pPr lvl="3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4pPr>
            <a:lvl5pPr lvl="4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5pPr>
            <a:lvl6pPr lvl="5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6pPr>
            <a:lvl7pPr lvl="6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7pPr>
            <a:lvl8pPr lvl="7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8pPr>
            <a:lvl9pPr lvl="8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2336800" y="4047067"/>
            <a:ext cx="6987818" cy="119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Arial"/>
              <a:buNone/>
              <a:defRPr sz="50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8274" y="828667"/>
            <a:ext cx="2228501" cy="6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/>
          <p:nvPr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</p:grpSpPr>
        <p:sp>
          <p:nvSpPr>
            <p:cNvPr id="139" name="Google Shape;139;p15"/>
            <p:cNvSpPr/>
            <p:nvPr/>
          </p:nvSpPr>
          <p:spPr>
            <a:xfrm>
              <a:off x="3763963" y="3098800"/>
              <a:ext cx="527050" cy="1673225"/>
            </a:xfrm>
            <a:custGeom>
              <a:avLst/>
              <a:gdLst/>
              <a:ahLst/>
              <a:cxnLst/>
              <a:rect l="l" t="t" r="r" b="b"/>
              <a:pathLst>
                <a:path w="1384" h="4403" extrusionOk="0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495801" y="1741488"/>
              <a:ext cx="423863" cy="417513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5786438" y="0"/>
              <a:ext cx="107950" cy="65088"/>
            </a:xfrm>
            <a:custGeom>
              <a:avLst/>
              <a:gdLst/>
              <a:ahLst/>
              <a:cxnLst/>
              <a:rect l="l" t="t" r="r" b="b"/>
              <a:pathLst>
                <a:path w="286" h="170" extrusionOk="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3763963" y="2878138"/>
              <a:ext cx="704850" cy="2114550"/>
            </a:xfrm>
            <a:custGeom>
              <a:avLst/>
              <a:gdLst/>
              <a:ahLst/>
              <a:cxnLst/>
              <a:rect l="l" t="t" r="r" b="b"/>
              <a:pathLst>
                <a:path w="1848" h="5560" extrusionOk="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3763963" y="3627438"/>
              <a:ext cx="101600" cy="614363"/>
            </a:xfrm>
            <a:custGeom>
              <a:avLst/>
              <a:gdLst/>
              <a:ahLst/>
              <a:cxnLst/>
              <a:rect l="l" t="t" r="r" b="b"/>
              <a:pathLst>
                <a:path w="267" h="1617" extrusionOk="0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3763963" y="3335338"/>
              <a:ext cx="315913" cy="1200150"/>
            </a:xfrm>
            <a:custGeom>
              <a:avLst/>
              <a:gdLst/>
              <a:ahLst/>
              <a:cxnLst/>
              <a:rect l="l" t="t" r="r" b="b"/>
              <a:pathLst>
                <a:path w="829" h="3155" extrusionOk="0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763963" y="4940300"/>
              <a:ext cx="2130425" cy="1798638"/>
            </a:xfrm>
            <a:custGeom>
              <a:avLst/>
              <a:gdLst/>
              <a:ahLst/>
              <a:cxnLst/>
              <a:rect l="l" t="t" r="r" b="b"/>
              <a:pathLst>
                <a:path w="5594" h="4730" extrusionOk="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3763963" y="552450"/>
              <a:ext cx="2130425" cy="968375"/>
            </a:xfrm>
            <a:custGeom>
              <a:avLst/>
              <a:gdLst/>
              <a:ahLst/>
              <a:cxnLst/>
              <a:rect l="l" t="t" r="r" b="b"/>
              <a:pathLst>
                <a:path w="5594" h="2545" extrusionOk="0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3763963" y="5303838"/>
              <a:ext cx="2130425" cy="1639888"/>
            </a:xfrm>
            <a:custGeom>
              <a:avLst/>
              <a:gdLst/>
              <a:ahLst/>
              <a:cxnLst/>
              <a:rect l="l" t="t" r="r" b="b"/>
              <a:pathLst>
                <a:path w="5594" h="4311" extrusionOk="0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3763963" y="354013"/>
              <a:ext cx="2130425" cy="755650"/>
            </a:xfrm>
            <a:custGeom>
              <a:avLst/>
              <a:gdLst/>
              <a:ahLst/>
              <a:cxnLst/>
              <a:rect l="l" t="t" r="r" b="b"/>
              <a:pathLst>
                <a:path w="5594" h="1989" extrusionOk="0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3763963" y="139700"/>
              <a:ext cx="2130425" cy="668338"/>
            </a:xfrm>
            <a:custGeom>
              <a:avLst/>
              <a:gdLst/>
              <a:ahLst/>
              <a:cxnLst/>
              <a:rect l="l" t="t" r="r" b="b"/>
              <a:pathLst>
                <a:path w="5594" h="1757" extrusionOk="0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268788" y="2962275"/>
              <a:ext cx="1408113" cy="1406525"/>
            </a:xfrm>
            <a:custGeom>
              <a:avLst/>
              <a:gdLst/>
              <a:ahLst/>
              <a:cxnLst/>
              <a:rect l="l" t="t" r="r" b="b"/>
              <a:pathLst>
                <a:path w="3698" h="3699" extrusionOk="0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4632326" y="3325813"/>
              <a:ext cx="681038" cy="679450"/>
            </a:xfrm>
            <a:custGeom>
              <a:avLst/>
              <a:gdLst/>
              <a:ahLst/>
              <a:cxnLst/>
              <a:rect l="l" t="t" r="r" b="b"/>
              <a:pathLst>
                <a:path w="1786" h="1787" extrusionOk="0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3763963" y="6484938"/>
              <a:ext cx="379413" cy="373063"/>
            </a:xfrm>
            <a:custGeom>
              <a:avLst/>
              <a:gdLst/>
              <a:ahLst/>
              <a:cxnLst/>
              <a:rect l="l" t="t" r="r" b="b"/>
              <a:pathLst>
                <a:path w="995" h="979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763963" y="0"/>
              <a:ext cx="352425" cy="141288"/>
            </a:xfrm>
            <a:custGeom>
              <a:avLst/>
              <a:gdLst/>
              <a:ahLst/>
              <a:cxnLst/>
              <a:rect l="l" t="t" r="r" b="b"/>
              <a:pathLst>
                <a:path w="923" h="373" extrusionOk="0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5289551" y="0"/>
              <a:ext cx="604838" cy="298450"/>
            </a:xfrm>
            <a:custGeom>
              <a:avLst/>
              <a:gdLst/>
              <a:ahLst/>
              <a:cxnLst/>
              <a:rect l="l" t="t" r="r" b="b"/>
              <a:pathLst>
                <a:path w="1590" h="784" extrusionOk="0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763963" y="6124575"/>
              <a:ext cx="744538" cy="733425"/>
            </a:xfrm>
            <a:custGeom>
              <a:avLst/>
              <a:gdLst/>
              <a:ahLst/>
              <a:cxnLst/>
              <a:rect l="l" t="t" r="r" b="b"/>
              <a:pathLst>
                <a:path w="1952" h="1927" extrusionOk="0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763963" y="67849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763963" y="-41275"/>
              <a:ext cx="2130425" cy="587375"/>
            </a:xfrm>
            <a:custGeom>
              <a:avLst/>
              <a:gdLst/>
              <a:ahLst/>
              <a:cxnLst/>
              <a:rect l="l" t="t" r="r" b="b"/>
              <a:pathLst>
                <a:path w="5594" h="1546" extrusionOk="0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4886326" y="3579813"/>
              <a:ext cx="173038" cy="173038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192588" y="4362450"/>
              <a:ext cx="1701800" cy="1989138"/>
            </a:xfrm>
            <a:custGeom>
              <a:avLst/>
              <a:gdLst/>
              <a:ahLst/>
              <a:cxnLst/>
              <a:rect l="l" t="t" r="r" b="b"/>
              <a:pathLst>
                <a:path w="4470" h="5231" extrusionOk="0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757613" y="908050"/>
              <a:ext cx="1952625" cy="2025650"/>
            </a:xfrm>
            <a:custGeom>
              <a:avLst/>
              <a:gdLst/>
              <a:ahLst/>
              <a:cxnLst/>
              <a:rect l="l" t="t" r="r" b="b"/>
              <a:pathLst>
                <a:path w="5127" h="5327" extrusionOk="0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763963" y="700088"/>
              <a:ext cx="2146300" cy="2427288"/>
            </a:xfrm>
            <a:custGeom>
              <a:avLst/>
              <a:gdLst/>
              <a:ahLst/>
              <a:cxnLst/>
              <a:rect l="l" t="t" r="r" b="b"/>
              <a:pathLst>
                <a:path w="5633" h="6384" extrusionOk="0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5676901" y="2820988"/>
              <a:ext cx="217488" cy="1152525"/>
            </a:xfrm>
            <a:custGeom>
              <a:avLst/>
              <a:gdLst/>
              <a:ahLst/>
              <a:cxnLst/>
              <a:rect l="l" t="t" r="r" b="b"/>
              <a:pathLst>
                <a:path w="575" h="3032" extrusionOk="0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5476876" y="2530475"/>
              <a:ext cx="417513" cy="1730375"/>
            </a:xfrm>
            <a:custGeom>
              <a:avLst/>
              <a:gdLst/>
              <a:ahLst/>
              <a:cxnLst/>
              <a:rect l="l" t="t" r="r" b="b"/>
              <a:pathLst>
                <a:path w="1096" h="4550" extrusionOk="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070351" y="1325563"/>
              <a:ext cx="1265238" cy="1220788"/>
            </a:xfrm>
            <a:custGeom>
              <a:avLst/>
              <a:gdLst/>
              <a:ahLst/>
              <a:cxnLst/>
              <a:rect l="l" t="t" r="r" b="b"/>
              <a:pathLst>
                <a:path w="3325" h="3212" extrusionOk="0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895726" y="1150938"/>
              <a:ext cx="1649413" cy="1589088"/>
            </a:xfrm>
            <a:custGeom>
              <a:avLst/>
              <a:gdLst/>
              <a:ahLst/>
              <a:cxnLst/>
              <a:rect l="l" t="t" r="r" b="b"/>
              <a:pathLst>
                <a:path w="4329" h="4178" extrusionOk="0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5026026" y="5167313"/>
              <a:ext cx="423863" cy="407988"/>
            </a:xfrm>
            <a:custGeom>
              <a:avLst/>
              <a:gdLst/>
              <a:ahLst/>
              <a:cxnLst/>
              <a:rect l="l" t="t" r="r" b="b"/>
              <a:pathLst>
                <a:path w="1112" h="1073" extrusionOk="0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4400551" y="4551363"/>
              <a:ext cx="1493838" cy="1606550"/>
            </a:xfrm>
            <a:custGeom>
              <a:avLst/>
              <a:gdLst/>
              <a:ahLst/>
              <a:cxnLst/>
              <a:rect l="l" t="t" r="r" b="b"/>
              <a:pathLst>
                <a:path w="3923" h="4222" extrusionOk="0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4278313" y="1533525"/>
              <a:ext cx="831850" cy="819150"/>
            </a:xfrm>
            <a:custGeom>
              <a:avLst/>
              <a:gdLst/>
              <a:ahLst/>
              <a:cxnLst/>
              <a:rect l="l" t="t" r="r" b="b"/>
              <a:pathLst>
                <a:path w="2185" h="2154" extrusionOk="0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4635501" y="4741863"/>
              <a:ext cx="1239838" cy="1220788"/>
            </a:xfrm>
            <a:custGeom>
              <a:avLst/>
              <a:gdLst/>
              <a:ahLst/>
              <a:cxnLst/>
              <a:rect l="l" t="t" r="r" b="b"/>
              <a:pathLst>
                <a:path w="3257" h="3212" extrusionOk="0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4035426" y="4171950"/>
              <a:ext cx="1858963" cy="2373313"/>
            </a:xfrm>
            <a:custGeom>
              <a:avLst/>
              <a:gdLst/>
              <a:ahLst/>
              <a:cxnLst/>
              <a:rect l="l" t="t" r="r" b="b"/>
              <a:pathLst>
                <a:path w="4881" h="6241" extrusionOk="0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4835526" y="4967288"/>
              <a:ext cx="831850" cy="801688"/>
            </a:xfrm>
            <a:custGeom>
              <a:avLst/>
              <a:gdLst/>
              <a:ahLst/>
              <a:cxnLst/>
              <a:rect l="l" t="t" r="r" b="b"/>
              <a:pathLst>
                <a:path w="2185" h="2108" extrusionOk="0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8274" y="828667"/>
            <a:ext cx="2228501" cy="642937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5"/>
          <p:cNvSpPr/>
          <p:nvPr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15"/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</p:grpSpPr>
        <p:sp>
          <p:nvSpPr>
            <p:cNvPr id="177" name="Google Shape;177;p15"/>
            <p:cNvSpPr/>
            <p:nvPr/>
          </p:nvSpPr>
          <p:spPr>
            <a:xfrm>
              <a:off x="3763963" y="3098800"/>
              <a:ext cx="527050" cy="1673225"/>
            </a:xfrm>
            <a:custGeom>
              <a:avLst/>
              <a:gdLst/>
              <a:ahLst/>
              <a:cxnLst/>
              <a:rect l="l" t="t" r="r" b="b"/>
              <a:pathLst>
                <a:path w="1384" h="4403" extrusionOk="0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495801" y="1741488"/>
              <a:ext cx="423863" cy="417513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5786438" y="0"/>
              <a:ext cx="107950" cy="65088"/>
            </a:xfrm>
            <a:custGeom>
              <a:avLst/>
              <a:gdLst/>
              <a:ahLst/>
              <a:cxnLst/>
              <a:rect l="l" t="t" r="r" b="b"/>
              <a:pathLst>
                <a:path w="286" h="170" extrusionOk="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763963" y="2878138"/>
              <a:ext cx="704850" cy="2114550"/>
            </a:xfrm>
            <a:custGeom>
              <a:avLst/>
              <a:gdLst/>
              <a:ahLst/>
              <a:cxnLst/>
              <a:rect l="l" t="t" r="r" b="b"/>
              <a:pathLst>
                <a:path w="1848" h="5560" extrusionOk="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763963" y="3627438"/>
              <a:ext cx="101600" cy="614363"/>
            </a:xfrm>
            <a:custGeom>
              <a:avLst/>
              <a:gdLst/>
              <a:ahLst/>
              <a:cxnLst/>
              <a:rect l="l" t="t" r="r" b="b"/>
              <a:pathLst>
                <a:path w="267" h="1617" extrusionOk="0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763963" y="3335338"/>
              <a:ext cx="315913" cy="1200150"/>
            </a:xfrm>
            <a:custGeom>
              <a:avLst/>
              <a:gdLst/>
              <a:ahLst/>
              <a:cxnLst/>
              <a:rect l="l" t="t" r="r" b="b"/>
              <a:pathLst>
                <a:path w="829" h="3155" extrusionOk="0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3763963" y="4940300"/>
              <a:ext cx="2130425" cy="1798638"/>
            </a:xfrm>
            <a:custGeom>
              <a:avLst/>
              <a:gdLst/>
              <a:ahLst/>
              <a:cxnLst/>
              <a:rect l="l" t="t" r="r" b="b"/>
              <a:pathLst>
                <a:path w="5594" h="4730" extrusionOk="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3763963" y="552450"/>
              <a:ext cx="2130425" cy="968375"/>
            </a:xfrm>
            <a:custGeom>
              <a:avLst/>
              <a:gdLst/>
              <a:ahLst/>
              <a:cxnLst/>
              <a:rect l="l" t="t" r="r" b="b"/>
              <a:pathLst>
                <a:path w="5594" h="2545" extrusionOk="0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763963" y="5303838"/>
              <a:ext cx="2130425" cy="1639888"/>
            </a:xfrm>
            <a:custGeom>
              <a:avLst/>
              <a:gdLst/>
              <a:ahLst/>
              <a:cxnLst/>
              <a:rect l="l" t="t" r="r" b="b"/>
              <a:pathLst>
                <a:path w="5594" h="4311" extrusionOk="0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763963" y="354013"/>
              <a:ext cx="2130425" cy="755650"/>
            </a:xfrm>
            <a:custGeom>
              <a:avLst/>
              <a:gdLst/>
              <a:ahLst/>
              <a:cxnLst/>
              <a:rect l="l" t="t" r="r" b="b"/>
              <a:pathLst>
                <a:path w="5594" h="1989" extrusionOk="0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63963" y="139700"/>
              <a:ext cx="2130425" cy="668338"/>
            </a:xfrm>
            <a:custGeom>
              <a:avLst/>
              <a:gdLst/>
              <a:ahLst/>
              <a:cxnLst/>
              <a:rect l="l" t="t" r="r" b="b"/>
              <a:pathLst>
                <a:path w="5594" h="1757" extrusionOk="0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268788" y="2962275"/>
              <a:ext cx="1408113" cy="1406525"/>
            </a:xfrm>
            <a:custGeom>
              <a:avLst/>
              <a:gdLst/>
              <a:ahLst/>
              <a:cxnLst/>
              <a:rect l="l" t="t" r="r" b="b"/>
              <a:pathLst>
                <a:path w="3698" h="3699" extrusionOk="0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632326" y="3325813"/>
              <a:ext cx="681038" cy="679450"/>
            </a:xfrm>
            <a:custGeom>
              <a:avLst/>
              <a:gdLst/>
              <a:ahLst/>
              <a:cxnLst/>
              <a:rect l="l" t="t" r="r" b="b"/>
              <a:pathLst>
                <a:path w="1786" h="1787" extrusionOk="0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63963" y="6484938"/>
              <a:ext cx="379413" cy="373063"/>
            </a:xfrm>
            <a:custGeom>
              <a:avLst/>
              <a:gdLst/>
              <a:ahLst/>
              <a:cxnLst/>
              <a:rect l="l" t="t" r="r" b="b"/>
              <a:pathLst>
                <a:path w="995" h="979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63963" y="0"/>
              <a:ext cx="352425" cy="141288"/>
            </a:xfrm>
            <a:custGeom>
              <a:avLst/>
              <a:gdLst/>
              <a:ahLst/>
              <a:cxnLst/>
              <a:rect l="l" t="t" r="r" b="b"/>
              <a:pathLst>
                <a:path w="923" h="373" extrusionOk="0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5289551" y="0"/>
              <a:ext cx="604838" cy="298450"/>
            </a:xfrm>
            <a:custGeom>
              <a:avLst/>
              <a:gdLst/>
              <a:ahLst/>
              <a:cxnLst/>
              <a:rect l="l" t="t" r="r" b="b"/>
              <a:pathLst>
                <a:path w="1590" h="784" extrusionOk="0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763963" y="6124575"/>
              <a:ext cx="744538" cy="733425"/>
            </a:xfrm>
            <a:custGeom>
              <a:avLst/>
              <a:gdLst/>
              <a:ahLst/>
              <a:cxnLst/>
              <a:rect l="l" t="t" r="r" b="b"/>
              <a:pathLst>
                <a:path w="1952" h="1927" extrusionOk="0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763963" y="67849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763963" y="-41275"/>
              <a:ext cx="2130425" cy="587375"/>
            </a:xfrm>
            <a:custGeom>
              <a:avLst/>
              <a:gdLst/>
              <a:ahLst/>
              <a:cxnLst/>
              <a:rect l="l" t="t" r="r" b="b"/>
              <a:pathLst>
                <a:path w="5594" h="1546" extrusionOk="0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4886326" y="3579813"/>
              <a:ext cx="173038" cy="173038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192588" y="4362450"/>
              <a:ext cx="1701800" cy="1989138"/>
            </a:xfrm>
            <a:custGeom>
              <a:avLst/>
              <a:gdLst/>
              <a:ahLst/>
              <a:cxnLst/>
              <a:rect l="l" t="t" r="r" b="b"/>
              <a:pathLst>
                <a:path w="4470" h="5231" extrusionOk="0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757613" y="908050"/>
              <a:ext cx="1952625" cy="2025650"/>
            </a:xfrm>
            <a:custGeom>
              <a:avLst/>
              <a:gdLst/>
              <a:ahLst/>
              <a:cxnLst/>
              <a:rect l="l" t="t" r="r" b="b"/>
              <a:pathLst>
                <a:path w="5127" h="5327" extrusionOk="0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763963" y="700088"/>
              <a:ext cx="2146300" cy="2427288"/>
            </a:xfrm>
            <a:custGeom>
              <a:avLst/>
              <a:gdLst/>
              <a:ahLst/>
              <a:cxnLst/>
              <a:rect l="l" t="t" r="r" b="b"/>
              <a:pathLst>
                <a:path w="5633" h="6384" extrusionOk="0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5676901" y="2820988"/>
              <a:ext cx="217488" cy="1152525"/>
            </a:xfrm>
            <a:custGeom>
              <a:avLst/>
              <a:gdLst/>
              <a:ahLst/>
              <a:cxnLst/>
              <a:rect l="l" t="t" r="r" b="b"/>
              <a:pathLst>
                <a:path w="575" h="3032" extrusionOk="0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5476876" y="2530475"/>
              <a:ext cx="417513" cy="1730375"/>
            </a:xfrm>
            <a:custGeom>
              <a:avLst/>
              <a:gdLst/>
              <a:ahLst/>
              <a:cxnLst/>
              <a:rect l="l" t="t" r="r" b="b"/>
              <a:pathLst>
                <a:path w="1096" h="4550" extrusionOk="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4070351" y="1325563"/>
              <a:ext cx="1265238" cy="1220788"/>
            </a:xfrm>
            <a:custGeom>
              <a:avLst/>
              <a:gdLst/>
              <a:ahLst/>
              <a:cxnLst/>
              <a:rect l="l" t="t" r="r" b="b"/>
              <a:pathLst>
                <a:path w="3325" h="3212" extrusionOk="0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895726" y="1150938"/>
              <a:ext cx="1649413" cy="1589088"/>
            </a:xfrm>
            <a:custGeom>
              <a:avLst/>
              <a:gdLst/>
              <a:ahLst/>
              <a:cxnLst/>
              <a:rect l="l" t="t" r="r" b="b"/>
              <a:pathLst>
                <a:path w="4329" h="4178" extrusionOk="0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5026026" y="5167313"/>
              <a:ext cx="423863" cy="407988"/>
            </a:xfrm>
            <a:custGeom>
              <a:avLst/>
              <a:gdLst/>
              <a:ahLst/>
              <a:cxnLst/>
              <a:rect l="l" t="t" r="r" b="b"/>
              <a:pathLst>
                <a:path w="1112" h="1073" extrusionOk="0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400551" y="4551363"/>
              <a:ext cx="1493838" cy="1606550"/>
            </a:xfrm>
            <a:custGeom>
              <a:avLst/>
              <a:gdLst/>
              <a:ahLst/>
              <a:cxnLst/>
              <a:rect l="l" t="t" r="r" b="b"/>
              <a:pathLst>
                <a:path w="3923" h="4222" extrusionOk="0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4278313" y="1533525"/>
              <a:ext cx="831850" cy="819150"/>
            </a:xfrm>
            <a:custGeom>
              <a:avLst/>
              <a:gdLst/>
              <a:ahLst/>
              <a:cxnLst/>
              <a:rect l="l" t="t" r="r" b="b"/>
              <a:pathLst>
                <a:path w="2185" h="2154" extrusionOk="0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4635501" y="4741863"/>
              <a:ext cx="1239838" cy="1220788"/>
            </a:xfrm>
            <a:custGeom>
              <a:avLst/>
              <a:gdLst/>
              <a:ahLst/>
              <a:cxnLst/>
              <a:rect l="l" t="t" r="r" b="b"/>
              <a:pathLst>
                <a:path w="3257" h="3212" extrusionOk="0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35426" y="4171950"/>
              <a:ext cx="1858963" cy="2373313"/>
            </a:xfrm>
            <a:custGeom>
              <a:avLst/>
              <a:gdLst/>
              <a:ahLst/>
              <a:cxnLst/>
              <a:rect l="l" t="t" r="r" b="b"/>
              <a:pathLst>
                <a:path w="4881" h="6241" extrusionOk="0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4835526" y="4967288"/>
              <a:ext cx="831850" cy="801688"/>
            </a:xfrm>
            <a:custGeom>
              <a:avLst/>
              <a:gdLst/>
              <a:ahLst/>
              <a:cxnLst/>
              <a:rect l="l" t="t" r="r" b="b"/>
              <a:pathLst>
                <a:path w="2185" h="2108" extrusionOk="0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images">
  <p:cSld name="Two images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1"/>
          <p:cNvSpPr>
            <a:spLocks noGrp="1"/>
          </p:cNvSpPr>
          <p:nvPr>
            <p:ph type="pic" idx="2"/>
          </p:nvPr>
        </p:nvSpPr>
        <p:spPr>
          <a:xfrm>
            <a:off x="851625" y="1508716"/>
            <a:ext cx="4062537" cy="381342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00" name="Google Shape;500;p31"/>
          <p:cNvSpPr txBox="1">
            <a:spLocks noGrp="1"/>
          </p:cNvSpPr>
          <p:nvPr>
            <p:ph type="body" idx="1"/>
          </p:nvPr>
        </p:nvSpPr>
        <p:spPr>
          <a:xfrm>
            <a:off x="749217" y="5509997"/>
            <a:ext cx="4164945" cy="68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01" name="Google Shape;501;p31"/>
          <p:cNvSpPr>
            <a:spLocks noGrp="1"/>
          </p:cNvSpPr>
          <p:nvPr>
            <p:ph type="pic" idx="3"/>
          </p:nvPr>
        </p:nvSpPr>
        <p:spPr>
          <a:xfrm>
            <a:off x="5384281" y="1508716"/>
            <a:ext cx="4062537" cy="3813428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02" name="Google Shape;502;p31"/>
          <p:cNvSpPr txBox="1">
            <a:spLocks noGrp="1"/>
          </p:cNvSpPr>
          <p:nvPr>
            <p:ph type="body" idx="4"/>
          </p:nvPr>
        </p:nvSpPr>
        <p:spPr>
          <a:xfrm>
            <a:off x="5281873" y="5509997"/>
            <a:ext cx="4164945" cy="68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03" name="Google Shape;503;p31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1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31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06" name="Google Shape;506;p31"/>
          <p:cNvSpPr txBox="1">
            <a:spLocks noGrp="1"/>
          </p:cNvSpPr>
          <p:nvPr>
            <p:ph type="title"/>
          </p:nvPr>
        </p:nvSpPr>
        <p:spPr>
          <a:xfrm>
            <a:off x="838199" y="788716"/>
            <a:ext cx="90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images">
  <p:cSld name="Three images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2"/>
          <p:cNvSpPr>
            <a:spLocks noGrp="1"/>
          </p:cNvSpPr>
          <p:nvPr>
            <p:ph type="pic" idx="2"/>
          </p:nvPr>
        </p:nvSpPr>
        <p:spPr>
          <a:xfrm>
            <a:off x="851624" y="1508717"/>
            <a:ext cx="2700000" cy="307098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09" name="Google Shape;509;p32"/>
          <p:cNvSpPr txBox="1">
            <a:spLocks noGrp="1"/>
          </p:cNvSpPr>
          <p:nvPr>
            <p:ph type="body" idx="1"/>
          </p:nvPr>
        </p:nvSpPr>
        <p:spPr>
          <a:xfrm>
            <a:off x="749217" y="4786174"/>
            <a:ext cx="2802407" cy="69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10" name="Google Shape;510;p32"/>
          <p:cNvSpPr>
            <a:spLocks noGrp="1"/>
          </p:cNvSpPr>
          <p:nvPr>
            <p:ph type="pic" idx="3"/>
          </p:nvPr>
        </p:nvSpPr>
        <p:spPr>
          <a:xfrm>
            <a:off x="6746818" y="1508716"/>
            <a:ext cx="2700000" cy="307098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11" name="Google Shape;511;p32"/>
          <p:cNvSpPr>
            <a:spLocks noGrp="1"/>
          </p:cNvSpPr>
          <p:nvPr>
            <p:ph type="pic" idx="4"/>
          </p:nvPr>
        </p:nvSpPr>
        <p:spPr>
          <a:xfrm>
            <a:off x="3799221" y="1508716"/>
            <a:ext cx="2700000" cy="307098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12" name="Google Shape;512;p32"/>
          <p:cNvSpPr txBox="1">
            <a:spLocks noGrp="1"/>
          </p:cNvSpPr>
          <p:nvPr>
            <p:ph type="body" idx="5"/>
          </p:nvPr>
        </p:nvSpPr>
        <p:spPr>
          <a:xfrm>
            <a:off x="3696814" y="4786174"/>
            <a:ext cx="2802407" cy="69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13" name="Google Shape;513;p32"/>
          <p:cNvSpPr txBox="1">
            <a:spLocks noGrp="1"/>
          </p:cNvSpPr>
          <p:nvPr>
            <p:ph type="body" idx="6"/>
          </p:nvPr>
        </p:nvSpPr>
        <p:spPr>
          <a:xfrm>
            <a:off x="6644411" y="4786174"/>
            <a:ext cx="2802407" cy="69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14" name="Google Shape;514;p32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32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32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17" name="Google Shape;517;p32"/>
          <p:cNvSpPr txBox="1">
            <a:spLocks noGrp="1"/>
          </p:cNvSpPr>
          <p:nvPr>
            <p:ph type="title"/>
          </p:nvPr>
        </p:nvSpPr>
        <p:spPr>
          <a:xfrm>
            <a:off x="838199" y="788716"/>
            <a:ext cx="90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images">
  <p:cSld name="Four images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>
            <a:spLocks noGrp="1"/>
          </p:cNvSpPr>
          <p:nvPr>
            <p:ph type="pic" idx="2"/>
          </p:nvPr>
        </p:nvSpPr>
        <p:spPr>
          <a:xfrm>
            <a:off x="851624" y="1508717"/>
            <a:ext cx="1980000" cy="19501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20" name="Google Shape;520;p33"/>
          <p:cNvSpPr txBox="1">
            <a:spLocks noGrp="1"/>
          </p:cNvSpPr>
          <p:nvPr>
            <p:ph type="body" idx="1"/>
          </p:nvPr>
        </p:nvSpPr>
        <p:spPr>
          <a:xfrm>
            <a:off x="749217" y="3694792"/>
            <a:ext cx="2082407" cy="69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21" name="Google Shape;521;p33"/>
          <p:cNvSpPr>
            <a:spLocks noGrp="1"/>
          </p:cNvSpPr>
          <p:nvPr>
            <p:ph type="pic" idx="3"/>
          </p:nvPr>
        </p:nvSpPr>
        <p:spPr>
          <a:xfrm>
            <a:off x="7466818" y="1508716"/>
            <a:ext cx="1980000" cy="19501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22" name="Google Shape;522;p33"/>
          <p:cNvSpPr>
            <a:spLocks noGrp="1"/>
          </p:cNvSpPr>
          <p:nvPr>
            <p:ph type="pic" idx="4"/>
          </p:nvPr>
        </p:nvSpPr>
        <p:spPr>
          <a:xfrm>
            <a:off x="3056689" y="1508716"/>
            <a:ext cx="1980000" cy="19501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23" name="Google Shape;523;p33"/>
          <p:cNvSpPr>
            <a:spLocks noGrp="1"/>
          </p:cNvSpPr>
          <p:nvPr>
            <p:ph type="pic" idx="5"/>
          </p:nvPr>
        </p:nvSpPr>
        <p:spPr>
          <a:xfrm>
            <a:off x="5261754" y="1508716"/>
            <a:ext cx="1980000" cy="195010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24" name="Google Shape;524;p33"/>
          <p:cNvSpPr txBox="1">
            <a:spLocks noGrp="1"/>
          </p:cNvSpPr>
          <p:nvPr>
            <p:ph type="body" idx="6"/>
          </p:nvPr>
        </p:nvSpPr>
        <p:spPr>
          <a:xfrm>
            <a:off x="2954282" y="3694792"/>
            <a:ext cx="2082407" cy="69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25" name="Google Shape;525;p33"/>
          <p:cNvSpPr txBox="1">
            <a:spLocks noGrp="1"/>
          </p:cNvSpPr>
          <p:nvPr>
            <p:ph type="body" idx="7"/>
          </p:nvPr>
        </p:nvSpPr>
        <p:spPr>
          <a:xfrm>
            <a:off x="5159346" y="3694792"/>
            <a:ext cx="2082407" cy="69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26" name="Google Shape;526;p33"/>
          <p:cNvSpPr txBox="1">
            <a:spLocks noGrp="1"/>
          </p:cNvSpPr>
          <p:nvPr>
            <p:ph type="body" idx="8"/>
          </p:nvPr>
        </p:nvSpPr>
        <p:spPr>
          <a:xfrm>
            <a:off x="7364411" y="3694792"/>
            <a:ext cx="2082407" cy="69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  <p:sp>
        <p:nvSpPr>
          <p:cNvPr id="527" name="Google Shape;527;p33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33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33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530" name="Google Shape;530;p33"/>
          <p:cNvSpPr txBox="1">
            <a:spLocks noGrp="1"/>
          </p:cNvSpPr>
          <p:nvPr>
            <p:ph type="title"/>
          </p:nvPr>
        </p:nvSpPr>
        <p:spPr>
          <a:xfrm>
            <a:off x="838199" y="788716"/>
            <a:ext cx="90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5F22297F-7F76-4B99-A7D2-F634F03B4D4D}"/>
              </a:ext>
            </a:extLst>
          </p:cNvPr>
          <p:cNvSpPr/>
          <p:nvPr/>
        </p:nvSpPr>
        <p:spPr>
          <a:xfrm>
            <a:off x="-16614" y="0"/>
            <a:ext cx="12208615" cy="6885384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F1BC862-6228-4145-A0E9-82853A8A59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788716"/>
            <a:ext cx="8014399" cy="169687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Introduction slide</a:t>
            </a:r>
            <a:endParaRPr lang="en-AU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A4A364C6-1A66-4B01-887C-CF7CB3638F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3" y="2641600"/>
            <a:ext cx="8012967" cy="27543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text, </a:t>
            </a:r>
            <a:r>
              <a:rPr lang="en-GB"/>
              <a:t>press the ‘Increase/Decrease’ button under the Home table to move though the styles</a:t>
            </a:r>
            <a:r>
              <a:rPr lang="en-US"/>
              <a:t>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740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1825625"/>
            <a:ext cx="8998392" cy="4125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There are three type styles available as List levels, press the ‘Increase/Decrease’ button under the Home table to move though the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FDE44-A295-4D1B-ABAE-F988FC91B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and content slide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44480-1424-472E-A3DD-AA7A2B3BF1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1C9EE7F-71FD-4987-963F-0EFB06529E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941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852B564-FAA4-4CAD-99F8-EF4333D83E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1825625"/>
            <a:ext cx="8998392" cy="4125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text, or click on one of the central icons to add a table, chart, SmartArt, image or media. There are three type styles available as List levels, press the ‘Increase/Decrease’ button under the Home table to move though the styles.</a:t>
            </a:r>
            <a:endParaRPr lang="en-US"/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7FDE44-A295-4D1B-ABAE-F988FC91B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and content slide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A44480-1424-472E-A3DD-AA7A2B3BF1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1C9EE7F-71FD-4987-963F-0EFB06529EC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436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FF03-870D-401A-9778-7C9115D4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EB40F-D48C-49EA-9017-A904B211D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75E09-E1E8-4478-84C9-5AFBF0AC2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509C-CCC5-4283-B6BF-7EB3105AADEE}" type="datetimeFigureOut">
              <a:rPr lang="en-AU" smtClean="0"/>
              <a:t>2/07/2025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250B7-C72C-40BD-9B58-87152098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012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8862" y="828667"/>
            <a:ext cx="2124269" cy="738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28862" y="828667"/>
            <a:ext cx="2124269" cy="738876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34"/>
          <p:cNvSpPr/>
          <p:nvPr/>
        </p:nvSpPr>
        <p:spPr>
          <a:xfrm>
            <a:off x="0" y="-2003"/>
            <a:ext cx="12208614" cy="6860003"/>
          </a:xfrm>
          <a:prstGeom prst="rect">
            <a:avLst/>
          </a:prstGeom>
          <a:solidFill>
            <a:schemeClr val="dk2">
              <a:alpha val="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274" y="828667"/>
            <a:ext cx="2228501" cy="642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34"/>
          <p:cNvCxnSpPr/>
          <p:nvPr/>
        </p:nvCxnSpPr>
        <p:spPr>
          <a:xfrm>
            <a:off x="5097992" y="828667"/>
            <a:ext cx="0" cy="64558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7" name="Google Shape;537;p34"/>
          <p:cNvSpPr/>
          <p:nvPr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8" name="Google Shape;538;p34"/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</p:grpSpPr>
        <p:sp>
          <p:nvSpPr>
            <p:cNvPr id="539" name="Google Shape;539;p34"/>
            <p:cNvSpPr/>
            <p:nvPr/>
          </p:nvSpPr>
          <p:spPr>
            <a:xfrm>
              <a:off x="3763963" y="3098800"/>
              <a:ext cx="527050" cy="1673225"/>
            </a:xfrm>
            <a:custGeom>
              <a:avLst/>
              <a:gdLst/>
              <a:ahLst/>
              <a:cxnLst/>
              <a:rect l="l" t="t" r="r" b="b"/>
              <a:pathLst>
                <a:path w="1384" h="4403" extrusionOk="0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4495801" y="1741488"/>
              <a:ext cx="423863" cy="417513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786438" y="0"/>
              <a:ext cx="107950" cy="65088"/>
            </a:xfrm>
            <a:custGeom>
              <a:avLst/>
              <a:gdLst/>
              <a:ahLst/>
              <a:cxnLst/>
              <a:rect l="l" t="t" r="r" b="b"/>
              <a:pathLst>
                <a:path w="286" h="170" extrusionOk="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3763963" y="2878138"/>
              <a:ext cx="704850" cy="2114550"/>
            </a:xfrm>
            <a:custGeom>
              <a:avLst/>
              <a:gdLst/>
              <a:ahLst/>
              <a:cxnLst/>
              <a:rect l="l" t="t" r="r" b="b"/>
              <a:pathLst>
                <a:path w="1848" h="5560" extrusionOk="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3763963" y="3627438"/>
              <a:ext cx="101600" cy="614363"/>
            </a:xfrm>
            <a:custGeom>
              <a:avLst/>
              <a:gdLst/>
              <a:ahLst/>
              <a:cxnLst/>
              <a:rect l="l" t="t" r="r" b="b"/>
              <a:pathLst>
                <a:path w="267" h="1617" extrusionOk="0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3763963" y="3335338"/>
              <a:ext cx="315913" cy="1200150"/>
            </a:xfrm>
            <a:custGeom>
              <a:avLst/>
              <a:gdLst/>
              <a:ahLst/>
              <a:cxnLst/>
              <a:rect l="l" t="t" r="r" b="b"/>
              <a:pathLst>
                <a:path w="829" h="3155" extrusionOk="0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3763963" y="4940300"/>
              <a:ext cx="2130425" cy="1798638"/>
            </a:xfrm>
            <a:custGeom>
              <a:avLst/>
              <a:gdLst/>
              <a:ahLst/>
              <a:cxnLst/>
              <a:rect l="l" t="t" r="r" b="b"/>
              <a:pathLst>
                <a:path w="5594" h="4730" extrusionOk="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3763963" y="552450"/>
              <a:ext cx="2130425" cy="968375"/>
            </a:xfrm>
            <a:custGeom>
              <a:avLst/>
              <a:gdLst/>
              <a:ahLst/>
              <a:cxnLst/>
              <a:rect l="l" t="t" r="r" b="b"/>
              <a:pathLst>
                <a:path w="5594" h="2545" extrusionOk="0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3763963" y="5303838"/>
              <a:ext cx="2130425" cy="1639888"/>
            </a:xfrm>
            <a:custGeom>
              <a:avLst/>
              <a:gdLst/>
              <a:ahLst/>
              <a:cxnLst/>
              <a:rect l="l" t="t" r="r" b="b"/>
              <a:pathLst>
                <a:path w="5594" h="4311" extrusionOk="0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3763963" y="354013"/>
              <a:ext cx="2130425" cy="755650"/>
            </a:xfrm>
            <a:custGeom>
              <a:avLst/>
              <a:gdLst/>
              <a:ahLst/>
              <a:cxnLst/>
              <a:rect l="l" t="t" r="r" b="b"/>
              <a:pathLst>
                <a:path w="5594" h="1989" extrusionOk="0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3763963" y="139700"/>
              <a:ext cx="2130425" cy="668338"/>
            </a:xfrm>
            <a:custGeom>
              <a:avLst/>
              <a:gdLst/>
              <a:ahLst/>
              <a:cxnLst/>
              <a:rect l="l" t="t" r="r" b="b"/>
              <a:pathLst>
                <a:path w="5594" h="1757" extrusionOk="0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4268788" y="2962275"/>
              <a:ext cx="1408113" cy="1406525"/>
            </a:xfrm>
            <a:custGeom>
              <a:avLst/>
              <a:gdLst/>
              <a:ahLst/>
              <a:cxnLst/>
              <a:rect l="l" t="t" r="r" b="b"/>
              <a:pathLst>
                <a:path w="3698" h="3699" extrusionOk="0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4632326" y="3325813"/>
              <a:ext cx="681038" cy="679450"/>
            </a:xfrm>
            <a:custGeom>
              <a:avLst/>
              <a:gdLst/>
              <a:ahLst/>
              <a:cxnLst/>
              <a:rect l="l" t="t" r="r" b="b"/>
              <a:pathLst>
                <a:path w="1786" h="1787" extrusionOk="0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3763963" y="6484938"/>
              <a:ext cx="379413" cy="373063"/>
            </a:xfrm>
            <a:custGeom>
              <a:avLst/>
              <a:gdLst/>
              <a:ahLst/>
              <a:cxnLst/>
              <a:rect l="l" t="t" r="r" b="b"/>
              <a:pathLst>
                <a:path w="995" h="979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3763963" y="0"/>
              <a:ext cx="352425" cy="141288"/>
            </a:xfrm>
            <a:custGeom>
              <a:avLst/>
              <a:gdLst/>
              <a:ahLst/>
              <a:cxnLst/>
              <a:rect l="l" t="t" r="r" b="b"/>
              <a:pathLst>
                <a:path w="923" h="373" extrusionOk="0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5289551" y="0"/>
              <a:ext cx="604838" cy="298450"/>
            </a:xfrm>
            <a:custGeom>
              <a:avLst/>
              <a:gdLst/>
              <a:ahLst/>
              <a:cxnLst/>
              <a:rect l="l" t="t" r="r" b="b"/>
              <a:pathLst>
                <a:path w="1590" h="784" extrusionOk="0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4"/>
            <p:cNvSpPr/>
            <p:nvPr/>
          </p:nvSpPr>
          <p:spPr>
            <a:xfrm>
              <a:off x="3763963" y="6124575"/>
              <a:ext cx="744538" cy="733425"/>
            </a:xfrm>
            <a:custGeom>
              <a:avLst/>
              <a:gdLst/>
              <a:ahLst/>
              <a:cxnLst/>
              <a:rect l="l" t="t" r="r" b="b"/>
              <a:pathLst>
                <a:path w="1952" h="1927" extrusionOk="0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4"/>
            <p:cNvSpPr/>
            <p:nvPr/>
          </p:nvSpPr>
          <p:spPr>
            <a:xfrm>
              <a:off x="3763963" y="67849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3763963" y="-41275"/>
              <a:ext cx="2130425" cy="587375"/>
            </a:xfrm>
            <a:custGeom>
              <a:avLst/>
              <a:gdLst/>
              <a:ahLst/>
              <a:cxnLst/>
              <a:rect l="l" t="t" r="r" b="b"/>
              <a:pathLst>
                <a:path w="5594" h="1546" extrusionOk="0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4886326" y="3579813"/>
              <a:ext cx="173038" cy="173038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4192588" y="4362450"/>
              <a:ext cx="1701800" cy="1989138"/>
            </a:xfrm>
            <a:custGeom>
              <a:avLst/>
              <a:gdLst/>
              <a:ahLst/>
              <a:cxnLst/>
              <a:rect l="l" t="t" r="r" b="b"/>
              <a:pathLst>
                <a:path w="4470" h="5231" extrusionOk="0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3757613" y="908050"/>
              <a:ext cx="1952625" cy="2025650"/>
            </a:xfrm>
            <a:custGeom>
              <a:avLst/>
              <a:gdLst/>
              <a:ahLst/>
              <a:cxnLst/>
              <a:rect l="l" t="t" r="r" b="b"/>
              <a:pathLst>
                <a:path w="5127" h="5327" extrusionOk="0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3763963" y="700088"/>
              <a:ext cx="2146300" cy="2427288"/>
            </a:xfrm>
            <a:custGeom>
              <a:avLst/>
              <a:gdLst/>
              <a:ahLst/>
              <a:cxnLst/>
              <a:rect l="l" t="t" r="r" b="b"/>
              <a:pathLst>
                <a:path w="5633" h="6384" extrusionOk="0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5676901" y="2820988"/>
              <a:ext cx="217488" cy="1152525"/>
            </a:xfrm>
            <a:custGeom>
              <a:avLst/>
              <a:gdLst/>
              <a:ahLst/>
              <a:cxnLst/>
              <a:rect l="l" t="t" r="r" b="b"/>
              <a:pathLst>
                <a:path w="575" h="3032" extrusionOk="0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5476876" y="2530475"/>
              <a:ext cx="417513" cy="1730375"/>
            </a:xfrm>
            <a:custGeom>
              <a:avLst/>
              <a:gdLst/>
              <a:ahLst/>
              <a:cxnLst/>
              <a:rect l="l" t="t" r="r" b="b"/>
              <a:pathLst>
                <a:path w="1096" h="4550" extrusionOk="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070351" y="1325563"/>
              <a:ext cx="1265238" cy="1220788"/>
            </a:xfrm>
            <a:custGeom>
              <a:avLst/>
              <a:gdLst/>
              <a:ahLst/>
              <a:cxnLst/>
              <a:rect l="l" t="t" r="r" b="b"/>
              <a:pathLst>
                <a:path w="3325" h="3212" extrusionOk="0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3895726" y="1150938"/>
              <a:ext cx="1649413" cy="1589088"/>
            </a:xfrm>
            <a:custGeom>
              <a:avLst/>
              <a:gdLst/>
              <a:ahLst/>
              <a:cxnLst/>
              <a:rect l="l" t="t" r="r" b="b"/>
              <a:pathLst>
                <a:path w="4329" h="4178" extrusionOk="0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5026026" y="5167313"/>
              <a:ext cx="423863" cy="407988"/>
            </a:xfrm>
            <a:custGeom>
              <a:avLst/>
              <a:gdLst/>
              <a:ahLst/>
              <a:cxnLst/>
              <a:rect l="l" t="t" r="r" b="b"/>
              <a:pathLst>
                <a:path w="1112" h="1073" extrusionOk="0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4400551" y="4551363"/>
              <a:ext cx="1493838" cy="1606550"/>
            </a:xfrm>
            <a:custGeom>
              <a:avLst/>
              <a:gdLst/>
              <a:ahLst/>
              <a:cxnLst/>
              <a:rect l="l" t="t" r="r" b="b"/>
              <a:pathLst>
                <a:path w="3923" h="4222" extrusionOk="0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4278313" y="1533525"/>
              <a:ext cx="831850" cy="819150"/>
            </a:xfrm>
            <a:custGeom>
              <a:avLst/>
              <a:gdLst/>
              <a:ahLst/>
              <a:cxnLst/>
              <a:rect l="l" t="t" r="r" b="b"/>
              <a:pathLst>
                <a:path w="2185" h="2154" extrusionOk="0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635501" y="4741863"/>
              <a:ext cx="1239838" cy="1220788"/>
            </a:xfrm>
            <a:custGeom>
              <a:avLst/>
              <a:gdLst/>
              <a:ahLst/>
              <a:cxnLst/>
              <a:rect l="l" t="t" r="r" b="b"/>
              <a:pathLst>
                <a:path w="3257" h="3212" extrusionOk="0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035426" y="4171950"/>
              <a:ext cx="1858963" cy="2373313"/>
            </a:xfrm>
            <a:custGeom>
              <a:avLst/>
              <a:gdLst/>
              <a:ahLst/>
              <a:cxnLst/>
              <a:rect l="l" t="t" r="r" b="b"/>
              <a:pathLst>
                <a:path w="4881" h="6241" extrusionOk="0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4835526" y="4967288"/>
              <a:ext cx="831850" cy="801688"/>
            </a:xfrm>
            <a:custGeom>
              <a:avLst/>
              <a:gdLst/>
              <a:ahLst/>
              <a:cxnLst/>
              <a:rect l="l" t="t" r="r" b="b"/>
              <a:pathLst>
                <a:path w="2185" h="2108" extrusionOk="0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2" name="Google Shape;57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8274" y="828667"/>
            <a:ext cx="2228501" cy="6429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3" name="Google Shape;573;p34"/>
          <p:cNvCxnSpPr/>
          <p:nvPr/>
        </p:nvCxnSpPr>
        <p:spPr>
          <a:xfrm>
            <a:off x="5097992" y="828667"/>
            <a:ext cx="0" cy="645584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74" name="Google Shape;574;p34"/>
          <p:cNvSpPr/>
          <p:nvPr/>
        </p:nvSpPr>
        <p:spPr>
          <a:xfrm>
            <a:off x="0" y="-1"/>
            <a:ext cx="1278274" cy="68580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5" name="Google Shape;575;p34"/>
          <p:cNvGrpSpPr/>
          <p:nvPr/>
        </p:nvGrpSpPr>
        <p:grpSpPr>
          <a:xfrm>
            <a:off x="10056283" y="-43393"/>
            <a:ext cx="2158700" cy="7004632"/>
            <a:chOff x="3757613" y="-41275"/>
            <a:chExt cx="2152650" cy="6985001"/>
          </a:xfrm>
        </p:grpSpPr>
        <p:sp>
          <p:nvSpPr>
            <p:cNvPr id="576" name="Google Shape;576;p34"/>
            <p:cNvSpPr/>
            <p:nvPr/>
          </p:nvSpPr>
          <p:spPr>
            <a:xfrm>
              <a:off x="3763963" y="3098800"/>
              <a:ext cx="527050" cy="1673225"/>
            </a:xfrm>
            <a:custGeom>
              <a:avLst/>
              <a:gdLst/>
              <a:ahLst/>
              <a:cxnLst/>
              <a:rect l="l" t="t" r="r" b="b"/>
              <a:pathLst>
                <a:path w="1384" h="4403" extrusionOk="0">
                  <a:moveTo>
                    <a:pt x="1217" y="1801"/>
                  </a:moveTo>
                  <a:cubicBezTo>
                    <a:pt x="1094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500" y="651"/>
                    <a:pt x="863" y="1193"/>
                    <a:pt x="965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7" y="18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495801" y="1741488"/>
              <a:ext cx="423863" cy="417513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233" y="996"/>
                  </a:moveTo>
                  <a:cubicBezTo>
                    <a:pt x="325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2" y="198"/>
                    <a:pt x="750" y="0"/>
                    <a:pt x="462" y="46"/>
                  </a:cubicBezTo>
                  <a:cubicBezTo>
                    <a:pt x="323" y="68"/>
                    <a:pt x="200" y="143"/>
                    <a:pt x="117" y="257"/>
                  </a:cubicBezTo>
                  <a:cubicBezTo>
                    <a:pt x="34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30" y="309"/>
                    <a:pt x="502" y="297"/>
                  </a:cubicBezTo>
                  <a:cubicBezTo>
                    <a:pt x="574" y="286"/>
                    <a:pt x="647" y="303"/>
                    <a:pt x="706" y="346"/>
                  </a:cubicBezTo>
                  <a:cubicBezTo>
                    <a:pt x="765" y="390"/>
                    <a:pt x="804" y="453"/>
                    <a:pt x="815" y="525"/>
                  </a:cubicBezTo>
                  <a:cubicBezTo>
                    <a:pt x="839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5786438" y="0"/>
              <a:ext cx="107950" cy="65088"/>
            </a:xfrm>
            <a:custGeom>
              <a:avLst/>
              <a:gdLst/>
              <a:ahLst/>
              <a:cxnLst/>
              <a:rect l="l" t="t" r="r" b="b"/>
              <a:pathLst>
                <a:path w="286" h="170" extrusionOk="0">
                  <a:moveTo>
                    <a:pt x="0" y="0"/>
                  </a:moveTo>
                  <a:cubicBezTo>
                    <a:pt x="97" y="54"/>
                    <a:pt x="192" y="111"/>
                    <a:pt x="286" y="170"/>
                  </a:cubicBezTo>
                  <a:cubicBezTo>
                    <a:pt x="286" y="0"/>
                    <a:pt x="286" y="0"/>
                    <a:pt x="28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763963" y="2878138"/>
              <a:ext cx="704850" cy="2114550"/>
            </a:xfrm>
            <a:custGeom>
              <a:avLst/>
              <a:gdLst/>
              <a:ahLst/>
              <a:cxnLst/>
              <a:rect l="l" t="t" r="r" b="b"/>
              <a:pathLst>
                <a:path w="1848" h="5560" extrusionOk="0">
                  <a:moveTo>
                    <a:pt x="1167" y="4589"/>
                  </a:moveTo>
                  <a:cubicBezTo>
                    <a:pt x="1652" y="3924"/>
                    <a:pt x="1848" y="3110"/>
                    <a:pt x="1720" y="2300"/>
                  </a:cubicBezTo>
                  <a:cubicBezTo>
                    <a:pt x="1556" y="1259"/>
                    <a:pt x="886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5" y="1428"/>
                    <a:pt x="1468" y="2339"/>
                  </a:cubicBezTo>
                  <a:cubicBezTo>
                    <a:pt x="1586" y="3083"/>
                    <a:pt x="1406" y="3829"/>
                    <a:pt x="961" y="4439"/>
                  </a:cubicBezTo>
                  <a:cubicBezTo>
                    <a:pt x="704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60" y="5012"/>
                    <a:pt x="1167" y="458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763963" y="3627438"/>
              <a:ext cx="101600" cy="614363"/>
            </a:xfrm>
            <a:custGeom>
              <a:avLst/>
              <a:gdLst/>
              <a:ahLst/>
              <a:cxnLst/>
              <a:rect l="l" t="t" r="r" b="b"/>
              <a:pathLst>
                <a:path w="267" h="1617" extrusionOk="0">
                  <a:moveTo>
                    <a:pt x="209" y="569"/>
                  </a:moveTo>
                  <a:cubicBezTo>
                    <a:pt x="177" y="364"/>
                    <a:pt x="106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3" y="1303"/>
                    <a:pt x="267" y="935"/>
                    <a:pt x="209" y="56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763963" y="3335338"/>
              <a:ext cx="315913" cy="1200150"/>
            </a:xfrm>
            <a:custGeom>
              <a:avLst/>
              <a:gdLst/>
              <a:ahLst/>
              <a:cxnLst/>
              <a:rect l="l" t="t" r="r" b="b"/>
              <a:pathLst>
                <a:path w="829" h="3155" extrusionOk="0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7" y="604"/>
                    <a:pt x="403" y="928"/>
                    <a:pt x="461" y="1296"/>
                  </a:cubicBezTo>
                  <a:cubicBezTo>
                    <a:pt x="551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763963" y="4940300"/>
              <a:ext cx="2130425" cy="1798638"/>
            </a:xfrm>
            <a:custGeom>
              <a:avLst/>
              <a:gdLst/>
              <a:ahLst/>
              <a:cxnLst/>
              <a:rect l="l" t="t" r="r" b="b"/>
              <a:pathLst>
                <a:path w="5594" h="4730" extrusionOk="0">
                  <a:moveTo>
                    <a:pt x="1921" y="3835"/>
                  </a:moveTo>
                  <a:cubicBezTo>
                    <a:pt x="1201" y="3310"/>
                    <a:pt x="727" y="2538"/>
                    <a:pt x="589" y="1660"/>
                  </a:cubicBezTo>
                  <a:cubicBezTo>
                    <a:pt x="517" y="1207"/>
                    <a:pt x="539" y="753"/>
                    <a:pt x="653" y="312"/>
                  </a:cubicBezTo>
                  <a:cubicBezTo>
                    <a:pt x="734" y="0"/>
                    <a:pt x="734" y="0"/>
                    <a:pt x="734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8" y="646"/>
                    <a:pt x="233" y="594"/>
                    <a:pt x="344" y="535"/>
                  </a:cubicBezTo>
                  <a:cubicBezTo>
                    <a:pt x="278" y="919"/>
                    <a:pt x="276" y="1309"/>
                    <a:pt x="337" y="1700"/>
                  </a:cubicBezTo>
                  <a:cubicBezTo>
                    <a:pt x="486" y="2645"/>
                    <a:pt x="995" y="3476"/>
                    <a:pt x="1771" y="4041"/>
                  </a:cubicBezTo>
                  <a:cubicBezTo>
                    <a:pt x="2392" y="4493"/>
                    <a:pt x="3124" y="4730"/>
                    <a:pt x="3876" y="4730"/>
                  </a:cubicBezTo>
                  <a:cubicBezTo>
                    <a:pt x="4063" y="4730"/>
                    <a:pt x="4252" y="4715"/>
                    <a:pt x="4440" y="4685"/>
                  </a:cubicBezTo>
                  <a:cubicBezTo>
                    <a:pt x="4856" y="4620"/>
                    <a:pt x="5244" y="4484"/>
                    <a:pt x="5594" y="4294"/>
                  </a:cubicBezTo>
                  <a:cubicBezTo>
                    <a:pt x="5594" y="3999"/>
                    <a:pt x="5594" y="3999"/>
                    <a:pt x="5594" y="3999"/>
                  </a:cubicBezTo>
                  <a:cubicBezTo>
                    <a:pt x="5238" y="4213"/>
                    <a:pt x="4836" y="4365"/>
                    <a:pt x="4401" y="4433"/>
                  </a:cubicBezTo>
                  <a:cubicBezTo>
                    <a:pt x="3522" y="4572"/>
                    <a:pt x="2642" y="4359"/>
                    <a:pt x="1921" y="383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3763963" y="552450"/>
              <a:ext cx="2130425" cy="968375"/>
            </a:xfrm>
            <a:custGeom>
              <a:avLst/>
              <a:gdLst/>
              <a:ahLst/>
              <a:cxnLst/>
              <a:rect l="l" t="t" r="r" b="b"/>
              <a:pathLst>
                <a:path w="5594" h="2545" extrusionOk="0">
                  <a:moveTo>
                    <a:pt x="4575" y="793"/>
                  </a:moveTo>
                  <a:cubicBezTo>
                    <a:pt x="3799" y="229"/>
                    <a:pt x="2851" y="0"/>
                    <a:pt x="1906" y="149"/>
                  </a:cubicBezTo>
                  <a:cubicBezTo>
                    <a:pt x="1163" y="266"/>
                    <a:pt x="509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ubicBezTo>
                    <a:pt x="2824" y="262"/>
                    <a:pt x="3704" y="475"/>
                    <a:pt x="4425" y="999"/>
                  </a:cubicBezTo>
                  <a:cubicBezTo>
                    <a:pt x="4967" y="1394"/>
                    <a:pt x="5370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5" y="1493"/>
                    <a:pt x="5000" y="1103"/>
                    <a:pt x="4575" y="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3763963" y="5303838"/>
              <a:ext cx="2130425" cy="1639888"/>
            </a:xfrm>
            <a:custGeom>
              <a:avLst/>
              <a:gdLst/>
              <a:ahLst/>
              <a:cxnLst/>
              <a:rect l="l" t="t" r="r" b="b"/>
              <a:pathLst>
                <a:path w="5594" h="4311" extrusionOk="0">
                  <a:moveTo>
                    <a:pt x="4480" y="3981"/>
                  </a:moveTo>
                  <a:cubicBezTo>
                    <a:pt x="2387" y="4311"/>
                    <a:pt x="415" y="2877"/>
                    <a:pt x="85" y="783"/>
                  </a:cubicBezTo>
                  <a:cubicBezTo>
                    <a:pt x="53" y="582"/>
                    <a:pt x="38" y="377"/>
                    <a:pt x="38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422" y="2746"/>
                    <a:pt x="1415" y="3694"/>
                    <a:pt x="2628" y="4086"/>
                  </a:cubicBezTo>
                  <a:cubicBezTo>
                    <a:pt x="5138" y="4086"/>
                    <a:pt x="5138" y="4086"/>
                    <a:pt x="5138" y="4086"/>
                  </a:cubicBezTo>
                  <a:cubicBezTo>
                    <a:pt x="5294" y="4036"/>
                    <a:pt x="5447" y="3977"/>
                    <a:pt x="5594" y="3909"/>
                  </a:cubicBezTo>
                  <a:cubicBezTo>
                    <a:pt x="5594" y="3626"/>
                    <a:pt x="5594" y="3626"/>
                    <a:pt x="5594" y="3626"/>
                  </a:cubicBezTo>
                  <a:cubicBezTo>
                    <a:pt x="5248" y="3798"/>
                    <a:pt x="4873" y="3919"/>
                    <a:pt x="4480" y="398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3763963" y="354013"/>
              <a:ext cx="2130425" cy="755650"/>
            </a:xfrm>
            <a:custGeom>
              <a:avLst/>
              <a:gdLst/>
              <a:ahLst/>
              <a:cxnLst/>
              <a:rect l="l" t="t" r="r" b="b"/>
              <a:pathLst>
                <a:path w="5594" h="1989" extrusionOk="0">
                  <a:moveTo>
                    <a:pt x="4874" y="906"/>
                  </a:moveTo>
                  <a:cubicBezTo>
                    <a:pt x="3988" y="261"/>
                    <a:pt x="2906" y="0"/>
                    <a:pt x="1826" y="170"/>
                  </a:cubicBezTo>
                  <a:cubicBezTo>
                    <a:pt x="1140" y="278"/>
                    <a:pt x="520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7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ubicBezTo>
                    <a:pt x="5065" y="1360"/>
                    <a:pt x="5357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4" y="1102"/>
                    <a:pt x="4874" y="9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3763963" y="139700"/>
              <a:ext cx="2130425" cy="668338"/>
            </a:xfrm>
            <a:custGeom>
              <a:avLst/>
              <a:gdLst/>
              <a:ahLst/>
              <a:cxnLst/>
              <a:rect l="l" t="t" r="r" b="b"/>
              <a:pathLst>
                <a:path w="5594" h="1757" extrusionOk="0">
                  <a:moveTo>
                    <a:pt x="1747" y="228"/>
                  </a:moveTo>
                  <a:cubicBezTo>
                    <a:pt x="1116" y="328"/>
                    <a:pt x="525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9" y="827"/>
                    <a:pt x="1135" y="583"/>
                    <a:pt x="1787" y="480"/>
                  </a:cubicBezTo>
                  <a:cubicBezTo>
                    <a:pt x="3240" y="251"/>
                    <a:pt x="4641" y="773"/>
                    <a:pt x="5594" y="1757"/>
                  </a:cubicBezTo>
                  <a:cubicBezTo>
                    <a:pt x="5594" y="1401"/>
                    <a:pt x="5594" y="1401"/>
                    <a:pt x="5594" y="1401"/>
                  </a:cubicBezTo>
                  <a:cubicBezTo>
                    <a:pt x="4594" y="476"/>
                    <a:pt x="3195" y="0"/>
                    <a:pt x="1747" y="22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268788" y="2962275"/>
              <a:ext cx="1408113" cy="1406525"/>
            </a:xfrm>
            <a:custGeom>
              <a:avLst/>
              <a:gdLst/>
              <a:ahLst/>
              <a:cxnLst/>
              <a:rect l="l" t="t" r="r" b="b"/>
              <a:pathLst>
                <a:path w="3698" h="3699" extrusionOk="0">
                  <a:moveTo>
                    <a:pt x="3195" y="0"/>
                  </a:moveTo>
                  <a:cubicBezTo>
                    <a:pt x="2922" y="173"/>
                    <a:pt x="2922" y="173"/>
                    <a:pt x="2922" y="173"/>
                  </a:cubicBezTo>
                  <a:cubicBezTo>
                    <a:pt x="2537" y="417"/>
                    <a:pt x="2113" y="577"/>
                    <a:pt x="1660" y="649"/>
                  </a:cubicBezTo>
                  <a:cubicBezTo>
                    <a:pt x="1207" y="720"/>
                    <a:pt x="753" y="698"/>
                    <a:pt x="312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8" y="2039"/>
                  </a:cubicBezTo>
                  <a:cubicBezTo>
                    <a:pt x="719" y="2492"/>
                    <a:pt x="698" y="2945"/>
                    <a:pt x="584" y="3387"/>
                  </a:cubicBezTo>
                  <a:cubicBezTo>
                    <a:pt x="503" y="3699"/>
                    <a:pt x="503" y="3699"/>
                    <a:pt x="503" y="3699"/>
                  </a:cubicBezTo>
                  <a:cubicBezTo>
                    <a:pt x="776" y="3526"/>
                    <a:pt x="776" y="3526"/>
                    <a:pt x="776" y="3526"/>
                  </a:cubicBezTo>
                  <a:cubicBezTo>
                    <a:pt x="1160" y="3282"/>
                    <a:pt x="1585" y="3122"/>
                    <a:pt x="2038" y="3050"/>
                  </a:cubicBezTo>
                  <a:cubicBezTo>
                    <a:pt x="2491" y="2979"/>
                    <a:pt x="2945" y="3001"/>
                    <a:pt x="3386" y="3114"/>
                  </a:cubicBezTo>
                  <a:cubicBezTo>
                    <a:pt x="3698" y="3195"/>
                    <a:pt x="3698" y="3195"/>
                    <a:pt x="3698" y="3195"/>
                  </a:cubicBezTo>
                  <a:cubicBezTo>
                    <a:pt x="3525" y="2923"/>
                    <a:pt x="3525" y="2923"/>
                    <a:pt x="3525" y="2923"/>
                  </a:cubicBezTo>
                  <a:cubicBezTo>
                    <a:pt x="3281" y="2538"/>
                    <a:pt x="3121" y="2113"/>
                    <a:pt x="3050" y="1660"/>
                  </a:cubicBezTo>
                  <a:cubicBezTo>
                    <a:pt x="2978" y="1207"/>
                    <a:pt x="3000" y="754"/>
                    <a:pt x="3114" y="313"/>
                  </a:cubicBezTo>
                  <a:lnTo>
                    <a:pt x="3195" y="0"/>
                  </a:lnTo>
                  <a:close/>
                  <a:moveTo>
                    <a:pt x="3163" y="2806"/>
                  </a:moveTo>
                  <a:cubicBezTo>
                    <a:pt x="2780" y="2740"/>
                    <a:pt x="2389" y="2737"/>
                    <a:pt x="1999" y="2799"/>
                  </a:cubicBezTo>
                  <a:cubicBezTo>
                    <a:pt x="1608" y="2860"/>
                    <a:pt x="1237" y="2983"/>
                    <a:pt x="892" y="3164"/>
                  </a:cubicBezTo>
                  <a:cubicBezTo>
                    <a:pt x="959" y="2780"/>
                    <a:pt x="961" y="2389"/>
                    <a:pt x="900" y="1999"/>
                  </a:cubicBezTo>
                  <a:cubicBezTo>
                    <a:pt x="838" y="1609"/>
                    <a:pt x="716" y="1238"/>
                    <a:pt x="534" y="893"/>
                  </a:cubicBezTo>
                  <a:cubicBezTo>
                    <a:pt x="918" y="959"/>
                    <a:pt x="1309" y="962"/>
                    <a:pt x="1699" y="900"/>
                  </a:cubicBezTo>
                  <a:cubicBezTo>
                    <a:pt x="2090" y="839"/>
                    <a:pt x="2460" y="716"/>
                    <a:pt x="2805" y="535"/>
                  </a:cubicBezTo>
                  <a:cubicBezTo>
                    <a:pt x="2739" y="919"/>
                    <a:pt x="2736" y="1309"/>
                    <a:pt x="2798" y="1700"/>
                  </a:cubicBezTo>
                  <a:cubicBezTo>
                    <a:pt x="2860" y="2090"/>
                    <a:pt x="2982" y="2461"/>
                    <a:pt x="3163" y="280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632326" y="3325813"/>
              <a:ext cx="681038" cy="679450"/>
            </a:xfrm>
            <a:custGeom>
              <a:avLst/>
              <a:gdLst/>
              <a:ahLst/>
              <a:cxnLst/>
              <a:rect l="l" t="t" r="r" b="b"/>
              <a:pathLst>
                <a:path w="1786" h="1787" extrusionOk="0">
                  <a:moveTo>
                    <a:pt x="1590" y="783"/>
                  </a:moveTo>
                  <a:cubicBezTo>
                    <a:pt x="1558" y="582"/>
                    <a:pt x="1542" y="377"/>
                    <a:pt x="1543" y="176"/>
                  </a:cubicBezTo>
                  <a:cubicBezTo>
                    <a:pt x="1543" y="0"/>
                    <a:pt x="1543" y="0"/>
                    <a:pt x="1543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4" y="117"/>
                    <a:pt x="984" y="164"/>
                    <a:pt x="783" y="196"/>
                  </a:cubicBezTo>
                  <a:cubicBezTo>
                    <a:pt x="583" y="228"/>
                    <a:pt x="381" y="244"/>
                    <a:pt x="181" y="244"/>
                  </a:cubicBezTo>
                  <a:cubicBezTo>
                    <a:pt x="179" y="244"/>
                    <a:pt x="177" y="244"/>
                    <a:pt x="175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6" y="602"/>
                    <a:pt x="164" y="802"/>
                    <a:pt x="196" y="1003"/>
                  </a:cubicBezTo>
                  <a:cubicBezTo>
                    <a:pt x="227" y="1205"/>
                    <a:pt x="243" y="1410"/>
                    <a:pt x="243" y="1611"/>
                  </a:cubicBezTo>
                  <a:cubicBezTo>
                    <a:pt x="243" y="1787"/>
                    <a:pt x="243" y="1787"/>
                    <a:pt x="243" y="1787"/>
                  </a:cubicBezTo>
                  <a:cubicBezTo>
                    <a:pt x="410" y="1733"/>
                    <a:pt x="410" y="1733"/>
                    <a:pt x="410" y="1733"/>
                  </a:cubicBezTo>
                  <a:cubicBezTo>
                    <a:pt x="602" y="1670"/>
                    <a:pt x="801" y="1623"/>
                    <a:pt x="1003" y="1591"/>
                  </a:cubicBezTo>
                  <a:cubicBezTo>
                    <a:pt x="1203" y="1559"/>
                    <a:pt x="1405" y="1543"/>
                    <a:pt x="1605" y="1543"/>
                  </a:cubicBezTo>
                  <a:cubicBezTo>
                    <a:pt x="1607" y="1543"/>
                    <a:pt x="1609" y="1543"/>
                    <a:pt x="1611" y="1543"/>
                  </a:cubicBezTo>
                  <a:cubicBezTo>
                    <a:pt x="1786" y="1544"/>
                    <a:pt x="1786" y="1544"/>
                    <a:pt x="1786" y="1544"/>
                  </a:cubicBezTo>
                  <a:cubicBezTo>
                    <a:pt x="1732" y="1376"/>
                    <a:pt x="1732" y="1376"/>
                    <a:pt x="1732" y="1376"/>
                  </a:cubicBezTo>
                  <a:cubicBezTo>
                    <a:pt x="1670" y="1185"/>
                    <a:pt x="1622" y="985"/>
                    <a:pt x="1590" y="783"/>
                  </a:cubicBezTo>
                  <a:close/>
                  <a:moveTo>
                    <a:pt x="963" y="1339"/>
                  </a:moveTo>
                  <a:cubicBezTo>
                    <a:pt x="805" y="1364"/>
                    <a:pt x="648" y="1398"/>
                    <a:pt x="495" y="1441"/>
                  </a:cubicBezTo>
                  <a:cubicBezTo>
                    <a:pt x="488" y="1282"/>
                    <a:pt x="472" y="1122"/>
                    <a:pt x="447" y="964"/>
                  </a:cubicBezTo>
                  <a:cubicBezTo>
                    <a:pt x="423" y="806"/>
                    <a:pt x="388" y="649"/>
                    <a:pt x="346" y="495"/>
                  </a:cubicBezTo>
                  <a:cubicBezTo>
                    <a:pt x="505" y="489"/>
                    <a:pt x="664" y="473"/>
                    <a:pt x="823" y="448"/>
                  </a:cubicBezTo>
                  <a:cubicBezTo>
                    <a:pt x="981" y="423"/>
                    <a:pt x="1138" y="389"/>
                    <a:pt x="1291" y="346"/>
                  </a:cubicBezTo>
                  <a:cubicBezTo>
                    <a:pt x="1298" y="505"/>
                    <a:pt x="1313" y="665"/>
                    <a:pt x="1338" y="823"/>
                  </a:cubicBezTo>
                  <a:cubicBezTo>
                    <a:pt x="1363" y="981"/>
                    <a:pt x="1397" y="1138"/>
                    <a:pt x="1440" y="1292"/>
                  </a:cubicBezTo>
                  <a:cubicBezTo>
                    <a:pt x="1281" y="1298"/>
                    <a:pt x="1121" y="1314"/>
                    <a:pt x="963" y="133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3763963" y="6484938"/>
              <a:ext cx="379413" cy="373063"/>
            </a:xfrm>
            <a:custGeom>
              <a:avLst/>
              <a:gdLst/>
              <a:ahLst/>
              <a:cxnLst/>
              <a:rect l="l" t="t" r="r" b="b"/>
              <a:pathLst>
                <a:path w="995" h="979" extrusionOk="0">
                  <a:moveTo>
                    <a:pt x="0" y="0"/>
                  </a:moveTo>
                  <a:cubicBezTo>
                    <a:pt x="0" y="413"/>
                    <a:pt x="0" y="413"/>
                    <a:pt x="0" y="413"/>
                  </a:cubicBezTo>
                  <a:cubicBezTo>
                    <a:pt x="175" y="615"/>
                    <a:pt x="366" y="805"/>
                    <a:pt x="572" y="979"/>
                  </a:cubicBezTo>
                  <a:cubicBezTo>
                    <a:pt x="995" y="979"/>
                    <a:pt x="995" y="979"/>
                    <a:pt x="995" y="979"/>
                  </a:cubicBezTo>
                  <a:cubicBezTo>
                    <a:pt x="620" y="703"/>
                    <a:pt x="284" y="373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3763963" y="0"/>
              <a:ext cx="352425" cy="141288"/>
            </a:xfrm>
            <a:custGeom>
              <a:avLst/>
              <a:gdLst/>
              <a:ahLst/>
              <a:cxnLst/>
              <a:rect l="l" t="t" r="r" b="b"/>
              <a:pathLst>
                <a:path w="923" h="373" extrusionOk="0">
                  <a:moveTo>
                    <a:pt x="188" y="0"/>
                  </a:moveTo>
                  <a:cubicBezTo>
                    <a:pt x="125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5" y="221"/>
                    <a:pt x="603" y="96"/>
                    <a:pt x="923" y="0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5289551" y="0"/>
              <a:ext cx="604838" cy="298450"/>
            </a:xfrm>
            <a:custGeom>
              <a:avLst/>
              <a:gdLst/>
              <a:ahLst/>
              <a:cxnLst/>
              <a:rect l="l" t="t" r="r" b="b"/>
              <a:pathLst>
                <a:path w="1590" h="784" extrusionOk="0">
                  <a:moveTo>
                    <a:pt x="7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5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7" y="470"/>
                  </a:cubicBezTo>
                  <a:cubicBezTo>
                    <a:pt x="1314" y="288"/>
                    <a:pt x="1028" y="131"/>
                    <a:pt x="733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3763963" y="6124575"/>
              <a:ext cx="744538" cy="733425"/>
            </a:xfrm>
            <a:custGeom>
              <a:avLst/>
              <a:gdLst/>
              <a:ahLst/>
              <a:cxnLst/>
              <a:rect l="l" t="t" r="r" b="b"/>
              <a:pathLst>
                <a:path w="1952" h="1927" extrusionOk="0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306" y="987"/>
                    <a:pt x="700" y="1407"/>
                    <a:pt x="1172" y="1750"/>
                  </a:cubicBezTo>
                  <a:cubicBezTo>
                    <a:pt x="1257" y="1812"/>
                    <a:pt x="1345" y="1871"/>
                    <a:pt x="1434" y="1927"/>
                  </a:cubicBezTo>
                  <a:cubicBezTo>
                    <a:pt x="1952" y="1927"/>
                    <a:pt x="1952" y="1927"/>
                    <a:pt x="1952" y="1927"/>
                  </a:cubicBezTo>
                  <a:cubicBezTo>
                    <a:pt x="1734" y="1818"/>
                    <a:pt x="1523" y="1690"/>
                    <a:pt x="1322" y="1544"/>
                  </a:cubicBezTo>
                  <a:cubicBezTo>
                    <a:pt x="756" y="1133"/>
                    <a:pt x="308" y="60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3763963" y="678497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191" h="191" extrusionOk="0">
                  <a:moveTo>
                    <a:pt x="0" y="0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191" y="191"/>
                    <a:pt x="191" y="191"/>
                    <a:pt x="191" y="191"/>
                  </a:cubicBezTo>
                  <a:cubicBezTo>
                    <a:pt x="126" y="129"/>
                    <a:pt x="63" y="65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763963" y="-41275"/>
              <a:ext cx="2130425" cy="587375"/>
            </a:xfrm>
            <a:custGeom>
              <a:avLst/>
              <a:gdLst/>
              <a:ahLst/>
              <a:cxnLst/>
              <a:rect l="l" t="t" r="r" b="b"/>
              <a:pathLst>
                <a:path w="5594" h="1546" extrusionOk="0">
                  <a:moveTo>
                    <a:pt x="1667" y="201"/>
                  </a:moveTo>
                  <a:cubicBezTo>
                    <a:pt x="1076" y="294"/>
                    <a:pt x="514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4" y="764"/>
                    <a:pt x="1089" y="550"/>
                    <a:pt x="1707" y="453"/>
                  </a:cubicBezTo>
                  <a:cubicBezTo>
                    <a:pt x="3138" y="227"/>
                    <a:pt x="4546" y="666"/>
                    <a:pt x="5594" y="1546"/>
                  </a:cubicBez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6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4886326" y="3579813"/>
              <a:ext cx="173038" cy="173038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420" y="196"/>
                  </a:moveTo>
                  <a:cubicBezTo>
                    <a:pt x="416" y="174"/>
                    <a:pt x="413" y="152"/>
                    <a:pt x="410" y="129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0" y="26"/>
                    <a:pt x="218" y="29"/>
                    <a:pt x="195" y="33"/>
                  </a:cubicBezTo>
                  <a:cubicBezTo>
                    <a:pt x="173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5" y="212"/>
                    <a:pt x="29" y="235"/>
                    <a:pt x="32" y="257"/>
                  </a:cubicBezTo>
                  <a:cubicBezTo>
                    <a:pt x="36" y="279"/>
                    <a:pt x="39" y="302"/>
                    <a:pt x="42" y="324"/>
                  </a:cubicBezTo>
                  <a:cubicBezTo>
                    <a:pt x="61" y="454"/>
                    <a:pt x="61" y="454"/>
                    <a:pt x="61" y="454"/>
                  </a:cubicBezTo>
                  <a:cubicBezTo>
                    <a:pt x="190" y="431"/>
                    <a:pt x="190" y="431"/>
                    <a:pt x="190" y="431"/>
                  </a:cubicBezTo>
                  <a:cubicBezTo>
                    <a:pt x="212" y="427"/>
                    <a:pt x="234" y="424"/>
                    <a:pt x="256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3" y="410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3" y="218"/>
                    <a:pt x="420" y="19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4192588" y="4362450"/>
              <a:ext cx="1701800" cy="1989138"/>
            </a:xfrm>
            <a:custGeom>
              <a:avLst/>
              <a:gdLst/>
              <a:ahLst/>
              <a:cxnLst/>
              <a:rect l="l" t="t" r="r" b="b"/>
              <a:pathLst>
                <a:path w="4470" h="5231" extrusionOk="0">
                  <a:moveTo>
                    <a:pt x="2357" y="125"/>
                  </a:moveTo>
                  <a:cubicBezTo>
                    <a:pt x="958" y="345"/>
                    <a:pt x="0" y="1663"/>
                    <a:pt x="220" y="3062"/>
                  </a:cubicBezTo>
                  <a:cubicBezTo>
                    <a:pt x="327" y="3739"/>
                    <a:pt x="692" y="4334"/>
                    <a:pt x="1247" y="4738"/>
                  </a:cubicBezTo>
                  <a:cubicBezTo>
                    <a:pt x="1692" y="5061"/>
                    <a:pt x="2215" y="5231"/>
                    <a:pt x="2753" y="5231"/>
                  </a:cubicBezTo>
                  <a:cubicBezTo>
                    <a:pt x="2887" y="5231"/>
                    <a:pt x="3022" y="5220"/>
                    <a:pt x="3157" y="5199"/>
                  </a:cubicBezTo>
                  <a:cubicBezTo>
                    <a:pt x="3653" y="5121"/>
                    <a:pt x="4105" y="4904"/>
                    <a:pt x="4470" y="4575"/>
                  </a:cubicBezTo>
                  <a:cubicBezTo>
                    <a:pt x="4470" y="4215"/>
                    <a:pt x="4470" y="4215"/>
                    <a:pt x="4470" y="4215"/>
                  </a:cubicBezTo>
                  <a:cubicBezTo>
                    <a:pt x="4117" y="4607"/>
                    <a:pt x="3645" y="4864"/>
                    <a:pt x="3118" y="4947"/>
                  </a:cubicBezTo>
                  <a:cubicBezTo>
                    <a:pt x="2508" y="5043"/>
                    <a:pt x="1897" y="4896"/>
                    <a:pt x="1397" y="4532"/>
                  </a:cubicBezTo>
                  <a:cubicBezTo>
                    <a:pt x="897" y="4168"/>
                    <a:pt x="568" y="3632"/>
                    <a:pt x="472" y="3022"/>
                  </a:cubicBezTo>
                  <a:cubicBezTo>
                    <a:pt x="274" y="1762"/>
                    <a:pt x="1137" y="575"/>
                    <a:pt x="2397" y="377"/>
                  </a:cubicBezTo>
                  <a:cubicBezTo>
                    <a:pt x="2519" y="358"/>
                    <a:pt x="2639" y="348"/>
                    <a:pt x="2759" y="348"/>
                  </a:cubicBezTo>
                  <a:cubicBezTo>
                    <a:pt x="3423" y="348"/>
                    <a:pt x="4041" y="636"/>
                    <a:pt x="4470" y="1108"/>
                  </a:cubicBezTo>
                  <a:cubicBezTo>
                    <a:pt x="4470" y="750"/>
                    <a:pt x="4470" y="750"/>
                    <a:pt x="4470" y="750"/>
                  </a:cubicBezTo>
                  <a:cubicBezTo>
                    <a:pt x="3915" y="253"/>
                    <a:pt x="3149" y="0"/>
                    <a:pt x="2357" y="12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3757613" y="908050"/>
              <a:ext cx="1952625" cy="2025650"/>
            </a:xfrm>
            <a:custGeom>
              <a:avLst/>
              <a:gdLst/>
              <a:ahLst/>
              <a:cxnLst/>
              <a:rect l="l" t="t" r="r" b="b"/>
              <a:pathLst>
                <a:path w="5127" h="5327" extrusionOk="0">
                  <a:moveTo>
                    <a:pt x="973" y="4834"/>
                  </a:moveTo>
                  <a:cubicBezTo>
                    <a:pt x="1418" y="5157"/>
                    <a:pt x="1941" y="5327"/>
                    <a:pt x="2479" y="5327"/>
                  </a:cubicBezTo>
                  <a:cubicBezTo>
                    <a:pt x="2614" y="5327"/>
                    <a:pt x="2749" y="5316"/>
                    <a:pt x="2883" y="5295"/>
                  </a:cubicBezTo>
                  <a:cubicBezTo>
                    <a:pt x="3560" y="5188"/>
                    <a:pt x="4155" y="4824"/>
                    <a:pt x="4559" y="4268"/>
                  </a:cubicBezTo>
                  <a:cubicBezTo>
                    <a:pt x="4963" y="3713"/>
                    <a:pt x="5127" y="3035"/>
                    <a:pt x="5021" y="2358"/>
                  </a:cubicBezTo>
                  <a:cubicBezTo>
                    <a:pt x="4800" y="959"/>
                    <a:pt x="3482" y="0"/>
                    <a:pt x="2083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19" y="2032"/>
                  </a:cubicBezTo>
                  <a:cubicBezTo>
                    <a:pt x="19" y="3481"/>
                    <a:pt x="19" y="3481"/>
                    <a:pt x="19" y="3481"/>
                  </a:cubicBezTo>
                  <a:cubicBezTo>
                    <a:pt x="177" y="4023"/>
                    <a:pt x="508" y="4496"/>
                    <a:pt x="973" y="4834"/>
                  </a:cubicBezTo>
                  <a:close/>
                  <a:moveTo>
                    <a:pt x="2123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3" y="444"/>
                    <a:pt x="4589" y="1259"/>
                    <a:pt x="4769" y="2398"/>
                  </a:cubicBezTo>
                  <a:cubicBezTo>
                    <a:pt x="4865" y="3007"/>
                    <a:pt x="4717" y="3618"/>
                    <a:pt x="4353" y="4118"/>
                  </a:cubicBezTo>
                  <a:cubicBezTo>
                    <a:pt x="3989" y="4619"/>
                    <a:pt x="3453" y="4947"/>
                    <a:pt x="2844" y="5043"/>
                  </a:cubicBezTo>
                  <a:cubicBezTo>
                    <a:pt x="2234" y="5139"/>
                    <a:pt x="1623" y="4992"/>
                    <a:pt x="1123" y="4628"/>
                  </a:cubicBezTo>
                  <a:cubicBezTo>
                    <a:pt x="623" y="4264"/>
                    <a:pt x="294" y="3728"/>
                    <a:pt x="198" y="3118"/>
                  </a:cubicBezTo>
                  <a:cubicBezTo>
                    <a:pt x="0" y="1858"/>
                    <a:pt x="863" y="672"/>
                    <a:pt x="2123" y="47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3763963" y="700088"/>
              <a:ext cx="2146300" cy="2427288"/>
            </a:xfrm>
            <a:custGeom>
              <a:avLst/>
              <a:gdLst/>
              <a:ahLst/>
              <a:cxnLst/>
              <a:rect l="l" t="t" r="r" b="b"/>
              <a:pathLst>
                <a:path w="5633" h="6384" extrusionOk="0">
                  <a:moveTo>
                    <a:pt x="654" y="5793"/>
                  </a:moveTo>
                  <a:cubicBezTo>
                    <a:pt x="1187" y="6181"/>
                    <a:pt x="1814" y="6384"/>
                    <a:pt x="2460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7" y="4450"/>
                    <a:pt x="5633" y="3637"/>
                    <a:pt x="5505" y="2826"/>
                  </a:cubicBezTo>
                  <a:cubicBezTo>
                    <a:pt x="5241" y="1149"/>
                    <a:pt x="3662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6" y="1737"/>
                    <a:pt x="183" y="1645"/>
                  </a:cubicBezTo>
                  <a:cubicBezTo>
                    <a:pt x="627" y="1034"/>
                    <a:pt x="1281" y="633"/>
                    <a:pt x="2025" y="516"/>
                  </a:cubicBezTo>
                  <a:cubicBezTo>
                    <a:pt x="2173" y="493"/>
                    <a:pt x="2321" y="481"/>
                    <a:pt x="2466" y="481"/>
                  </a:cubicBezTo>
                  <a:cubicBezTo>
                    <a:pt x="3831" y="481"/>
                    <a:pt x="5034" y="1476"/>
                    <a:pt x="5253" y="2865"/>
                  </a:cubicBezTo>
                  <a:cubicBezTo>
                    <a:pt x="5371" y="3609"/>
                    <a:pt x="5191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5" y="6031"/>
                    <a:pt x="804" y="5587"/>
                  </a:cubicBezTo>
                  <a:cubicBezTo>
                    <a:pt x="469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3" y="5393"/>
                    <a:pt x="402" y="5609"/>
                    <a:pt x="654" y="579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5676901" y="2820988"/>
              <a:ext cx="217488" cy="1152525"/>
            </a:xfrm>
            <a:custGeom>
              <a:avLst/>
              <a:gdLst/>
              <a:ahLst/>
              <a:cxnLst/>
              <a:rect l="l" t="t" r="r" b="b"/>
              <a:pathLst>
                <a:path w="575" h="3032" extrusionOk="0">
                  <a:moveTo>
                    <a:pt x="110" y="1915"/>
                  </a:moveTo>
                  <a:cubicBezTo>
                    <a:pt x="175" y="2326"/>
                    <a:pt x="336" y="2706"/>
                    <a:pt x="575" y="3032"/>
                  </a:cubicBezTo>
                  <a:cubicBezTo>
                    <a:pt x="575" y="2545"/>
                    <a:pt x="575" y="2545"/>
                    <a:pt x="575" y="2545"/>
                  </a:cubicBezTo>
                  <a:cubicBezTo>
                    <a:pt x="472" y="2336"/>
                    <a:pt x="399" y="2111"/>
                    <a:pt x="362" y="1875"/>
                  </a:cubicBezTo>
                  <a:cubicBezTo>
                    <a:pt x="285" y="1384"/>
                    <a:pt x="369" y="904"/>
                    <a:pt x="575" y="489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186" y="532"/>
                    <a:pt x="0" y="1213"/>
                    <a:pt x="110" y="191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5476876" y="2530475"/>
              <a:ext cx="417513" cy="1730375"/>
            </a:xfrm>
            <a:custGeom>
              <a:avLst/>
              <a:gdLst/>
              <a:ahLst/>
              <a:cxnLst/>
              <a:rect l="l" t="t" r="r" b="b"/>
              <a:pathLst>
                <a:path w="1096" h="4550" extrusionOk="0">
                  <a:moveTo>
                    <a:pt x="680" y="466"/>
                  </a:moveTo>
                  <a:cubicBezTo>
                    <a:pt x="196" y="1131"/>
                    <a:pt x="0" y="1944"/>
                    <a:pt x="128" y="2755"/>
                  </a:cubicBezTo>
                  <a:cubicBezTo>
                    <a:pt x="238" y="3455"/>
                    <a:pt x="578" y="4081"/>
                    <a:pt x="1096" y="4550"/>
                  </a:cubicBezTo>
                  <a:cubicBezTo>
                    <a:pt x="1096" y="4193"/>
                    <a:pt x="1096" y="4193"/>
                    <a:pt x="1096" y="4193"/>
                  </a:cubicBezTo>
                  <a:cubicBezTo>
                    <a:pt x="718" y="3786"/>
                    <a:pt x="468" y="3276"/>
                    <a:pt x="380" y="2716"/>
                  </a:cubicBezTo>
                  <a:cubicBezTo>
                    <a:pt x="262" y="1972"/>
                    <a:pt x="442" y="1226"/>
                    <a:pt x="887" y="616"/>
                  </a:cubicBezTo>
                  <a:cubicBezTo>
                    <a:pt x="952" y="526"/>
                    <a:pt x="1022" y="441"/>
                    <a:pt x="1096" y="361"/>
                  </a:cubicBezTo>
                  <a:cubicBezTo>
                    <a:pt x="1096" y="0"/>
                    <a:pt x="1096" y="0"/>
                    <a:pt x="1096" y="0"/>
                  </a:cubicBezTo>
                  <a:cubicBezTo>
                    <a:pt x="944" y="140"/>
                    <a:pt x="805" y="295"/>
                    <a:pt x="680" y="46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4070351" y="1325563"/>
              <a:ext cx="1265238" cy="1220788"/>
            </a:xfrm>
            <a:custGeom>
              <a:avLst/>
              <a:gdLst/>
              <a:ahLst/>
              <a:cxnLst/>
              <a:rect l="l" t="t" r="r" b="b"/>
              <a:pathLst>
                <a:path w="3325" h="3212" extrusionOk="0">
                  <a:moveTo>
                    <a:pt x="752" y="2915"/>
                  </a:moveTo>
                  <a:cubicBezTo>
                    <a:pt x="1020" y="3110"/>
                    <a:pt x="1335" y="3212"/>
                    <a:pt x="1660" y="3212"/>
                  </a:cubicBezTo>
                  <a:cubicBezTo>
                    <a:pt x="1741" y="3212"/>
                    <a:pt x="1822" y="3206"/>
                    <a:pt x="1904" y="3193"/>
                  </a:cubicBezTo>
                  <a:cubicBezTo>
                    <a:pt x="2747" y="3060"/>
                    <a:pt x="3325" y="2265"/>
                    <a:pt x="3192" y="1422"/>
                  </a:cubicBezTo>
                  <a:cubicBezTo>
                    <a:pt x="3059" y="578"/>
                    <a:pt x="2265" y="0"/>
                    <a:pt x="1421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7" y="2312"/>
                    <a:pt x="417" y="2671"/>
                    <a:pt x="752" y="2915"/>
                  </a:cubicBezTo>
                  <a:close/>
                  <a:moveTo>
                    <a:pt x="1461" y="385"/>
                  </a:moveTo>
                  <a:cubicBezTo>
                    <a:pt x="1529" y="374"/>
                    <a:pt x="1597" y="369"/>
                    <a:pt x="1663" y="369"/>
                  </a:cubicBezTo>
                  <a:cubicBezTo>
                    <a:pt x="2289" y="369"/>
                    <a:pt x="2840" y="825"/>
                    <a:pt x="2940" y="1462"/>
                  </a:cubicBezTo>
                  <a:cubicBezTo>
                    <a:pt x="3052" y="2166"/>
                    <a:pt x="2569" y="2830"/>
                    <a:pt x="1864" y="2941"/>
                  </a:cubicBezTo>
                  <a:cubicBezTo>
                    <a:pt x="1523" y="2995"/>
                    <a:pt x="1181" y="2912"/>
                    <a:pt x="902" y="2709"/>
                  </a:cubicBezTo>
                  <a:cubicBezTo>
                    <a:pt x="622" y="2505"/>
                    <a:pt x="438" y="2205"/>
                    <a:pt x="385" y="1865"/>
                  </a:cubicBezTo>
                  <a:cubicBezTo>
                    <a:pt x="273" y="1160"/>
                    <a:pt x="756" y="496"/>
                    <a:pt x="1461" y="38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3895726" y="1150938"/>
              <a:ext cx="1649413" cy="1589088"/>
            </a:xfrm>
            <a:custGeom>
              <a:avLst/>
              <a:gdLst/>
              <a:ahLst/>
              <a:cxnLst/>
              <a:rect l="l" t="t" r="r" b="b"/>
              <a:pathLst>
                <a:path w="4329" h="4178" extrusionOk="0">
                  <a:moveTo>
                    <a:pt x="2117" y="4178"/>
                  </a:moveTo>
                  <a:cubicBezTo>
                    <a:pt x="2223" y="4178"/>
                    <a:pt x="2331" y="4169"/>
                    <a:pt x="2439" y="4152"/>
                  </a:cubicBezTo>
                  <a:cubicBezTo>
                    <a:pt x="3560" y="3976"/>
                    <a:pt x="4329" y="2920"/>
                    <a:pt x="4152" y="1798"/>
                  </a:cubicBezTo>
                  <a:cubicBezTo>
                    <a:pt x="4066" y="1256"/>
                    <a:pt x="3774" y="779"/>
                    <a:pt x="3329" y="455"/>
                  </a:cubicBezTo>
                  <a:cubicBezTo>
                    <a:pt x="2884" y="131"/>
                    <a:pt x="2340" y="0"/>
                    <a:pt x="1798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1" y="1354"/>
                    <a:pt x="0" y="1897"/>
                    <a:pt x="85" y="2440"/>
                  </a:cubicBezTo>
                  <a:cubicBezTo>
                    <a:pt x="245" y="3453"/>
                    <a:pt x="1122" y="4178"/>
                    <a:pt x="2117" y="4178"/>
                  </a:cubicBezTo>
                  <a:close/>
                  <a:moveTo>
                    <a:pt x="661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2" y="323"/>
                    <a:pt x="2027" y="315"/>
                    <a:pt x="2121" y="315"/>
                  </a:cubicBezTo>
                  <a:cubicBezTo>
                    <a:pt x="2499" y="315"/>
                    <a:pt x="2867" y="434"/>
                    <a:pt x="3179" y="661"/>
                  </a:cubicBezTo>
                  <a:cubicBezTo>
                    <a:pt x="3569" y="945"/>
                    <a:pt x="3825" y="1363"/>
                    <a:pt x="3900" y="1838"/>
                  </a:cubicBezTo>
                  <a:cubicBezTo>
                    <a:pt x="4055" y="2821"/>
                    <a:pt x="3382" y="3746"/>
                    <a:pt x="2399" y="3901"/>
                  </a:cubicBezTo>
                  <a:cubicBezTo>
                    <a:pt x="1417" y="4056"/>
                    <a:pt x="492" y="3382"/>
                    <a:pt x="337" y="2400"/>
                  </a:cubicBezTo>
                  <a:cubicBezTo>
                    <a:pt x="262" y="1925"/>
                    <a:pt x="377" y="1448"/>
                    <a:pt x="661" y="105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5026026" y="5167313"/>
              <a:ext cx="423863" cy="407988"/>
            </a:xfrm>
            <a:custGeom>
              <a:avLst/>
              <a:gdLst/>
              <a:ahLst/>
              <a:cxnLst/>
              <a:rect l="l" t="t" r="r" b="b"/>
              <a:pathLst>
                <a:path w="1112" h="1073" extrusionOk="0">
                  <a:moveTo>
                    <a:pt x="879" y="116"/>
                  </a:moveTo>
                  <a:cubicBezTo>
                    <a:pt x="764" y="33"/>
                    <a:pt x="624" y="0"/>
                    <a:pt x="485" y="21"/>
                  </a:cubicBezTo>
                  <a:cubicBezTo>
                    <a:pt x="197" y="67"/>
                    <a:pt x="0" y="338"/>
                    <a:pt x="45" y="626"/>
                  </a:cubicBezTo>
                  <a:cubicBezTo>
                    <a:pt x="67" y="766"/>
                    <a:pt x="142" y="888"/>
                    <a:pt x="256" y="972"/>
                  </a:cubicBezTo>
                  <a:cubicBezTo>
                    <a:pt x="348" y="1038"/>
                    <a:pt x="455" y="1073"/>
                    <a:pt x="566" y="1073"/>
                  </a:cubicBezTo>
                  <a:cubicBezTo>
                    <a:pt x="594" y="1073"/>
                    <a:pt x="622" y="1071"/>
                    <a:pt x="650" y="1066"/>
                  </a:cubicBezTo>
                  <a:cubicBezTo>
                    <a:pt x="789" y="1044"/>
                    <a:pt x="912" y="969"/>
                    <a:pt x="995" y="855"/>
                  </a:cubicBezTo>
                  <a:cubicBezTo>
                    <a:pt x="1078" y="741"/>
                    <a:pt x="1112" y="601"/>
                    <a:pt x="1090" y="462"/>
                  </a:cubicBezTo>
                  <a:cubicBezTo>
                    <a:pt x="1068" y="322"/>
                    <a:pt x="993" y="199"/>
                    <a:pt x="879" y="116"/>
                  </a:cubicBezTo>
                  <a:close/>
                  <a:moveTo>
                    <a:pt x="789" y="705"/>
                  </a:moveTo>
                  <a:cubicBezTo>
                    <a:pt x="746" y="764"/>
                    <a:pt x="682" y="803"/>
                    <a:pt x="610" y="815"/>
                  </a:cubicBezTo>
                  <a:cubicBezTo>
                    <a:pt x="461" y="839"/>
                    <a:pt x="320" y="736"/>
                    <a:pt x="297" y="587"/>
                  </a:cubicBezTo>
                  <a:cubicBezTo>
                    <a:pt x="273" y="437"/>
                    <a:pt x="376" y="297"/>
                    <a:pt x="525" y="273"/>
                  </a:cubicBezTo>
                  <a:cubicBezTo>
                    <a:pt x="539" y="271"/>
                    <a:pt x="554" y="270"/>
                    <a:pt x="568" y="270"/>
                  </a:cubicBezTo>
                  <a:cubicBezTo>
                    <a:pt x="625" y="270"/>
                    <a:pt x="681" y="288"/>
                    <a:pt x="729" y="322"/>
                  </a:cubicBezTo>
                  <a:cubicBezTo>
                    <a:pt x="788" y="365"/>
                    <a:pt x="827" y="429"/>
                    <a:pt x="838" y="501"/>
                  </a:cubicBezTo>
                  <a:cubicBezTo>
                    <a:pt x="849" y="574"/>
                    <a:pt x="832" y="646"/>
                    <a:pt x="789" y="705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4400551" y="4551363"/>
              <a:ext cx="1493838" cy="1606550"/>
            </a:xfrm>
            <a:custGeom>
              <a:avLst/>
              <a:gdLst/>
              <a:ahLst/>
              <a:cxnLst/>
              <a:rect l="l" t="t" r="r" b="b"/>
              <a:pathLst>
                <a:path w="3923" h="4222" extrusionOk="0">
                  <a:moveTo>
                    <a:pt x="1890" y="129"/>
                  </a:moveTo>
                  <a:cubicBezTo>
                    <a:pt x="769" y="306"/>
                    <a:pt x="0" y="1362"/>
                    <a:pt x="177" y="2484"/>
                  </a:cubicBezTo>
                  <a:cubicBezTo>
                    <a:pt x="263" y="3026"/>
                    <a:pt x="555" y="3503"/>
                    <a:pt x="1000" y="3827"/>
                  </a:cubicBezTo>
                  <a:cubicBezTo>
                    <a:pt x="1356" y="4086"/>
                    <a:pt x="1776" y="4222"/>
                    <a:pt x="2207" y="4222"/>
                  </a:cubicBezTo>
                  <a:cubicBezTo>
                    <a:pt x="2315" y="4222"/>
                    <a:pt x="2423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40" y="3904"/>
                    <a:pt x="1150" y="3621"/>
                  </a:cubicBezTo>
                  <a:cubicBezTo>
                    <a:pt x="760" y="3337"/>
                    <a:pt x="504" y="2919"/>
                    <a:pt x="429" y="2444"/>
                  </a:cubicBezTo>
                  <a:cubicBezTo>
                    <a:pt x="354" y="1969"/>
                    <a:pt x="469" y="1492"/>
                    <a:pt x="753" y="1102"/>
                  </a:cubicBezTo>
                  <a:cubicBezTo>
                    <a:pt x="1037" y="712"/>
                    <a:pt x="1454" y="456"/>
                    <a:pt x="1930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cubicBezTo>
                    <a:pt x="3923" y="1023"/>
                    <a:pt x="3923" y="1023"/>
                    <a:pt x="3923" y="1023"/>
                  </a:cubicBezTo>
                  <a:cubicBezTo>
                    <a:pt x="3491" y="375"/>
                    <a:pt x="2708" y="0"/>
                    <a:pt x="1890" y="12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4278313" y="1533525"/>
              <a:ext cx="831850" cy="819150"/>
            </a:xfrm>
            <a:custGeom>
              <a:avLst/>
              <a:gdLst/>
              <a:ahLst/>
              <a:cxnLst/>
              <a:rect l="l" t="t" r="r" b="b"/>
              <a:pathLst>
                <a:path w="2185" h="2154" extrusionOk="0">
                  <a:moveTo>
                    <a:pt x="1115" y="2154"/>
                  </a:moveTo>
                  <a:cubicBezTo>
                    <a:pt x="1168" y="2154"/>
                    <a:pt x="1223" y="2150"/>
                    <a:pt x="1277" y="2141"/>
                  </a:cubicBezTo>
                  <a:cubicBezTo>
                    <a:pt x="1551" y="2098"/>
                    <a:pt x="1792" y="1951"/>
                    <a:pt x="1955" y="1726"/>
                  </a:cubicBezTo>
                  <a:cubicBezTo>
                    <a:pt x="2119" y="1501"/>
                    <a:pt x="2185" y="1227"/>
                    <a:pt x="2142" y="953"/>
                  </a:cubicBezTo>
                  <a:cubicBezTo>
                    <a:pt x="2052" y="387"/>
                    <a:pt x="1520" y="0"/>
                    <a:pt x="954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3" y="2154"/>
                    <a:pt x="1115" y="2154"/>
                  </a:cubicBezTo>
                  <a:close/>
                  <a:moveTo>
                    <a:pt x="993" y="341"/>
                  </a:moveTo>
                  <a:cubicBezTo>
                    <a:pt x="1035" y="334"/>
                    <a:pt x="1076" y="331"/>
                    <a:pt x="1116" y="331"/>
                  </a:cubicBezTo>
                  <a:cubicBezTo>
                    <a:pt x="1495" y="331"/>
                    <a:pt x="1829" y="607"/>
                    <a:pt x="1890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6" y="1745"/>
                    <a:pt x="1444" y="1857"/>
                    <a:pt x="1238" y="1889"/>
                  </a:cubicBezTo>
                  <a:cubicBezTo>
                    <a:pt x="811" y="1957"/>
                    <a:pt x="409" y="1664"/>
                    <a:pt x="341" y="1237"/>
                  </a:cubicBezTo>
                  <a:cubicBezTo>
                    <a:pt x="274" y="810"/>
                    <a:pt x="567" y="408"/>
                    <a:pt x="993" y="3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4"/>
            <p:cNvSpPr/>
            <p:nvPr/>
          </p:nvSpPr>
          <p:spPr>
            <a:xfrm>
              <a:off x="4635501" y="4741863"/>
              <a:ext cx="1239838" cy="1220788"/>
            </a:xfrm>
            <a:custGeom>
              <a:avLst/>
              <a:gdLst/>
              <a:ahLst/>
              <a:cxnLst/>
              <a:rect l="l" t="t" r="r" b="b"/>
              <a:pathLst>
                <a:path w="3257" h="3212" extrusionOk="0">
                  <a:moveTo>
                    <a:pt x="1353" y="133"/>
                  </a:moveTo>
                  <a:cubicBezTo>
                    <a:pt x="945" y="197"/>
                    <a:pt x="586" y="417"/>
                    <a:pt x="343" y="752"/>
                  </a:cubicBezTo>
                  <a:cubicBezTo>
                    <a:pt x="99" y="1087"/>
                    <a:pt x="0" y="1496"/>
                    <a:pt x="65" y="1904"/>
                  </a:cubicBezTo>
                  <a:cubicBezTo>
                    <a:pt x="129" y="2312"/>
                    <a:pt x="349" y="2671"/>
                    <a:pt x="684" y="2915"/>
                  </a:cubicBezTo>
                  <a:cubicBezTo>
                    <a:pt x="952" y="3110"/>
                    <a:pt x="1267" y="3212"/>
                    <a:pt x="1592" y="3212"/>
                  </a:cubicBezTo>
                  <a:cubicBezTo>
                    <a:pt x="1673" y="3212"/>
                    <a:pt x="1754" y="3206"/>
                    <a:pt x="1836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7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4" y="2709"/>
                  </a:cubicBezTo>
                  <a:cubicBezTo>
                    <a:pt x="554" y="2505"/>
                    <a:pt x="370" y="2205"/>
                    <a:pt x="316" y="1864"/>
                  </a:cubicBezTo>
                  <a:cubicBezTo>
                    <a:pt x="263" y="1524"/>
                    <a:pt x="345" y="1182"/>
                    <a:pt x="549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1" y="2830"/>
                    <a:pt x="1796" y="294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4"/>
            <p:cNvSpPr/>
            <p:nvPr/>
          </p:nvSpPr>
          <p:spPr>
            <a:xfrm>
              <a:off x="4035426" y="4171950"/>
              <a:ext cx="1858963" cy="2373313"/>
            </a:xfrm>
            <a:custGeom>
              <a:avLst/>
              <a:gdLst/>
              <a:ahLst/>
              <a:cxnLst/>
              <a:rect l="l" t="t" r="r" b="b"/>
              <a:pathLst>
                <a:path w="4881" h="6241" extrusionOk="0">
                  <a:moveTo>
                    <a:pt x="2689" y="121"/>
                  </a:moveTo>
                  <a:cubicBezTo>
                    <a:pt x="1878" y="249"/>
                    <a:pt x="1165" y="686"/>
                    <a:pt x="680" y="1352"/>
                  </a:cubicBezTo>
                  <a:cubicBezTo>
                    <a:pt x="196" y="2017"/>
                    <a:pt x="0" y="2830"/>
                    <a:pt x="128" y="3641"/>
                  </a:cubicBezTo>
                  <a:cubicBezTo>
                    <a:pt x="367" y="5156"/>
                    <a:pt x="1679" y="6241"/>
                    <a:pt x="3167" y="6241"/>
                  </a:cubicBezTo>
                  <a:cubicBezTo>
                    <a:pt x="3325" y="6241"/>
                    <a:pt x="3486" y="6228"/>
                    <a:pt x="3648" y="6203"/>
                  </a:cubicBezTo>
                  <a:cubicBezTo>
                    <a:pt x="4096" y="6132"/>
                    <a:pt x="4515" y="5966"/>
                    <a:pt x="4881" y="5720"/>
                  </a:cubicBezTo>
                  <a:cubicBezTo>
                    <a:pt x="4881" y="5406"/>
                    <a:pt x="4881" y="5406"/>
                    <a:pt x="4881" y="5406"/>
                  </a:cubicBezTo>
                  <a:cubicBezTo>
                    <a:pt x="4513" y="5689"/>
                    <a:pt x="4079" y="5877"/>
                    <a:pt x="3608" y="5951"/>
                  </a:cubicBezTo>
                  <a:cubicBezTo>
                    <a:pt x="2864" y="6068"/>
                    <a:pt x="2119" y="5888"/>
                    <a:pt x="1508" y="5444"/>
                  </a:cubicBezTo>
                  <a:cubicBezTo>
                    <a:pt x="898" y="5000"/>
                    <a:pt x="497" y="4345"/>
                    <a:pt x="380" y="3602"/>
                  </a:cubicBezTo>
                  <a:cubicBezTo>
                    <a:pt x="137" y="2064"/>
                    <a:pt x="1191" y="616"/>
                    <a:pt x="2729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5" y="172"/>
                    <a:pt x="3461" y="0"/>
                    <a:pt x="2689" y="121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4"/>
            <p:cNvSpPr/>
            <p:nvPr/>
          </p:nvSpPr>
          <p:spPr>
            <a:xfrm>
              <a:off x="4835526" y="4967288"/>
              <a:ext cx="831850" cy="801688"/>
            </a:xfrm>
            <a:custGeom>
              <a:avLst/>
              <a:gdLst/>
              <a:ahLst/>
              <a:cxnLst/>
              <a:rect l="l" t="t" r="r" b="b"/>
              <a:pathLst>
                <a:path w="2185" h="2108" extrusionOk="0">
                  <a:moveTo>
                    <a:pt x="1680" y="229"/>
                  </a:moveTo>
                  <a:cubicBezTo>
                    <a:pt x="1456" y="66"/>
                    <a:pt x="1181" y="0"/>
                    <a:pt x="908" y="43"/>
                  </a:cubicBezTo>
                  <a:cubicBezTo>
                    <a:pt x="634" y="86"/>
                    <a:pt x="393" y="233"/>
                    <a:pt x="230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7" y="2108"/>
                    <a:pt x="1069" y="2108"/>
                  </a:cubicBezTo>
                  <a:cubicBezTo>
                    <a:pt x="1122" y="2108"/>
                    <a:pt x="1177" y="2104"/>
                    <a:pt x="1231" y="2095"/>
                  </a:cubicBezTo>
                  <a:cubicBezTo>
                    <a:pt x="1797" y="2006"/>
                    <a:pt x="2185" y="1473"/>
                    <a:pt x="2096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5" y="1911"/>
                    <a:pt x="362" y="1618"/>
                    <a:pt x="295" y="1191"/>
                  </a:cubicBezTo>
                  <a:cubicBezTo>
                    <a:pt x="228" y="764"/>
                    <a:pt x="520" y="362"/>
                    <a:pt x="947" y="295"/>
                  </a:cubicBezTo>
                  <a:cubicBezTo>
                    <a:pt x="989" y="288"/>
                    <a:pt x="1029" y="285"/>
                    <a:pt x="1070" y="285"/>
                  </a:cubicBezTo>
                  <a:cubicBezTo>
                    <a:pt x="1449" y="285"/>
                    <a:pt x="1783" y="561"/>
                    <a:pt x="1844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02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998392" cy="4125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/>
          </p:nvPr>
        </p:nvSpPr>
        <p:spPr>
          <a:xfrm>
            <a:off x="838199" y="788716"/>
            <a:ext cx="90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0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0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6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Placeholder-Image">
  <p:cSld name="10_Placeholder-Image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>
            <a:spLocks noGrp="1"/>
          </p:cNvSpPr>
          <p:nvPr>
            <p:ph type="pic" idx="2"/>
          </p:nvPr>
        </p:nvSpPr>
        <p:spPr>
          <a:xfrm>
            <a:off x="1125168" y="2069445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9" name="Google Shape;359;p22"/>
          <p:cNvSpPr>
            <a:spLocks noGrp="1"/>
          </p:cNvSpPr>
          <p:nvPr>
            <p:ph type="pic" idx="3"/>
          </p:nvPr>
        </p:nvSpPr>
        <p:spPr>
          <a:xfrm>
            <a:off x="1125168" y="3250545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0" name="Google Shape;360;p22"/>
          <p:cNvSpPr>
            <a:spLocks noGrp="1"/>
          </p:cNvSpPr>
          <p:nvPr>
            <p:ph type="pic" idx="4"/>
          </p:nvPr>
        </p:nvSpPr>
        <p:spPr>
          <a:xfrm>
            <a:off x="1125168" y="4529394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1" name="Google Shape;361;p22"/>
          <p:cNvSpPr>
            <a:spLocks noGrp="1"/>
          </p:cNvSpPr>
          <p:nvPr>
            <p:ph type="pic" idx="5"/>
          </p:nvPr>
        </p:nvSpPr>
        <p:spPr>
          <a:xfrm>
            <a:off x="4756056" y="2069445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2" name="Google Shape;362;p22"/>
          <p:cNvSpPr>
            <a:spLocks noGrp="1"/>
          </p:cNvSpPr>
          <p:nvPr>
            <p:ph type="pic" idx="6"/>
          </p:nvPr>
        </p:nvSpPr>
        <p:spPr>
          <a:xfrm>
            <a:off x="4756056" y="3250545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3" name="Google Shape;363;p22"/>
          <p:cNvSpPr>
            <a:spLocks noGrp="1"/>
          </p:cNvSpPr>
          <p:nvPr>
            <p:ph type="pic" idx="7"/>
          </p:nvPr>
        </p:nvSpPr>
        <p:spPr>
          <a:xfrm>
            <a:off x="4756056" y="4529394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4" name="Google Shape;364;p22"/>
          <p:cNvSpPr>
            <a:spLocks noGrp="1"/>
          </p:cNvSpPr>
          <p:nvPr>
            <p:ph type="pic" idx="8"/>
          </p:nvPr>
        </p:nvSpPr>
        <p:spPr>
          <a:xfrm>
            <a:off x="8386945" y="2069445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5" name="Google Shape;365;p22"/>
          <p:cNvSpPr>
            <a:spLocks noGrp="1"/>
          </p:cNvSpPr>
          <p:nvPr>
            <p:ph type="pic" idx="9"/>
          </p:nvPr>
        </p:nvSpPr>
        <p:spPr>
          <a:xfrm>
            <a:off x="8386945" y="3250545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6" name="Google Shape;366;p22"/>
          <p:cNvSpPr>
            <a:spLocks noGrp="1"/>
          </p:cNvSpPr>
          <p:nvPr>
            <p:ph type="pic" idx="13"/>
          </p:nvPr>
        </p:nvSpPr>
        <p:spPr>
          <a:xfrm>
            <a:off x="8386945" y="4529394"/>
            <a:ext cx="870136" cy="857209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67" name="Google Shape;367;p22"/>
          <p:cNvSpPr txBox="1">
            <a:spLocks noGrp="1"/>
          </p:cNvSpPr>
          <p:nvPr>
            <p:ph type="sldNum" idx="12"/>
          </p:nvPr>
        </p:nvSpPr>
        <p:spPr>
          <a:xfrm>
            <a:off x="11330666" y="625167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 1">
  <p:cSld name="Instructions 1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3"/>
          <p:cNvSpPr txBox="1"/>
          <p:nvPr/>
        </p:nvSpPr>
        <p:spPr>
          <a:xfrm>
            <a:off x="468313" y="838024"/>
            <a:ext cx="3532187" cy="65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500"/>
              <a:buFont typeface="Arial"/>
              <a:buNone/>
            </a:pPr>
            <a:r>
              <a:rPr lang="en-AU" sz="2500" b="1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PowerPoint Template </a:t>
            </a:r>
            <a:br>
              <a:rPr lang="en-AU" sz="2500" b="1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2500" b="1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and Guidelines</a:t>
            </a:r>
            <a:br>
              <a:rPr lang="en-AU" sz="3600" b="1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b="1" i="0" u="none" strike="noStrike" cap="non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23"/>
          <p:cNvSpPr txBox="1"/>
          <p:nvPr/>
        </p:nvSpPr>
        <p:spPr>
          <a:xfrm>
            <a:off x="4063985" y="838024"/>
            <a:ext cx="5672509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proportional text, use the fonts specified in the PowerPoint template: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Arial Black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AU" sz="95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import text by linking to or copying from another document (e.g., Word or Excel), be sure the imported text uses the correct fonts: Arial and Arial Black.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point sizes set in the PowerPoint 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font size for slide titles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 font size or larger for headlines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Bullet points (Keep bullet points to no more than five levels)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Rule of thumb: If you cannot read text on your computer screen from a distance of 3m viewers will NOT be able read it from the back of the room.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preserve legibility and visual integrity, please ensure the logo is surrounded by sufficient ‘clear space’ . Please enable guides - see below.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enable guides and grids. On the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tab, in the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Drawing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group, </a:t>
            </a:r>
            <a:b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Arrange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point to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Align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then click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Gridlines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layout provided in the PowerPoint template for your title page and for all slides.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apply alternate page designs/layout. Right click your page &gt;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 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select from the options available.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edit graphics/footers in the master click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View </a:t>
            </a: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 select </a:t>
            </a: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Master</a:t>
            </a:r>
            <a:b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COLOUR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rPr lang="en-AU"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It's preferred to use a colour palette of five or fewer colours for an entire presentation. This template incorporates the official Charles Sturt University colour palette.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468313" y="1760734"/>
            <a:ext cx="3389312" cy="2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AU" sz="1200" b="0" i="0" u="none" strike="noStrike" cap="none">
                <a:solidFill>
                  <a:srgbClr val="F0572A"/>
                </a:solidFill>
                <a:latin typeface="Arial"/>
                <a:ea typeface="Arial"/>
                <a:cs typeface="Arial"/>
                <a:sym typeface="Arial"/>
              </a:rPr>
              <a:t>Use the following guidelines and template for preparing your PowerPoint slides: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A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brand is designed to look as consistent on screen </a:t>
            </a:r>
            <a:br>
              <a:rPr lang="en-A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in print. Therefore the same elements such as typography and colours outlined above should be applied to our PowerPoint presentations. As a general rule, PowerPoint slides should never be overcrowded, allowing space around each slide. A simple template </a:t>
            </a:r>
            <a:br>
              <a:rPr lang="en-A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A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has been created that can work effectively across all divisions and presentations.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AU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Templates for this PowerPoint have been created to ensure consistent production. Please contact the CSU Marketing team for further assistance.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3"/>
          <p:cNvSpPr/>
          <p:nvPr/>
        </p:nvSpPr>
        <p:spPr>
          <a:xfrm>
            <a:off x="1" y="-7741"/>
            <a:ext cx="12191999" cy="64633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*IMPORTANT*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DELETE THIS SLIDE WHEN YOUR PRESENTATION IS COMPLETE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3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3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 2">
  <p:cSld name="Instructions 2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4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4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4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80" name="Google Shape;380;p24"/>
          <p:cNvSpPr txBox="1"/>
          <p:nvPr/>
        </p:nvSpPr>
        <p:spPr>
          <a:xfrm>
            <a:off x="838200" y="861934"/>
            <a:ext cx="10515600" cy="11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1" name="Google Shape;381;p24"/>
          <p:cNvGraphicFramePr/>
          <p:nvPr/>
        </p:nvGraphicFramePr>
        <p:xfrm>
          <a:off x="5518150" y="1825625"/>
          <a:ext cx="4283625" cy="2879925"/>
        </p:xfrm>
        <a:graphic>
          <a:graphicData uri="http://schemas.openxmlformats.org/drawingml/2006/table">
            <a:tbl>
              <a:tblPr>
                <a:noFill/>
                <a:tableStyleId>{3A87F650-3E2D-4EB1-9EC7-C0892C4DCEFE}</a:tableStyleId>
              </a:tblPr>
              <a:tblGrid>
                <a:gridCol w="142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7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b="1" u="none" strike="noStrike" cap="none">
                          <a:solidFill>
                            <a:srgbClr val="F05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Heading Bold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b="1" u="none" strike="noStrike" cap="none">
                          <a:solidFill>
                            <a:srgbClr val="F05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Heading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b="1" u="none" strike="noStrike" cap="none">
                          <a:solidFill>
                            <a:srgbClr val="F0572A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Heading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 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4242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strike="noStrike" cap="none">
                          <a:solidFill>
                            <a:srgbClr val="42424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XYZ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82" name="Google Shape;382;p24"/>
          <p:cNvSpPr txBox="1"/>
          <p:nvPr/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A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4"/>
          <p:cNvSpPr txBox="1"/>
          <p:nvPr/>
        </p:nvSpPr>
        <p:spPr>
          <a:xfrm>
            <a:off x="838199" y="788716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Main heading Arial 28pt – Two Content slide</a:t>
            </a:r>
            <a:endParaRPr sz="2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4"/>
          <p:cNvSpPr txBox="1"/>
          <p:nvPr/>
        </p:nvSpPr>
        <p:spPr>
          <a:xfrm>
            <a:off x="838200" y="1825625"/>
            <a:ext cx="38354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level. There are five preformatted levels, press the ‘Increase/Decrease’ button under the Home table to move though the styles.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8000" marR="0" lvl="1" indent="-288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A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6000" marR="0" lvl="2" indent="-288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A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3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Fourth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4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AU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Fifth level</a:t>
            </a:r>
            <a:endParaRPr sz="20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4"/>
          <p:cNvSpPr/>
          <p:nvPr/>
        </p:nvSpPr>
        <p:spPr>
          <a:xfrm>
            <a:off x="1" y="-7741"/>
            <a:ext cx="12191999" cy="64633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*IMPORTANT*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DELETE THIS SLIDE WHEN YOUR PRESENTATION IS COMPLETE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s 3">
  <p:cSld name="Instructions 3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5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5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389" name="Google Shape;389;p25"/>
          <p:cNvSpPr/>
          <p:nvPr/>
        </p:nvSpPr>
        <p:spPr>
          <a:xfrm>
            <a:off x="1" y="0"/>
            <a:ext cx="12191999" cy="64633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*IMPORTANT*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 DELETE THIS SLIDE WHEN YOUR PRESENTATION IS COMPLETE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25"/>
          <p:cNvSpPr txBox="1"/>
          <p:nvPr/>
        </p:nvSpPr>
        <p:spPr>
          <a:xfrm>
            <a:off x="838200" y="861934"/>
            <a:ext cx="10515600" cy="1113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1" name="Google Shape;39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825625"/>
            <a:ext cx="4319588" cy="4071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8150" y="1825625"/>
            <a:ext cx="4319588" cy="3544142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5"/>
          <p:cNvSpPr txBox="1"/>
          <p:nvPr/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AU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5"/>
          <p:cNvSpPr txBox="1"/>
          <p:nvPr/>
        </p:nvSpPr>
        <p:spPr>
          <a:xfrm>
            <a:off x="838199" y="788716"/>
            <a:ext cx="900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Charts and graphs – Two Content slide</a:t>
            </a:r>
            <a:endParaRPr sz="2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5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image">
  <p:cSld name="One image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"/>
          <p:cNvSpPr>
            <a:spLocks noGrp="1"/>
          </p:cNvSpPr>
          <p:nvPr>
            <p:ph type="pic" idx="2"/>
          </p:nvPr>
        </p:nvSpPr>
        <p:spPr>
          <a:xfrm>
            <a:off x="2037396" y="1109079"/>
            <a:ext cx="7409422" cy="421306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480" name="Google Shape;480;p28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8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8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83" name="Google Shape;483;p28"/>
          <p:cNvSpPr txBox="1">
            <a:spLocks noGrp="1"/>
          </p:cNvSpPr>
          <p:nvPr>
            <p:ph type="body" idx="1"/>
          </p:nvPr>
        </p:nvSpPr>
        <p:spPr>
          <a:xfrm>
            <a:off x="1934988" y="5509997"/>
            <a:ext cx="7511830" cy="68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image and floating text-no background">
  <p:cSld name="One image and floating text-no background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93" name="Google Shape;493;p30"/>
          <p:cNvSpPr txBox="1">
            <a:spLocks noGrp="1"/>
          </p:cNvSpPr>
          <p:nvPr>
            <p:ph type="body" idx="1"/>
          </p:nvPr>
        </p:nvSpPr>
        <p:spPr>
          <a:xfrm>
            <a:off x="8235499" y="1082305"/>
            <a:ext cx="3522988" cy="2162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  <a:defRPr>
                <a:solidFill>
                  <a:schemeClr val="accen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30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30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30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sp>
        <p:nvSpPr>
          <p:cNvPr id="497" name="Google Shape;497;p30"/>
          <p:cNvSpPr txBox="1">
            <a:spLocks noGrp="1"/>
          </p:cNvSpPr>
          <p:nvPr>
            <p:ph type="body" idx="3"/>
          </p:nvPr>
        </p:nvSpPr>
        <p:spPr>
          <a:xfrm>
            <a:off x="413796" y="6295730"/>
            <a:ext cx="1270800" cy="36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t="-327" b="-32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Arial"/>
              <a:buNone/>
              <a:defRPr sz="600"/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  <a:defRPr sz="600"/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  <a:defRPr sz="6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Arial"/>
              <a:buNone/>
              <a:defRPr sz="600"/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Arial"/>
              <a:buNone/>
              <a:defRPr sz="600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Arial"/>
              <a:buNone/>
              <a:defRPr sz="600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Arial"/>
              <a:buNone/>
              <a:defRPr sz="600"/>
            </a:lvl7pPr>
            <a:lvl8pPr marL="3657600" lvl="7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Arial"/>
              <a:buNone/>
              <a:defRPr sz="600"/>
            </a:lvl8pPr>
            <a:lvl9pPr marL="4114800" lvl="8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Arial"/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199" y="788716"/>
            <a:ext cx="90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8998392" cy="388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10274300" y="6313872"/>
            <a:ext cx="9795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1878193" y="6313872"/>
            <a:ext cx="8280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11528349" y="6313872"/>
            <a:ext cx="4752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  <p:grpSp>
        <p:nvGrpSpPr>
          <p:cNvPr id="15" name="Google Shape;15;p14"/>
          <p:cNvGrpSpPr/>
          <p:nvPr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</p:grpSpPr>
        <p:sp>
          <p:nvSpPr>
            <p:cNvPr id="16" name="Google Shape;16;p14"/>
            <p:cNvSpPr/>
            <p:nvPr/>
          </p:nvSpPr>
          <p:spPr>
            <a:xfrm>
              <a:off x="6297613" y="3098800"/>
              <a:ext cx="527050" cy="1673225"/>
            </a:xfrm>
            <a:custGeom>
              <a:avLst/>
              <a:gdLst/>
              <a:ahLst/>
              <a:cxnLst/>
              <a:rect l="l" t="t" r="r" b="b"/>
              <a:pathLst>
                <a:path w="1384" h="4403" extrusionOk="0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4"/>
            <p:cNvSpPr/>
            <p:nvPr/>
          </p:nvSpPr>
          <p:spPr>
            <a:xfrm>
              <a:off x="7027863" y="1741488"/>
              <a:ext cx="423863" cy="417513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4"/>
            <p:cNvSpPr/>
            <p:nvPr/>
          </p:nvSpPr>
          <p:spPr>
            <a:xfrm>
              <a:off x="8318501" y="0"/>
              <a:ext cx="109538" cy="65088"/>
            </a:xfrm>
            <a:custGeom>
              <a:avLst/>
              <a:gdLst/>
              <a:ahLst/>
              <a:cxnLst/>
              <a:rect l="l" t="t" r="r" b="b"/>
              <a:pathLst>
                <a:path w="287" h="170" extrusionOk="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4"/>
            <p:cNvSpPr/>
            <p:nvPr/>
          </p:nvSpPr>
          <p:spPr>
            <a:xfrm>
              <a:off x="6297613" y="2878138"/>
              <a:ext cx="703263" cy="2114550"/>
            </a:xfrm>
            <a:custGeom>
              <a:avLst/>
              <a:gdLst/>
              <a:ahLst/>
              <a:cxnLst/>
              <a:rect l="l" t="t" r="r" b="b"/>
              <a:pathLst>
                <a:path w="1848" h="5560" extrusionOk="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4"/>
            <p:cNvSpPr/>
            <p:nvPr/>
          </p:nvSpPr>
          <p:spPr>
            <a:xfrm>
              <a:off x="6297613" y="3627438"/>
              <a:ext cx="101600" cy="614363"/>
            </a:xfrm>
            <a:custGeom>
              <a:avLst/>
              <a:gdLst/>
              <a:ahLst/>
              <a:cxnLst/>
              <a:rect l="l" t="t" r="r" b="b"/>
              <a:pathLst>
                <a:path w="267" h="1617" extrusionOk="0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4"/>
            <p:cNvSpPr/>
            <p:nvPr/>
          </p:nvSpPr>
          <p:spPr>
            <a:xfrm>
              <a:off x="6297613" y="3335338"/>
              <a:ext cx="315913" cy="1200150"/>
            </a:xfrm>
            <a:custGeom>
              <a:avLst/>
              <a:gdLst/>
              <a:ahLst/>
              <a:cxnLst/>
              <a:rect l="l" t="t" r="r" b="b"/>
              <a:pathLst>
                <a:path w="829" h="3155" extrusionOk="0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4"/>
            <p:cNvSpPr/>
            <p:nvPr/>
          </p:nvSpPr>
          <p:spPr>
            <a:xfrm>
              <a:off x="6297613" y="4940300"/>
              <a:ext cx="576263" cy="1325563"/>
            </a:xfrm>
            <a:custGeom>
              <a:avLst/>
              <a:gdLst/>
              <a:ahLst/>
              <a:cxnLst/>
              <a:rect l="l" t="t" r="r" b="b"/>
              <a:pathLst>
                <a:path w="1514" h="3485" extrusionOk="0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6297613" y="552450"/>
              <a:ext cx="2130425" cy="968375"/>
            </a:xfrm>
            <a:custGeom>
              <a:avLst/>
              <a:gdLst/>
              <a:ahLst/>
              <a:cxnLst/>
              <a:rect l="l" t="t" r="r" b="b"/>
              <a:pathLst>
                <a:path w="5594" h="2545" extrusionOk="0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6297613" y="5303838"/>
              <a:ext cx="319088" cy="962025"/>
            </a:xfrm>
            <a:custGeom>
              <a:avLst/>
              <a:gdLst/>
              <a:ahLst/>
              <a:cxnLst/>
              <a:rect l="l" t="t" r="r" b="b"/>
              <a:pathLst>
                <a:path w="837" h="2529" extrusionOk="0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6297613" y="354013"/>
              <a:ext cx="2130425" cy="755650"/>
            </a:xfrm>
            <a:custGeom>
              <a:avLst/>
              <a:gdLst/>
              <a:ahLst/>
              <a:cxnLst/>
              <a:rect l="l" t="t" r="r" b="b"/>
              <a:pathLst>
                <a:path w="5594" h="1989" extrusionOk="0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6297613" y="139700"/>
              <a:ext cx="2130425" cy="668338"/>
            </a:xfrm>
            <a:custGeom>
              <a:avLst/>
              <a:gdLst/>
              <a:ahLst/>
              <a:cxnLst/>
              <a:rect l="l" t="t" r="r" b="b"/>
              <a:pathLst>
                <a:path w="5594" h="1757" extrusionOk="0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6800851" y="2962275"/>
              <a:ext cx="1409700" cy="140652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7165976" y="3325813"/>
              <a:ext cx="679450" cy="67945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6297613" y="0"/>
              <a:ext cx="350838" cy="141288"/>
            </a:xfrm>
            <a:custGeom>
              <a:avLst/>
              <a:gdLst/>
              <a:ahLst/>
              <a:cxnLst/>
              <a:rect l="l" t="t" r="r" b="b"/>
              <a:pathLst>
                <a:path w="923" h="373" extrusionOk="0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7821613" y="0"/>
              <a:ext cx="606425" cy="298450"/>
            </a:xfrm>
            <a:custGeom>
              <a:avLst/>
              <a:gdLst/>
              <a:ahLst/>
              <a:cxnLst/>
              <a:rect l="l" t="t" r="r" b="b"/>
              <a:pathLst>
                <a:path w="1590" h="784" extrusionOk="0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6297613" y="6124575"/>
              <a:ext cx="80963" cy="141288"/>
            </a:xfrm>
            <a:custGeom>
              <a:avLst/>
              <a:gdLst/>
              <a:ahLst/>
              <a:cxnLst/>
              <a:rect l="l" t="t" r="r" b="b"/>
              <a:pathLst>
                <a:path w="213" h="370" extrusionOk="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6297613" y="-41275"/>
              <a:ext cx="2130425" cy="587375"/>
            </a:xfrm>
            <a:custGeom>
              <a:avLst/>
              <a:gdLst/>
              <a:ahLst/>
              <a:cxnLst/>
              <a:rect l="l" t="t" r="r" b="b"/>
              <a:pathLst>
                <a:path w="5594" h="1546" extrusionOk="0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7419976" y="3579813"/>
              <a:ext cx="173038" cy="173038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4"/>
            <p:cNvSpPr/>
            <p:nvPr/>
          </p:nvSpPr>
          <p:spPr>
            <a:xfrm>
              <a:off x="6724651" y="4362450"/>
              <a:ext cx="1703388" cy="1917700"/>
            </a:xfrm>
            <a:custGeom>
              <a:avLst/>
              <a:gdLst/>
              <a:ahLst/>
              <a:cxnLst/>
              <a:rect l="l" t="t" r="r" b="b"/>
              <a:pathLst>
                <a:path w="4471" h="5043" extrusionOk="0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4"/>
            <p:cNvSpPr/>
            <p:nvPr/>
          </p:nvSpPr>
          <p:spPr>
            <a:xfrm>
              <a:off x="6289676" y="908050"/>
              <a:ext cx="1952625" cy="2025650"/>
            </a:xfrm>
            <a:custGeom>
              <a:avLst/>
              <a:gdLst/>
              <a:ahLst/>
              <a:cxnLst/>
              <a:rect l="l" t="t" r="r" b="b"/>
              <a:pathLst>
                <a:path w="5128" h="5327" extrusionOk="0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6297613" y="700088"/>
              <a:ext cx="2144713" cy="2427288"/>
            </a:xfrm>
            <a:custGeom>
              <a:avLst/>
              <a:gdLst/>
              <a:ahLst/>
              <a:cxnLst/>
              <a:rect l="l" t="t" r="r" b="b"/>
              <a:pathLst>
                <a:path w="5633" h="6384" extrusionOk="0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4"/>
            <p:cNvSpPr/>
            <p:nvPr/>
          </p:nvSpPr>
          <p:spPr>
            <a:xfrm>
              <a:off x="8208963" y="2820988"/>
              <a:ext cx="219075" cy="1152525"/>
            </a:xfrm>
            <a:custGeom>
              <a:avLst/>
              <a:gdLst/>
              <a:ahLst/>
              <a:cxnLst/>
              <a:rect l="l" t="t" r="r" b="b"/>
              <a:pathLst>
                <a:path w="576" h="3032" extrusionOk="0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8010526" y="2530475"/>
              <a:ext cx="417513" cy="1730375"/>
            </a:xfrm>
            <a:custGeom>
              <a:avLst/>
              <a:gdLst/>
              <a:ahLst/>
              <a:cxnLst/>
              <a:rect l="l" t="t" r="r" b="b"/>
              <a:pathLst>
                <a:path w="1097" h="4550" extrusionOk="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6602413" y="1325563"/>
              <a:ext cx="1266825" cy="1220788"/>
            </a:xfrm>
            <a:custGeom>
              <a:avLst/>
              <a:gdLst/>
              <a:ahLst/>
              <a:cxnLst/>
              <a:rect l="l" t="t" r="r" b="b"/>
              <a:pathLst>
                <a:path w="3326" h="3212" extrusionOk="0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6427788" y="1150938"/>
              <a:ext cx="1649413" cy="1589088"/>
            </a:xfrm>
            <a:custGeom>
              <a:avLst/>
              <a:gdLst/>
              <a:ahLst/>
              <a:cxnLst/>
              <a:rect l="l" t="t" r="r" b="b"/>
              <a:pathLst>
                <a:path w="4329" h="4178" extrusionOk="0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4"/>
            <p:cNvSpPr/>
            <p:nvPr/>
          </p:nvSpPr>
          <p:spPr>
            <a:xfrm>
              <a:off x="7559676" y="5167313"/>
              <a:ext cx="423863" cy="407988"/>
            </a:xfrm>
            <a:custGeom>
              <a:avLst/>
              <a:gdLst/>
              <a:ahLst/>
              <a:cxnLst/>
              <a:rect l="l" t="t" r="r" b="b"/>
              <a:pathLst>
                <a:path w="1113" h="1073" extrusionOk="0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6934201" y="4551363"/>
              <a:ext cx="1493838" cy="1606550"/>
            </a:xfrm>
            <a:custGeom>
              <a:avLst/>
              <a:gdLst/>
              <a:ahLst/>
              <a:cxnLst/>
              <a:rect l="l" t="t" r="r" b="b"/>
              <a:pathLst>
                <a:path w="3923" h="4222" extrusionOk="0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4"/>
            <p:cNvSpPr/>
            <p:nvPr/>
          </p:nvSpPr>
          <p:spPr>
            <a:xfrm>
              <a:off x="6810376" y="1533525"/>
              <a:ext cx="831850" cy="819150"/>
            </a:xfrm>
            <a:custGeom>
              <a:avLst/>
              <a:gdLst/>
              <a:ahLst/>
              <a:cxnLst/>
              <a:rect l="l" t="t" r="r" b="b"/>
              <a:pathLst>
                <a:path w="2184" h="2154" extrusionOk="0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4"/>
            <p:cNvSpPr/>
            <p:nvPr/>
          </p:nvSpPr>
          <p:spPr>
            <a:xfrm>
              <a:off x="7167563" y="4741863"/>
              <a:ext cx="1241425" cy="1220788"/>
            </a:xfrm>
            <a:custGeom>
              <a:avLst/>
              <a:gdLst/>
              <a:ahLst/>
              <a:cxnLst/>
              <a:rect l="l" t="t" r="r" b="b"/>
              <a:pathLst>
                <a:path w="3257" h="3212" extrusionOk="0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4"/>
            <p:cNvSpPr/>
            <p:nvPr/>
          </p:nvSpPr>
          <p:spPr>
            <a:xfrm>
              <a:off x="8375651" y="6227763"/>
              <a:ext cx="52388" cy="38100"/>
            </a:xfrm>
            <a:custGeom>
              <a:avLst/>
              <a:gdLst/>
              <a:ahLst/>
              <a:cxnLst/>
              <a:rect l="l" t="t" r="r" b="b"/>
              <a:pathLst>
                <a:path w="139" h="100" extrusionOk="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6569076" y="4171950"/>
              <a:ext cx="1858963" cy="2093913"/>
            </a:xfrm>
            <a:custGeom>
              <a:avLst/>
              <a:gdLst/>
              <a:ahLst/>
              <a:cxnLst/>
              <a:rect l="l" t="t" r="r" b="b"/>
              <a:pathLst>
                <a:path w="4881" h="5506" extrusionOk="0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4"/>
            <p:cNvSpPr/>
            <p:nvPr/>
          </p:nvSpPr>
          <p:spPr>
            <a:xfrm>
              <a:off x="7367588" y="4967288"/>
              <a:ext cx="833438" cy="801688"/>
            </a:xfrm>
            <a:custGeom>
              <a:avLst/>
              <a:gdLst/>
              <a:ahLst/>
              <a:cxnLst/>
              <a:rect l="l" t="t" r="r" b="b"/>
              <a:pathLst>
                <a:path w="2184" h="2108" extrusionOk="0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48;p14"/>
          <p:cNvGrpSpPr/>
          <p:nvPr/>
        </p:nvGrpSpPr>
        <p:grpSpPr>
          <a:xfrm>
            <a:off x="413796" y="6294205"/>
            <a:ext cx="1269308" cy="365125"/>
            <a:chOff x="528" y="3775"/>
            <a:chExt cx="956" cy="275"/>
          </a:xfrm>
        </p:grpSpPr>
        <p:sp>
          <p:nvSpPr>
            <p:cNvPr id="49" name="Google Shape;49;p14"/>
            <p:cNvSpPr/>
            <p:nvPr/>
          </p:nvSpPr>
          <p:spPr>
            <a:xfrm>
              <a:off x="853" y="3818"/>
              <a:ext cx="64" cy="79"/>
            </a:xfrm>
            <a:custGeom>
              <a:avLst/>
              <a:gdLst/>
              <a:ahLst/>
              <a:cxnLst/>
              <a:rect l="l" t="t" r="r" b="b"/>
              <a:pathLst>
                <a:path w="419" h="520" extrusionOk="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921" y="3811"/>
              <a:ext cx="61" cy="85"/>
            </a:xfrm>
            <a:custGeom>
              <a:avLst/>
              <a:gdLst/>
              <a:ahLst/>
              <a:cxnLst/>
              <a:rect l="l" t="t" r="r" b="b"/>
              <a:pathLst>
                <a:path w="407" h="563" extrusionOk="0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4"/>
            <p:cNvSpPr/>
            <p:nvPr/>
          </p:nvSpPr>
          <p:spPr>
            <a:xfrm>
              <a:off x="987" y="3838"/>
              <a:ext cx="53" cy="59"/>
            </a:xfrm>
            <a:custGeom>
              <a:avLst/>
              <a:gdLst/>
              <a:ahLst/>
              <a:cxnLst/>
              <a:rect l="l" t="t" r="r" b="b"/>
              <a:pathLst>
                <a:path w="348" h="392" extrusionOk="0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4"/>
            <p:cNvSpPr/>
            <p:nvPr/>
          </p:nvSpPr>
          <p:spPr>
            <a:xfrm>
              <a:off x="1043" y="3838"/>
              <a:ext cx="39" cy="58"/>
            </a:xfrm>
            <a:custGeom>
              <a:avLst/>
              <a:gdLst/>
              <a:ahLst/>
              <a:cxnLst/>
              <a:rect l="l" t="t" r="r" b="b"/>
              <a:pathLst>
                <a:path w="256" h="384" extrusionOk="0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1085" y="3811"/>
              <a:ext cx="27" cy="85"/>
            </a:xfrm>
            <a:custGeom>
              <a:avLst/>
              <a:gdLst/>
              <a:ahLst/>
              <a:cxnLst/>
              <a:rect l="l" t="t" r="r" b="b"/>
              <a:pathLst>
                <a:path w="176" h="563" extrusionOk="0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1117" y="3838"/>
              <a:ext cx="47" cy="59"/>
            </a:xfrm>
            <a:custGeom>
              <a:avLst/>
              <a:gdLst/>
              <a:ahLst/>
              <a:cxnLst/>
              <a:rect l="l" t="t" r="r" b="b"/>
              <a:pathLst>
                <a:path w="314" h="392" extrusionOk="0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1172" y="3838"/>
              <a:ext cx="40" cy="59"/>
            </a:xfrm>
            <a:custGeom>
              <a:avLst/>
              <a:gdLst/>
              <a:ahLst/>
              <a:cxnLst/>
              <a:rect l="l" t="t" r="r" b="b"/>
              <a:pathLst>
                <a:path w="267" h="392" extrusionOk="0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1244" y="3818"/>
              <a:ext cx="50" cy="79"/>
            </a:xfrm>
            <a:custGeom>
              <a:avLst/>
              <a:gdLst/>
              <a:ahLst/>
              <a:cxnLst/>
              <a:rect l="l" t="t" r="r" b="b"/>
              <a:pathLst>
                <a:path w="334" h="520" extrusionOk="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1300" y="3825"/>
              <a:ext cx="37" cy="72"/>
            </a:xfrm>
            <a:custGeom>
              <a:avLst/>
              <a:gdLst/>
              <a:ahLst/>
              <a:cxnLst/>
              <a:rect l="l" t="t" r="r" b="b"/>
              <a:pathLst>
                <a:path w="246" h="476" extrusionOk="0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1339" y="3838"/>
              <a:ext cx="61" cy="59"/>
            </a:xfrm>
            <a:custGeom>
              <a:avLst/>
              <a:gdLst/>
              <a:ahLst/>
              <a:cxnLst/>
              <a:rect l="l" t="t" r="r" b="b"/>
              <a:pathLst>
                <a:path w="404" h="391" extrusionOk="0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1404" y="3838"/>
              <a:ext cx="39" cy="58"/>
            </a:xfrm>
            <a:custGeom>
              <a:avLst/>
              <a:gdLst/>
              <a:ahLst/>
              <a:cxnLst/>
              <a:rect l="l" t="t" r="r" b="b"/>
              <a:pathLst>
                <a:path w="256" h="384" extrusionOk="0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1447" y="3825"/>
              <a:ext cx="37" cy="72"/>
            </a:xfrm>
            <a:custGeom>
              <a:avLst/>
              <a:gdLst/>
              <a:ahLst/>
              <a:cxnLst/>
              <a:rect l="l" t="t" r="r" b="b"/>
              <a:pathLst>
                <a:path w="246" h="476" extrusionOk="0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851" y="3928"/>
              <a:ext cx="76" cy="77"/>
            </a:xfrm>
            <a:custGeom>
              <a:avLst/>
              <a:gdLst/>
              <a:ahLst/>
              <a:cxnLst/>
              <a:rect l="l" t="t" r="r" b="b"/>
              <a:pathLst>
                <a:path w="504" h="513" extrusionOk="0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930" y="3946"/>
              <a:ext cx="61" cy="58"/>
            </a:xfrm>
            <a:custGeom>
              <a:avLst/>
              <a:gdLst/>
              <a:ahLst/>
              <a:cxnLst/>
              <a:rect l="l" t="t" r="r" b="b"/>
              <a:pathLst>
                <a:path w="407" h="384" extrusionOk="0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996" y="3923"/>
              <a:ext cx="27" cy="81"/>
            </a:xfrm>
            <a:custGeom>
              <a:avLst/>
              <a:gdLst/>
              <a:ahLst/>
              <a:cxnLst/>
              <a:rect l="l" t="t" r="r" b="b"/>
              <a:pathLst>
                <a:path w="176" h="537" extrusionOk="0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1024" y="3947"/>
              <a:ext cx="59" cy="58"/>
            </a:xfrm>
            <a:custGeom>
              <a:avLst/>
              <a:gdLst/>
              <a:ahLst/>
              <a:cxnLst/>
              <a:rect l="l" t="t" r="r" b="b"/>
              <a:pathLst>
                <a:path w="385" h="384" extrusionOk="0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1084" y="3946"/>
              <a:ext cx="47" cy="59"/>
            </a:xfrm>
            <a:custGeom>
              <a:avLst/>
              <a:gdLst/>
              <a:ahLst/>
              <a:cxnLst/>
              <a:rect l="l" t="t" r="r" b="b"/>
              <a:pathLst>
                <a:path w="314" h="392" extrusionOk="0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1137" y="3946"/>
              <a:ext cx="38" cy="58"/>
            </a:xfrm>
            <a:custGeom>
              <a:avLst/>
              <a:gdLst/>
              <a:ahLst/>
              <a:cxnLst/>
              <a:rect l="l" t="t" r="r" b="b"/>
              <a:pathLst>
                <a:path w="255" h="384" extrusionOk="0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1181" y="3946"/>
              <a:ext cx="41" cy="59"/>
            </a:xfrm>
            <a:custGeom>
              <a:avLst/>
              <a:gdLst/>
              <a:ahLst/>
              <a:cxnLst/>
              <a:rect l="l" t="t" r="r" b="b"/>
              <a:pathLst>
                <a:path w="268" h="392" extrusionOk="0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229" y="3923"/>
              <a:ext cx="26" cy="81"/>
            </a:xfrm>
            <a:custGeom>
              <a:avLst/>
              <a:gdLst/>
              <a:ahLst/>
              <a:cxnLst/>
              <a:rect l="l" t="t" r="r" b="b"/>
              <a:pathLst>
                <a:path w="175" h="537" extrusionOk="0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1259" y="3933"/>
              <a:ext cx="37" cy="72"/>
            </a:xfrm>
            <a:custGeom>
              <a:avLst/>
              <a:gdLst/>
              <a:ahLst/>
              <a:cxnLst/>
              <a:rect l="l" t="t" r="r" b="b"/>
              <a:pathLst>
                <a:path w="245" h="476" extrusionOk="0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297" y="3947"/>
              <a:ext cx="57" cy="81"/>
            </a:xfrm>
            <a:custGeom>
              <a:avLst/>
              <a:gdLst/>
              <a:ahLst/>
              <a:cxnLst/>
              <a:rect l="l" t="t" r="r" b="b"/>
              <a:pathLst>
                <a:path w="383" h="535" extrusionOk="0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28" y="3775"/>
              <a:ext cx="244" cy="275"/>
            </a:xfrm>
            <a:custGeom>
              <a:avLst/>
              <a:gdLst/>
              <a:ahLst/>
              <a:cxnLst/>
              <a:rect l="l" t="t" r="r" b="b"/>
              <a:pathLst>
                <a:path w="1615" h="1826" extrusionOk="0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14"/>
          <p:cNvSpPr/>
          <p:nvPr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14"/>
          <p:cNvGrpSpPr/>
          <p:nvPr/>
        </p:nvGrpSpPr>
        <p:grpSpPr>
          <a:xfrm>
            <a:off x="10056283" y="-43393"/>
            <a:ext cx="2158700" cy="6339191"/>
            <a:chOff x="6289676" y="-41275"/>
            <a:chExt cx="2152650" cy="6321425"/>
          </a:xfrm>
        </p:grpSpPr>
        <p:sp>
          <p:nvSpPr>
            <p:cNvPr id="74" name="Google Shape;74;p14"/>
            <p:cNvSpPr/>
            <p:nvPr/>
          </p:nvSpPr>
          <p:spPr>
            <a:xfrm>
              <a:off x="6297613" y="3098800"/>
              <a:ext cx="527050" cy="1673225"/>
            </a:xfrm>
            <a:custGeom>
              <a:avLst/>
              <a:gdLst/>
              <a:ahLst/>
              <a:cxnLst/>
              <a:rect l="l" t="t" r="r" b="b"/>
              <a:pathLst>
                <a:path w="1384" h="4403" extrusionOk="0">
                  <a:moveTo>
                    <a:pt x="1216" y="1801"/>
                  </a:moveTo>
                  <a:cubicBezTo>
                    <a:pt x="1093" y="1021"/>
                    <a:pt x="629" y="378"/>
                    <a:pt x="0" y="0"/>
                  </a:cubicBezTo>
                  <a:cubicBezTo>
                    <a:pt x="0" y="303"/>
                    <a:pt x="0" y="303"/>
                    <a:pt x="0" y="303"/>
                  </a:cubicBezTo>
                  <a:cubicBezTo>
                    <a:pt x="499" y="651"/>
                    <a:pt x="862" y="1193"/>
                    <a:pt x="964" y="1841"/>
                  </a:cubicBezTo>
                  <a:cubicBezTo>
                    <a:pt x="1107" y="2744"/>
                    <a:pt x="704" y="3609"/>
                    <a:pt x="0" y="4100"/>
                  </a:cubicBezTo>
                  <a:cubicBezTo>
                    <a:pt x="0" y="4403"/>
                    <a:pt x="0" y="4403"/>
                    <a:pt x="0" y="4403"/>
                  </a:cubicBezTo>
                  <a:cubicBezTo>
                    <a:pt x="870" y="3880"/>
                    <a:pt x="1384" y="2864"/>
                    <a:pt x="1216" y="180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027863" y="1741488"/>
              <a:ext cx="423863" cy="417513"/>
            </a:xfrm>
            <a:custGeom>
              <a:avLst/>
              <a:gdLst/>
              <a:ahLst/>
              <a:cxnLst/>
              <a:rect l="l" t="t" r="r" b="b"/>
              <a:pathLst>
                <a:path w="1112" h="1097" extrusionOk="0">
                  <a:moveTo>
                    <a:pt x="233" y="996"/>
                  </a:moveTo>
                  <a:cubicBezTo>
                    <a:pt x="324" y="1062"/>
                    <a:pt x="432" y="1097"/>
                    <a:pt x="543" y="1097"/>
                  </a:cubicBezTo>
                  <a:cubicBezTo>
                    <a:pt x="571" y="1097"/>
                    <a:pt x="599" y="1095"/>
                    <a:pt x="627" y="1091"/>
                  </a:cubicBezTo>
                  <a:cubicBezTo>
                    <a:pt x="915" y="1045"/>
                    <a:pt x="1112" y="774"/>
                    <a:pt x="1067" y="486"/>
                  </a:cubicBezTo>
                  <a:cubicBezTo>
                    <a:pt x="1021" y="198"/>
                    <a:pt x="750" y="0"/>
                    <a:pt x="462" y="46"/>
                  </a:cubicBezTo>
                  <a:cubicBezTo>
                    <a:pt x="322" y="68"/>
                    <a:pt x="200" y="143"/>
                    <a:pt x="116" y="257"/>
                  </a:cubicBezTo>
                  <a:cubicBezTo>
                    <a:pt x="33" y="371"/>
                    <a:pt x="0" y="511"/>
                    <a:pt x="22" y="650"/>
                  </a:cubicBezTo>
                  <a:cubicBezTo>
                    <a:pt x="44" y="790"/>
                    <a:pt x="119" y="913"/>
                    <a:pt x="233" y="996"/>
                  </a:cubicBezTo>
                  <a:close/>
                  <a:moveTo>
                    <a:pt x="323" y="407"/>
                  </a:moveTo>
                  <a:cubicBezTo>
                    <a:pt x="366" y="348"/>
                    <a:pt x="429" y="309"/>
                    <a:pt x="501" y="297"/>
                  </a:cubicBezTo>
                  <a:cubicBezTo>
                    <a:pt x="574" y="286"/>
                    <a:pt x="646" y="303"/>
                    <a:pt x="705" y="346"/>
                  </a:cubicBezTo>
                  <a:cubicBezTo>
                    <a:pt x="765" y="390"/>
                    <a:pt x="803" y="453"/>
                    <a:pt x="815" y="525"/>
                  </a:cubicBezTo>
                  <a:cubicBezTo>
                    <a:pt x="838" y="675"/>
                    <a:pt x="736" y="815"/>
                    <a:pt x="587" y="839"/>
                  </a:cubicBezTo>
                  <a:cubicBezTo>
                    <a:pt x="438" y="862"/>
                    <a:pt x="297" y="760"/>
                    <a:pt x="274" y="611"/>
                  </a:cubicBezTo>
                  <a:cubicBezTo>
                    <a:pt x="262" y="538"/>
                    <a:pt x="280" y="466"/>
                    <a:pt x="323" y="407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8318501" y="0"/>
              <a:ext cx="109538" cy="65088"/>
            </a:xfrm>
            <a:custGeom>
              <a:avLst/>
              <a:gdLst/>
              <a:ahLst/>
              <a:cxnLst/>
              <a:rect l="l" t="t" r="r" b="b"/>
              <a:pathLst>
                <a:path w="287" h="170" extrusionOk="0">
                  <a:moveTo>
                    <a:pt x="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7" y="54"/>
                    <a:pt x="193" y="111"/>
                    <a:pt x="287" y="17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6297613" y="2878138"/>
              <a:ext cx="703263" cy="2114550"/>
            </a:xfrm>
            <a:custGeom>
              <a:avLst/>
              <a:gdLst/>
              <a:ahLst/>
              <a:cxnLst/>
              <a:rect l="l" t="t" r="r" b="b"/>
              <a:pathLst>
                <a:path w="1848" h="5560" extrusionOk="0">
                  <a:moveTo>
                    <a:pt x="1167" y="4589"/>
                  </a:moveTo>
                  <a:cubicBezTo>
                    <a:pt x="1651" y="3924"/>
                    <a:pt x="1848" y="3110"/>
                    <a:pt x="1720" y="2300"/>
                  </a:cubicBezTo>
                  <a:cubicBezTo>
                    <a:pt x="1556" y="1259"/>
                    <a:pt x="885" y="423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758" y="687"/>
                    <a:pt x="1324" y="1428"/>
                    <a:pt x="1468" y="2339"/>
                  </a:cubicBezTo>
                  <a:cubicBezTo>
                    <a:pt x="1585" y="3083"/>
                    <a:pt x="1405" y="3829"/>
                    <a:pt x="961" y="4439"/>
                  </a:cubicBezTo>
                  <a:cubicBezTo>
                    <a:pt x="703" y="4793"/>
                    <a:pt x="375" y="5076"/>
                    <a:pt x="0" y="5275"/>
                  </a:cubicBezTo>
                  <a:cubicBezTo>
                    <a:pt x="0" y="5560"/>
                    <a:pt x="0" y="5560"/>
                    <a:pt x="0" y="5560"/>
                  </a:cubicBezTo>
                  <a:cubicBezTo>
                    <a:pt x="459" y="5342"/>
                    <a:pt x="859" y="5012"/>
                    <a:pt x="1167" y="4589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6297613" y="3627438"/>
              <a:ext cx="101600" cy="614363"/>
            </a:xfrm>
            <a:custGeom>
              <a:avLst/>
              <a:gdLst/>
              <a:ahLst/>
              <a:cxnLst/>
              <a:rect l="l" t="t" r="r" b="b"/>
              <a:pathLst>
                <a:path w="267" h="1617" extrusionOk="0">
                  <a:moveTo>
                    <a:pt x="209" y="569"/>
                  </a:moveTo>
                  <a:cubicBezTo>
                    <a:pt x="177" y="364"/>
                    <a:pt x="105" y="172"/>
                    <a:pt x="0" y="0"/>
                  </a:cubicBezTo>
                  <a:cubicBezTo>
                    <a:pt x="0" y="1617"/>
                    <a:pt x="0" y="1617"/>
                    <a:pt x="0" y="1617"/>
                  </a:cubicBezTo>
                  <a:cubicBezTo>
                    <a:pt x="192" y="1303"/>
                    <a:pt x="267" y="935"/>
                    <a:pt x="209" y="569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297613" y="3335338"/>
              <a:ext cx="315913" cy="1200150"/>
            </a:xfrm>
            <a:custGeom>
              <a:avLst/>
              <a:gdLst/>
              <a:ahLst/>
              <a:cxnLst/>
              <a:rect l="l" t="t" r="r" b="b"/>
              <a:pathLst>
                <a:path w="829" h="3155" extrusionOk="0">
                  <a:moveTo>
                    <a:pt x="713" y="1256"/>
                  </a:moveTo>
                  <a:cubicBezTo>
                    <a:pt x="632" y="745"/>
                    <a:pt x="369" y="308"/>
                    <a:pt x="0" y="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236" y="604"/>
                    <a:pt x="403" y="928"/>
                    <a:pt x="461" y="1296"/>
                  </a:cubicBezTo>
                  <a:cubicBezTo>
                    <a:pt x="550" y="1863"/>
                    <a:pt x="363" y="2411"/>
                    <a:pt x="0" y="2803"/>
                  </a:cubicBezTo>
                  <a:cubicBezTo>
                    <a:pt x="0" y="3155"/>
                    <a:pt x="0" y="3155"/>
                    <a:pt x="0" y="3155"/>
                  </a:cubicBezTo>
                  <a:cubicBezTo>
                    <a:pt x="535" y="2706"/>
                    <a:pt x="829" y="1995"/>
                    <a:pt x="713" y="1256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6297613" y="4940300"/>
              <a:ext cx="576263" cy="1325563"/>
            </a:xfrm>
            <a:custGeom>
              <a:avLst/>
              <a:gdLst/>
              <a:ahLst/>
              <a:cxnLst/>
              <a:rect l="l" t="t" r="r" b="b"/>
              <a:pathLst>
                <a:path w="1514" h="3485" extrusionOk="0">
                  <a:moveTo>
                    <a:pt x="589" y="1660"/>
                  </a:moveTo>
                  <a:cubicBezTo>
                    <a:pt x="517" y="1207"/>
                    <a:pt x="539" y="753"/>
                    <a:pt x="653" y="312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461" y="173"/>
                    <a:pt x="461" y="173"/>
                    <a:pt x="461" y="173"/>
                  </a:cubicBezTo>
                  <a:cubicBezTo>
                    <a:pt x="313" y="267"/>
                    <a:pt x="159" y="348"/>
                    <a:pt x="0" y="417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117" y="646"/>
                    <a:pt x="232" y="594"/>
                    <a:pt x="344" y="535"/>
                  </a:cubicBezTo>
                  <a:cubicBezTo>
                    <a:pt x="278" y="919"/>
                    <a:pt x="275" y="1309"/>
                    <a:pt x="337" y="1700"/>
                  </a:cubicBezTo>
                  <a:cubicBezTo>
                    <a:pt x="442" y="2371"/>
                    <a:pt x="731" y="2984"/>
                    <a:pt x="1166" y="3485"/>
                  </a:cubicBezTo>
                  <a:cubicBezTo>
                    <a:pt x="1514" y="3485"/>
                    <a:pt x="1514" y="3485"/>
                    <a:pt x="1514" y="3485"/>
                  </a:cubicBezTo>
                  <a:cubicBezTo>
                    <a:pt x="1022" y="2992"/>
                    <a:pt x="699" y="2360"/>
                    <a:pt x="589" y="1660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6297613" y="552450"/>
              <a:ext cx="2130425" cy="968375"/>
            </a:xfrm>
            <a:custGeom>
              <a:avLst/>
              <a:gdLst/>
              <a:ahLst/>
              <a:cxnLst/>
              <a:rect l="l" t="t" r="r" b="b"/>
              <a:pathLst>
                <a:path w="5594" h="2545" extrusionOk="0">
                  <a:moveTo>
                    <a:pt x="1945" y="401"/>
                  </a:moveTo>
                  <a:cubicBezTo>
                    <a:pt x="2823" y="262"/>
                    <a:pt x="3704" y="475"/>
                    <a:pt x="4424" y="999"/>
                  </a:cubicBezTo>
                  <a:cubicBezTo>
                    <a:pt x="4967" y="1394"/>
                    <a:pt x="5369" y="1930"/>
                    <a:pt x="5594" y="2545"/>
                  </a:cubicBezTo>
                  <a:cubicBezTo>
                    <a:pt x="5594" y="1937"/>
                    <a:pt x="5594" y="1937"/>
                    <a:pt x="5594" y="1937"/>
                  </a:cubicBezTo>
                  <a:cubicBezTo>
                    <a:pt x="5344" y="1493"/>
                    <a:pt x="5000" y="1103"/>
                    <a:pt x="4574" y="793"/>
                  </a:cubicBezTo>
                  <a:cubicBezTo>
                    <a:pt x="3798" y="229"/>
                    <a:pt x="2851" y="0"/>
                    <a:pt x="1905" y="149"/>
                  </a:cubicBezTo>
                  <a:cubicBezTo>
                    <a:pt x="1162" y="266"/>
                    <a:pt x="508" y="605"/>
                    <a:pt x="0" y="1087"/>
                  </a:cubicBezTo>
                  <a:cubicBezTo>
                    <a:pt x="0" y="1452"/>
                    <a:pt x="0" y="1452"/>
                    <a:pt x="0" y="1452"/>
                  </a:cubicBezTo>
                  <a:cubicBezTo>
                    <a:pt x="493" y="909"/>
                    <a:pt x="1166" y="523"/>
                    <a:pt x="1945" y="40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297613" y="5303838"/>
              <a:ext cx="319088" cy="962025"/>
            </a:xfrm>
            <a:custGeom>
              <a:avLst/>
              <a:gdLst/>
              <a:ahLst/>
              <a:cxnLst/>
              <a:rect l="l" t="t" r="r" b="b"/>
              <a:pathLst>
                <a:path w="837" h="2529" extrusionOk="0">
                  <a:moveTo>
                    <a:pt x="85" y="783"/>
                  </a:moveTo>
                  <a:cubicBezTo>
                    <a:pt x="53" y="582"/>
                    <a:pt x="37" y="377"/>
                    <a:pt x="37" y="176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499"/>
                    <a:pt x="0" y="1499"/>
                    <a:pt x="0" y="1499"/>
                  </a:cubicBezTo>
                  <a:cubicBezTo>
                    <a:pt x="126" y="1871"/>
                    <a:pt x="303" y="2217"/>
                    <a:pt x="521" y="2529"/>
                  </a:cubicBezTo>
                  <a:cubicBezTo>
                    <a:pt x="837" y="2529"/>
                    <a:pt x="837" y="2529"/>
                    <a:pt x="837" y="2529"/>
                  </a:cubicBezTo>
                  <a:cubicBezTo>
                    <a:pt x="455" y="2035"/>
                    <a:pt x="189" y="1442"/>
                    <a:pt x="85" y="78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297613" y="354013"/>
              <a:ext cx="2130425" cy="755650"/>
            </a:xfrm>
            <a:custGeom>
              <a:avLst/>
              <a:gdLst/>
              <a:ahLst/>
              <a:cxnLst/>
              <a:rect l="l" t="t" r="r" b="b"/>
              <a:pathLst>
                <a:path w="5594" h="1989" extrusionOk="0">
                  <a:moveTo>
                    <a:pt x="4724" y="1112"/>
                  </a:moveTo>
                  <a:cubicBezTo>
                    <a:pt x="5065" y="1360"/>
                    <a:pt x="5356" y="1656"/>
                    <a:pt x="5594" y="1989"/>
                  </a:cubicBezTo>
                  <a:cubicBezTo>
                    <a:pt x="5594" y="1573"/>
                    <a:pt x="5594" y="1573"/>
                    <a:pt x="5594" y="1573"/>
                  </a:cubicBezTo>
                  <a:cubicBezTo>
                    <a:pt x="5384" y="1326"/>
                    <a:pt x="5143" y="1102"/>
                    <a:pt x="4874" y="906"/>
                  </a:cubicBezTo>
                  <a:cubicBezTo>
                    <a:pt x="3988" y="261"/>
                    <a:pt x="2905" y="0"/>
                    <a:pt x="1826" y="170"/>
                  </a:cubicBezTo>
                  <a:cubicBezTo>
                    <a:pt x="1139" y="278"/>
                    <a:pt x="519" y="552"/>
                    <a:pt x="0" y="945"/>
                  </a:cubicBezTo>
                  <a:cubicBezTo>
                    <a:pt x="0" y="1270"/>
                    <a:pt x="0" y="1270"/>
                    <a:pt x="0" y="1270"/>
                  </a:cubicBezTo>
                  <a:cubicBezTo>
                    <a:pt x="516" y="837"/>
                    <a:pt x="1153" y="534"/>
                    <a:pt x="1866" y="422"/>
                  </a:cubicBezTo>
                  <a:cubicBezTo>
                    <a:pt x="2878" y="262"/>
                    <a:pt x="3893" y="507"/>
                    <a:pt x="4724" y="1112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297613" y="139700"/>
              <a:ext cx="2130425" cy="668338"/>
            </a:xfrm>
            <a:custGeom>
              <a:avLst/>
              <a:gdLst/>
              <a:ahLst/>
              <a:cxnLst/>
              <a:rect l="l" t="t" r="r" b="b"/>
              <a:pathLst>
                <a:path w="5594" h="1757" extrusionOk="0">
                  <a:moveTo>
                    <a:pt x="5594" y="1757"/>
                  </a:moveTo>
                  <a:cubicBezTo>
                    <a:pt x="5594" y="1401"/>
                    <a:pt x="5594" y="1401"/>
                    <a:pt x="5594" y="1401"/>
                  </a:cubicBezTo>
                  <a:cubicBezTo>
                    <a:pt x="4593" y="476"/>
                    <a:pt x="3194" y="0"/>
                    <a:pt x="1747" y="228"/>
                  </a:cubicBezTo>
                  <a:cubicBezTo>
                    <a:pt x="1116" y="328"/>
                    <a:pt x="524" y="553"/>
                    <a:pt x="0" y="885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528" y="827"/>
                    <a:pt x="1135" y="583"/>
                    <a:pt x="1786" y="480"/>
                  </a:cubicBezTo>
                  <a:cubicBezTo>
                    <a:pt x="3239" y="251"/>
                    <a:pt x="4641" y="773"/>
                    <a:pt x="5594" y="1757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800851" y="2962275"/>
              <a:ext cx="1409700" cy="140652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504" y="3699"/>
                  </a:moveTo>
                  <a:cubicBezTo>
                    <a:pt x="776" y="3526"/>
                    <a:pt x="776" y="3526"/>
                    <a:pt x="776" y="3526"/>
                  </a:cubicBezTo>
                  <a:cubicBezTo>
                    <a:pt x="1161" y="3282"/>
                    <a:pt x="1586" y="3122"/>
                    <a:pt x="2039" y="3050"/>
                  </a:cubicBezTo>
                  <a:cubicBezTo>
                    <a:pt x="2492" y="2979"/>
                    <a:pt x="2945" y="3001"/>
                    <a:pt x="3387" y="3114"/>
                  </a:cubicBezTo>
                  <a:cubicBezTo>
                    <a:pt x="3699" y="3195"/>
                    <a:pt x="3699" y="3195"/>
                    <a:pt x="3699" y="3195"/>
                  </a:cubicBezTo>
                  <a:cubicBezTo>
                    <a:pt x="3526" y="2923"/>
                    <a:pt x="3526" y="2923"/>
                    <a:pt x="3526" y="2923"/>
                  </a:cubicBezTo>
                  <a:cubicBezTo>
                    <a:pt x="3282" y="2538"/>
                    <a:pt x="3122" y="2113"/>
                    <a:pt x="3051" y="1660"/>
                  </a:cubicBezTo>
                  <a:cubicBezTo>
                    <a:pt x="2979" y="1207"/>
                    <a:pt x="3001" y="754"/>
                    <a:pt x="3115" y="313"/>
                  </a:cubicBezTo>
                  <a:cubicBezTo>
                    <a:pt x="3195" y="0"/>
                    <a:pt x="3195" y="0"/>
                    <a:pt x="3195" y="0"/>
                  </a:cubicBezTo>
                  <a:cubicBezTo>
                    <a:pt x="2923" y="173"/>
                    <a:pt x="2923" y="173"/>
                    <a:pt x="2923" y="173"/>
                  </a:cubicBezTo>
                  <a:cubicBezTo>
                    <a:pt x="2538" y="417"/>
                    <a:pt x="2113" y="577"/>
                    <a:pt x="1660" y="649"/>
                  </a:cubicBezTo>
                  <a:cubicBezTo>
                    <a:pt x="1207" y="720"/>
                    <a:pt x="754" y="698"/>
                    <a:pt x="313" y="585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173" y="776"/>
                    <a:pt x="173" y="776"/>
                    <a:pt x="173" y="776"/>
                  </a:cubicBezTo>
                  <a:cubicBezTo>
                    <a:pt x="417" y="1161"/>
                    <a:pt x="577" y="1586"/>
                    <a:pt x="649" y="2039"/>
                  </a:cubicBezTo>
                  <a:cubicBezTo>
                    <a:pt x="720" y="2492"/>
                    <a:pt x="699" y="2945"/>
                    <a:pt x="585" y="3387"/>
                  </a:cubicBezTo>
                  <a:lnTo>
                    <a:pt x="504" y="3699"/>
                  </a:lnTo>
                  <a:close/>
                  <a:moveTo>
                    <a:pt x="535" y="893"/>
                  </a:moveTo>
                  <a:cubicBezTo>
                    <a:pt x="919" y="959"/>
                    <a:pt x="1310" y="962"/>
                    <a:pt x="1700" y="900"/>
                  </a:cubicBezTo>
                  <a:cubicBezTo>
                    <a:pt x="2090" y="839"/>
                    <a:pt x="2461" y="716"/>
                    <a:pt x="2806" y="535"/>
                  </a:cubicBezTo>
                  <a:cubicBezTo>
                    <a:pt x="2740" y="919"/>
                    <a:pt x="2737" y="1309"/>
                    <a:pt x="2799" y="1700"/>
                  </a:cubicBezTo>
                  <a:cubicBezTo>
                    <a:pt x="2860" y="2090"/>
                    <a:pt x="2983" y="2461"/>
                    <a:pt x="3164" y="2806"/>
                  </a:cubicBezTo>
                  <a:cubicBezTo>
                    <a:pt x="2780" y="2740"/>
                    <a:pt x="2390" y="2737"/>
                    <a:pt x="1999" y="2799"/>
                  </a:cubicBezTo>
                  <a:cubicBezTo>
                    <a:pt x="1609" y="2860"/>
                    <a:pt x="1238" y="2983"/>
                    <a:pt x="893" y="3164"/>
                  </a:cubicBezTo>
                  <a:cubicBezTo>
                    <a:pt x="959" y="2780"/>
                    <a:pt x="962" y="2389"/>
                    <a:pt x="900" y="1999"/>
                  </a:cubicBezTo>
                  <a:cubicBezTo>
                    <a:pt x="839" y="1609"/>
                    <a:pt x="716" y="1238"/>
                    <a:pt x="535" y="89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7165976" y="3325813"/>
              <a:ext cx="679450" cy="679450"/>
            </a:xfrm>
            <a:custGeom>
              <a:avLst/>
              <a:gdLst/>
              <a:ahLst/>
              <a:cxnLst/>
              <a:rect l="l" t="t" r="r" b="b"/>
              <a:pathLst>
                <a:path w="1787" h="1787" extrusionOk="0">
                  <a:moveTo>
                    <a:pt x="196" y="1003"/>
                  </a:moveTo>
                  <a:cubicBezTo>
                    <a:pt x="228" y="1205"/>
                    <a:pt x="244" y="1410"/>
                    <a:pt x="244" y="1611"/>
                  </a:cubicBezTo>
                  <a:cubicBezTo>
                    <a:pt x="244" y="1787"/>
                    <a:pt x="244" y="1787"/>
                    <a:pt x="244" y="1787"/>
                  </a:cubicBezTo>
                  <a:cubicBezTo>
                    <a:pt x="411" y="1733"/>
                    <a:pt x="411" y="1733"/>
                    <a:pt x="411" y="1733"/>
                  </a:cubicBezTo>
                  <a:cubicBezTo>
                    <a:pt x="602" y="1670"/>
                    <a:pt x="802" y="1623"/>
                    <a:pt x="1004" y="1591"/>
                  </a:cubicBezTo>
                  <a:cubicBezTo>
                    <a:pt x="1203" y="1559"/>
                    <a:pt x="1406" y="1543"/>
                    <a:pt x="1606" y="1543"/>
                  </a:cubicBezTo>
                  <a:cubicBezTo>
                    <a:pt x="1608" y="1543"/>
                    <a:pt x="1609" y="1543"/>
                    <a:pt x="1611" y="1543"/>
                  </a:cubicBezTo>
                  <a:cubicBezTo>
                    <a:pt x="1787" y="1544"/>
                    <a:pt x="1787" y="1544"/>
                    <a:pt x="1787" y="1544"/>
                  </a:cubicBezTo>
                  <a:cubicBezTo>
                    <a:pt x="1733" y="1376"/>
                    <a:pt x="1733" y="1376"/>
                    <a:pt x="1733" y="1376"/>
                  </a:cubicBezTo>
                  <a:cubicBezTo>
                    <a:pt x="1670" y="1185"/>
                    <a:pt x="1623" y="985"/>
                    <a:pt x="1591" y="783"/>
                  </a:cubicBezTo>
                  <a:cubicBezTo>
                    <a:pt x="1559" y="582"/>
                    <a:pt x="1543" y="377"/>
                    <a:pt x="1543" y="176"/>
                  </a:cubicBezTo>
                  <a:cubicBezTo>
                    <a:pt x="1544" y="0"/>
                    <a:pt x="1544" y="0"/>
                    <a:pt x="1544" y="0"/>
                  </a:cubicBezTo>
                  <a:cubicBezTo>
                    <a:pt x="1376" y="54"/>
                    <a:pt x="1376" y="54"/>
                    <a:pt x="1376" y="54"/>
                  </a:cubicBezTo>
                  <a:cubicBezTo>
                    <a:pt x="1185" y="117"/>
                    <a:pt x="985" y="164"/>
                    <a:pt x="784" y="196"/>
                  </a:cubicBezTo>
                  <a:cubicBezTo>
                    <a:pt x="584" y="228"/>
                    <a:pt x="381" y="244"/>
                    <a:pt x="182" y="244"/>
                  </a:cubicBezTo>
                  <a:cubicBezTo>
                    <a:pt x="180" y="244"/>
                    <a:pt x="178" y="244"/>
                    <a:pt x="176" y="244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4" y="411"/>
                    <a:pt x="54" y="411"/>
                    <a:pt x="54" y="411"/>
                  </a:cubicBezTo>
                  <a:cubicBezTo>
                    <a:pt x="117" y="602"/>
                    <a:pt x="164" y="802"/>
                    <a:pt x="196" y="1003"/>
                  </a:cubicBezTo>
                  <a:close/>
                  <a:moveTo>
                    <a:pt x="823" y="448"/>
                  </a:moveTo>
                  <a:cubicBezTo>
                    <a:pt x="981" y="423"/>
                    <a:pt x="1138" y="389"/>
                    <a:pt x="1292" y="346"/>
                  </a:cubicBezTo>
                  <a:cubicBezTo>
                    <a:pt x="1298" y="505"/>
                    <a:pt x="1314" y="665"/>
                    <a:pt x="1339" y="823"/>
                  </a:cubicBezTo>
                  <a:cubicBezTo>
                    <a:pt x="1364" y="981"/>
                    <a:pt x="1398" y="1138"/>
                    <a:pt x="1441" y="1292"/>
                  </a:cubicBezTo>
                  <a:cubicBezTo>
                    <a:pt x="1282" y="1298"/>
                    <a:pt x="1122" y="1314"/>
                    <a:pt x="964" y="1339"/>
                  </a:cubicBezTo>
                  <a:cubicBezTo>
                    <a:pt x="806" y="1364"/>
                    <a:pt x="649" y="1398"/>
                    <a:pt x="495" y="1441"/>
                  </a:cubicBezTo>
                  <a:cubicBezTo>
                    <a:pt x="489" y="1282"/>
                    <a:pt x="473" y="1122"/>
                    <a:pt x="448" y="964"/>
                  </a:cubicBezTo>
                  <a:cubicBezTo>
                    <a:pt x="423" y="806"/>
                    <a:pt x="389" y="649"/>
                    <a:pt x="346" y="495"/>
                  </a:cubicBezTo>
                  <a:cubicBezTo>
                    <a:pt x="505" y="489"/>
                    <a:pt x="665" y="473"/>
                    <a:pt x="823" y="448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297613" y="0"/>
              <a:ext cx="350838" cy="141288"/>
            </a:xfrm>
            <a:custGeom>
              <a:avLst/>
              <a:gdLst/>
              <a:ahLst/>
              <a:cxnLst/>
              <a:rect l="l" t="t" r="r" b="b"/>
              <a:pathLst>
                <a:path w="923" h="373" extrusionOk="0">
                  <a:moveTo>
                    <a:pt x="187" y="0"/>
                  </a:moveTo>
                  <a:cubicBezTo>
                    <a:pt x="124" y="28"/>
                    <a:pt x="62" y="57"/>
                    <a:pt x="0" y="88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294" y="221"/>
                    <a:pt x="603" y="96"/>
                    <a:pt x="923" y="0"/>
                  </a:cubicBezTo>
                  <a:lnTo>
                    <a:pt x="187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7821613" y="0"/>
              <a:ext cx="606425" cy="298450"/>
            </a:xfrm>
            <a:custGeom>
              <a:avLst/>
              <a:gdLst/>
              <a:ahLst/>
              <a:cxnLst/>
              <a:rect l="l" t="t" r="r" b="b"/>
              <a:pathLst>
                <a:path w="1590" h="784" extrusionOk="0">
                  <a:moveTo>
                    <a:pt x="1590" y="784"/>
                  </a:moveTo>
                  <a:cubicBezTo>
                    <a:pt x="1590" y="473"/>
                    <a:pt x="1590" y="473"/>
                    <a:pt x="1590" y="473"/>
                  </a:cubicBezTo>
                  <a:cubicBezTo>
                    <a:pt x="1589" y="472"/>
                    <a:pt x="1588" y="471"/>
                    <a:pt x="1586" y="470"/>
                  </a:cubicBezTo>
                  <a:cubicBezTo>
                    <a:pt x="1313" y="288"/>
                    <a:pt x="1028" y="131"/>
                    <a:pt x="7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08" y="153"/>
                    <a:pt x="994" y="381"/>
                    <a:pt x="1445" y="682"/>
                  </a:cubicBezTo>
                  <a:cubicBezTo>
                    <a:pt x="1494" y="715"/>
                    <a:pt x="1542" y="750"/>
                    <a:pt x="1590" y="784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6297613" y="6124575"/>
              <a:ext cx="80963" cy="141288"/>
            </a:xfrm>
            <a:custGeom>
              <a:avLst/>
              <a:gdLst/>
              <a:ahLst/>
              <a:cxnLst/>
              <a:rect l="l" t="t" r="r" b="b"/>
              <a:pathLst>
                <a:path w="213" h="370" extrusionOk="0">
                  <a:moveTo>
                    <a:pt x="0" y="0"/>
                  </a:moveTo>
                  <a:cubicBezTo>
                    <a:pt x="0" y="370"/>
                    <a:pt x="0" y="370"/>
                    <a:pt x="0" y="370"/>
                  </a:cubicBezTo>
                  <a:cubicBezTo>
                    <a:pt x="213" y="370"/>
                    <a:pt x="213" y="370"/>
                    <a:pt x="213" y="370"/>
                  </a:cubicBezTo>
                  <a:cubicBezTo>
                    <a:pt x="136" y="250"/>
                    <a:pt x="65" y="127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6297613" y="-41275"/>
              <a:ext cx="2130425" cy="587375"/>
            </a:xfrm>
            <a:custGeom>
              <a:avLst/>
              <a:gdLst/>
              <a:ahLst/>
              <a:cxnLst/>
              <a:rect l="l" t="t" r="r" b="b"/>
              <a:pathLst>
                <a:path w="5594" h="1546" extrusionOk="0">
                  <a:moveTo>
                    <a:pt x="5594" y="1546"/>
                  </a:moveTo>
                  <a:cubicBezTo>
                    <a:pt x="5594" y="1210"/>
                    <a:pt x="5594" y="1210"/>
                    <a:pt x="5594" y="1210"/>
                  </a:cubicBezTo>
                  <a:cubicBezTo>
                    <a:pt x="5501" y="1138"/>
                    <a:pt x="5405" y="1069"/>
                    <a:pt x="5307" y="1003"/>
                  </a:cubicBezTo>
                  <a:cubicBezTo>
                    <a:pt x="4233" y="285"/>
                    <a:pt x="2941" y="0"/>
                    <a:pt x="1667" y="201"/>
                  </a:cubicBezTo>
                  <a:cubicBezTo>
                    <a:pt x="1076" y="294"/>
                    <a:pt x="513" y="488"/>
                    <a:pt x="0" y="771"/>
                  </a:cubicBezTo>
                  <a:cubicBezTo>
                    <a:pt x="0" y="1069"/>
                    <a:pt x="0" y="1069"/>
                    <a:pt x="0" y="1069"/>
                  </a:cubicBezTo>
                  <a:cubicBezTo>
                    <a:pt x="513" y="764"/>
                    <a:pt x="1089" y="550"/>
                    <a:pt x="1707" y="453"/>
                  </a:cubicBezTo>
                  <a:cubicBezTo>
                    <a:pt x="3138" y="227"/>
                    <a:pt x="4545" y="666"/>
                    <a:pt x="5594" y="1546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7419976" y="3579813"/>
              <a:ext cx="173038" cy="173038"/>
            </a:xfrm>
            <a:custGeom>
              <a:avLst/>
              <a:gdLst/>
              <a:ahLst/>
              <a:cxnLst/>
              <a:rect l="l" t="t" r="r" b="b"/>
              <a:pathLst>
                <a:path w="454" h="454" extrusionOk="0">
                  <a:moveTo>
                    <a:pt x="33" y="257"/>
                  </a:moveTo>
                  <a:cubicBezTo>
                    <a:pt x="36" y="279"/>
                    <a:pt x="40" y="302"/>
                    <a:pt x="43" y="324"/>
                  </a:cubicBezTo>
                  <a:cubicBezTo>
                    <a:pt x="62" y="454"/>
                    <a:pt x="62" y="454"/>
                    <a:pt x="62" y="454"/>
                  </a:cubicBezTo>
                  <a:cubicBezTo>
                    <a:pt x="191" y="431"/>
                    <a:pt x="191" y="431"/>
                    <a:pt x="191" y="431"/>
                  </a:cubicBezTo>
                  <a:cubicBezTo>
                    <a:pt x="213" y="427"/>
                    <a:pt x="235" y="424"/>
                    <a:pt x="257" y="420"/>
                  </a:cubicBezTo>
                  <a:cubicBezTo>
                    <a:pt x="257" y="420"/>
                    <a:pt x="257" y="420"/>
                    <a:pt x="257" y="420"/>
                  </a:cubicBezTo>
                  <a:cubicBezTo>
                    <a:pt x="279" y="417"/>
                    <a:pt x="301" y="413"/>
                    <a:pt x="324" y="410"/>
                  </a:cubicBezTo>
                  <a:cubicBezTo>
                    <a:pt x="454" y="392"/>
                    <a:pt x="454" y="392"/>
                    <a:pt x="454" y="392"/>
                  </a:cubicBezTo>
                  <a:cubicBezTo>
                    <a:pt x="431" y="262"/>
                    <a:pt x="431" y="262"/>
                    <a:pt x="431" y="262"/>
                  </a:cubicBezTo>
                  <a:cubicBezTo>
                    <a:pt x="427" y="240"/>
                    <a:pt x="424" y="218"/>
                    <a:pt x="420" y="196"/>
                  </a:cubicBezTo>
                  <a:cubicBezTo>
                    <a:pt x="417" y="174"/>
                    <a:pt x="413" y="152"/>
                    <a:pt x="410" y="129"/>
                  </a:cubicBezTo>
                  <a:cubicBezTo>
                    <a:pt x="392" y="0"/>
                    <a:pt x="392" y="0"/>
                    <a:pt x="392" y="0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41" y="26"/>
                    <a:pt x="218" y="29"/>
                    <a:pt x="196" y="33"/>
                  </a:cubicBezTo>
                  <a:cubicBezTo>
                    <a:pt x="174" y="36"/>
                    <a:pt x="151" y="40"/>
                    <a:pt x="129" y="4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6" y="212"/>
                    <a:pt x="29" y="235"/>
                    <a:pt x="33" y="257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6724651" y="4362450"/>
              <a:ext cx="1703388" cy="1917700"/>
            </a:xfrm>
            <a:custGeom>
              <a:avLst/>
              <a:gdLst/>
              <a:ahLst/>
              <a:cxnLst/>
              <a:rect l="l" t="t" r="r" b="b"/>
              <a:pathLst>
                <a:path w="4471" h="5043" extrusionOk="0">
                  <a:moveTo>
                    <a:pt x="4471" y="4575"/>
                  </a:moveTo>
                  <a:cubicBezTo>
                    <a:pt x="4471" y="4215"/>
                    <a:pt x="4471" y="4215"/>
                    <a:pt x="4471" y="4215"/>
                  </a:cubicBezTo>
                  <a:cubicBezTo>
                    <a:pt x="4118" y="4607"/>
                    <a:pt x="3645" y="4864"/>
                    <a:pt x="3118" y="4947"/>
                  </a:cubicBezTo>
                  <a:cubicBezTo>
                    <a:pt x="2509" y="5043"/>
                    <a:pt x="1898" y="4896"/>
                    <a:pt x="1398" y="4532"/>
                  </a:cubicBezTo>
                  <a:cubicBezTo>
                    <a:pt x="897" y="4168"/>
                    <a:pt x="569" y="3632"/>
                    <a:pt x="473" y="3022"/>
                  </a:cubicBezTo>
                  <a:cubicBezTo>
                    <a:pt x="274" y="1762"/>
                    <a:pt x="1138" y="575"/>
                    <a:pt x="2398" y="377"/>
                  </a:cubicBezTo>
                  <a:cubicBezTo>
                    <a:pt x="2519" y="358"/>
                    <a:pt x="2640" y="348"/>
                    <a:pt x="2759" y="348"/>
                  </a:cubicBezTo>
                  <a:cubicBezTo>
                    <a:pt x="3424" y="348"/>
                    <a:pt x="4041" y="636"/>
                    <a:pt x="4471" y="1108"/>
                  </a:cubicBezTo>
                  <a:cubicBezTo>
                    <a:pt x="4471" y="750"/>
                    <a:pt x="4471" y="750"/>
                    <a:pt x="4471" y="750"/>
                  </a:cubicBezTo>
                  <a:cubicBezTo>
                    <a:pt x="3916" y="253"/>
                    <a:pt x="3150" y="0"/>
                    <a:pt x="2358" y="125"/>
                  </a:cubicBezTo>
                  <a:cubicBezTo>
                    <a:pt x="959" y="345"/>
                    <a:pt x="0" y="1663"/>
                    <a:pt x="221" y="3062"/>
                  </a:cubicBezTo>
                  <a:cubicBezTo>
                    <a:pt x="328" y="3739"/>
                    <a:pt x="692" y="4334"/>
                    <a:pt x="1248" y="4738"/>
                  </a:cubicBezTo>
                  <a:cubicBezTo>
                    <a:pt x="1394" y="4844"/>
                    <a:pt x="1549" y="4934"/>
                    <a:pt x="1710" y="5006"/>
                  </a:cubicBezTo>
                  <a:cubicBezTo>
                    <a:pt x="3808" y="5006"/>
                    <a:pt x="3808" y="5006"/>
                    <a:pt x="3808" y="5006"/>
                  </a:cubicBezTo>
                  <a:cubicBezTo>
                    <a:pt x="4050" y="4898"/>
                    <a:pt x="4273" y="4753"/>
                    <a:pt x="4471" y="4575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6289676" y="908050"/>
              <a:ext cx="1952625" cy="2025650"/>
            </a:xfrm>
            <a:custGeom>
              <a:avLst/>
              <a:gdLst/>
              <a:ahLst/>
              <a:cxnLst/>
              <a:rect l="l" t="t" r="r" b="b"/>
              <a:pathLst>
                <a:path w="5128" h="5327" extrusionOk="0">
                  <a:moveTo>
                    <a:pt x="974" y="4834"/>
                  </a:moveTo>
                  <a:cubicBezTo>
                    <a:pt x="1418" y="5157"/>
                    <a:pt x="1942" y="5327"/>
                    <a:pt x="2480" y="5327"/>
                  </a:cubicBezTo>
                  <a:cubicBezTo>
                    <a:pt x="2614" y="5327"/>
                    <a:pt x="2749" y="5316"/>
                    <a:pt x="2884" y="5295"/>
                  </a:cubicBezTo>
                  <a:cubicBezTo>
                    <a:pt x="3561" y="5188"/>
                    <a:pt x="4156" y="4824"/>
                    <a:pt x="4560" y="4268"/>
                  </a:cubicBezTo>
                  <a:cubicBezTo>
                    <a:pt x="4964" y="3713"/>
                    <a:pt x="5128" y="3035"/>
                    <a:pt x="5021" y="2358"/>
                  </a:cubicBezTo>
                  <a:cubicBezTo>
                    <a:pt x="4801" y="959"/>
                    <a:pt x="3483" y="0"/>
                    <a:pt x="2084" y="221"/>
                  </a:cubicBezTo>
                  <a:cubicBezTo>
                    <a:pt x="1407" y="328"/>
                    <a:pt x="812" y="692"/>
                    <a:pt x="408" y="1248"/>
                  </a:cubicBezTo>
                  <a:cubicBezTo>
                    <a:pt x="232" y="1489"/>
                    <a:pt x="102" y="1754"/>
                    <a:pt x="20" y="2032"/>
                  </a:cubicBezTo>
                  <a:cubicBezTo>
                    <a:pt x="20" y="3481"/>
                    <a:pt x="20" y="3481"/>
                    <a:pt x="20" y="3481"/>
                  </a:cubicBezTo>
                  <a:cubicBezTo>
                    <a:pt x="178" y="4023"/>
                    <a:pt x="509" y="4496"/>
                    <a:pt x="974" y="4834"/>
                  </a:cubicBezTo>
                  <a:close/>
                  <a:moveTo>
                    <a:pt x="2124" y="473"/>
                  </a:moveTo>
                  <a:cubicBezTo>
                    <a:pt x="2245" y="454"/>
                    <a:pt x="2366" y="444"/>
                    <a:pt x="2485" y="444"/>
                  </a:cubicBezTo>
                  <a:cubicBezTo>
                    <a:pt x="3604" y="444"/>
                    <a:pt x="4590" y="1259"/>
                    <a:pt x="4769" y="2398"/>
                  </a:cubicBezTo>
                  <a:cubicBezTo>
                    <a:pt x="4865" y="3007"/>
                    <a:pt x="4718" y="3618"/>
                    <a:pt x="4354" y="4118"/>
                  </a:cubicBezTo>
                  <a:cubicBezTo>
                    <a:pt x="3990" y="4619"/>
                    <a:pt x="3454" y="4947"/>
                    <a:pt x="2844" y="5043"/>
                  </a:cubicBezTo>
                  <a:cubicBezTo>
                    <a:pt x="2235" y="5139"/>
                    <a:pt x="1624" y="4992"/>
                    <a:pt x="1124" y="4628"/>
                  </a:cubicBezTo>
                  <a:cubicBezTo>
                    <a:pt x="623" y="4264"/>
                    <a:pt x="295" y="3728"/>
                    <a:pt x="199" y="3118"/>
                  </a:cubicBezTo>
                  <a:cubicBezTo>
                    <a:pt x="0" y="1858"/>
                    <a:pt x="864" y="672"/>
                    <a:pt x="2124" y="47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6297613" y="700088"/>
              <a:ext cx="2144713" cy="2427288"/>
            </a:xfrm>
            <a:custGeom>
              <a:avLst/>
              <a:gdLst/>
              <a:ahLst/>
              <a:cxnLst/>
              <a:rect l="l" t="t" r="r" b="b"/>
              <a:pathLst>
                <a:path w="5633" h="6384" extrusionOk="0">
                  <a:moveTo>
                    <a:pt x="654" y="5793"/>
                  </a:moveTo>
                  <a:cubicBezTo>
                    <a:pt x="1187" y="6181"/>
                    <a:pt x="1814" y="6384"/>
                    <a:pt x="2459" y="6384"/>
                  </a:cubicBezTo>
                  <a:cubicBezTo>
                    <a:pt x="2620" y="6384"/>
                    <a:pt x="2782" y="6371"/>
                    <a:pt x="2944" y="6346"/>
                  </a:cubicBezTo>
                  <a:cubicBezTo>
                    <a:pt x="3755" y="6218"/>
                    <a:pt x="4468" y="5781"/>
                    <a:pt x="4952" y="5115"/>
                  </a:cubicBezTo>
                  <a:cubicBezTo>
                    <a:pt x="5436" y="4450"/>
                    <a:pt x="5633" y="3637"/>
                    <a:pt x="5505" y="2826"/>
                  </a:cubicBezTo>
                  <a:cubicBezTo>
                    <a:pt x="5241" y="1149"/>
                    <a:pt x="3661" y="0"/>
                    <a:pt x="1985" y="264"/>
                  </a:cubicBezTo>
                  <a:cubicBezTo>
                    <a:pt x="1187" y="390"/>
                    <a:pt x="484" y="816"/>
                    <a:pt x="0" y="1464"/>
                  </a:cubicBezTo>
                  <a:cubicBezTo>
                    <a:pt x="0" y="1931"/>
                    <a:pt x="0" y="1931"/>
                    <a:pt x="0" y="1931"/>
                  </a:cubicBezTo>
                  <a:cubicBezTo>
                    <a:pt x="55" y="1833"/>
                    <a:pt x="115" y="1737"/>
                    <a:pt x="182" y="1645"/>
                  </a:cubicBezTo>
                  <a:cubicBezTo>
                    <a:pt x="627" y="1034"/>
                    <a:pt x="1281" y="633"/>
                    <a:pt x="2024" y="516"/>
                  </a:cubicBezTo>
                  <a:cubicBezTo>
                    <a:pt x="2173" y="493"/>
                    <a:pt x="2320" y="481"/>
                    <a:pt x="2466" y="481"/>
                  </a:cubicBezTo>
                  <a:cubicBezTo>
                    <a:pt x="3830" y="481"/>
                    <a:pt x="5034" y="1476"/>
                    <a:pt x="5253" y="2865"/>
                  </a:cubicBezTo>
                  <a:cubicBezTo>
                    <a:pt x="5370" y="3609"/>
                    <a:pt x="5190" y="4355"/>
                    <a:pt x="4746" y="4965"/>
                  </a:cubicBezTo>
                  <a:cubicBezTo>
                    <a:pt x="4302" y="5576"/>
                    <a:pt x="3648" y="5977"/>
                    <a:pt x="2904" y="6094"/>
                  </a:cubicBezTo>
                  <a:cubicBezTo>
                    <a:pt x="2160" y="6211"/>
                    <a:pt x="1414" y="6031"/>
                    <a:pt x="804" y="5587"/>
                  </a:cubicBezTo>
                  <a:cubicBezTo>
                    <a:pt x="468" y="5343"/>
                    <a:pt x="197" y="5035"/>
                    <a:pt x="0" y="4684"/>
                  </a:cubicBezTo>
                  <a:cubicBezTo>
                    <a:pt x="0" y="5150"/>
                    <a:pt x="0" y="5150"/>
                    <a:pt x="0" y="5150"/>
                  </a:cubicBezTo>
                  <a:cubicBezTo>
                    <a:pt x="182" y="5393"/>
                    <a:pt x="401" y="5609"/>
                    <a:pt x="654" y="579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8208963" y="2820988"/>
              <a:ext cx="219075" cy="1152525"/>
            </a:xfrm>
            <a:custGeom>
              <a:avLst/>
              <a:gdLst/>
              <a:ahLst/>
              <a:cxnLst/>
              <a:rect l="l" t="t" r="r" b="b"/>
              <a:pathLst>
                <a:path w="576" h="3032" extrusionOk="0">
                  <a:moveTo>
                    <a:pt x="576" y="0"/>
                  </a:moveTo>
                  <a:cubicBezTo>
                    <a:pt x="187" y="532"/>
                    <a:pt x="0" y="1213"/>
                    <a:pt x="111" y="1915"/>
                  </a:cubicBezTo>
                  <a:cubicBezTo>
                    <a:pt x="176" y="2326"/>
                    <a:pt x="336" y="2706"/>
                    <a:pt x="576" y="3032"/>
                  </a:cubicBezTo>
                  <a:cubicBezTo>
                    <a:pt x="576" y="2545"/>
                    <a:pt x="576" y="2545"/>
                    <a:pt x="576" y="2545"/>
                  </a:cubicBezTo>
                  <a:cubicBezTo>
                    <a:pt x="473" y="2336"/>
                    <a:pt x="400" y="2111"/>
                    <a:pt x="363" y="1875"/>
                  </a:cubicBezTo>
                  <a:cubicBezTo>
                    <a:pt x="285" y="1384"/>
                    <a:pt x="370" y="904"/>
                    <a:pt x="576" y="489"/>
                  </a:cubicBezTo>
                  <a:lnTo>
                    <a:pt x="576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8010526" y="2530475"/>
              <a:ext cx="417513" cy="1730375"/>
            </a:xfrm>
            <a:custGeom>
              <a:avLst/>
              <a:gdLst/>
              <a:ahLst/>
              <a:cxnLst/>
              <a:rect l="l" t="t" r="r" b="b"/>
              <a:pathLst>
                <a:path w="1097" h="4550" extrusionOk="0">
                  <a:moveTo>
                    <a:pt x="1097" y="0"/>
                  </a:moveTo>
                  <a:cubicBezTo>
                    <a:pt x="945" y="140"/>
                    <a:pt x="805" y="295"/>
                    <a:pt x="681" y="466"/>
                  </a:cubicBezTo>
                  <a:cubicBezTo>
                    <a:pt x="197" y="1131"/>
                    <a:pt x="0" y="1944"/>
                    <a:pt x="128" y="2755"/>
                  </a:cubicBezTo>
                  <a:cubicBezTo>
                    <a:pt x="239" y="3455"/>
                    <a:pt x="579" y="4081"/>
                    <a:pt x="1097" y="4550"/>
                  </a:cubicBezTo>
                  <a:cubicBezTo>
                    <a:pt x="1097" y="4193"/>
                    <a:pt x="1097" y="4193"/>
                    <a:pt x="1097" y="4193"/>
                  </a:cubicBezTo>
                  <a:cubicBezTo>
                    <a:pt x="718" y="3786"/>
                    <a:pt x="469" y="3276"/>
                    <a:pt x="380" y="2716"/>
                  </a:cubicBezTo>
                  <a:cubicBezTo>
                    <a:pt x="263" y="1972"/>
                    <a:pt x="443" y="1226"/>
                    <a:pt x="887" y="616"/>
                  </a:cubicBezTo>
                  <a:cubicBezTo>
                    <a:pt x="953" y="526"/>
                    <a:pt x="1023" y="441"/>
                    <a:pt x="1097" y="361"/>
                  </a:cubicBezTo>
                  <a:lnTo>
                    <a:pt x="1097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602413" y="1325563"/>
              <a:ext cx="1266825" cy="1220788"/>
            </a:xfrm>
            <a:custGeom>
              <a:avLst/>
              <a:gdLst/>
              <a:ahLst/>
              <a:cxnLst/>
              <a:rect l="l" t="t" r="r" b="b"/>
              <a:pathLst>
                <a:path w="3326" h="3212" extrusionOk="0">
                  <a:moveTo>
                    <a:pt x="752" y="2915"/>
                  </a:moveTo>
                  <a:cubicBezTo>
                    <a:pt x="1020" y="3110"/>
                    <a:pt x="1336" y="3212"/>
                    <a:pt x="1661" y="3212"/>
                  </a:cubicBezTo>
                  <a:cubicBezTo>
                    <a:pt x="1741" y="3212"/>
                    <a:pt x="1823" y="3206"/>
                    <a:pt x="1904" y="3193"/>
                  </a:cubicBezTo>
                  <a:cubicBezTo>
                    <a:pt x="2748" y="3060"/>
                    <a:pt x="3326" y="2265"/>
                    <a:pt x="3193" y="1422"/>
                  </a:cubicBezTo>
                  <a:cubicBezTo>
                    <a:pt x="3060" y="578"/>
                    <a:pt x="2265" y="0"/>
                    <a:pt x="1422" y="133"/>
                  </a:cubicBezTo>
                  <a:cubicBezTo>
                    <a:pt x="578" y="266"/>
                    <a:pt x="0" y="1061"/>
                    <a:pt x="133" y="1904"/>
                  </a:cubicBezTo>
                  <a:cubicBezTo>
                    <a:pt x="198" y="2312"/>
                    <a:pt x="417" y="2671"/>
                    <a:pt x="752" y="2915"/>
                  </a:cubicBezTo>
                  <a:close/>
                  <a:moveTo>
                    <a:pt x="1462" y="385"/>
                  </a:moveTo>
                  <a:cubicBezTo>
                    <a:pt x="1530" y="374"/>
                    <a:pt x="1597" y="369"/>
                    <a:pt x="1664" y="369"/>
                  </a:cubicBezTo>
                  <a:cubicBezTo>
                    <a:pt x="2289" y="369"/>
                    <a:pt x="2841" y="825"/>
                    <a:pt x="2941" y="1462"/>
                  </a:cubicBezTo>
                  <a:cubicBezTo>
                    <a:pt x="3052" y="2166"/>
                    <a:pt x="2569" y="2830"/>
                    <a:pt x="1865" y="2941"/>
                  </a:cubicBezTo>
                  <a:cubicBezTo>
                    <a:pt x="1524" y="2995"/>
                    <a:pt x="1182" y="2912"/>
                    <a:pt x="902" y="2709"/>
                  </a:cubicBezTo>
                  <a:cubicBezTo>
                    <a:pt x="623" y="2505"/>
                    <a:pt x="439" y="2205"/>
                    <a:pt x="385" y="1865"/>
                  </a:cubicBezTo>
                  <a:cubicBezTo>
                    <a:pt x="274" y="1160"/>
                    <a:pt x="757" y="496"/>
                    <a:pt x="1462" y="385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6427788" y="1150938"/>
              <a:ext cx="1649413" cy="1589088"/>
            </a:xfrm>
            <a:custGeom>
              <a:avLst/>
              <a:gdLst/>
              <a:ahLst/>
              <a:cxnLst/>
              <a:rect l="l" t="t" r="r" b="b"/>
              <a:pathLst>
                <a:path w="4329" h="4178" extrusionOk="0">
                  <a:moveTo>
                    <a:pt x="2118" y="4178"/>
                  </a:moveTo>
                  <a:cubicBezTo>
                    <a:pt x="2224" y="4178"/>
                    <a:pt x="2332" y="4169"/>
                    <a:pt x="2440" y="4152"/>
                  </a:cubicBezTo>
                  <a:cubicBezTo>
                    <a:pt x="3561" y="3976"/>
                    <a:pt x="4329" y="2920"/>
                    <a:pt x="4153" y="1798"/>
                  </a:cubicBezTo>
                  <a:cubicBezTo>
                    <a:pt x="4067" y="1256"/>
                    <a:pt x="3775" y="779"/>
                    <a:pt x="3330" y="455"/>
                  </a:cubicBezTo>
                  <a:cubicBezTo>
                    <a:pt x="2885" y="131"/>
                    <a:pt x="2341" y="0"/>
                    <a:pt x="1799" y="86"/>
                  </a:cubicBezTo>
                  <a:cubicBezTo>
                    <a:pt x="1256" y="171"/>
                    <a:pt x="779" y="463"/>
                    <a:pt x="455" y="908"/>
                  </a:cubicBezTo>
                  <a:cubicBezTo>
                    <a:pt x="132" y="1354"/>
                    <a:pt x="0" y="1897"/>
                    <a:pt x="86" y="2440"/>
                  </a:cubicBezTo>
                  <a:cubicBezTo>
                    <a:pt x="245" y="3453"/>
                    <a:pt x="1123" y="4178"/>
                    <a:pt x="2118" y="4178"/>
                  </a:cubicBezTo>
                  <a:close/>
                  <a:moveTo>
                    <a:pt x="662" y="1058"/>
                  </a:moveTo>
                  <a:cubicBezTo>
                    <a:pt x="945" y="668"/>
                    <a:pt x="1363" y="412"/>
                    <a:pt x="1838" y="338"/>
                  </a:cubicBezTo>
                  <a:cubicBezTo>
                    <a:pt x="1933" y="323"/>
                    <a:pt x="2028" y="315"/>
                    <a:pt x="2122" y="315"/>
                  </a:cubicBezTo>
                  <a:cubicBezTo>
                    <a:pt x="2500" y="315"/>
                    <a:pt x="2868" y="434"/>
                    <a:pt x="3180" y="661"/>
                  </a:cubicBezTo>
                  <a:cubicBezTo>
                    <a:pt x="3570" y="945"/>
                    <a:pt x="3826" y="1363"/>
                    <a:pt x="3901" y="1838"/>
                  </a:cubicBezTo>
                  <a:cubicBezTo>
                    <a:pt x="4056" y="2821"/>
                    <a:pt x="3382" y="3746"/>
                    <a:pt x="2400" y="3901"/>
                  </a:cubicBezTo>
                  <a:cubicBezTo>
                    <a:pt x="1418" y="4056"/>
                    <a:pt x="493" y="3382"/>
                    <a:pt x="338" y="2400"/>
                  </a:cubicBezTo>
                  <a:cubicBezTo>
                    <a:pt x="263" y="1925"/>
                    <a:pt x="378" y="1448"/>
                    <a:pt x="662" y="1058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7559676" y="5167313"/>
              <a:ext cx="423863" cy="407988"/>
            </a:xfrm>
            <a:custGeom>
              <a:avLst/>
              <a:gdLst/>
              <a:ahLst/>
              <a:cxnLst/>
              <a:rect l="l" t="t" r="r" b="b"/>
              <a:pathLst>
                <a:path w="1113" h="1073" extrusionOk="0">
                  <a:moveTo>
                    <a:pt x="879" y="116"/>
                  </a:moveTo>
                  <a:cubicBezTo>
                    <a:pt x="765" y="33"/>
                    <a:pt x="625" y="0"/>
                    <a:pt x="486" y="21"/>
                  </a:cubicBezTo>
                  <a:cubicBezTo>
                    <a:pt x="198" y="67"/>
                    <a:pt x="0" y="338"/>
                    <a:pt x="46" y="626"/>
                  </a:cubicBezTo>
                  <a:cubicBezTo>
                    <a:pt x="68" y="766"/>
                    <a:pt x="143" y="888"/>
                    <a:pt x="257" y="972"/>
                  </a:cubicBezTo>
                  <a:cubicBezTo>
                    <a:pt x="348" y="1038"/>
                    <a:pt x="456" y="1073"/>
                    <a:pt x="567" y="1073"/>
                  </a:cubicBezTo>
                  <a:cubicBezTo>
                    <a:pt x="595" y="1073"/>
                    <a:pt x="622" y="1071"/>
                    <a:pt x="650" y="1066"/>
                  </a:cubicBezTo>
                  <a:cubicBezTo>
                    <a:pt x="790" y="1044"/>
                    <a:pt x="913" y="969"/>
                    <a:pt x="996" y="855"/>
                  </a:cubicBezTo>
                  <a:cubicBezTo>
                    <a:pt x="1079" y="741"/>
                    <a:pt x="1113" y="601"/>
                    <a:pt x="1091" y="462"/>
                  </a:cubicBezTo>
                  <a:cubicBezTo>
                    <a:pt x="1069" y="322"/>
                    <a:pt x="994" y="199"/>
                    <a:pt x="879" y="116"/>
                  </a:cubicBezTo>
                  <a:close/>
                  <a:moveTo>
                    <a:pt x="790" y="705"/>
                  </a:moveTo>
                  <a:cubicBezTo>
                    <a:pt x="747" y="764"/>
                    <a:pt x="683" y="803"/>
                    <a:pt x="611" y="815"/>
                  </a:cubicBezTo>
                  <a:cubicBezTo>
                    <a:pt x="461" y="839"/>
                    <a:pt x="321" y="736"/>
                    <a:pt x="297" y="587"/>
                  </a:cubicBezTo>
                  <a:cubicBezTo>
                    <a:pt x="274" y="437"/>
                    <a:pt x="376" y="297"/>
                    <a:pt x="525" y="273"/>
                  </a:cubicBezTo>
                  <a:cubicBezTo>
                    <a:pt x="540" y="271"/>
                    <a:pt x="554" y="270"/>
                    <a:pt x="569" y="270"/>
                  </a:cubicBezTo>
                  <a:cubicBezTo>
                    <a:pt x="626" y="270"/>
                    <a:pt x="682" y="288"/>
                    <a:pt x="729" y="322"/>
                  </a:cubicBezTo>
                  <a:cubicBezTo>
                    <a:pt x="788" y="365"/>
                    <a:pt x="827" y="429"/>
                    <a:pt x="839" y="501"/>
                  </a:cubicBezTo>
                  <a:cubicBezTo>
                    <a:pt x="850" y="574"/>
                    <a:pt x="833" y="646"/>
                    <a:pt x="790" y="705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934201" y="4551363"/>
              <a:ext cx="1493838" cy="1606550"/>
            </a:xfrm>
            <a:custGeom>
              <a:avLst/>
              <a:gdLst/>
              <a:ahLst/>
              <a:cxnLst/>
              <a:rect l="l" t="t" r="r" b="b"/>
              <a:pathLst>
                <a:path w="3923" h="4222" extrusionOk="0">
                  <a:moveTo>
                    <a:pt x="3923" y="1023"/>
                  </a:moveTo>
                  <a:cubicBezTo>
                    <a:pt x="3490" y="375"/>
                    <a:pt x="2707" y="0"/>
                    <a:pt x="1889" y="129"/>
                  </a:cubicBezTo>
                  <a:cubicBezTo>
                    <a:pt x="768" y="306"/>
                    <a:pt x="0" y="1362"/>
                    <a:pt x="177" y="2484"/>
                  </a:cubicBezTo>
                  <a:cubicBezTo>
                    <a:pt x="262" y="3026"/>
                    <a:pt x="554" y="3503"/>
                    <a:pt x="999" y="3827"/>
                  </a:cubicBezTo>
                  <a:cubicBezTo>
                    <a:pt x="1356" y="4086"/>
                    <a:pt x="1775" y="4222"/>
                    <a:pt x="2207" y="4222"/>
                  </a:cubicBezTo>
                  <a:cubicBezTo>
                    <a:pt x="2314" y="4222"/>
                    <a:pt x="2422" y="4213"/>
                    <a:pt x="2531" y="4196"/>
                  </a:cubicBezTo>
                  <a:cubicBezTo>
                    <a:pt x="3073" y="4111"/>
                    <a:pt x="3550" y="3819"/>
                    <a:pt x="3874" y="3374"/>
                  </a:cubicBezTo>
                  <a:cubicBezTo>
                    <a:pt x="3891" y="3350"/>
                    <a:pt x="3907" y="3326"/>
                    <a:pt x="3923" y="3302"/>
                  </a:cubicBezTo>
                  <a:cubicBezTo>
                    <a:pt x="3923" y="2727"/>
                    <a:pt x="3923" y="2727"/>
                    <a:pt x="3923" y="2727"/>
                  </a:cubicBezTo>
                  <a:cubicBezTo>
                    <a:pt x="3865" y="2902"/>
                    <a:pt x="3780" y="3070"/>
                    <a:pt x="3668" y="3224"/>
                  </a:cubicBezTo>
                  <a:cubicBezTo>
                    <a:pt x="3384" y="3614"/>
                    <a:pt x="2966" y="3870"/>
                    <a:pt x="2491" y="3944"/>
                  </a:cubicBezTo>
                  <a:cubicBezTo>
                    <a:pt x="2016" y="4019"/>
                    <a:pt x="1539" y="3904"/>
                    <a:pt x="1149" y="3621"/>
                  </a:cubicBezTo>
                  <a:cubicBezTo>
                    <a:pt x="759" y="3337"/>
                    <a:pt x="503" y="2919"/>
                    <a:pt x="429" y="2444"/>
                  </a:cubicBezTo>
                  <a:cubicBezTo>
                    <a:pt x="354" y="1969"/>
                    <a:pt x="469" y="1492"/>
                    <a:pt x="752" y="1102"/>
                  </a:cubicBezTo>
                  <a:cubicBezTo>
                    <a:pt x="1036" y="712"/>
                    <a:pt x="1454" y="456"/>
                    <a:pt x="1929" y="381"/>
                  </a:cubicBezTo>
                  <a:cubicBezTo>
                    <a:pt x="2024" y="366"/>
                    <a:pt x="2118" y="359"/>
                    <a:pt x="2211" y="359"/>
                  </a:cubicBezTo>
                  <a:cubicBezTo>
                    <a:pt x="2987" y="359"/>
                    <a:pt x="3681" y="863"/>
                    <a:pt x="3923" y="1599"/>
                  </a:cubicBezTo>
                  <a:lnTo>
                    <a:pt x="3923" y="1023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810376" y="1533525"/>
              <a:ext cx="831850" cy="819150"/>
            </a:xfrm>
            <a:custGeom>
              <a:avLst/>
              <a:gdLst/>
              <a:ahLst/>
              <a:cxnLst/>
              <a:rect l="l" t="t" r="r" b="b"/>
              <a:pathLst>
                <a:path w="2184" h="2154" extrusionOk="0">
                  <a:moveTo>
                    <a:pt x="1114" y="2154"/>
                  </a:moveTo>
                  <a:cubicBezTo>
                    <a:pt x="1168" y="2154"/>
                    <a:pt x="1222" y="2150"/>
                    <a:pt x="1277" y="2141"/>
                  </a:cubicBezTo>
                  <a:cubicBezTo>
                    <a:pt x="1551" y="2098"/>
                    <a:pt x="1791" y="1951"/>
                    <a:pt x="1955" y="1726"/>
                  </a:cubicBezTo>
                  <a:cubicBezTo>
                    <a:pt x="2118" y="1501"/>
                    <a:pt x="2184" y="1227"/>
                    <a:pt x="2141" y="953"/>
                  </a:cubicBezTo>
                  <a:cubicBezTo>
                    <a:pt x="2052" y="387"/>
                    <a:pt x="1519" y="0"/>
                    <a:pt x="953" y="89"/>
                  </a:cubicBezTo>
                  <a:cubicBezTo>
                    <a:pt x="388" y="178"/>
                    <a:pt x="0" y="711"/>
                    <a:pt x="89" y="1277"/>
                  </a:cubicBezTo>
                  <a:cubicBezTo>
                    <a:pt x="170" y="1788"/>
                    <a:pt x="612" y="2154"/>
                    <a:pt x="1114" y="2154"/>
                  </a:cubicBezTo>
                  <a:close/>
                  <a:moveTo>
                    <a:pt x="993" y="341"/>
                  </a:moveTo>
                  <a:cubicBezTo>
                    <a:pt x="1034" y="334"/>
                    <a:pt x="1075" y="331"/>
                    <a:pt x="1116" y="331"/>
                  </a:cubicBezTo>
                  <a:cubicBezTo>
                    <a:pt x="1494" y="331"/>
                    <a:pt x="1829" y="607"/>
                    <a:pt x="1889" y="993"/>
                  </a:cubicBezTo>
                  <a:cubicBezTo>
                    <a:pt x="1922" y="1199"/>
                    <a:pt x="1872" y="1406"/>
                    <a:pt x="1749" y="1576"/>
                  </a:cubicBezTo>
                  <a:cubicBezTo>
                    <a:pt x="1625" y="1745"/>
                    <a:pt x="1444" y="1857"/>
                    <a:pt x="1237" y="1889"/>
                  </a:cubicBezTo>
                  <a:cubicBezTo>
                    <a:pt x="810" y="1957"/>
                    <a:pt x="408" y="1664"/>
                    <a:pt x="341" y="1237"/>
                  </a:cubicBezTo>
                  <a:cubicBezTo>
                    <a:pt x="274" y="810"/>
                    <a:pt x="566" y="408"/>
                    <a:pt x="993" y="34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167563" y="4741863"/>
              <a:ext cx="1241425" cy="1220788"/>
            </a:xfrm>
            <a:custGeom>
              <a:avLst/>
              <a:gdLst/>
              <a:ahLst/>
              <a:cxnLst/>
              <a:rect l="l" t="t" r="r" b="b"/>
              <a:pathLst>
                <a:path w="3257" h="3212" extrusionOk="0">
                  <a:moveTo>
                    <a:pt x="1353" y="133"/>
                  </a:moveTo>
                  <a:cubicBezTo>
                    <a:pt x="945" y="197"/>
                    <a:pt x="586" y="417"/>
                    <a:pt x="342" y="752"/>
                  </a:cubicBezTo>
                  <a:cubicBezTo>
                    <a:pt x="99" y="1087"/>
                    <a:pt x="0" y="1496"/>
                    <a:pt x="64" y="1904"/>
                  </a:cubicBezTo>
                  <a:cubicBezTo>
                    <a:pt x="129" y="2312"/>
                    <a:pt x="348" y="2671"/>
                    <a:pt x="683" y="2915"/>
                  </a:cubicBezTo>
                  <a:cubicBezTo>
                    <a:pt x="951" y="3110"/>
                    <a:pt x="1267" y="3212"/>
                    <a:pt x="1592" y="3212"/>
                  </a:cubicBezTo>
                  <a:cubicBezTo>
                    <a:pt x="1672" y="3212"/>
                    <a:pt x="1754" y="3206"/>
                    <a:pt x="1835" y="3193"/>
                  </a:cubicBezTo>
                  <a:cubicBezTo>
                    <a:pt x="2679" y="3060"/>
                    <a:pt x="3257" y="2265"/>
                    <a:pt x="3124" y="1422"/>
                  </a:cubicBezTo>
                  <a:cubicBezTo>
                    <a:pt x="2991" y="578"/>
                    <a:pt x="2196" y="0"/>
                    <a:pt x="1353" y="133"/>
                  </a:cubicBezTo>
                  <a:close/>
                  <a:moveTo>
                    <a:pt x="1796" y="2941"/>
                  </a:moveTo>
                  <a:cubicBezTo>
                    <a:pt x="1455" y="2995"/>
                    <a:pt x="1113" y="2912"/>
                    <a:pt x="833" y="2709"/>
                  </a:cubicBezTo>
                  <a:cubicBezTo>
                    <a:pt x="553" y="2505"/>
                    <a:pt x="370" y="2205"/>
                    <a:pt x="316" y="1864"/>
                  </a:cubicBezTo>
                  <a:cubicBezTo>
                    <a:pt x="262" y="1524"/>
                    <a:pt x="345" y="1182"/>
                    <a:pt x="548" y="902"/>
                  </a:cubicBezTo>
                  <a:cubicBezTo>
                    <a:pt x="752" y="622"/>
                    <a:pt x="1052" y="439"/>
                    <a:pt x="1393" y="385"/>
                  </a:cubicBezTo>
                  <a:cubicBezTo>
                    <a:pt x="1461" y="374"/>
                    <a:pt x="1528" y="369"/>
                    <a:pt x="1595" y="369"/>
                  </a:cubicBezTo>
                  <a:cubicBezTo>
                    <a:pt x="2220" y="369"/>
                    <a:pt x="2772" y="825"/>
                    <a:pt x="2872" y="1461"/>
                  </a:cubicBezTo>
                  <a:cubicBezTo>
                    <a:pt x="2983" y="2166"/>
                    <a:pt x="2500" y="2830"/>
                    <a:pt x="1796" y="2941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8375651" y="6227763"/>
              <a:ext cx="52388" cy="38100"/>
            </a:xfrm>
            <a:custGeom>
              <a:avLst/>
              <a:gdLst/>
              <a:ahLst/>
              <a:cxnLst/>
              <a:rect l="l" t="t" r="r" b="b"/>
              <a:pathLst>
                <a:path w="139" h="100" extrusionOk="0">
                  <a:moveTo>
                    <a:pt x="139" y="0"/>
                  </a:moveTo>
                  <a:cubicBezTo>
                    <a:pt x="94" y="35"/>
                    <a:pt x="47" y="68"/>
                    <a:pt x="0" y="100"/>
                  </a:cubicBezTo>
                  <a:cubicBezTo>
                    <a:pt x="139" y="100"/>
                    <a:pt x="139" y="100"/>
                    <a:pt x="139" y="100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6569076" y="4171950"/>
              <a:ext cx="1858963" cy="2093913"/>
            </a:xfrm>
            <a:custGeom>
              <a:avLst/>
              <a:gdLst/>
              <a:ahLst/>
              <a:cxnLst/>
              <a:rect l="l" t="t" r="r" b="b"/>
              <a:pathLst>
                <a:path w="4881" h="5506" extrusionOk="0">
                  <a:moveTo>
                    <a:pt x="1508" y="5444"/>
                  </a:moveTo>
                  <a:cubicBezTo>
                    <a:pt x="897" y="5000"/>
                    <a:pt x="496" y="4345"/>
                    <a:pt x="379" y="3602"/>
                  </a:cubicBezTo>
                  <a:cubicBezTo>
                    <a:pt x="137" y="2064"/>
                    <a:pt x="1191" y="616"/>
                    <a:pt x="2728" y="373"/>
                  </a:cubicBezTo>
                  <a:cubicBezTo>
                    <a:pt x="2877" y="350"/>
                    <a:pt x="3024" y="338"/>
                    <a:pt x="3170" y="338"/>
                  </a:cubicBezTo>
                  <a:cubicBezTo>
                    <a:pt x="3802" y="338"/>
                    <a:pt x="4400" y="552"/>
                    <a:pt x="4881" y="920"/>
                  </a:cubicBezTo>
                  <a:cubicBezTo>
                    <a:pt x="4881" y="607"/>
                    <a:pt x="4881" y="607"/>
                    <a:pt x="4881" y="607"/>
                  </a:cubicBezTo>
                  <a:cubicBezTo>
                    <a:pt x="4234" y="172"/>
                    <a:pt x="3461" y="0"/>
                    <a:pt x="2689" y="121"/>
                  </a:cubicBezTo>
                  <a:cubicBezTo>
                    <a:pt x="1878" y="249"/>
                    <a:pt x="1164" y="686"/>
                    <a:pt x="680" y="1352"/>
                  </a:cubicBezTo>
                  <a:cubicBezTo>
                    <a:pt x="196" y="2017"/>
                    <a:pt x="0" y="2830"/>
                    <a:pt x="127" y="3641"/>
                  </a:cubicBezTo>
                  <a:cubicBezTo>
                    <a:pt x="247" y="4397"/>
                    <a:pt x="633" y="5046"/>
                    <a:pt x="1175" y="5506"/>
                  </a:cubicBezTo>
                  <a:cubicBezTo>
                    <a:pt x="1598" y="5506"/>
                    <a:pt x="1598" y="5506"/>
                    <a:pt x="1598" y="5506"/>
                  </a:cubicBezTo>
                  <a:cubicBezTo>
                    <a:pt x="1568" y="5486"/>
                    <a:pt x="1537" y="5465"/>
                    <a:pt x="1508" y="5444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7367588" y="4967288"/>
              <a:ext cx="833438" cy="801688"/>
            </a:xfrm>
            <a:custGeom>
              <a:avLst/>
              <a:gdLst/>
              <a:ahLst/>
              <a:cxnLst/>
              <a:rect l="l" t="t" r="r" b="b"/>
              <a:pathLst>
                <a:path w="2184" h="2108" extrusionOk="0">
                  <a:moveTo>
                    <a:pt x="1680" y="229"/>
                  </a:moveTo>
                  <a:cubicBezTo>
                    <a:pt x="1455" y="66"/>
                    <a:pt x="1181" y="0"/>
                    <a:pt x="907" y="43"/>
                  </a:cubicBezTo>
                  <a:cubicBezTo>
                    <a:pt x="633" y="86"/>
                    <a:pt x="393" y="233"/>
                    <a:pt x="229" y="458"/>
                  </a:cubicBezTo>
                  <a:cubicBezTo>
                    <a:pt x="66" y="683"/>
                    <a:pt x="0" y="957"/>
                    <a:pt x="43" y="1231"/>
                  </a:cubicBezTo>
                  <a:cubicBezTo>
                    <a:pt x="124" y="1742"/>
                    <a:pt x="566" y="2108"/>
                    <a:pt x="1068" y="2108"/>
                  </a:cubicBezTo>
                  <a:cubicBezTo>
                    <a:pt x="1122" y="2108"/>
                    <a:pt x="1176" y="2104"/>
                    <a:pt x="1231" y="2095"/>
                  </a:cubicBezTo>
                  <a:cubicBezTo>
                    <a:pt x="1797" y="2006"/>
                    <a:pt x="2184" y="1473"/>
                    <a:pt x="2095" y="907"/>
                  </a:cubicBezTo>
                  <a:cubicBezTo>
                    <a:pt x="2052" y="633"/>
                    <a:pt x="1905" y="393"/>
                    <a:pt x="1680" y="229"/>
                  </a:cubicBezTo>
                  <a:close/>
                  <a:moveTo>
                    <a:pt x="1191" y="1843"/>
                  </a:moveTo>
                  <a:cubicBezTo>
                    <a:pt x="764" y="1911"/>
                    <a:pt x="362" y="1618"/>
                    <a:pt x="295" y="1191"/>
                  </a:cubicBezTo>
                  <a:cubicBezTo>
                    <a:pt x="227" y="764"/>
                    <a:pt x="520" y="362"/>
                    <a:pt x="947" y="295"/>
                  </a:cubicBezTo>
                  <a:cubicBezTo>
                    <a:pt x="988" y="288"/>
                    <a:pt x="1029" y="285"/>
                    <a:pt x="1070" y="285"/>
                  </a:cubicBezTo>
                  <a:cubicBezTo>
                    <a:pt x="1448" y="285"/>
                    <a:pt x="1783" y="561"/>
                    <a:pt x="1843" y="947"/>
                  </a:cubicBezTo>
                  <a:cubicBezTo>
                    <a:pt x="1911" y="1374"/>
                    <a:pt x="1618" y="1776"/>
                    <a:pt x="1191" y="1843"/>
                  </a:cubicBezTo>
                  <a:close/>
                </a:path>
              </a:pathLst>
            </a:custGeom>
            <a:solidFill>
              <a:schemeClr val="dk2">
                <a:alpha val="274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413796" y="6294205"/>
            <a:ext cx="1269308" cy="365125"/>
            <a:chOff x="528" y="3775"/>
            <a:chExt cx="956" cy="275"/>
          </a:xfrm>
        </p:grpSpPr>
        <p:sp>
          <p:nvSpPr>
            <p:cNvPr id="107" name="Google Shape;107;p14"/>
            <p:cNvSpPr/>
            <p:nvPr/>
          </p:nvSpPr>
          <p:spPr>
            <a:xfrm>
              <a:off x="853" y="3818"/>
              <a:ext cx="64" cy="79"/>
            </a:xfrm>
            <a:custGeom>
              <a:avLst/>
              <a:gdLst/>
              <a:ahLst/>
              <a:cxnLst/>
              <a:rect l="l" t="t" r="r" b="b"/>
              <a:pathLst>
                <a:path w="419" h="520" extrusionOk="0">
                  <a:moveTo>
                    <a:pt x="403" y="42"/>
                  </a:moveTo>
                  <a:cubicBezTo>
                    <a:pt x="404" y="152"/>
                    <a:pt x="404" y="152"/>
                    <a:pt x="404" y="152"/>
                  </a:cubicBezTo>
                  <a:cubicBezTo>
                    <a:pt x="381" y="152"/>
                    <a:pt x="381" y="152"/>
                    <a:pt x="381" y="152"/>
                  </a:cubicBezTo>
                  <a:cubicBezTo>
                    <a:pt x="364" y="70"/>
                    <a:pt x="319" y="26"/>
                    <a:pt x="247" y="26"/>
                  </a:cubicBezTo>
                  <a:cubicBezTo>
                    <a:pt x="142" y="26"/>
                    <a:pt x="92" y="128"/>
                    <a:pt x="92" y="251"/>
                  </a:cubicBezTo>
                  <a:cubicBezTo>
                    <a:pt x="92" y="386"/>
                    <a:pt x="149" y="492"/>
                    <a:pt x="253" y="492"/>
                  </a:cubicBezTo>
                  <a:cubicBezTo>
                    <a:pt x="325" y="492"/>
                    <a:pt x="371" y="450"/>
                    <a:pt x="394" y="348"/>
                  </a:cubicBezTo>
                  <a:cubicBezTo>
                    <a:pt x="419" y="348"/>
                    <a:pt x="419" y="348"/>
                    <a:pt x="419" y="348"/>
                  </a:cubicBezTo>
                  <a:cubicBezTo>
                    <a:pt x="409" y="479"/>
                    <a:pt x="409" y="479"/>
                    <a:pt x="409" y="479"/>
                  </a:cubicBezTo>
                  <a:cubicBezTo>
                    <a:pt x="367" y="504"/>
                    <a:pt x="315" y="520"/>
                    <a:pt x="249" y="520"/>
                  </a:cubicBezTo>
                  <a:cubicBezTo>
                    <a:pt x="96" y="520"/>
                    <a:pt x="0" y="419"/>
                    <a:pt x="0" y="271"/>
                  </a:cubicBezTo>
                  <a:cubicBezTo>
                    <a:pt x="0" y="106"/>
                    <a:pt x="106" y="0"/>
                    <a:pt x="246" y="0"/>
                  </a:cubicBezTo>
                  <a:cubicBezTo>
                    <a:pt x="309" y="0"/>
                    <a:pt x="362" y="16"/>
                    <a:pt x="403" y="42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921" y="3811"/>
              <a:ext cx="61" cy="85"/>
            </a:xfrm>
            <a:custGeom>
              <a:avLst/>
              <a:gdLst/>
              <a:ahLst/>
              <a:cxnLst/>
              <a:rect l="l" t="t" r="r" b="b"/>
              <a:pathLst>
                <a:path w="407" h="563" extrusionOk="0">
                  <a:moveTo>
                    <a:pt x="47" y="70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60" y="211"/>
                    <a:pt x="202" y="179"/>
                    <a:pt x="260" y="179"/>
                  </a:cubicBezTo>
                  <a:cubicBezTo>
                    <a:pt x="327" y="179"/>
                    <a:pt x="360" y="219"/>
                    <a:pt x="360" y="297"/>
                  </a:cubicBezTo>
                  <a:cubicBezTo>
                    <a:pt x="360" y="509"/>
                    <a:pt x="360" y="509"/>
                    <a:pt x="360" y="509"/>
                  </a:cubicBezTo>
                  <a:cubicBezTo>
                    <a:pt x="360" y="535"/>
                    <a:pt x="371" y="540"/>
                    <a:pt x="407" y="543"/>
                  </a:cubicBezTo>
                  <a:cubicBezTo>
                    <a:pt x="407" y="563"/>
                    <a:pt x="407" y="563"/>
                    <a:pt x="407" y="563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43"/>
                    <a:pt x="232" y="543"/>
                    <a:pt x="232" y="543"/>
                  </a:cubicBezTo>
                  <a:cubicBezTo>
                    <a:pt x="268" y="540"/>
                    <a:pt x="279" y="535"/>
                    <a:pt x="279" y="509"/>
                  </a:cubicBezTo>
                  <a:cubicBezTo>
                    <a:pt x="279" y="298"/>
                    <a:pt x="279" y="298"/>
                    <a:pt x="279" y="298"/>
                  </a:cubicBezTo>
                  <a:cubicBezTo>
                    <a:pt x="279" y="250"/>
                    <a:pt x="260" y="229"/>
                    <a:pt x="219" y="229"/>
                  </a:cubicBezTo>
                  <a:cubicBezTo>
                    <a:pt x="185" y="229"/>
                    <a:pt x="153" y="246"/>
                    <a:pt x="128" y="266"/>
                  </a:cubicBezTo>
                  <a:cubicBezTo>
                    <a:pt x="128" y="509"/>
                    <a:pt x="128" y="509"/>
                    <a:pt x="128" y="509"/>
                  </a:cubicBezTo>
                  <a:cubicBezTo>
                    <a:pt x="128" y="535"/>
                    <a:pt x="139" y="540"/>
                    <a:pt x="175" y="543"/>
                  </a:cubicBezTo>
                  <a:cubicBezTo>
                    <a:pt x="175" y="563"/>
                    <a:pt x="175" y="563"/>
                    <a:pt x="175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7" y="535"/>
                    <a:pt x="47" y="509"/>
                  </a:cubicBezTo>
                  <a:lnTo>
                    <a:pt x="47" y="7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987" y="3838"/>
              <a:ext cx="53" cy="59"/>
            </a:xfrm>
            <a:custGeom>
              <a:avLst/>
              <a:gdLst/>
              <a:ahLst/>
              <a:cxnLst/>
              <a:rect l="l" t="t" r="r" b="b"/>
              <a:pathLst>
                <a:path w="348" h="392" extrusionOk="0">
                  <a:moveTo>
                    <a:pt x="206" y="311"/>
                  </a:moveTo>
                  <a:cubicBezTo>
                    <a:pt x="206" y="176"/>
                    <a:pt x="206" y="176"/>
                    <a:pt x="206" y="176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97" y="220"/>
                    <a:pt x="77" y="238"/>
                    <a:pt x="77" y="277"/>
                  </a:cubicBezTo>
                  <a:cubicBezTo>
                    <a:pt x="77" y="316"/>
                    <a:pt x="97" y="343"/>
                    <a:pt x="137" y="343"/>
                  </a:cubicBezTo>
                  <a:cubicBezTo>
                    <a:pt x="162" y="343"/>
                    <a:pt x="181" y="331"/>
                    <a:pt x="206" y="311"/>
                  </a:cubicBezTo>
                  <a:moveTo>
                    <a:pt x="287" y="304"/>
                  </a:moveTo>
                  <a:cubicBezTo>
                    <a:pt x="287" y="333"/>
                    <a:pt x="293" y="348"/>
                    <a:pt x="313" y="348"/>
                  </a:cubicBezTo>
                  <a:cubicBezTo>
                    <a:pt x="324" y="348"/>
                    <a:pt x="334" y="345"/>
                    <a:pt x="344" y="340"/>
                  </a:cubicBezTo>
                  <a:cubicBezTo>
                    <a:pt x="348" y="353"/>
                    <a:pt x="348" y="353"/>
                    <a:pt x="348" y="353"/>
                  </a:cubicBezTo>
                  <a:cubicBezTo>
                    <a:pt x="329" y="379"/>
                    <a:pt x="304" y="392"/>
                    <a:pt x="273" y="392"/>
                  </a:cubicBezTo>
                  <a:cubicBezTo>
                    <a:pt x="236" y="392"/>
                    <a:pt x="214" y="367"/>
                    <a:pt x="208" y="328"/>
                  </a:cubicBezTo>
                  <a:cubicBezTo>
                    <a:pt x="183" y="357"/>
                    <a:pt x="144" y="391"/>
                    <a:pt x="94" y="391"/>
                  </a:cubicBezTo>
                  <a:cubicBezTo>
                    <a:pt x="36" y="391"/>
                    <a:pt x="0" y="355"/>
                    <a:pt x="0" y="299"/>
                  </a:cubicBezTo>
                  <a:cubicBezTo>
                    <a:pt x="0" y="238"/>
                    <a:pt x="44" y="213"/>
                    <a:pt x="100" y="192"/>
                  </a:cubicBezTo>
                  <a:cubicBezTo>
                    <a:pt x="206" y="153"/>
                    <a:pt x="206" y="153"/>
                    <a:pt x="206" y="153"/>
                  </a:cubicBezTo>
                  <a:cubicBezTo>
                    <a:pt x="206" y="99"/>
                    <a:pt x="206" y="99"/>
                    <a:pt x="206" y="99"/>
                  </a:cubicBezTo>
                  <a:cubicBezTo>
                    <a:pt x="206" y="53"/>
                    <a:pt x="190" y="20"/>
                    <a:pt x="147" y="20"/>
                  </a:cubicBezTo>
                  <a:cubicBezTo>
                    <a:pt x="108" y="20"/>
                    <a:pt x="93" y="47"/>
                    <a:pt x="93" y="83"/>
                  </a:cubicBezTo>
                  <a:cubicBezTo>
                    <a:pt x="93" y="96"/>
                    <a:pt x="95" y="108"/>
                    <a:pt x="98" y="123"/>
                  </a:cubicBezTo>
                  <a:cubicBezTo>
                    <a:pt x="51" y="130"/>
                    <a:pt x="51" y="130"/>
                    <a:pt x="51" y="130"/>
                  </a:cubicBezTo>
                  <a:cubicBezTo>
                    <a:pt x="32" y="124"/>
                    <a:pt x="21" y="109"/>
                    <a:pt x="21" y="88"/>
                  </a:cubicBezTo>
                  <a:cubicBezTo>
                    <a:pt x="21" y="31"/>
                    <a:pt x="80" y="0"/>
                    <a:pt x="155" y="0"/>
                  </a:cubicBezTo>
                  <a:cubicBezTo>
                    <a:pt x="242" y="0"/>
                    <a:pt x="287" y="35"/>
                    <a:pt x="287" y="114"/>
                  </a:cubicBezTo>
                  <a:lnTo>
                    <a:pt x="287" y="3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1043" y="3838"/>
              <a:ext cx="39" cy="58"/>
            </a:xfrm>
            <a:custGeom>
              <a:avLst/>
              <a:gdLst/>
              <a:ahLst/>
              <a:cxnLst/>
              <a:rect l="l" t="t" r="r" b="b"/>
              <a:pathLst>
                <a:path w="256" h="384" extrusionOk="0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1085" y="3811"/>
              <a:ext cx="27" cy="85"/>
            </a:xfrm>
            <a:custGeom>
              <a:avLst/>
              <a:gdLst/>
              <a:ahLst/>
              <a:cxnLst/>
              <a:rect l="l" t="t" r="r" b="b"/>
              <a:pathLst>
                <a:path w="176" h="563" extrusionOk="0">
                  <a:moveTo>
                    <a:pt x="128" y="509"/>
                  </a:moveTo>
                  <a:cubicBezTo>
                    <a:pt x="128" y="535"/>
                    <a:pt x="140" y="540"/>
                    <a:pt x="176" y="543"/>
                  </a:cubicBezTo>
                  <a:cubicBezTo>
                    <a:pt x="176" y="563"/>
                    <a:pt x="176" y="563"/>
                    <a:pt x="176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43"/>
                    <a:pt x="0" y="543"/>
                    <a:pt x="0" y="543"/>
                  </a:cubicBezTo>
                  <a:cubicBezTo>
                    <a:pt x="36" y="540"/>
                    <a:pt x="48" y="535"/>
                    <a:pt x="48" y="509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8" y="0"/>
                    <a:pt x="128" y="0"/>
                    <a:pt x="128" y="0"/>
                  </a:cubicBezTo>
                  <a:lnTo>
                    <a:pt x="128" y="5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1117" y="3838"/>
              <a:ext cx="47" cy="59"/>
            </a:xfrm>
            <a:custGeom>
              <a:avLst/>
              <a:gdLst/>
              <a:ahLst/>
              <a:cxnLst/>
              <a:rect l="l" t="t" r="r" b="b"/>
              <a:pathLst>
                <a:path w="314" h="392" extrusionOk="0">
                  <a:moveTo>
                    <a:pt x="75" y="138"/>
                  </a:moveTo>
                  <a:cubicBezTo>
                    <a:pt x="235" y="138"/>
                    <a:pt x="235" y="138"/>
                    <a:pt x="235" y="138"/>
                  </a:cubicBezTo>
                  <a:cubicBezTo>
                    <a:pt x="235" y="72"/>
                    <a:pt x="214" y="24"/>
                    <a:pt x="163" y="24"/>
                  </a:cubicBezTo>
                  <a:cubicBezTo>
                    <a:pt x="111" y="24"/>
                    <a:pt x="81" y="73"/>
                    <a:pt x="75" y="138"/>
                  </a:cubicBezTo>
                  <a:moveTo>
                    <a:pt x="310" y="146"/>
                  </a:moveTo>
                  <a:cubicBezTo>
                    <a:pt x="310" y="161"/>
                    <a:pt x="310" y="161"/>
                    <a:pt x="310" y="161"/>
                  </a:cubicBezTo>
                  <a:cubicBezTo>
                    <a:pt x="73" y="161"/>
                    <a:pt x="73" y="161"/>
                    <a:pt x="73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9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7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10" y="63"/>
                    <a:pt x="310" y="14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172" y="3838"/>
              <a:ext cx="40" cy="59"/>
            </a:xfrm>
            <a:custGeom>
              <a:avLst/>
              <a:gdLst/>
              <a:ahLst/>
              <a:cxnLst/>
              <a:rect l="l" t="t" r="r" b="b"/>
              <a:pathLst>
                <a:path w="267" h="392" extrusionOk="0">
                  <a:moveTo>
                    <a:pt x="4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0" y="321"/>
                    <a:pt x="76" y="369"/>
                    <a:pt x="131" y="369"/>
                  </a:cubicBezTo>
                  <a:cubicBezTo>
                    <a:pt x="172" y="369"/>
                    <a:pt x="204" y="348"/>
                    <a:pt x="204" y="306"/>
                  </a:cubicBezTo>
                  <a:cubicBezTo>
                    <a:pt x="204" y="266"/>
                    <a:pt x="177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0" y="0"/>
                  </a:cubicBezTo>
                  <a:cubicBezTo>
                    <a:pt x="176" y="0"/>
                    <a:pt x="213" y="11"/>
                    <a:pt x="243" y="30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22" y="117"/>
                    <a:pt x="222" y="117"/>
                    <a:pt x="222" y="117"/>
                  </a:cubicBezTo>
                  <a:cubicBezTo>
                    <a:pt x="209" y="64"/>
                    <a:pt x="180" y="22"/>
                    <a:pt x="128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89" y="132"/>
                    <a:pt x="150" y="154"/>
                  </a:cubicBezTo>
                  <a:cubicBezTo>
                    <a:pt x="223" y="181"/>
                    <a:pt x="267" y="210"/>
                    <a:pt x="267" y="276"/>
                  </a:cubicBezTo>
                  <a:cubicBezTo>
                    <a:pt x="267" y="348"/>
                    <a:pt x="212" y="392"/>
                    <a:pt x="130" y="392"/>
                  </a:cubicBezTo>
                  <a:cubicBezTo>
                    <a:pt x="78" y="392"/>
                    <a:pt x="32" y="377"/>
                    <a:pt x="4" y="3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244" y="3818"/>
              <a:ext cx="50" cy="79"/>
            </a:xfrm>
            <a:custGeom>
              <a:avLst/>
              <a:gdLst/>
              <a:ahLst/>
              <a:cxnLst/>
              <a:rect l="l" t="t" r="r" b="b"/>
              <a:pathLst>
                <a:path w="334" h="520" extrusionOk="0">
                  <a:moveTo>
                    <a:pt x="5" y="473"/>
                  </a:moveTo>
                  <a:cubicBezTo>
                    <a:pt x="0" y="350"/>
                    <a:pt x="0" y="350"/>
                    <a:pt x="0" y="350"/>
                  </a:cubicBezTo>
                  <a:cubicBezTo>
                    <a:pt x="26" y="350"/>
                    <a:pt x="26" y="350"/>
                    <a:pt x="26" y="350"/>
                  </a:cubicBezTo>
                  <a:cubicBezTo>
                    <a:pt x="42" y="440"/>
                    <a:pt x="87" y="494"/>
                    <a:pt x="160" y="494"/>
                  </a:cubicBezTo>
                  <a:cubicBezTo>
                    <a:pt x="224" y="494"/>
                    <a:pt x="262" y="458"/>
                    <a:pt x="262" y="405"/>
                  </a:cubicBezTo>
                  <a:cubicBezTo>
                    <a:pt x="262" y="348"/>
                    <a:pt x="230" y="326"/>
                    <a:pt x="139" y="290"/>
                  </a:cubicBezTo>
                  <a:cubicBezTo>
                    <a:pt x="61" y="259"/>
                    <a:pt x="5" y="224"/>
                    <a:pt x="5" y="140"/>
                  </a:cubicBezTo>
                  <a:cubicBezTo>
                    <a:pt x="5" y="60"/>
                    <a:pt x="67" y="0"/>
                    <a:pt x="164" y="0"/>
                  </a:cubicBezTo>
                  <a:cubicBezTo>
                    <a:pt x="222" y="0"/>
                    <a:pt x="275" y="16"/>
                    <a:pt x="311" y="42"/>
                  </a:cubicBezTo>
                  <a:cubicBezTo>
                    <a:pt x="311" y="149"/>
                    <a:pt x="311" y="149"/>
                    <a:pt x="311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75" y="69"/>
                    <a:pt x="233" y="26"/>
                    <a:pt x="164" y="26"/>
                  </a:cubicBezTo>
                  <a:cubicBezTo>
                    <a:pt x="110" y="26"/>
                    <a:pt x="77" y="60"/>
                    <a:pt x="77" y="107"/>
                  </a:cubicBezTo>
                  <a:cubicBezTo>
                    <a:pt x="77" y="160"/>
                    <a:pt x="103" y="181"/>
                    <a:pt x="182" y="212"/>
                  </a:cubicBezTo>
                  <a:cubicBezTo>
                    <a:pt x="280" y="251"/>
                    <a:pt x="334" y="288"/>
                    <a:pt x="334" y="373"/>
                  </a:cubicBezTo>
                  <a:cubicBezTo>
                    <a:pt x="334" y="468"/>
                    <a:pt x="255" y="520"/>
                    <a:pt x="160" y="520"/>
                  </a:cubicBezTo>
                  <a:cubicBezTo>
                    <a:pt x="94" y="520"/>
                    <a:pt x="37" y="499"/>
                    <a:pt x="5" y="473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300" y="3825"/>
              <a:ext cx="37" cy="72"/>
            </a:xfrm>
            <a:custGeom>
              <a:avLst/>
              <a:gdLst/>
              <a:ahLst/>
              <a:cxnLst/>
              <a:rect l="l" t="t" r="r" b="b"/>
              <a:pathLst>
                <a:path w="246" h="476" extrusionOk="0">
                  <a:moveTo>
                    <a:pt x="127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2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3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339" y="3838"/>
              <a:ext cx="61" cy="59"/>
            </a:xfrm>
            <a:custGeom>
              <a:avLst/>
              <a:gdLst/>
              <a:ahLst/>
              <a:cxnLst/>
              <a:rect l="l" t="t" r="r" b="b"/>
              <a:pathLst>
                <a:path w="404" h="391" extrusionOk="0">
                  <a:moveTo>
                    <a:pt x="353" y="311"/>
                  </a:moveTo>
                  <a:cubicBezTo>
                    <a:pt x="353" y="335"/>
                    <a:pt x="355" y="342"/>
                    <a:pt x="385" y="345"/>
                  </a:cubicBezTo>
                  <a:cubicBezTo>
                    <a:pt x="404" y="346"/>
                    <a:pt x="404" y="346"/>
                    <a:pt x="404" y="346"/>
                  </a:cubicBezTo>
                  <a:cubicBezTo>
                    <a:pt x="404" y="365"/>
                    <a:pt x="404" y="365"/>
                    <a:pt x="404" y="365"/>
                  </a:cubicBezTo>
                  <a:cubicBezTo>
                    <a:pt x="285" y="391"/>
                    <a:pt x="285" y="391"/>
                    <a:pt x="285" y="391"/>
                  </a:cubicBezTo>
                  <a:cubicBezTo>
                    <a:pt x="270" y="391"/>
                    <a:pt x="270" y="391"/>
                    <a:pt x="270" y="391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40" y="357"/>
                    <a:pt x="202" y="391"/>
                    <a:pt x="149" y="391"/>
                  </a:cubicBezTo>
                  <a:cubicBezTo>
                    <a:pt x="86" y="391"/>
                    <a:pt x="48" y="356"/>
                    <a:pt x="48" y="276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8" y="57"/>
                    <a:pt x="42" y="49"/>
                    <a:pt x="11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263"/>
                    <a:pt x="128" y="263"/>
                    <a:pt x="128" y="263"/>
                  </a:cubicBezTo>
                  <a:cubicBezTo>
                    <a:pt x="128" y="312"/>
                    <a:pt x="146" y="340"/>
                    <a:pt x="188" y="340"/>
                  </a:cubicBezTo>
                  <a:cubicBezTo>
                    <a:pt x="222" y="340"/>
                    <a:pt x="247" y="324"/>
                    <a:pt x="273" y="306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57"/>
                    <a:pt x="268" y="49"/>
                    <a:pt x="237" y="44"/>
                  </a:cubicBezTo>
                  <a:cubicBezTo>
                    <a:pt x="226" y="42"/>
                    <a:pt x="226" y="42"/>
                    <a:pt x="226" y="42"/>
                  </a:cubicBezTo>
                  <a:cubicBezTo>
                    <a:pt x="226" y="23"/>
                    <a:pt x="226" y="23"/>
                    <a:pt x="226" y="23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353" y="79"/>
                    <a:pt x="353" y="79"/>
                    <a:pt x="353" y="79"/>
                  </a:cubicBezTo>
                  <a:lnTo>
                    <a:pt x="353" y="3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1404" y="3838"/>
              <a:ext cx="39" cy="58"/>
            </a:xfrm>
            <a:custGeom>
              <a:avLst/>
              <a:gdLst/>
              <a:ahLst/>
              <a:cxnLst/>
              <a:rect l="l" t="t" r="r" b="b"/>
              <a:pathLst>
                <a:path w="256" h="384" extrusionOk="0">
                  <a:moveTo>
                    <a:pt x="128" y="327"/>
                  </a:moveTo>
                  <a:cubicBezTo>
                    <a:pt x="128" y="356"/>
                    <a:pt x="145" y="361"/>
                    <a:pt x="191" y="364"/>
                  </a:cubicBezTo>
                  <a:cubicBezTo>
                    <a:pt x="191" y="384"/>
                    <a:pt x="191" y="384"/>
                    <a:pt x="191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8" y="356"/>
                    <a:pt x="48" y="330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6" y="28"/>
                    <a:pt x="185" y="0"/>
                    <a:pt x="226" y="0"/>
                  </a:cubicBezTo>
                  <a:cubicBezTo>
                    <a:pt x="240" y="0"/>
                    <a:pt x="250" y="5"/>
                    <a:pt x="256" y="11"/>
                  </a:cubicBezTo>
                  <a:cubicBezTo>
                    <a:pt x="256" y="76"/>
                    <a:pt x="256" y="76"/>
                    <a:pt x="256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0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447" y="3825"/>
              <a:ext cx="37" cy="72"/>
            </a:xfrm>
            <a:custGeom>
              <a:avLst/>
              <a:gdLst/>
              <a:ahLst/>
              <a:cxnLst/>
              <a:rect l="l" t="t" r="r" b="b"/>
              <a:pathLst>
                <a:path w="246" h="476" extrusionOk="0">
                  <a:moveTo>
                    <a:pt x="127" y="91"/>
                  </a:moveTo>
                  <a:cubicBezTo>
                    <a:pt x="226" y="91"/>
                    <a:pt x="226" y="91"/>
                    <a:pt x="226" y="91"/>
                  </a:cubicBezTo>
                  <a:cubicBezTo>
                    <a:pt x="226" y="121"/>
                    <a:pt x="226" y="121"/>
                    <a:pt x="226" y="121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359"/>
                    <a:pt x="127" y="359"/>
                    <a:pt x="127" y="359"/>
                  </a:cubicBezTo>
                  <a:cubicBezTo>
                    <a:pt x="127" y="408"/>
                    <a:pt x="145" y="428"/>
                    <a:pt x="183" y="428"/>
                  </a:cubicBezTo>
                  <a:cubicBezTo>
                    <a:pt x="204" y="428"/>
                    <a:pt x="219" y="422"/>
                    <a:pt x="238" y="408"/>
                  </a:cubicBezTo>
                  <a:cubicBezTo>
                    <a:pt x="246" y="419"/>
                    <a:pt x="246" y="419"/>
                    <a:pt x="246" y="419"/>
                  </a:cubicBezTo>
                  <a:cubicBezTo>
                    <a:pt x="225" y="450"/>
                    <a:pt x="191" y="476"/>
                    <a:pt x="144" y="476"/>
                  </a:cubicBezTo>
                  <a:cubicBezTo>
                    <a:pt x="89" y="476"/>
                    <a:pt x="47" y="446"/>
                    <a:pt x="47" y="368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5" y="85"/>
                    <a:pt x="82" y="46"/>
                    <a:pt x="110" y="0"/>
                  </a:cubicBezTo>
                  <a:cubicBezTo>
                    <a:pt x="127" y="0"/>
                    <a:pt x="127" y="0"/>
                    <a:pt x="127" y="0"/>
                  </a:cubicBezTo>
                  <a:lnTo>
                    <a:pt x="127" y="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851" y="3928"/>
              <a:ext cx="76" cy="77"/>
            </a:xfrm>
            <a:custGeom>
              <a:avLst/>
              <a:gdLst/>
              <a:ahLst/>
              <a:cxnLst/>
              <a:rect l="l" t="t" r="r" b="b"/>
              <a:pathLst>
                <a:path w="504" h="513" extrusionOk="0">
                  <a:moveTo>
                    <a:pt x="146" y="325"/>
                  </a:moveTo>
                  <a:cubicBezTo>
                    <a:pt x="146" y="416"/>
                    <a:pt x="188" y="470"/>
                    <a:pt x="267" y="470"/>
                  </a:cubicBezTo>
                  <a:cubicBezTo>
                    <a:pt x="355" y="470"/>
                    <a:pt x="411" y="426"/>
                    <a:pt x="411" y="320"/>
                  </a:cubicBezTo>
                  <a:cubicBezTo>
                    <a:pt x="411" y="73"/>
                    <a:pt x="411" y="73"/>
                    <a:pt x="411" y="73"/>
                  </a:cubicBezTo>
                  <a:cubicBezTo>
                    <a:pt x="411" y="33"/>
                    <a:pt x="401" y="27"/>
                    <a:pt x="341" y="22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22"/>
                    <a:pt x="504" y="22"/>
                    <a:pt x="504" y="22"/>
                  </a:cubicBezTo>
                  <a:cubicBezTo>
                    <a:pt x="452" y="28"/>
                    <a:pt x="443" y="33"/>
                    <a:pt x="443" y="73"/>
                  </a:cubicBezTo>
                  <a:cubicBezTo>
                    <a:pt x="443" y="333"/>
                    <a:pt x="443" y="333"/>
                    <a:pt x="443" y="333"/>
                  </a:cubicBezTo>
                  <a:cubicBezTo>
                    <a:pt x="443" y="455"/>
                    <a:pt x="361" y="513"/>
                    <a:pt x="258" y="513"/>
                  </a:cubicBezTo>
                  <a:cubicBezTo>
                    <a:pt x="137" y="513"/>
                    <a:pt x="61" y="455"/>
                    <a:pt x="61" y="331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32"/>
                    <a:pt x="52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154" y="28"/>
                    <a:pt x="146" y="32"/>
                    <a:pt x="146" y="73"/>
                  </a:cubicBezTo>
                  <a:lnTo>
                    <a:pt x="146" y="3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30" y="3946"/>
              <a:ext cx="61" cy="58"/>
            </a:xfrm>
            <a:custGeom>
              <a:avLst/>
              <a:gdLst/>
              <a:ahLst/>
              <a:cxnLst/>
              <a:rect l="l" t="t" r="r" b="b"/>
              <a:pathLst>
                <a:path w="407" h="384" extrusionOk="0">
                  <a:moveTo>
                    <a:pt x="279" y="119"/>
                  </a:moveTo>
                  <a:cubicBezTo>
                    <a:pt x="279" y="71"/>
                    <a:pt x="260" y="50"/>
                    <a:pt x="219" y="50"/>
                  </a:cubicBezTo>
                  <a:cubicBezTo>
                    <a:pt x="185" y="50"/>
                    <a:pt x="153" y="67"/>
                    <a:pt x="128" y="87"/>
                  </a:cubicBezTo>
                  <a:cubicBezTo>
                    <a:pt x="128" y="330"/>
                    <a:pt x="128" y="330"/>
                    <a:pt x="128" y="330"/>
                  </a:cubicBezTo>
                  <a:cubicBezTo>
                    <a:pt x="128" y="356"/>
                    <a:pt x="140" y="361"/>
                    <a:pt x="175" y="364"/>
                  </a:cubicBezTo>
                  <a:cubicBezTo>
                    <a:pt x="175" y="384"/>
                    <a:pt x="175" y="384"/>
                    <a:pt x="175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69"/>
                    <a:pt x="128" y="69"/>
                    <a:pt x="128" y="69"/>
                  </a:cubicBezTo>
                  <a:cubicBezTo>
                    <a:pt x="160" y="32"/>
                    <a:pt x="202" y="0"/>
                    <a:pt x="260" y="0"/>
                  </a:cubicBezTo>
                  <a:cubicBezTo>
                    <a:pt x="327" y="0"/>
                    <a:pt x="360" y="38"/>
                    <a:pt x="360" y="116"/>
                  </a:cubicBezTo>
                  <a:cubicBezTo>
                    <a:pt x="360" y="330"/>
                    <a:pt x="360" y="330"/>
                    <a:pt x="360" y="330"/>
                  </a:cubicBezTo>
                  <a:cubicBezTo>
                    <a:pt x="360" y="356"/>
                    <a:pt x="371" y="361"/>
                    <a:pt x="407" y="36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232" y="384"/>
                    <a:pt x="232" y="384"/>
                    <a:pt x="232" y="384"/>
                  </a:cubicBezTo>
                  <a:cubicBezTo>
                    <a:pt x="232" y="364"/>
                    <a:pt x="232" y="364"/>
                    <a:pt x="232" y="364"/>
                  </a:cubicBezTo>
                  <a:cubicBezTo>
                    <a:pt x="268" y="361"/>
                    <a:pt x="279" y="356"/>
                    <a:pt x="279" y="330"/>
                  </a:cubicBezTo>
                  <a:lnTo>
                    <a:pt x="279" y="1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996" y="3923"/>
              <a:ext cx="27" cy="81"/>
            </a:xfrm>
            <a:custGeom>
              <a:avLst/>
              <a:gdLst/>
              <a:ahLst/>
              <a:cxnLst/>
              <a:rect l="l" t="t" r="r" b="b"/>
              <a:pathLst>
                <a:path w="176" h="537" extrusionOk="0">
                  <a:moveTo>
                    <a:pt x="35" y="51"/>
                  </a:moveTo>
                  <a:cubicBezTo>
                    <a:pt x="35" y="23"/>
                    <a:pt x="56" y="0"/>
                    <a:pt x="86" y="0"/>
                  </a:cubicBezTo>
                  <a:cubicBezTo>
                    <a:pt x="115" y="0"/>
                    <a:pt x="138" y="23"/>
                    <a:pt x="138" y="51"/>
                  </a:cubicBezTo>
                  <a:cubicBezTo>
                    <a:pt x="138" y="79"/>
                    <a:pt x="115" y="102"/>
                    <a:pt x="86" y="102"/>
                  </a:cubicBezTo>
                  <a:cubicBezTo>
                    <a:pt x="56" y="102"/>
                    <a:pt x="35" y="79"/>
                    <a:pt x="35" y="51"/>
                  </a:cubicBezTo>
                  <a:moveTo>
                    <a:pt x="128" y="483"/>
                  </a:moveTo>
                  <a:cubicBezTo>
                    <a:pt x="128" y="509"/>
                    <a:pt x="140" y="514"/>
                    <a:pt x="176" y="517"/>
                  </a:cubicBezTo>
                  <a:cubicBezTo>
                    <a:pt x="176" y="537"/>
                    <a:pt x="176" y="537"/>
                    <a:pt x="176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8" y="509"/>
                    <a:pt x="48" y="483"/>
                  </a:cubicBezTo>
                  <a:cubicBezTo>
                    <a:pt x="48" y="226"/>
                    <a:pt x="48" y="226"/>
                    <a:pt x="48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7" y="153"/>
                    <a:pt x="117" y="153"/>
                    <a:pt x="117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024" y="3947"/>
              <a:ext cx="59" cy="58"/>
            </a:xfrm>
            <a:custGeom>
              <a:avLst/>
              <a:gdLst/>
              <a:ahLst/>
              <a:cxnLst/>
              <a:rect l="l" t="t" r="r" b="b"/>
              <a:pathLst>
                <a:path w="385" h="384" extrusionOk="0">
                  <a:moveTo>
                    <a:pt x="385" y="21"/>
                  </a:moveTo>
                  <a:cubicBezTo>
                    <a:pt x="358" y="28"/>
                    <a:pt x="355" y="33"/>
                    <a:pt x="348" y="48"/>
                  </a:cubicBezTo>
                  <a:cubicBezTo>
                    <a:pt x="209" y="384"/>
                    <a:pt x="209" y="384"/>
                    <a:pt x="209" y="384"/>
                  </a:cubicBezTo>
                  <a:cubicBezTo>
                    <a:pt x="189" y="384"/>
                    <a:pt x="189" y="384"/>
                    <a:pt x="189" y="384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40" y="25"/>
                    <a:pt x="127" y="28"/>
                    <a:pt x="127" y="45"/>
                  </a:cubicBezTo>
                  <a:cubicBezTo>
                    <a:pt x="127" y="51"/>
                    <a:pt x="128" y="56"/>
                    <a:pt x="131" y="65"/>
                  </a:cubicBezTo>
                  <a:cubicBezTo>
                    <a:pt x="222" y="284"/>
                    <a:pt x="222" y="284"/>
                    <a:pt x="222" y="284"/>
                  </a:cubicBezTo>
                  <a:cubicBezTo>
                    <a:pt x="310" y="64"/>
                    <a:pt x="310" y="64"/>
                    <a:pt x="310" y="64"/>
                  </a:cubicBezTo>
                  <a:cubicBezTo>
                    <a:pt x="313" y="55"/>
                    <a:pt x="315" y="51"/>
                    <a:pt x="315" y="45"/>
                  </a:cubicBezTo>
                  <a:cubicBezTo>
                    <a:pt x="315" y="28"/>
                    <a:pt x="301" y="26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5" y="0"/>
                    <a:pt x="385" y="0"/>
                    <a:pt x="385" y="0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084" y="3946"/>
              <a:ext cx="47" cy="59"/>
            </a:xfrm>
            <a:custGeom>
              <a:avLst/>
              <a:gdLst/>
              <a:ahLst/>
              <a:cxnLst/>
              <a:rect l="l" t="t" r="r" b="b"/>
              <a:pathLst>
                <a:path w="314" h="392" extrusionOk="0">
                  <a:moveTo>
                    <a:pt x="75" y="138"/>
                  </a:moveTo>
                  <a:cubicBezTo>
                    <a:pt x="234" y="138"/>
                    <a:pt x="234" y="138"/>
                    <a:pt x="234" y="138"/>
                  </a:cubicBezTo>
                  <a:cubicBezTo>
                    <a:pt x="234" y="72"/>
                    <a:pt x="214" y="24"/>
                    <a:pt x="162" y="24"/>
                  </a:cubicBezTo>
                  <a:cubicBezTo>
                    <a:pt x="111" y="24"/>
                    <a:pt x="80" y="73"/>
                    <a:pt x="75" y="138"/>
                  </a:cubicBezTo>
                  <a:moveTo>
                    <a:pt x="309" y="146"/>
                  </a:moveTo>
                  <a:cubicBezTo>
                    <a:pt x="309" y="161"/>
                    <a:pt x="309" y="161"/>
                    <a:pt x="309" y="161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68" y="271"/>
                    <a:pt x="124" y="334"/>
                    <a:pt x="196" y="334"/>
                  </a:cubicBezTo>
                  <a:cubicBezTo>
                    <a:pt x="247" y="334"/>
                    <a:pt x="278" y="312"/>
                    <a:pt x="304" y="273"/>
                  </a:cubicBezTo>
                  <a:cubicBezTo>
                    <a:pt x="314" y="278"/>
                    <a:pt x="314" y="278"/>
                    <a:pt x="314" y="278"/>
                  </a:cubicBezTo>
                  <a:cubicBezTo>
                    <a:pt x="296" y="345"/>
                    <a:pt x="245" y="392"/>
                    <a:pt x="167" y="392"/>
                  </a:cubicBezTo>
                  <a:cubicBezTo>
                    <a:pt x="63" y="392"/>
                    <a:pt x="0" y="312"/>
                    <a:pt x="0" y="206"/>
                  </a:cubicBezTo>
                  <a:cubicBezTo>
                    <a:pt x="0" y="86"/>
                    <a:pt x="73" y="0"/>
                    <a:pt x="169" y="0"/>
                  </a:cubicBezTo>
                  <a:cubicBezTo>
                    <a:pt x="261" y="0"/>
                    <a:pt x="309" y="63"/>
                    <a:pt x="309" y="14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137" y="3946"/>
              <a:ext cx="38" cy="58"/>
            </a:xfrm>
            <a:custGeom>
              <a:avLst/>
              <a:gdLst/>
              <a:ahLst/>
              <a:cxnLst/>
              <a:rect l="l" t="t" r="r" b="b"/>
              <a:pathLst>
                <a:path w="255" h="384" extrusionOk="0">
                  <a:moveTo>
                    <a:pt x="128" y="327"/>
                  </a:moveTo>
                  <a:cubicBezTo>
                    <a:pt x="128" y="356"/>
                    <a:pt x="144" y="361"/>
                    <a:pt x="190" y="364"/>
                  </a:cubicBezTo>
                  <a:cubicBezTo>
                    <a:pt x="190" y="384"/>
                    <a:pt x="190" y="384"/>
                    <a:pt x="190" y="384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36" y="361"/>
                    <a:pt x="47" y="356"/>
                    <a:pt x="47" y="330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65" y="28"/>
                    <a:pt x="184" y="0"/>
                    <a:pt x="226" y="0"/>
                  </a:cubicBezTo>
                  <a:cubicBezTo>
                    <a:pt x="239" y="0"/>
                    <a:pt x="250" y="5"/>
                    <a:pt x="255" y="11"/>
                  </a:cubicBezTo>
                  <a:cubicBezTo>
                    <a:pt x="255" y="76"/>
                    <a:pt x="255" y="76"/>
                    <a:pt x="255" y="76"/>
                  </a:cubicBezTo>
                  <a:cubicBezTo>
                    <a:pt x="243" y="76"/>
                    <a:pt x="243" y="76"/>
                    <a:pt x="243" y="76"/>
                  </a:cubicBezTo>
                  <a:cubicBezTo>
                    <a:pt x="199" y="76"/>
                    <a:pt x="167" y="79"/>
                    <a:pt x="128" y="122"/>
                  </a:cubicBezTo>
                  <a:lnTo>
                    <a:pt x="128" y="32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181" y="3946"/>
              <a:ext cx="41" cy="59"/>
            </a:xfrm>
            <a:custGeom>
              <a:avLst/>
              <a:gdLst/>
              <a:ahLst/>
              <a:cxnLst/>
              <a:rect l="l" t="t" r="r" b="b"/>
              <a:pathLst>
                <a:path w="268" h="392" extrusionOk="0">
                  <a:moveTo>
                    <a:pt x="5" y="356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41" y="321"/>
                    <a:pt x="76" y="369"/>
                    <a:pt x="132" y="369"/>
                  </a:cubicBezTo>
                  <a:cubicBezTo>
                    <a:pt x="173" y="369"/>
                    <a:pt x="204" y="348"/>
                    <a:pt x="204" y="306"/>
                  </a:cubicBezTo>
                  <a:cubicBezTo>
                    <a:pt x="204" y="266"/>
                    <a:pt x="178" y="249"/>
                    <a:pt x="116" y="226"/>
                  </a:cubicBezTo>
                  <a:cubicBezTo>
                    <a:pt x="42" y="199"/>
                    <a:pt x="5" y="171"/>
                    <a:pt x="5" y="107"/>
                  </a:cubicBezTo>
                  <a:cubicBezTo>
                    <a:pt x="5" y="40"/>
                    <a:pt x="55" y="0"/>
                    <a:pt x="131" y="0"/>
                  </a:cubicBezTo>
                  <a:cubicBezTo>
                    <a:pt x="176" y="0"/>
                    <a:pt x="214" y="11"/>
                    <a:pt x="244" y="30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10" y="64"/>
                    <a:pt x="180" y="22"/>
                    <a:pt x="129" y="22"/>
                  </a:cubicBezTo>
                  <a:cubicBezTo>
                    <a:pt x="89" y="22"/>
                    <a:pt x="67" y="45"/>
                    <a:pt x="67" y="78"/>
                  </a:cubicBezTo>
                  <a:cubicBezTo>
                    <a:pt x="67" y="114"/>
                    <a:pt x="90" y="132"/>
                    <a:pt x="150" y="154"/>
                  </a:cubicBezTo>
                  <a:cubicBezTo>
                    <a:pt x="224" y="181"/>
                    <a:pt x="268" y="210"/>
                    <a:pt x="268" y="276"/>
                  </a:cubicBezTo>
                  <a:cubicBezTo>
                    <a:pt x="268" y="348"/>
                    <a:pt x="213" y="392"/>
                    <a:pt x="130" y="392"/>
                  </a:cubicBezTo>
                  <a:cubicBezTo>
                    <a:pt x="78" y="392"/>
                    <a:pt x="33" y="377"/>
                    <a:pt x="5" y="35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229" y="3923"/>
              <a:ext cx="26" cy="81"/>
            </a:xfrm>
            <a:custGeom>
              <a:avLst/>
              <a:gdLst/>
              <a:ahLst/>
              <a:cxnLst/>
              <a:rect l="l" t="t" r="r" b="b"/>
              <a:pathLst>
                <a:path w="175" h="537" extrusionOk="0">
                  <a:moveTo>
                    <a:pt x="34" y="51"/>
                  </a:moveTo>
                  <a:cubicBezTo>
                    <a:pt x="34" y="23"/>
                    <a:pt x="56" y="0"/>
                    <a:pt x="85" y="0"/>
                  </a:cubicBezTo>
                  <a:cubicBezTo>
                    <a:pt x="115" y="0"/>
                    <a:pt x="137" y="23"/>
                    <a:pt x="137" y="51"/>
                  </a:cubicBezTo>
                  <a:cubicBezTo>
                    <a:pt x="137" y="79"/>
                    <a:pt x="115" y="102"/>
                    <a:pt x="85" y="102"/>
                  </a:cubicBezTo>
                  <a:cubicBezTo>
                    <a:pt x="56" y="102"/>
                    <a:pt x="34" y="79"/>
                    <a:pt x="34" y="51"/>
                  </a:cubicBezTo>
                  <a:moveTo>
                    <a:pt x="128" y="483"/>
                  </a:moveTo>
                  <a:cubicBezTo>
                    <a:pt x="128" y="509"/>
                    <a:pt x="139" y="514"/>
                    <a:pt x="175" y="517"/>
                  </a:cubicBezTo>
                  <a:cubicBezTo>
                    <a:pt x="175" y="537"/>
                    <a:pt x="175" y="537"/>
                    <a:pt x="175" y="537"/>
                  </a:cubicBezTo>
                  <a:cubicBezTo>
                    <a:pt x="0" y="537"/>
                    <a:pt x="0" y="537"/>
                    <a:pt x="0" y="537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36" y="514"/>
                    <a:pt x="47" y="509"/>
                    <a:pt x="47" y="483"/>
                  </a:cubicBezTo>
                  <a:cubicBezTo>
                    <a:pt x="47" y="226"/>
                    <a:pt x="47" y="226"/>
                    <a:pt x="47" y="226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116" y="153"/>
                    <a:pt x="116" y="153"/>
                    <a:pt x="116" y="153"/>
                  </a:cubicBezTo>
                  <a:cubicBezTo>
                    <a:pt x="128" y="153"/>
                    <a:pt x="128" y="153"/>
                    <a:pt x="128" y="153"/>
                  </a:cubicBezTo>
                  <a:lnTo>
                    <a:pt x="128" y="4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259" y="3933"/>
              <a:ext cx="37" cy="72"/>
            </a:xfrm>
            <a:custGeom>
              <a:avLst/>
              <a:gdLst/>
              <a:ahLst/>
              <a:cxnLst/>
              <a:rect l="l" t="t" r="r" b="b"/>
              <a:pathLst>
                <a:path w="245" h="476" extrusionOk="0">
                  <a:moveTo>
                    <a:pt x="126" y="91"/>
                  </a:moveTo>
                  <a:cubicBezTo>
                    <a:pt x="225" y="91"/>
                    <a:pt x="225" y="91"/>
                    <a:pt x="225" y="91"/>
                  </a:cubicBezTo>
                  <a:cubicBezTo>
                    <a:pt x="225" y="121"/>
                    <a:pt x="225" y="121"/>
                    <a:pt x="225" y="121"/>
                  </a:cubicBezTo>
                  <a:cubicBezTo>
                    <a:pt x="126" y="121"/>
                    <a:pt x="126" y="121"/>
                    <a:pt x="126" y="121"/>
                  </a:cubicBezTo>
                  <a:cubicBezTo>
                    <a:pt x="126" y="359"/>
                    <a:pt x="126" y="359"/>
                    <a:pt x="126" y="359"/>
                  </a:cubicBezTo>
                  <a:cubicBezTo>
                    <a:pt x="126" y="408"/>
                    <a:pt x="144" y="428"/>
                    <a:pt x="182" y="428"/>
                  </a:cubicBezTo>
                  <a:cubicBezTo>
                    <a:pt x="203" y="428"/>
                    <a:pt x="218" y="422"/>
                    <a:pt x="237" y="408"/>
                  </a:cubicBezTo>
                  <a:cubicBezTo>
                    <a:pt x="245" y="419"/>
                    <a:pt x="245" y="419"/>
                    <a:pt x="245" y="419"/>
                  </a:cubicBezTo>
                  <a:cubicBezTo>
                    <a:pt x="224" y="450"/>
                    <a:pt x="190" y="476"/>
                    <a:pt x="143" y="476"/>
                  </a:cubicBezTo>
                  <a:cubicBezTo>
                    <a:pt x="88" y="476"/>
                    <a:pt x="46" y="446"/>
                    <a:pt x="46" y="368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4" y="85"/>
                    <a:pt x="82" y="46"/>
                    <a:pt x="109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297" y="3947"/>
              <a:ext cx="57" cy="81"/>
            </a:xfrm>
            <a:custGeom>
              <a:avLst/>
              <a:gdLst/>
              <a:ahLst/>
              <a:cxnLst/>
              <a:rect l="l" t="t" r="r" b="b"/>
              <a:pathLst>
                <a:path w="383" h="535" extrusionOk="0">
                  <a:moveTo>
                    <a:pt x="309" y="65"/>
                  </a:moveTo>
                  <a:cubicBezTo>
                    <a:pt x="312" y="56"/>
                    <a:pt x="313" y="51"/>
                    <a:pt x="313" y="45"/>
                  </a:cubicBezTo>
                  <a:cubicBezTo>
                    <a:pt x="313" y="28"/>
                    <a:pt x="300" y="25"/>
                    <a:pt x="264" y="21"/>
                  </a:cubicBezTo>
                  <a:cubicBezTo>
                    <a:pt x="264" y="0"/>
                    <a:pt x="264" y="0"/>
                    <a:pt x="264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83" y="21"/>
                    <a:pt x="383" y="21"/>
                    <a:pt x="383" y="21"/>
                  </a:cubicBezTo>
                  <a:cubicBezTo>
                    <a:pt x="357" y="28"/>
                    <a:pt x="352" y="33"/>
                    <a:pt x="346" y="48"/>
                  </a:cubicBezTo>
                  <a:cubicBezTo>
                    <a:pt x="191" y="449"/>
                    <a:pt x="191" y="449"/>
                    <a:pt x="191" y="449"/>
                  </a:cubicBezTo>
                  <a:cubicBezTo>
                    <a:pt x="169" y="504"/>
                    <a:pt x="147" y="535"/>
                    <a:pt x="102" y="535"/>
                  </a:cubicBezTo>
                  <a:cubicBezTo>
                    <a:pt x="79" y="535"/>
                    <a:pt x="55" y="522"/>
                    <a:pt x="48" y="501"/>
                  </a:cubicBezTo>
                  <a:cubicBezTo>
                    <a:pt x="48" y="472"/>
                    <a:pt x="48" y="472"/>
                    <a:pt x="48" y="472"/>
                  </a:cubicBezTo>
                  <a:cubicBezTo>
                    <a:pt x="62" y="476"/>
                    <a:pt x="73" y="479"/>
                    <a:pt x="93" y="479"/>
                  </a:cubicBezTo>
                  <a:cubicBezTo>
                    <a:pt x="132" y="479"/>
                    <a:pt x="156" y="468"/>
                    <a:pt x="173" y="424"/>
                  </a:cubicBezTo>
                  <a:cubicBezTo>
                    <a:pt x="186" y="389"/>
                    <a:pt x="186" y="389"/>
                    <a:pt x="186" y="38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0" y="33"/>
                    <a:pt x="26" y="28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21"/>
                    <a:pt x="176" y="21"/>
                    <a:pt x="176" y="21"/>
                  </a:cubicBezTo>
                  <a:cubicBezTo>
                    <a:pt x="139" y="25"/>
                    <a:pt x="126" y="28"/>
                    <a:pt x="126" y="45"/>
                  </a:cubicBezTo>
                  <a:cubicBezTo>
                    <a:pt x="126" y="51"/>
                    <a:pt x="128" y="56"/>
                    <a:pt x="130" y="65"/>
                  </a:cubicBezTo>
                  <a:cubicBezTo>
                    <a:pt x="223" y="295"/>
                    <a:pt x="223" y="295"/>
                    <a:pt x="223" y="295"/>
                  </a:cubicBezTo>
                  <a:lnTo>
                    <a:pt x="309" y="6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528" y="3775"/>
              <a:ext cx="244" cy="275"/>
            </a:xfrm>
            <a:custGeom>
              <a:avLst/>
              <a:gdLst/>
              <a:ahLst/>
              <a:cxnLst/>
              <a:rect l="l" t="t" r="r" b="b"/>
              <a:pathLst>
                <a:path w="1615" h="1826" extrusionOk="0">
                  <a:moveTo>
                    <a:pt x="861" y="1617"/>
                  </a:moveTo>
                  <a:cubicBezTo>
                    <a:pt x="944" y="1609"/>
                    <a:pt x="1025" y="1589"/>
                    <a:pt x="1098" y="1547"/>
                  </a:cubicBezTo>
                  <a:cubicBezTo>
                    <a:pt x="861" y="1440"/>
                    <a:pt x="861" y="1440"/>
                    <a:pt x="861" y="1440"/>
                  </a:cubicBezTo>
                  <a:lnTo>
                    <a:pt x="861" y="1617"/>
                  </a:lnTo>
                  <a:close/>
                  <a:moveTo>
                    <a:pt x="861" y="1200"/>
                  </a:moveTo>
                  <a:cubicBezTo>
                    <a:pt x="861" y="1325"/>
                    <a:pt x="861" y="1325"/>
                    <a:pt x="861" y="1325"/>
                  </a:cubicBezTo>
                  <a:cubicBezTo>
                    <a:pt x="1135" y="1450"/>
                    <a:pt x="1135" y="1450"/>
                    <a:pt x="1135" y="1450"/>
                  </a:cubicBezTo>
                  <a:cubicBezTo>
                    <a:pt x="1291" y="1380"/>
                    <a:pt x="1291" y="1380"/>
                    <a:pt x="1291" y="1380"/>
                  </a:cubicBezTo>
                  <a:cubicBezTo>
                    <a:pt x="1328" y="1333"/>
                    <a:pt x="1359" y="1273"/>
                    <a:pt x="1380" y="1213"/>
                  </a:cubicBezTo>
                  <a:cubicBezTo>
                    <a:pt x="1135" y="1328"/>
                    <a:pt x="1135" y="1328"/>
                    <a:pt x="1135" y="1328"/>
                  </a:cubicBezTo>
                  <a:lnTo>
                    <a:pt x="861" y="1200"/>
                  </a:lnTo>
                  <a:close/>
                  <a:moveTo>
                    <a:pt x="861" y="960"/>
                  </a:moveTo>
                  <a:cubicBezTo>
                    <a:pt x="861" y="1085"/>
                    <a:pt x="861" y="1085"/>
                    <a:pt x="861" y="1085"/>
                  </a:cubicBezTo>
                  <a:cubicBezTo>
                    <a:pt x="1135" y="1210"/>
                    <a:pt x="1135" y="1210"/>
                    <a:pt x="1135" y="1210"/>
                  </a:cubicBezTo>
                  <a:cubicBezTo>
                    <a:pt x="1409" y="1088"/>
                    <a:pt x="1409" y="1088"/>
                    <a:pt x="1409" y="1088"/>
                  </a:cubicBezTo>
                  <a:cubicBezTo>
                    <a:pt x="1409" y="960"/>
                    <a:pt x="1409" y="960"/>
                    <a:pt x="1409" y="960"/>
                  </a:cubicBezTo>
                  <a:cubicBezTo>
                    <a:pt x="1135" y="1088"/>
                    <a:pt x="1135" y="1088"/>
                    <a:pt x="1135" y="1088"/>
                  </a:cubicBezTo>
                  <a:lnTo>
                    <a:pt x="861" y="960"/>
                  </a:lnTo>
                  <a:close/>
                  <a:moveTo>
                    <a:pt x="1362" y="866"/>
                  </a:moveTo>
                  <a:cubicBezTo>
                    <a:pt x="905" y="866"/>
                    <a:pt x="905" y="866"/>
                    <a:pt x="905" y="866"/>
                  </a:cubicBezTo>
                  <a:cubicBezTo>
                    <a:pt x="1135" y="973"/>
                    <a:pt x="1135" y="973"/>
                    <a:pt x="1135" y="973"/>
                  </a:cubicBezTo>
                  <a:lnTo>
                    <a:pt x="1362" y="866"/>
                  </a:lnTo>
                  <a:close/>
                  <a:moveTo>
                    <a:pt x="425" y="1484"/>
                  </a:moveTo>
                  <a:cubicBezTo>
                    <a:pt x="461" y="1513"/>
                    <a:pt x="498" y="1536"/>
                    <a:pt x="540" y="1557"/>
                  </a:cubicBezTo>
                  <a:cubicBezTo>
                    <a:pt x="540" y="866"/>
                    <a:pt x="540" y="866"/>
                    <a:pt x="540" y="866"/>
                  </a:cubicBezTo>
                  <a:cubicBezTo>
                    <a:pt x="425" y="866"/>
                    <a:pt x="425" y="866"/>
                    <a:pt x="425" y="866"/>
                  </a:cubicBezTo>
                  <a:lnTo>
                    <a:pt x="425" y="1484"/>
                  </a:lnTo>
                  <a:close/>
                  <a:moveTo>
                    <a:pt x="644" y="1596"/>
                  </a:moveTo>
                  <a:cubicBezTo>
                    <a:pt x="678" y="1609"/>
                    <a:pt x="715" y="1615"/>
                    <a:pt x="756" y="1617"/>
                  </a:cubicBezTo>
                  <a:cubicBezTo>
                    <a:pt x="756" y="866"/>
                    <a:pt x="756" y="866"/>
                    <a:pt x="756" y="866"/>
                  </a:cubicBezTo>
                  <a:cubicBezTo>
                    <a:pt x="644" y="866"/>
                    <a:pt x="644" y="866"/>
                    <a:pt x="644" y="866"/>
                  </a:cubicBezTo>
                  <a:lnTo>
                    <a:pt x="644" y="1596"/>
                  </a:lnTo>
                  <a:close/>
                  <a:moveTo>
                    <a:pt x="0" y="0"/>
                  </a:moveTo>
                  <a:cubicBezTo>
                    <a:pt x="0" y="1020"/>
                    <a:pt x="0" y="1020"/>
                    <a:pt x="0" y="1020"/>
                  </a:cubicBezTo>
                  <a:cubicBezTo>
                    <a:pt x="0" y="1469"/>
                    <a:pt x="357" y="1826"/>
                    <a:pt x="806" y="1826"/>
                  </a:cubicBezTo>
                  <a:cubicBezTo>
                    <a:pt x="1257" y="1826"/>
                    <a:pt x="1615" y="1469"/>
                    <a:pt x="1615" y="1020"/>
                  </a:cubicBezTo>
                  <a:cubicBezTo>
                    <a:pt x="1615" y="0"/>
                    <a:pt x="1615" y="0"/>
                    <a:pt x="1615" y="0"/>
                  </a:cubicBezTo>
                  <a:lnTo>
                    <a:pt x="0" y="0"/>
                  </a:lnTo>
                  <a:close/>
                  <a:moveTo>
                    <a:pt x="321" y="866"/>
                  </a:moveTo>
                  <a:cubicBezTo>
                    <a:pt x="208" y="866"/>
                    <a:pt x="208" y="866"/>
                    <a:pt x="208" y="866"/>
                  </a:cubicBezTo>
                  <a:cubicBezTo>
                    <a:pt x="208" y="1020"/>
                    <a:pt x="208" y="1020"/>
                    <a:pt x="208" y="1020"/>
                  </a:cubicBezTo>
                  <a:cubicBezTo>
                    <a:pt x="208" y="1150"/>
                    <a:pt x="248" y="1273"/>
                    <a:pt x="321" y="1372"/>
                  </a:cubicBezTo>
                  <a:lnTo>
                    <a:pt x="321" y="866"/>
                  </a:lnTo>
                  <a:close/>
                  <a:moveTo>
                    <a:pt x="1513" y="1020"/>
                  </a:moveTo>
                  <a:cubicBezTo>
                    <a:pt x="1513" y="1409"/>
                    <a:pt x="1197" y="1722"/>
                    <a:pt x="806" y="1722"/>
                  </a:cubicBezTo>
                  <a:cubicBezTo>
                    <a:pt x="417" y="1722"/>
                    <a:pt x="104" y="1409"/>
                    <a:pt x="104" y="1020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513" y="104"/>
                    <a:pt x="1513" y="104"/>
                    <a:pt x="1513" y="104"/>
                  </a:cubicBezTo>
                  <a:lnTo>
                    <a:pt x="1513" y="1020"/>
                  </a:lnTo>
                  <a:close/>
                  <a:moveTo>
                    <a:pt x="1409" y="336"/>
                  </a:moveTo>
                  <a:cubicBezTo>
                    <a:pt x="1367" y="326"/>
                    <a:pt x="1294" y="321"/>
                    <a:pt x="1236" y="321"/>
                  </a:cubicBezTo>
                  <a:cubicBezTo>
                    <a:pt x="1054" y="321"/>
                    <a:pt x="928" y="378"/>
                    <a:pt x="795" y="435"/>
                  </a:cubicBezTo>
                  <a:cubicBezTo>
                    <a:pt x="683" y="485"/>
                    <a:pt x="563" y="545"/>
                    <a:pt x="388" y="545"/>
                  </a:cubicBezTo>
                  <a:cubicBezTo>
                    <a:pt x="334" y="545"/>
                    <a:pt x="274" y="540"/>
                    <a:pt x="208" y="527"/>
                  </a:cubicBezTo>
                  <a:cubicBezTo>
                    <a:pt x="208" y="415"/>
                    <a:pt x="208" y="415"/>
                    <a:pt x="208" y="415"/>
                  </a:cubicBezTo>
                  <a:cubicBezTo>
                    <a:pt x="268" y="425"/>
                    <a:pt x="326" y="430"/>
                    <a:pt x="381" y="430"/>
                  </a:cubicBezTo>
                  <a:cubicBezTo>
                    <a:pt x="550" y="430"/>
                    <a:pt x="670" y="368"/>
                    <a:pt x="780" y="318"/>
                  </a:cubicBezTo>
                  <a:cubicBezTo>
                    <a:pt x="918" y="258"/>
                    <a:pt x="1048" y="208"/>
                    <a:pt x="1242" y="208"/>
                  </a:cubicBezTo>
                  <a:cubicBezTo>
                    <a:pt x="1299" y="208"/>
                    <a:pt x="1364" y="216"/>
                    <a:pt x="1409" y="227"/>
                  </a:cubicBezTo>
                  <a:lnTo>
                    <a:pt x="1409" y="336"/>
                  </a:lnTo>
                  <a:close/>
                  <a:moveTo>
                    <a:pt x="1409" y="555"/>
                  </a:moveTo>
                  <a:cubicBezTo>
                    <a:pt x="1367" y="545"/>
                    <a:pt x="1296" y="540"/>
                    <a:pt x="1236" y="540"/>
                  </a:cubicBezTo>
                  <a:cubicBezTo>
                    <a:pt x="1059" y="540"/>
                    <a:pt x="934" y="608"/>
                    <a:pt x="806" y="665"/>
                  </a:cubicBezTo>
                  <a:cubicBezTo>
                    <a:pt x="691" y="712"/>
                    <a:pt x="568" y="762"/>
                    <a:pt x="388" y="762"/>
                  </a:cubicBezTo>
                  <a:cubicBezTo>
                    <a:pt x="334" y="762"/>
                    <a:pt x="274" y="756"/>
                    <a:pt x="208" y="743"/>
                  </a:cubicBezTo>
                  <a:cubicBezTo>
                    <a:pt x="208" y="634"/>
                    <a:pt x="208" y="634"/>
                    <a:pt x="208" y="634"/>
                  </a:cubicBezTo>
                  <a:cubicBezTo>
                    <a:pt x="268" y="644"/>
                    <a:pt x="326" y="649"/>
                    <a:pt x="381" y="649"/>
                  </a:cubicBezTo>
                  <a:cubicBezTo>
                    <a:pt x="581" y="649"/>
                    <a:pt x="678" y="597"/>
                    <a:pt x="790" y="548"/>
                  </a:cubicBezTo>
                  <a:cubicBezTo>
                    <a:pt x="926" y="490"/>
                    <a:pt x="1051" y="425"/>
                    <a:pt x="1242" y="425"/>
                  </a:cubicBezTo>
                  <a:cubicBezTo>
                    <a:pt x="1299" y="425"/>
                    <a:pt x="1364" y="433"/>
                    <a:pt x="1409" y="443"/>
                  </a:cubicBezTo>
                  <a:lnTo>
                    <a:pt x="1409" y="555"/>
                  </a:lnTo>
                  <a:close/>
                  <a:moveTo>
                    <a:pt x="1247" y="644"/>
                  </a:moveTo>
                  <a:cubicBezTo>
                    <a:pt x="1116" y="644"/>
                    <a:pt x="955" y="696"/>
                    <a:pt x="840" y="762"/>
                  </a:cubicBezTo>
                  <a:cubicBezTo>
                    <a:pt x="1409" y="762"/>
                    <a:pt x="1409" y="762"/>
                    <a:pt x="1409" y="762"/>
                  </a:cubicBezTo>
                  <a:cubicBezTo>
                    <a:pt x="1409" y="660"/>
                    <a:pt x="1409" y="660"/>
                    <a:pt x="1409" y="660"/>
                  </a:cubicBezTo>
                  <a:cubicBezTo>
                    <a:pt x="1362" y="647"/>
                    <a:pt x="1320" y="644"/>
                    <a:pt x="1247" y="644"/>
                  </a:cubicBezTo>
                  <a:moveTo>
                    <a:pt x="370" y="326"/>
                  </a:moveTo>
                  <a:cubicBezTo>
                    <a:pt x="501" y="326"/>
                    <a:pt x="662" y="274"/>
                    <a:pt x="777" y="208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08" y="310"/>
                    <a:pt x="208" y="310"/>
                    <a:pt x="208" y="310"/>
                  </a:cubicBezTo>
                  <a:cubicBezTo>
                    <a:pt x="255" y="323"/>
                    <a:pt x="297" y="326"/>
                    <a:pt x="370" y="326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14"/>
          <p:cNvSpPr/>
          <p:nvPr/>
        </p:nvSpPr>
        <p:spPr>
          <a:xfrm>
            <a:off x="9896995" y="6142247"/>
            <a:ext cx="2295005" cy="1806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"/>
          <p:cNvSpPr txBox="1">
            <a:spLocks noGrp="1"/>
          </p:cNvSpPr>
          <p:nvPr>
            <p:ph type="title"/>
          </p:nvPr>
        </p:nvSpPr>
        <p:spPr>
          <a:xfrm>
            <a:off x="1360965" y="2235000"/>
            <a:ext cx="860525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lvl="0" algn="ctr"/>
            <a:r>
              <a:rPr lang="en-AU" sz="4000" dirty="0">
                <a:solidFill>
                  <a:srgbClr val="000000"/>
                </a:solidFill>
                <a:ea typeface="Montserrat"/>
                <a:cs typeface="Montserrat"/>
              </a:rPr>
              <a:t>Universal Design for Learning: A Pilot Study on Improving Student Success Rates.</a:t>
            </a:r>
            <a:endParaRPr lang="en-AU" sz="2800" b="0" dirty="0">
              <a:solidFill>
                <a:srgbClr val="736958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227" name="Google Shape;1227;p1"/>
          <p:cNvSpPr txBox="1">
            <a:spLocks noGrp="1"/>
          </p:cNvSpPr>
          <p:nvPr>
            <p:ph type="subTitle" idx="1"/>
          </p:nvPr>
        </p:nvSpPr>
        <p:spPr>
          <a:xfrm>
            <a:off x="1360965" y="5058103"/>
            <a:ext cx="8605250" cy="60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indent="0" algn="ctr">
              <a:spcBef>
                <a:spcPts val="0"/>
              </a:spcBef>
              <a:buSzPts val="3600"/>
            </a:pPr>
            <a:r>
              <a:rPr lang="en-GB" sz="2400" b="1" dirty="0">
                <a:solidFill>
                  <a:srgbClr val="F0572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Associate Professor Kelly Linden</a:t>
            </a:r>
            <a:br>
              <a:rPr lang="en-GB" sz="2400" b="1" dirty="0">
                <a:solidFill>
                  <a:srgbClr val="F0572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AU" sz="2400" b="1" dirty="0">
                <a:solidFill>
                  <a:srgbClr val="F0572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2025 Equity Fellow, Australian Centre for Student Equity and Success (ACSES)</a:t>
            </a:r>
            <a:endParaRPr lang="en-AU" sz="2400" b="1" dirty="0">
              <a:solidFill>
                <a:srgbClr val="000000"/>
              </a:solidFill>
              <a:latin typeface="+mj-lt"/>
              <a:ea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AC021-745E-4F41-13F7-D41C0652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Who are our students 2?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1720158"/>
            <a:ext cx="8998392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7345" indent="-34734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Real-world examples</a:t>
            </a:r>
            <a:r>
              <a:rPr lang="en-AU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Students valued classes where academics were able to share relevant real-world examples and industry experiences, making strong connections between what they were learning in the subject and their application in their profession.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7728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6C9C2B-B2CD-1001-30AD-A132AD1A1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Who are our students 3?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1508716"/>
            <a:ext cx="8998392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7345" indent="-34734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Catching up</a:t>
            </a:r>
            <a:r>
              <a:rPr lang="en-AU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. Students who missed a lecture or workshop found it difficult to catch up if recordings were not made available. Having this flexibility very important.</a:t>
            </a:r>
            <a:endParaRPr lang="en-AU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7345" indent="-347345"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Feedback</a:t>
            </a:r>
            <a:r>
              <a:rPr lang="en-AU" sz="2400" dirty="0">
                <a:solidFill>
                  <a:srgbClr val="22222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The importance of quality feedback was mentioned regularly. Two students described an example where the feedback provided was so helpful, they did considerably better on the following assessment item.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0443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053882-1541-E0F8-E65A-2634B7FD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What did they love?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199" y="1771151"/>
            <a:ext cx="8998392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7345" indent="-34734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Automatic 7-day extension.</a:t>
            </a:r>
            <a:r>
              <a:rPr lang="en-AU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Without prompting, students from all sessions reported how much they liked the automatic 7-day extension. </a:t>
            </a:r>
          </a:p>
          <a:p>
            <a:pPr marL="347345" indent="-34734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Embedded tutors.</a:t>
            </a:r>
            <a:r>
              <a:rPr lang="en-AU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Without prompting, the embedded tutor program was regularly mentioned as being incredibly helpful in skill-building and increasing student confidence.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90905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35D7EF-ED10-4498-99FE-F844EB50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0" y="287944"/>
            <a:ext cx="9000000" cy="720000"/>
          </a:xfrm>
        </p:spPr>
        <p:txBody>
          <a:bodyPr/>
          <a:lstStyle/>
          <a:p>
            <a:r>
              <a:rPr lang="en-AU" sz="4000" dirty="0"/>
              <a:t>What should be available in a first-year subject?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F8806-F9FA-4604-AAB9-0E441117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426" y="1776616"/>
            <a:ext cx="9000001" cy="4125926"/>
          </a:xfrm>
        </p:spPr>
        <p:txBody>
          <a:bodyPr/>
          <a:lstStyle/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There was a lack of consistency in the experience students receive across their enrolment. 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A set of principles were developed and tested with exemplars and templates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</a:endParaRP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0572A"/>
                </a:solidFill>
              </a:rPr>
              <a:t>Minimum Expectations </a:t>
            </a:r>
            <a:r>
              <a:rPr lang="en-GB" sz="2400" dirty="0">
                <a:solidFill>
                  <a:schemeClr val="tx1"/>
                </a:solidFill>
              </a:rPr>
              <a:t>– what should be available in a first-year subject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</a:endParaRP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Scaffolding of content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Delivery</a:t>
            </a:r>
          </a:p>
          <a:p>
            <a:pPr marL="1143000" lvl="1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Assessment for learning</a:t>
            </a:r>
            <a:endParaRPr lang="en-A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2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7456C0-5F2C-7910-CB3F-38ED0D1D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0" y="456207"/>
            <a:ext cx="9000000" cy="720000"/>
          </a:xfrm>
        </p:spPr>
        <p:txBody>
          <a:bodyPr/>
          <a:lstStyle/>
          <a:p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Scaffolding of content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5270" y="1366037"/>
            <a:ext cx="10298697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-457200">
              <a:spcAft>
                <a:spcPts val="600"/>
              </a:spcAft>
            </a:pPr>
            <a:r>
              <a:rPr lang="en-AU" sz="2800" dirty="0"/>
              <a:t>Volume of weekly learning. 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A weekly checklist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Consistent sequencing of learning content and activities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Pre-recorded concept lectures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Alignment to learning outcomes and assessment tasks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Learning activities are available throughout the content 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Embedded support, guidance on how to use technology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Accessibility requirements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747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4E12D6-B33F-CA4F-DC9E-183AC6B8E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Delivery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807" y="1736427"/>
            <a:ext cx="8998392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-457200">
              <a:spcAft>
                <a:spcPts val="600"/>
              </a:spcAft>
            </a:pPr>
            <a:r>
              <a:rPr lang="en-AU" sz="2800" dirty="0"/>
              <a:t>Welcome announcement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Weekly announcements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Consistent synchronous learning sessions 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Active and collaborative learning opportunities 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All recordings and resources are provided to students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62693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75D014-1554-D6B7-5090-80741F986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Assessment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807" y="1666979"/>
            <a:ext cx="8998392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-457200">
              <a:spcAft>
                <a:spcPts val="600"/>
              </a:spcAft>
            </a:pPr>
            <a:r>
              <a:rPr lang="en-AU" sz="2800" dirty="0"/>
              <a:t>Logically sequenced and scaffolded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Clear task descriptions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Take a course level view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Opportunities for students to clarify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Feedback must be provided on all tasks</a:t>
            </a:r>
          </a:p>
          <a:p>
            <a:pPr lvl="1" indent="-457200">
              <a:spcAft>
                <a:spcPts val="600"/>
              </a:spcAft>
            </a:pPr>
            <a:r>
              <a:rPr lang="en-AU" sz="2800" dirty="0"/>
              <a:t>Avoid unnecessary hurdles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092481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54F25D-0553-1827-0B4C-C8A91ABC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48" y="497118"/>
            <a:ext cx="8832300" cy="720000"/>
          </a:xfrm>
        </p:spPr>
        <p:txBody>
          <a:bodyPr/>
          <a:lstStyle/>
          <a:p>
            <a:r>
              <a:rPr lang="en-AU" sz="4000" dirty="0"/>
              <a:t>Average pass rate increased from 67% to 85%. </a:t>
            </a:r>
          </a:p>
        </p:txBody>
      </p:sp>
      <p:pic>
        <p:nvPicPr>
          <p:cNvPr id="5" name="Picture 4" descr="Graph showing the success rate of students before and after the subject development. The bar on the left has a success rate of 67% and the bar on the right has a success rate of 85%">
            <a:extLst>
              <a:ext uri="{FF2B5EF4-FFF2-40B4-BE49-F238E27FC236}">
                <a16:creationId xmlns:a16="http://schemas.microsoft.com/office/drawing/2014/main" id="{620B3F16-C1DB-269C-FAAC-0AF9B2A29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295" y="1535497"/>
            <a:ext cx="53911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93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54F25D-0553-1827-0B4C-C8A91ABCD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729" y="384843"/>
            <a:ext cx="9000000" cy="720000"/>
          </a:xfrm>
        </p:spPr>
        <p:txBody>
          <a:bodyPr/>
          <a:lstStyle/>
          <a:p>
            <a:r>
              <a:rPr lang="en-AU" sz="4000" dirty="0"/>
              <a:t>Grade distribution changes</a:t>
            </a:r>
          </a:p>
        </p:txBody>
      </p:sp>
      <p:pic>
        <p:nvPicPr>
          <p:cNvPr id="11" name="Picture 10" descr="A graph showing the change in grades after subject development as a percentage. The number of zero fail grades reduced by 40%, the number of failing grades reduced by 49% and passing grades by 27%. The number of credits increased buy 31% , distinctions by 71% and high distinctions by 121%">
            <a:extLst>
              <a:ext uri="{FF2B5EF4-FFF2-40B4-BE49-F238E27FC236}">
                <a16:creationId xmlns:a16="http://schemas.microsoft.com/office/drawing/2014/main" id="{0556718A-D278-9660-BAA2-369184B98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59" y="1238250"/>
            <a:ext cx="9224391" cy="50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5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35D7EF-ED10-4498-99FE-F844EB50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0" y="623610"/>
            <a:ext cx="9000000" cy="720000"/>
          </a:xfrm>
        </p:spPr>
        <p:txBody>
          <a:bodyPr/>
          <a:lstStyle/>
          <a:p>
            <a:r>
              <a:rPr lang="en-AU" sz="4000"/>
              <a:t>Conclusion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F8806-F9FA-4604-AAB9-0E441117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980" y="1620680"/>
            <a:ext cx="9000001" cy="4125926"/>
          </a:xfrm>
        </p:spPr>
        <p:txBody>
          <a:bodyPr/>
          <a:lstStyle/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We should aim for consistency in the experience students receive across their enrolment. 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By incorporating the principles of Universal Design for Learning all students benefit from the experience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Developing minimum expectations can help to guide academics towards best practice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418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8C31D9-5478-22F0-3198-23B86566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dk2"/>
                </a:solidFill>
              </a:rPr>
              <a:t>Acknowledgement of Country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D3603F-2188-1296-D747-ED1A957A068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876365"/>
            <a:ext cx="8998392" cy="3075186"/>
          </a:xfrm>
        </p:spPr>
        <p:txBody>
          <a:bodyPr/>
          <a:lstStyle/>
          <a:p>
            <a:pPr algn="ctr"/>
            <a:r>
              <a:rPr lang="en-AU" sz="2400" i="1" dirty="0"/>
              <a:t>We would like to acknowledge the Wiradjuri, </a:t>
            </a:r>
            <a:r>
              <a:rPr lang="en-AU" sz="2400" i="1" dirty="0" err="1"/>
              <a:t>Ngunawal</a:t>
            </a:r>
            <a:r>
              <a:rPr lang="en-AU" sz="2400" i="1" dirty="0"/>
              <a:t>, </a:t>
            </a:r>
            <a:r>
              <a:rPr lang="en-AU" sz="2400" i="1" dirty="0" err="1"/>
              <a:t>Gundungarra</a:t>
            </a:r>
            <a:r>
              <a:rPr lang="en-AU" sz="2400" i="1" dirty="0"/>
              <a:t> and </a:t>
            </a:r>
            <a:r>
              <a:rPr lang="en-AU" sz="2400" i="1" dirty="0" err="1"/>
              <a:t>Biripai</a:t>
            </a:r>
            <a:r>
              <a:rPr lang="en-AU" sz="2400" i="1" dirty="0"/>
              <a:t> (or </a:t>
            </a:r>
            <a:r>
              <a:rPr lang="en-AU" sz="2400" i="1" dirty="0" err="1"/>
              <a:t>Biripi</a:t>
            </a:r>
            <a:r>
              <a:rPr lang="en-AU" sz="2400" i="1" dirty="0"/>
              <a:t>) peoples of Australia, who are the traditional owners and custodians of the lands on which Charles Sturt's campuses are located and pay respect to their Elders both past and present.</a:t>
            </a:r>
          </a:p>
        </p:txBody>
      </p:sp>
    </p:spTree>
    <p:extLst>
      <p:ext uri="{BB962C8B-B14F-4D97-AF65-F5344CB8AC3E}">
        <p14:creationId xmlns:p14="http://schemas.microsoft.com/office/powerpoint/2010/main" val="68766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35D7EF-ED10-4498-99FE-F844EB50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0" y="377804"/>
            <a:ext cx="9000000" cy="720000"/>
          </a:xfrm>
        </p:spPr>
        <p:txBody>
          <a:bodyPr/>
          <a:lstStyle/>
          <a:p>
            <a:r>
              <a:rPr lang="en-AU" sz="4000" dirty="0"/>
              <a:t>Additional data….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F8806-F9FA-4604-AAB9-0E441117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980" y="1097804"/>
            <a:ext cx="9744736" cy="4125926"/>
          </a:xfrm>
        </p:spPr>
        <p:txBody>
          <a:bodyPr/>
          <a:lstStyle/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703 part-time university students from across Australia completed a survey.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When asked how important are each of the following in the design of your subjects/units/courses? The % of students who selected “very important”</a:t>
            </a:r>
          </a:p>
          <a:p>
            <a:pPr marL="6858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</a:endParaRPr>
          </a:p>
          <a:p>
            <a:pPr marL="1257300" lvl="1" indent="-457200"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Well spaced out assessments (74%)</a:t>
            </a:r>
          </a:p>
          <a:p>
            <a:pPr marL="1257300" lvl="1" indent="-457200"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Flexible assessment due dates/automatic extensions (69%)</a:t>
            </a:r>
          </a:p>
          <a:p>
            <a:pPr marL="1257300" lvl="1" indent="-457200"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Consistent subject/unit site layout (68%)</a:t>
            </a:r>
          </a:p>
          <a:p>
            <a:pPr marL="1257300" lvl="1" indent="-457200">
              <a:buFont typeface="+mj-lt"/>
              <a:buAutoNum type="arabicPeriod"/>
            </a:pPr>
            <a:r>
              <a:rPr lang="en-AU" sz="2400" dirty="0">
                <a:solidFill>
                  <a:schemeClr val="tx1"/>
                </a:solidFill>
              </a:rPr>
              <a:t>Learning content available early (66%)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2329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35D7EF-ED10-4498-99FE-F844EB50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0" y="377804"/>
            <a:ext cx="9000000" cy="720000"/>
          </a:xfrm>
        </p:spPr>
        <p:txBody>
          <a:bodyPr/>
          <a:lstStyle/>
          <a:p>
            <a:r>
              <a:rPr lang="en-AU" sz="4000" dirty="0"/>
              <a:t>Additional data continued….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F8806-F9FA-4604-AAB9-0E441117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980" y="1555530"/>
            <a:ext cx="9744736" cy="3668199"/>
          </a:xfrm>
        </p:spPr>
        <p:txBody>
          <a:bodyPr/>
          <a:lstStyle/>
          <a:p>
            <a:pPr marL="1257300" lvl="1" indent="-457200">
              <a:buFont typeface="+mj-lt"/>
              <a:buAutoNum type="arabicPeriod" startAt="5"/>
            </a:pPr>
            <a:r>
              <a:rPr lang="en-AU" sz="2400" dirty="0">
                <a:solidFill>
                  <a:schemeClr val="tx1"/>
                </a:solidFill>
              </a:rPr>
              <a:t>Clear distinctions between key and additional content (63%)</a:t>
            </a:r>
          </a:p>
          <a:p>
            <a:pPr marL="1257300" lvl="1" indent="-457200">
              <a:buFont typeface="+mj-lt"/>
              <a:buAutoNum type="arabicPeriod" startAt="5"/>
            </a:pPr>
            <a:r>
              <a:rPr lang="en-AU" sz="2400" dirty="0">
                <a:solidFill>
                  <a:schemeClr val="tx1"/>
                </a:solidFill>
              </a:rPr>
              <a:t>Pre recorded lectures (60%)</a:t>
            </a:r>
          </a:p>
          <a:p>
            <a:pPr marL="1257300" lvl="1" indent="-457200">
              <a:buFont typeface="+mj-lt"/>
              <a:buAutoNum type="arabicPeriod" startAt="5"/>
            </a:pPr>
            <a:r>
              <a:rPr lang="en-AU" sz="2400" dirty="0">
                <a:solidFill>
                  <a:schemeClr val="tx1"/>
                </a:solidFill>
              </a:rPr>
              <a:t>A variety of ways to interact with the learning content (55%)</a:t>
            </a:r>
          </a:p>
          <a:p>
            <a:pPr marL="1257300" lvl="1" indent="-457200">
              <a:buFont typeface="+mj-lt"/>
              <a:buAutoNum type="arabicPeriod" startAt="8"/>
            </a:pPr>
            <a:r>
              <a:rPr lang="en-AU" sz="2400" dirty="0">
                <a:solidFill>
                  <a:schemeClr val="tx1"/>
                </a:solidFill>
              </a:rPr>
              <a:t>A weekly announcement clearly stating what needs to be completed next week (54%)</a:t>
            </a:r>
          </a:p>
          <a:p>
            <a:pPr marL="1257300" lvl="1" indent="-457200">
              <a:buFont typeface="+mj-lt"/>
              <a:buAutoNum type="arabicPeriod" startAt="8"/>
            </a:pPr>
            <a:r>
              <a:rPr lang="en-AU" sz="2400" dirty="0">
                <a:solidFill>
                  <a:schemeClr val="tx1"/>
                </a:solidFill>
              </a:rPr>
              <a:t>University support (40%)</a:t>
            </a:r>
          </a:p>
          <a:p>
            <a:pPr marL="1257300" lvl="1" indent="-457200">
              <a:buFont typeface="+mj-lt"/>
              <a:buAutoNum type="arabicPeriod" startAt="8"/>
            </a:pPr>
            <a:r>
              <a:rPr lang="en-AU" sz="2400" dirty="0">
                <a:solidFill>
                  <a:schemeClr val="tx1"/>
                </a:solidFill>
              </a:rPr>
              <a:t>Different assessment types (38%)</a:t>
            </a:r>
          </a:p>
          <a:p>
            <a:pPr marL="1257300" lvl="1" indent="-457200">
              <a:buFont typeface="+mj-lt"/>
              <a:buAutoNum type="arabicPeriod" startAt="8"/>
            </a:pPr>
            <a:r>
              <a:rPr lang="en-AU" sz="2400" dirty="0">
                <a:solidFill>
                  <a:schemeClr val="tx1"/>
                </a:solidFill>
              </a:rPr>
              <a:t>Early assessment item due before census (21%)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3340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CA3EEC8-C5F9-286F-9C0F-7697D12E82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28333" y="2552711"/>
            <a:ext cx="7021749" cy="12872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 would like to thank my collaborators, Dr Noelia Roman and Dr Sarah Teakel for their help on this project.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8181D-7C58-F465-D942-CDC32B1FD6E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717338" y="6313488"/>
            <a:ext cx="474662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6732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2D28A9-10F9-9140-BBFE-1422BFC9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381" y="578987"/>
            <a:ext cx="9000000" cy="720000"/>
          </a:xfrm>
        </p:spPr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Charles Sturt University Context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B7BD07-12A7-FB43-9771-EBE70FEA957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88442" y="1433087"/>
            <a:ext cx="7680212" cy="4125926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A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Regional university, six main campuses located throughout regional New South Wales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A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00000"/>
                </a:solidFill>
                <a:latin typeface="Arial" panose="020B0604020202020204" pitchFamily="34" charset="0"/>
              </a:rPr>
              <a:t>Subject/Course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AU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A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our undergraduate students, 56% are from regional, rural and remote (RRR) areas, 24% are from low-socioeconomic backgrounds, 7% of students are living with a disability and 4% of students identify as First Nations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endParaRPr lang="en-AU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A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year approximately </a:t>
            </a:r>
            <a:r>
              <a:rPr lang="en-AU" sz="2200" dirty="0">
                <a:solidFill>
                  <a:srgbClr val="000000"/>
                </a:solidFill>
                <a:latin typeface="Arial" panose="020B0604020202020204" pitchFamily="34" charset="0"/>
              </a:rPr>
              <a:t>24</a:t>
            </a:r>
            <a:r>
              <a:rPr lang="en-A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,000 students are enrolled online and 10,500 students' study on campus and approximately 70% of students study part-time</a:t>
            </a:r>
            <a:endParaRPr lang="en-AU" sz="2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 descr="A map of the east coast of Australia showing that Charles Sturt University has campuses in Port Macquarie, Dubbo, Orange, Bathurst, Wagga Wagga and Albury-Wodonga">
            <a:extLst>
              <a:ext uri="{FF2B5EF4-FFF2-40B4-BE49-F238E27FC236}">
                <a16:creationId xmlns:a16="http://schemas.microsoft.com/office/drawing/2014/main" id="{917FA7F9-1BE1-4A8A-ADD7-C7B4F9868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20" r="9198" b="4603"/>
          <a:stretch/>
        </p:blipFill>
        <p:spPr>
          <a:xfrm>
            <a:off x="8037096" y="1825624"/>
            <a:ext cx="3966462" cy="3733389"/>
          </a:xfrm>
          <a:prstGeom prst="rect">
            <a:avLst/>
          </a:prstGeom>
          <a:solidFill>
            <a:srgbClr val="519674"/>
          </a:solidFill>
          <a:ln w="28575">
            <a:solidFill>
              <a:srgbClr val="222944"/>
            </a:solidFill>
          </a:ln>
        </p:spPr>
      </p:pic>
    </p:spTree>
    <p:extLst>
      <p:ext uri="{BB962C8B-B14F-4D97-AF65-F5344CB8AC3E}">
        <p14:creationId xmlns:p14="http://schemas.microsoft.com/office/powerpoint/2010/main" val="1760363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140679-F651-7F53-5DF7-262D070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73" y="643625"/>
            <a:ext cx="9000000" cy="720000"/>
          </a:xfrm>
        </p:spPr>
        <p:txBody>
          <a:bodyPr/>
          <a:lstStyle/>
          <a:p>
            <a:r>
              <a:rPr lang="en-AU" sz="4000" dirty="0"/>
              <a:t>Supporting diverse student cohorts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E871E-39EA-9498-83FF-F96D6FE2C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200" y="1363625"/>
            <a:ext cx="8998392" cy="4125926"/>
          </a:xfrm>
        </p:spPr>
        <p:txBody>
          <a:bodyPr/>
          <a:lstStyle/>
          <a:p>
            <a:pPr marL="571500">
              <a:buFont typeface="Arial"/>
              <a:buChar char="•"/>
            </a:pPr>
            <a:r>
              <a:rPr lang="en-AU" dirty="0"/>
              <a:t>Well-developed, institution-wide transition pedagogy (Kift et al., 2010)</a:t>
            </a:r>
            <a:endParaRPr lang="en-AU" dirty="0">
              <a:solidFill>
                <a:srgbClr val="222222"/>
              </a:solidFill>
            </a:endParaRPr>
          </a:p>
          <a:p>
            <a:pPr marL="571500">
              <a:buSzPts val="2000"/>
              <a:buChar char="•"/>
            </a:pPr>
            <a:endParaRPr lang="en-AU" dirty="0">
              <a:solidFill>
                <a:srgbClr val="111111"/>
              </a:solidFill>
            </a:endParaRPr>
          </a:p>
          <a:p>
            <a:pPr marL="571500">
              <a:buSzPts val="2000"/>
              <a:buChar char="•"/>
            </a:pPr>
            <a:r>
              <a:rPr lang="en-AU" dirty="0">
                <a:solidFill>
                  <a:srgbClr val="111111"/>
                </a:solidFill>
              </a:rPr>
              <a:t>Universal Design for Learning framework (Rogers-Shaw et al., 2018)</a:t>
            </a:r>
            <a:endParaRPr lang="en-AU" dirty="0"/>
          </a:p>
          <a:p>
            <a:pPr marL="571500" indent="-342900">
              <a:buFont typeface="Arial"/>
              <a:buChar char="•"/>
            </a:pPr>
            <a:endParaRPr lang="en-AU" dirty="0"/>
          </a:p>
          <a:p>
            <a:pPr marL="571500" indent="-342900">
              <a:buChar char="•"/>
            </a:pPr>
            <a:r>
              <a:rPr lang="en-US" dirty="0">
                <a:solidFill>
                  <a:srgbClr val="000000"/>
                </a:solidFill>
              </a:rPr>
              <a:t>Pedagogy of kindness (Teakel et al., 2024)</a:t>
            </a:r>
          </a:p>
          <a:p>
            <a:pPr marL="571500" indent="-342900">
              <a:buFont typeface="Arial,Sans-Serif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571500" indent="-342900"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</a:rPr>
              <a:t>Intentional curriculum design</a:t>
            </a:r>
            <a:endParaRPr lang="en-US" dirty="0"/>
          </a:p>
          <a:p>
            <a:pPr marL="571500" indent="-342900">
              <a:buFont typeface="Arial,Sans-Serif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571500" indent="-342900"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</a:rPr>
              <a:t>'What works' </a:t>
            </a:r>
          </a:p>
          <a:p>
            <a:pPr marL="571500" indent="-342900">
              <a:buFont typeface="Arial,Sans-Serif"/>
              <a:buChar char="•"/>
            </a:pPr>
            <a:endParaRPr lang="en-US" dirty="0">
              <a:solidFill>
                <a:srgbClr val="222222"/>
              </a:solidFill>
            </a:endParaRPr>
          </a:p>
          <a:p>
            <a:pPr marL="571500" indent="-342900">
              <a:buFont typeface="Arial,Sans-Serif"/>
              <a:buChar char="•"/>
            </a:pPr>
            <a:r>
              <a:rPr lang="en-US" dirty="0">
                <a:solidFill>
                  <a:srgbClr val="000000"/>
                </a:solidFill>
              </a:rPr>
              <a:t>Well-designed curriculum provides the foundation for student wellbeing</a:t>
            </a:r>
          </a:p>
        </p:txBody>
      </p:sp>
    </p:spTree>
    <p:extLst>
      <p:ext uri="{BB962C8B-B14F-4D97-AF65-F5344CB8AC3E}">
        <p14:creationId xmlns:p14="http://schemas.microsoft.com/office/powerpoint/2010/main" val="3112760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ED568A-FDA8-6CC8-8C74-F4B7480CD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279" y="137896"/>
            <a:ext cx="9000000" cy="720000"/>
          </a:xfrm>
        </p:spPr>
        <p:txBody>
          <a:bodyPr/>
          <a:lstStyle/>
          <a:p>
            <a:r>
              <a:rPr lang="en-AU" sz="4000" dirty="0">
                <a:solidFill>
                  <a:srgbClr val="F0572A"/>
                </a:solidFill>
              </a:rPr>
              <a:t>Diverse student cohorts</a:t>
            </a:r>
            <a:endParaRPr lang="en-AU" sz="4000" dirty="0"/>
          </a:p>
        </p:txBody>
      </p:sp>
      <p:pic>
        <p:nvPicPr>
          <p:cNvPr id="7" name="Picture 6" descr="on the left, a picture of a parent and 2 children each standing on a box watching a baseball game. The youngest child cannot see over the fence. the middle image is the youngest child standing on 2 boxes, now able to see over the fence. The image on the right is a see through fence so the family can see the game without standing on boxes.">
            <a:extLst>
              <a:ext uri="{FF2B5EF4-FFF2-40B4-BE49-F238E27FC236}">
                <a16:creationId xmlns:a16="http://schemas.microsoft.com/office/drawing/2014/main" id="{A2C8831E-3B99-7303-909B-A31554C0E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65" y="825188"/>
            <a:ext cx="9458325" cy="4105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6006CD-1DB6-8142-CD2E-239D3B657E5D}"/>
              </a:ext>
            </a:extLst>
          </p:cNvPr>
          <p:cNvSpPr txBox="1"/>
          <p:nvPr/>
        </p:nvSpPr>
        <p:spPr>
          <a:xfrm>
            <a:off x="554400" y="5168962"/>
            <a:ext cx="9811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2400" dirty="0">
                <a:solidFill>
                  <a:srgbClr val="222222"/>
                </a:solidFill>
              </a:rPr>
              <a:t>The aim of this initiative was to improve course level student success by developing and implementing a consistent set of guidelines for subject development to inform intentional and inclusive design.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CA3EEC8-C5F9-286F-9C0F-7697D12E82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28333" y="2552711"/>
            <a:ext cx="7021749" cy="128722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 can we remove institutional barriers to enhance student success?</a:t>
            </a:r>
          </a:p>
        </p:txBody>
      </p:sp>
    </p:spTree>
    <p:extLst>
      <p:ext uri="{BB962C8B-B14F-4D97-AF65-F5344CB8AC3E}">
        <p14:creationId xmlns:p14="http://schemas.microsoft.com/office/powerpoint/2010/main" val="230279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635D7EF-ED10-4498-99FE-F844EB504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80" y="287944"/>
            <a:ext cx="9000000" cy="720000"/>
          </a:xfrm>
        </p:spPr>
        <p:txBody>
          <a:bodyPr/>
          <a:lstStyle/>
          <a:p>
            <a:r>
              <a:rPr lang="en-AU" sz="4000" dirty="0"/>
              <a:t>Approach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EF8806-F9FA-4604-AAB9-0E441117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979" y="1542163"/>
            <a:ext cx="9000001" cy="4125926"/>
          </a:xfrm>
        </p:spPr>
        <p:txBody>
          <a:bodyPr/>
          <a:lstStyle/>
          <a:p>
            <a:pPr marL="6858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In 2023 and 2024, 17 subjects with an average number of 304 enrolled students from Bachelors of Nursing, Business and Education.</a:t>
            </a:r>
          </a:p>
          <a:p>
            <a:pPr marL="6858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All subjects had low pass rates (67%).</a:t>
            </a:r>
          </a:p>
          <a:p>
            <a:pPr marL="685800" indent="-342900">
              <a:spcBef>
                <a:spcPts val="120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A team of academic, professional and leadership staff worked together on subject level development, with a course level lens</a:t>
            </a:r>
            <a:endParaRPr lang="en-AU" dirty="0">
              <a:solidFill>
                <a:schemeClr val="tx1"/>
              </a:solidFill>
            </a:endParaRPr>
          </a:p>
          <a:p>
            <a:pPr marL="68580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chemeClr val="tx1"/>
                </a:solidFill>
              </a:rPr>
              <a:t>Ethics approval (HREC Protocol No H21170)</a:t>
            </a:r>
            <a:endParaRPr lang="en-A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779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A29D43-68C4-4C52-F244-390C428CB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2" y="396830"/>
            <a:ext cx="9000000" cy="720000"/>
          </a:xfrm>
        </p:spPr>
        <p:txBody>
          <a:bodyPr/>
          <a:lstStyle/>
          <a:p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Thorough subject analysis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1353014"/>
            <a:ext cx="8998392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Enrolment patterns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Student demographics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Subject and QUILT evaluation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Assessment submission data</a:t>
            </a:r>
          </a:p>
          <a:p>
            <a:pPr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Student focus groups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Pizza lunch or group Zoom sessions</a:t>
            </a:r>
          </a:p>
          <a:p>
            <a:pPr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400" dirty="0"/>
              <a:t>What did they like, what could be improved across the first year?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351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8C4001-B681-803B-369B-FFCC05660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F0572A"/>
                </a:solidFill>
                <a:ea typeface="Montserrat"/>
                <a:cs typeface="Montserrat"/>
                <a:sym typeface="Montserrat"/>
              </a:rPr>
              <a:t>Who are our students 1?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57AD4-F5D4-480B-8E9B-EEB75F3DBBF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9807" y="1754882"/>
            <a:ext cx="8998392" cy="412592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7345" indent="-34734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Many students work a lot</a:t>
            </a:r>
            <a:r>
              <a:rPr lang="en-AU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Almost all the on-campus students we spoke with work more than 20 hours a week, with a number working close to full time. </a:t>
            </a:r>
          </a:p>
          <a:p>
            <a:pPr marL="347345" indent="-347345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AU" sz="24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importance of consistency and clarity.</a:t>
            </a:r>
            <a:r>
              <a:rPr lang="en-AU" sz="24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Finding information can be difficult and overwhelming for a commencing student. Students can have difficulty finding lecture notes, readings and assessment instructions if they are not placed in a sensible and consistent location.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492520543"/>
      </p:ext>
    </p:extLst>
  </p:cSld>
  <p:clrMapOvr>
    <a:masterClrMapping/>
  </p:clrMapOvr>
</p:sld>
</file>

<file path=ppt/theme/theme1.xml><?xml version="1.0" encoding="utf-8"?>
<a:theme xmlns:a="http://schemas.openxmlformats.org/drawingml/2006/main" name="Charles Sturt University">
  <a:themeElements>
    <a:clrScheme name="CHARLES STYRT UNI-url colours">
      <a:dk1>
        <a:srgbClr val="222222"/>
      </a:dk1>
      <a:lt1>
        <a:srgbClr val="FFFFFF"/>
      </a:lt1>
      <a:dk2>
        <a:srgbClr val="F0572A"/>
      </a:dk2>
      <a:lt2>
        <a:srgbClr val="C7B8A0"/>
      </a:lt2>
      <a:accent1>
        <a:srgbClr val="222944"/>
      </a:accent1>
      <a:accent2>
        <a:srgbClr val="736858"/>
      </a:accent2>
      <a:accent3>
        <a:srgbClr val="E9CECA"/>
      </a:accent3>
      <a:accent4>
        <a:srgbClr val="519674"/>
      </a:accent4>
      <a:accent5>
        <a:srgbClr val="0E3A32"/>
      </a:accent5>
      <a:accent6>
        <a:srgbClr val="567DC3"/>
      </a:accent6>
      <a:hlink>
        <a:srgbClr val="F0572A"/>
      </a:hlink>
      <a:folHlink>
        <a:srgbClr val="9090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1000</Words>
  <Application>Microsoft Office PowerPoint</Application>
  <PresentationFormat>Widescreen</PresentationFormat>
  <Paragraphs>126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Arial,Sans-Serif</vt:lpstr>
      <vt:lpstr>Arial</vt:lpstr>
      <vt:lpstr>Times New Roman</vt:lpstr>
      <vt:lpstr>Lato</vt:lpstr>
      <vt:lpstr>Calibri</vt:lpstr>
      <vt:lpstr>Montserrat</vt:lpstr>
      <vt:lpstr>Courier New</vt:lpstr>
      <vt:lpstr>Charles Sturt University</vt:lpstr>
      <vt:lpstr>Universal Design for Learning: A Pilot Study on Improving Student Success Rates.</vt:lpstr>
      <vt:lpstr>Acknowledgement of Country</vt:lpstr>
      <vt:lpstr>Charles Sturt University Context</vt:lpstr>
      <vt:lpstr>Supporting diverse student cohorts</vt:lpstr>
      <vt:lpstr>Diverse student cohorts</vt:lpstr>
      <vt:lpstr>How can we remove institutional barriers to enhance student success?</vt:lpstr>
      <vt:lpstr>Approach</vt:lpstr>
      <vt:lpstr>Thorough subject analysis</vt:lpstr>
      <vt:lpstr>Who are our students 1?</vt:lpstr>
      <vt:lpstr>Who are our students 2?</vt:lpstr>
      <vt:lpstr>Who are our students 3?</vt:lpstr>
      <vt:lpstr>What did they love?</vt:lpstr>
      <vt:lpstr>What should be available in a first-year subject?</vt:lpstr>
      <vt:lpstr>Scaffolding of content</vt:lpstr>
      <vt:lpstr>Delivery</vt:lpstr>
      <vt:lpstr>Assessment</vt:lpstr>
      <vt:lpstr>Average pass rate increased from 67% to 85%. </vt:lpstr>
      <vt:lpstr>Grade distribution changes</vt:lpstr>
      <vt:lpstr>Conclusion</vt:lpstr>
      <vt:lpstr>Additional data….</vt:lpstr>
      <vt:lpstr>Additional data continued….</vt:lpstr>
      <vt:lpstr>I would like to thank my collaborators, Dr Noelia Roman and Dr Sarah Teakel for their help on this project.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November, 2021</dc:title>
  <dc:creator>Linden, Kelly</dc:creator>
  <cp:lastModifiedBy>Kylie Geard</cp:lastModifiedBy>
  <cp:revision>8</cp:revision>
  <dcterms:modified xsi:type="dcterms:W3CDTF">2025-07-02T05:24:43Z</dcterms:modified>
</cp:coreProperties>
</file>