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2"/>
  </p:notesMasterIdLst>
  <p:sldIdLst>
    <p:sldId id="331" r:id="rId2"/>
    <p:sldId id="332" r:id="rId3"/>
    <p:sldId id="319" r:id="rId4"/>
    <p:sldId id="318" r:id="rId5"/>
    <p:sldId id="335" r:id="rId6"/>
    <p:sldId id="336" r:id="rId7"/>
    <p:sldId id="338" r:id="rId8"/>
    <p:sldId id="337" r:id="rId9"/>
    <p:sldId id="339" r:id="rId10"/>
    <p:sldId id="341" r:id="rId11"/>
    <p:sldId id="342" r:id="rId12"/>
    <p:sldId id="344" r:id="rId13"/>
    <p:sldId id="345" r:id="rId14"/>
    <p:sldId id="346" r:id="rId15"/>
    <p:sldId id="347" r:id="rId16"/>
    <p:sldId id="349" r:id="rId17"/>
    <p:sldId id="350" r:id="rId18"/>
    <p:sldId id="351" r:id="rId19"/>
    <p:sldId id="352" r:id="rId20"/>
    <p:sldId id="35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A2E59BFB-C479-4F8C-AF79-2952C79E1E2A}">
          <p14:sldIdLst>
            <p14:sldId id="331"/>
            <p14:sldId id="332"/>
            <p14:sldId id="319"/>
            <p14:sldId id="318"/>
            <p14:sldId id="335"/>
            <p14:sldId id="336"/>
            <p14:sldId id="338"/>
            <p14:sldId id="337"/>
            <p14:sldId id="339"/>
            <p14:sldId id="341"/>
            <p14:sldId id="342"/>
            <p14:sldId id="344"/>
            <p14:sldId id="345"/>
            <p14:sldId id="346"/>
            <p14:sldId id="347"/>
            <p14:sldId id="349"/>
            <p14:sldId id="350"/>
            <p14:sldId id="351"/>
            <p14:sldId id="352"/>
            <p14:sldId id="353"/>
          </p14:sldIdLst>
        </p14:section>
        <p14:section name="Section Dividers" id="{C5B0B83B-9377-45AA-9761-B7BD5EAE3ADC}">
          <p14:sldIdLst/>
        </p14:section>
        <p14:section name="Title and Content slides" id="{0D588563-7FD3-4CD6-87E6-0F79DE6BDF3A}">
          <p14:sldIdLst/>
        </p14:section>
        <p14:section name="Image and Content Slides" id="{01377C16-8858-4584-9325-1CEA31A62ED2}">
          <p14:sldIdLst/>
        </p14:section>
        <p14:section name="Table Slides" id="{92CF7FB0-C135-462F-A4CA-0B7B71DA6BA8}">
          <p14:sldIdLst/>
        </p14:section>
        <p14:section name="Title and Content slides with backgrounds" id="{EE7CAE91-C2B9-47EF-A2EE-90421F7B7BC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2F5"/>
    <a:srgbClr val="F9ECF5"/>
    <a:srgbClr val="373636"/>
    <a:srgbClr val="C74298"/>
    <a:srgbClr val="EAF4F2"/>
    <a:srgbClr val="373634"/>
    <a:srgbClr val="373635"/>
    <a:srgbClr val="58B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7" autoAdjust="0"/>
    <p:restoredTop sz="90726" autoAdjust="0"/>
  </p:normalViewPr>
  <p:slideViewPr>
    <p:cSldViewPr snapToGrid="0">
      <p:cViewPr varScale="1">
        <p:scale>
          <a:sx n="84" d="100"/>
          <a:sy n="84" d="100"/>
        </p:scale>
        <p:origin x="90"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94D05-2413-416E-8BCF-22CC6EAE5C7A}"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2EEF7-10B8-48BD-98D2-6BEDC41F7233}" type="slidenum">
              <a:rPr lang="en-GB" smtClean="0"/>
              <a:t>‹#›</a:t>
            </a:fld>
            <a:endParaRPr lang="en-GB"/>
          </a:p>
        </p:txBody>
      </p:sp>
    </p:spTree>
    <p:extLst>
      <p:ext uri="{BB962C8B-B14F-4D97-AF65-F5344CB8AC3E}">
        <p14:creationId xmlns:p14="http://schemas.microsoft.com/office/powerpoint/2010/main" val="27000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1</a:t>
            </a:fld>
            <a:endParaRPr lang="en-GB"/>
          </a:p>
        </p:txBody>
      </p:sp>
    </p:spTree>
    <p:extLst>
      <p:ext uri="{BB962C8B-B14F-4D97-AF65-F5344CB8AC3E}">
        <p14:creationId xmlns:p14="http://schemas.microsoft.com/office/powerpoint/2010/main" val="239573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7</a:t>
            </a:fld>
            <a:endParaRPr lang="en-GB"/>
          </a:p>
        </p:txBody>
      </p:sp>
    </p:spTree>
    <p:extLst>
      <p:ext uri="{BB962C8B-B14F-4D97-AF65-F5344CB8AC3E}">
        <p14:creationId xmlns:p14="http://schemas.microsoft.com/office/powerpoint/2010/main" val="427074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6362257" y="542542"/>
            <a:ext cx="4752000" cy="1835208"/>
          </a:xfrm>
        </p:spPr>
        <p:txBody>
          <a:bodyPr anchor="b"/>
          <a:lstStyle>
            <a:lvl1pPr algn="l">
              <a:lnSpc>
                <a:spcPct val="100000"/>
              </a:lnSpc>
              <a:defRPr sz="42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6362258" y="2701251"/>
            <a:ext cx="4751999" cy="198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184C083-2F30-4ED2-8E53-E9F791CB5138}"/>
              </a:ext>
              <a:ext uri="{C183D7F6-B498-43B3-948B-1728B52AA6E4}">
                <adec:decorative xmlns:adec="http://schemas.microsoft.com/office/drawing/2017/decorative" val="1"/>
              </a:ext>
            </a:extLst>
          </p:cNvPr>
          <p:cNvGrpSpPr>
            <a:grpSpLocks noChangeAspect="1"/>
          </p:cNvGrpSpPr>
          <p:nvPr userDrawn="1"/>
        </p:nvGrpSpPr>
        <p:grpSpPr bwMode="auto">
          <a:xfrm>
            <a:off x="0" y="1587"/>
            <a:ext cx="7446963" cy="6856413"/>
            <a:chOff x="1841" y="-474"/>
            <a:chExt cx="4691" cy="4319"/>
          </a:xfrm>
        </p:grpSpPr>
        <p:sp>
          <p:nvSpPr>
            <p:cNvPr id="15" name="Shape">
              <a:extLst>
                <a:ext uri="{FF2B5EF4-FFF2-40B4-BE49-F238E27FC236}">
                  <a16:creationId xmlns:a16="http://schemas.microsoft.com/office/drawing/2014/main" id="{05C70A15-552F-464E-AAAD-DAC369240B8D}"/>
                </a:ext>
              </a:extLst>
            </p:cNvPr>
            <p:cNvSpPr>
              <a:spLocks/>
            </p:cNvSpPr>
            <p:nvPr userDrawn="1"/>
          </p:nvSpPr>
          <p:spPr bwMode="auto">
            <a:xfrm>
              <a:off x="2573" y="409"/>
              <a:ext cx="3959" cy="3436"/>
            </a:xfrm>
            <a:custGeom>
              <a:avLst/>
              <a:gdLst>
                <a:gd name="T0" fmla="*/ 0 w 3959"/>
                <a:gd name="T1" fmla="*/ 3436 h 3436"/>
                <a:gd name="T2" fmla="*/ 3959 w 3959"/>
                <a:gd name="T3" fmla="*/ 3436 h 3436"/>
                <a:gd name="T4" fmla="*/ 1984 w 3959"/>
                <a:gd name="T5" fmla="*/ 0 h 3436"/>
                <a:gd name="T6" fmla="*/ 0 w 3959"/>
                <a:gd name="T7" fmla="*/ 3436 h 3436"/>
              </a:gdLst>
              <a:ahLst/>
              <a:cxnLst>
                <a:cxn ang="0">
                  <a:pos x="T0" y="T1"/>
                </a:cxn>
                <a:cxn ang="0">
                  <a:pos x="T2" y="T3"/>
                </a:cxn>
                <a:cxn ang="0">
                  <a:pos x="T4" y="T5"/>
                </a:cxn>
                <a:cxn ang="0">
                  <a:pos x="T6" y="T7"/>
                </a:cxn>
              </a:cxnLst>
              <a:rect l="0" t="0" r="r" b="b"/>
              <a:pathLst>
                <a:path w="3959" h="3436">
                  <a:moveTo>
                    <a:pt x="0" y="3436"/>
                  </a:moveTo>
                  <a:lnTo>
                    <a:pt x="3959" y="3436"/>
                  </a:lnTo>
                  <a:lnTo>
                    <a:pt x="1984" y="0"/>
                  </a:lnTo>
                  <a:lnTo>
                    <a:pt x="0" y="3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66F95119-5A9A-4E22-99FE-EDCD6D3D0423}"/>
                </a:ext>
              </a:extLst>
            </p:cNvPr>
            <p:cNvSpPr>
              <a:spLocks/>
            </p:cNvSpPr>
            <p:nvPr userDrawn="1"/>
          </p:nvSpPr>
          <p:spPr bwMode="auto">
            <a:xfrm>
              <a:off x="1841" y="-474"/>
              <a:ext cx="3008" cy="3568"/>
            </a:xfrm>
            <a:custGeom>
              <a:avLst/>
              <a:gdLst>
                <a:gd name="T0" fmla="*/ 3008 w 3008"/>
                <a:gd name="T1" fmla="*/ 0 h 3568"/>
                <a:gd name="T2" fmla="*/ 2971 w 3008"/>
                <a:gd name="T3" fmla="*/ 0 h 3568"/>
                <a:gd name="T4" fmla="*/ 948 w 3008"/>
                <a:gd name="T5" fmla="*/ 3503 h 3568"/>
                <a:gd name="T6" fmla="*/ 0 w 3008"/>
                <a:gd name="T7" fmla="*/ 1851 h 3568"/>
                <a:gd name="T8" fmla="*/ 0 w 3008"/>
                <a:gd name="T9" fmla="*/ 1918 h 3568"/>
                <a:gd name="T10" fmla="*/ 948 w 3008"/>
                <a:gd name="T11" fmla="*/ 3568 h 3568"/>
                <a:gd name="T12" fmla="*/ 3008 w 3008"/>
                <a:gd name="T13" fmla="*/ 0 h 3568"/>
              </a:gdLst>
              <a:ahLst/>
              <a:cxnLst>
                <a:cxn ang="0">
                  <a:pos x="T0" y="T1"/>
                </a:cxn>
                <a:cxn ang="0">
                  <a:pos x="T2" y="T3"/>
                </a:cxn>
                <a:cxn ang="0">
                  <a:pos x="T4" y="T5"/>
                </a:cxn>
                <a:cxn ang="0">
                  <a:pos x="T6" y="T7"/>
                </a:cxn>
                <a:cxn ang="0">
                  <a:pos x="T8" y="T9"/>
                </a:cxn>
                <a:cxn ang="0">
                  <a:pos x="T10" y="T11"/>
                </a:cxn>
                <a:cxn ang="0">
                  <a:pos x="T12" y="T13"/>
                </a:cxn>
              </a:cxnLst>
              <a:rect l="0" t="0" r="r" b="b"/>
              <a:pathLst>
                <a:path w="3008" h="3568">
                  <a:moveTo>
                    <a:pt x="3008" y="0"/>
                  </a:moveTo>
                  <a:lnTo>
                    <a:pt x="2971" y="0"/>
                  </a:lnTo>
                  <a:lnTo>
                    <a:pt x="948" y="3503"/>
                  </a:lnTo>
                  <a:lnTo>
                    <a:pt x="0" y="1851"/>
                  </a:lnTo>
                  <a:lnTo>
                    <a:pt x="0" y="1918"/>
                  </a:lnTo>
                  <a:lnTo>
                    <a:pt x="948" y="3568"/>
                  </a:lnTo>
                  <a:lnTo>
                    <a:pt x="300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 name="Footer/CRICOS">
            <a:extLst>
              <a:ext uri="{FF2B5EF4-FFF2-40B4-BE49-F238E27FC236}">
                <a16:creationId xmlns:a16="http://schemas.microsoft.com/office/drawing/2014/main" id="{44FC142B-F28E-4B8F-A1B4-195D3067762F}"/>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251806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1539675" y="1388347"/>
            <a:ext cx="4284000" cy="1440000"/>
          </a:xfrm>
        </p:spPr>
        <p:txBody>
          <a:bodyPr anchor="t"/>
          <a:lstStyle>
            <a:lvl1pPr algn="l">
              <a:lnSpc>
                <a:spcPct val="100000"/>
              </a:lnSpc>
              <a:defRPr sz="2800" b="0">
                <a:solidFill>
                  <a:schemeClr val="bg1"/>
                </a:solidFill>
              </a:defRPr>
            </a:lvl1pPr>
          </a:lstStyle>
          <a:p>
            <a:r>
              <a:rPr lang="en-US" dirty="0"/>
              <a:t>Section break heading</a:t>
            </a:r>
            <a:endParaRPr lang="en-GB" dirty="0"/>
          </a:p>
        </p:txBody>
      </p:sp>
      <p:pic>
        <p:nvPicPr>
          <p:cNvPr id="6" name="Graphic">
            <a:extLst>
              <a:ext uri="{FF2B5EF4-FFF2-40B4-BE49-F238E27FC236}">
                <a16:creationId xmlns:a16="http://schemas.microsoft.com/office/drawing/2014/main" id="{0D830547-121B-4927-BA40-33443559D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071" y="748014"/>
            <a:ext cx="6524625" cy="4343400"/>
          </a:xfrm>
          <a:prstGeom prst="rect">
            <a:avLst/>
          </a:prstGeom>
        </p:spPr>
      </p:pic>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96277" y="3726415"/>
            <a:ext cx="1177419" cy="1175685"/>
          </a:xfrm>
          <a:prstGeom prst="rect">
            <a:avLst/>
          </a:prstGeom>
        </p:spPr>
      </p:pic>
      <p:sp>
        <p:nvSpPr>
          <p:cNvPr id="7" name="Footer/CRICOS">
            <a:extLst>
              <a:ext uri="{FF2B5EF4-FFF2-40B4-BE49-F238E27FC236}">
                <a16:creationId xmlns:a16="http://schemas.microsoft.com/office/drawing/2014/main" id="{BDF2D210-E1F9-4FD6-9A0A-9C12F64DBB93}"/>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CRICOS Provider Code: 00113B</a:t>
            </a:r>
            <a:endParaRPr lang="en-GB" dirty="0"/>
          </a:p>
        </p:txBody>
      </p:sp>
    </p:spTree>
    <p:extLst>
      <p:ext uri="{BB962C8B-B14F-4D97-AF65-F5344CB8AC3E}">
        <p14:creationId xmlns:p14="http://schemas.microsoft.com/office/powerpoint/2010/main" val="178161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a:extLst>
              <a:ext uri="{FF2B5EF4-FFF2-40B4-BE49-F238E27FC236}">
                <a16:creationId xmlns:a16="http://schemas.microsoft.com/office/drawing/2014/main" id="{537A22D8-A6D3-40C1-BC13-C19EA24C33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5916" y="0"/>
            <a:ext cx="7685813" cy="6858000"/>
          </a:xfrm>
          <a:prstGeom prst="rect">
            <a:avLst/>
          </a:prstGeom>
        </p:spPr>
      </p:pic>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795093" y="1244654"/>
            <a:ext cx="4284000" cy="1440000"/>
          </a:xfrm>
        </p:spPr>
        <p:txBody>
          <a:bodyPr anchor="t"/>
          <a:lstStyle>
            <a:lvl1pPr algn="l">
              <a:lnSpc>
                <a:spcPct val="100000"/>
              </a:lnSpc>
              <a:defRPr sz="2800" b="0">
                <a:solidFill>
                  <a:schemeClr val="bg1"/>
                </a:solidFill>
              </a:defRPr>
            </a:lvl1pPr>
          </a:lstStyle>
          <a:p>
            <a:r>
              <a:rPr lang="en-US" dirty="0"/>
              <a:t>Section break heading</a:t>
            </a:r>
            <a:endParaRPr lang="en-GB" dirty="0"/>
          </a:p>
        </p:txBody>
      </p:sp>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665" y="5268541"/>
            <a:ext cx="1177419" cy="1175685"/>
          </a:xfrm>
          <a:prstGeom prst="rect">
            <a:avLst/>
          </a:prstGeom>
        </p:spPr>
      </p:pic>
      <p:sp>
        <p:nvSpPr>
          <p:cNvPr id="7" name="Footer/CRICOS">
            <a:extLst>
              <a:ext uri="{FF2B5EF4-FFF2-40B4-BE49-F238E27FC236}">
                <a16:creationId xmlns:a16="http://schemas.microsoft.com/office/drawing/2014/main" id="{65813DF2-1313-4E0F-A2E8-9C2A244FEBA2}"/>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CRICOS Provider Code: 00113B</a:t>
            </a:r>
            <a:endParaRPr lang="en-GB" dirty="0"/>
          </a:p>
        </p:txBody>
      </p:sp>
    </p:spTree>
    <p:extLst>
      <p:ext uri="{BB962C8B-B14F-4D97-AF65-F5344CB8AC3E}">
        <p14:creationId xmlns:p14="http://schemas.microsoft.com/office/powerpoint/2010/main" val="168488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C">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912660" y="1244654"/>
            <a:ext cx="4284000" cy="1944000"/>
          </a:xfrm>
        </p:spPr>
        <p:txBody>
          <a:bodyPr anchor="t"/>
          <a:lstStyle>
            <a:lvl1pPr algn="l">
              <a:lnSpc>
                <a:spcPct val="100000"/>
              </a:lnSpc>
              <a:defRPr sz="3600" b="0">
                <a:solidFill>
                  <a:schemeClr val="bg1"/>
                </a:solidFill>
              </a:defRPr>
            </a:lvl1pPr>
          </a:lstStyle>
          <a:p>
            <a:r>
              <a:rPr lang="en-US" dirty="0"/>
              <a:t>Section break heading</a:t>
            </a:r>
            <a:endParaRPr lang="en-GB" dirty="0"/>
          </a:p>
        </p:txBody>
      </p:sp>
      <p:grpSp>
        <p:nvGrpSpPr>
          <p:cNvPr id="6" name="Graphic">
            <a:extLst>
              <a:ext uri="{FF2B5EF4-FFF2-40B4-BE49-F238E27FC236}">
                <a16:creationId xmlns:a16="http://schemas.microsoft.com/office/drawing/2014/main" id="{C8F76553-1AF4-4347-8488-C1B561E66EF2}"/>
              </a:ext>
              <a:ext uri="{C183D7F6-B498-43B3-948B-1728B52AA6E4}">
                <adec:decorative xmlns:adec="http://schemas.microsoft.com/office/drawing/2017/decorative" val="1"/>
              </a:ext>
            </a:extLst>
          </p:cNvPr>
          <p:cNvGrpSpPr>
            <a:grpSpLocks noChangeAspect="1"/>
          </p:cNvGrpSpPr>
          <p:nvPr userDrawn="1"/>
        </p:nvGrpSpPr>
        <p:grpSpPr bwMode="auto">
          <a:xfrm>
            <a:off x="1363662" y="-3175"/>
            <a:ext cx="10828338" cy="6861175"/>
            <a:chOff x="431" y="-1"/>
            <a:chExt cx="6821" cy="4322"/>
          </a:xfrm>
        </p:grpSpPr>
        <p:sp>
          <p:nvSpPr>
            <p:cNvPr id="8" name="Shape">
              <a:extLst>
                <a:ext uri="{FF2B5EF4-FFF2-40B4-BE49-F238E27FC236}">
                  <a16:creationId xmlns:a16="http://schemas.microsoft.com/office/drawing/2014/main" id="{D43CDD48-B735-4C35-963D-0D51CBDE74F4}"/>
                </a:ext>
              </a:extLst>
            </p:cNvPr>
            <p:cNvSpPr>
              <a:spLocks/>
            </p:cNvSpPr>
            <p:nvPr userDrawn="1"/>
          </p:nvSpPr>
          <p:spPr bwMode="auto">
            <a:xfrm>
              <a:off x="431" y="-1"/>
              <a:ext cx="5142" cy="4322"/>
            </a:xfrm>
            <a:custGeom>
              <a:avLst/>
              <a:gdLst>
                <a:gd name="T0" fmla="*/ 5142 w 5142"/>
                <a:gd name="T1" fmla="*/ 1411 h 4322"/>
                <a:gd name="T2" fmla="*/ 2707 w 5142"/>
                <a:gd name="T3" fmla="*/ 0 h 4322"/>
                <a:gd name="T4" fmla="*/ 2635 w 5142"/>
                <a:gd name="T5" fmla="*/ 0 h 4322"/>
                <a:gd name="T6" fmla="*/ 5070 w 5142"/>
                <a:gd name="T7" fmla="*/ 1411 h 4322"/>
                <a:gd name="T8" fmla="*/ 0 w 5142"/>
                <a:gd name="T9" fmla="*/ 4322 h 4322"/>
                <a:gd name="T10" fmla="*/ 73 w 5142"/>
                <a:gd name="T11" fmla="*/ 4322 h 4322"/>
                <a:gd name="T12" fmla="*/ 5115 w 5142"/>
                <a:gd name="T13" fmla="*/ 1426 h 4322"/>
                <a:gd name="T14" fmla="*/ 5142 w 5142"/>
                <a:gd name="T15" fmla="*/ 1411 h 4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2" h="4322">
                  <a:moveTo>
                    <a:pt x="5142" y="1411"/>
                  </a:moveTo>
                  <a:lnTo>
                    <a:pt x="2707" y="0"/>
                  </a:lnTo>
                  <a:lnTo>
                    <a:pt x="2635" y="0"/>
                  </a:lnTo>
                  <a:lnTo>
                    <a:pt x="5070" y="1411"/>
                  </a:lnTo>
                  <a:lnTo>
                    <a:pt x="0" y="4322"/>
                  </a:lnTo>
                  <a:lnTo>
                    <a:pt x="73" y="4322"/>
                  </a:lnTo>
                  <a:lnTo>
                    <a:pt x="5115" y="1426"/>
                  </a:lnTo>
                  <a:lnTo>
                    <a:pt x="5142" y="14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Shape">
              <a:extLst>
                <a:ext uri="{FF2B5EF4-FFF2-40B4-BE49-F238E27FC236}">
                  <a16:creationId xmlns:a16="http://schemas.microsoft.com/office/drawing/2014/main" id="{4D92C4ED-F902-469C-8F68-6CF9C5D9F1B0}"/>
                </a:ext>
              </a:extLst>
            </p:cNvPr>
            <p:cNvSpPr>
              <a:spLocks/>
            </p:cNvSpPr>
            <p:nvPr userDrawn="1"/>
          </p:nvSpPr>
          <p:spPr bwMode="auto">
            <a:xfrm>
              <a:off x="4147" y="-1"/>
              <a:ext cx="3105" cy="2106"/>
            </a:xfrm>
            <a:custGeom>
              <a:avLst/>
              <a:gdLst>
                <a:gd name="T0" fmla="*/ 72 w 3105"/>
                <a:gd name="T1" fmla="*/ 306 h 2106"/>
                <a:gd name="T2" fmla="*/ 603 w 3105"/>
                <a:gd name="T3" fmla="*/ 0 h 2106"/>
                <a:gd name="T4" fmla="*/ 531 w 3105"/>
                <a:gd name="T5" fmla="*/ 0 h 2106"/>
                <a:gd name="T6" fmla="*/ 27 w 3105"/>
                <a:gd name="T7" fmla="*/ 291 h 2106"/>
                <a:gd name="T8" fmla="*/ 0 w 3105"/>
                <a:gd name="T9" fmla="*/ 306 h 2106"/>
                <a:gd name="T10" fmla="*/ 3105 w 3105"/>
                <a:gd name="T11" fmla="*/ 2106 h 2106"/>
                <a:gd name="T12" fmla="*/ 3105 w 3105"/>
                <a:gd name="T13" fmla="*/ 2064 h 2106"/>
                <a:gd name="T14" fmla="*/ 72 w 3105"/>
                <a:gd name="T15" fmla="*/ 306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5" h="2106">
                  <a:moveTo>
                    <a:pt x="72" y="306"/>
                  </a:moveTo>
                  <a:lnTo>
                    <a:pt x="603" y="0"/>
                  </a:lnTo>
                  <a:lnTo>
                    <a:pt x="531" y="0"/>
                  </a:lnTo>
                  <a:lnTo>
                    <a:pt x="27" y="291"/>
                  </a:lnTo>
                  <a:lnTo>
                    <a:pt x="0" y="306"/>
                  </a:lnTo>
                  <a:lnTo>
                    <a:pt x="3105" y="2106"/>
                  </a:lnTo>
                  <a:lnTo>
                    <a:pt x="3105" y="2064"/>
                  </a:lnTo>
                  <a:lnTo>
                    <a:pt x="72" y="3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665" y="5268541"/>
            <a:ext cx="1177419" cy="1175685"/>
          </a:xfrm>
          <a:prstGeom prst="rect">
            <a:avLst/>
          </a:prstGeom>
        </p:spPr>
      </p:pic>
      <p:sp>
        <p:nvSpPr>
          <p:cNvPr id="16" name="Footer/CRICOS">
            <a:extLst>
              <a:ext uri="{FF2B5EF4-FFF2-40B4-BE49-F238E27FC236}">
                <a16:creationId xmlns:a16="http://schemas.microsoft.com/office/drawing/2014/main" id="{76F6FAF9-3DEF-4AC0-A3DD-B9DB37BA5BA9}"/>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330543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A - With Heading over two line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0" name="Slide Number">
            <a:extLst>
              <a:ext uri="{FF2B5EF4-FFF2-40B4-BE49-F238E27FC236}">
                <a16:creationId xmlns:a16="http://schemas.microsoft.com/office/drawing/2014/main" id="{A669E11A-5375-4CDA-AE5F-73599D65D32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343AF9C5-02E3-478B-8FF1-765887282F3E}"/>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C21CF60B-CC84-48CA-8A79-12A6E322A119}"/>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86981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 - One line heading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0" name="Slide Number">
            <a:extLst>
              <a:ext uri="{FF2B5EF4-FFF2-40B4-BE49-F238E27FC236}">
                <a16:creationId xmlns:a16="http://schemas.microsoft.com/office/drawing/2014/main" id="{FE431B96-D9B2-471C-94EA-209D0EFBF481}"/>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32F89E9A-A860-4407-B867-4F34B84472C5}"/>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5DF69438-3CFF-464B-B170-B87FF1D01FFC}"/>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43467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pic>
        <p:nvPicPr>
          <p:cNvPr id="7" name="Display shape">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840" y="495300"/>
            <a:ext cx="183592" cy="208401"/>
          </a:xfrm>
          <a:prstGeom prst="rect">
            <a:avLst/>
          </a:prstGeom>
        </p:spPr>
      </p:pic>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18" name="Subheading" descr="Text Box">
            <a:extLst>
              <a:ext uri="{FF2B5EF4-FFF2-40B4-BE49-F238E27FC236}">
                <a16:creationId xmlns:a16="http://schemas.microsoft.com/office/drawing/2014/main" id="{34CDAE80-AB5A-4029-BEC3-52CCB483A030}"/>
              </a:ext>
            </a:extLst>
          </p:cNvPr>
          <p:cNvSpPr>
            <a:spLocks noGrp="1"/>
          </p:cNvSpPr>
          <p:nvPr>
            <p:ph type="body" sz="quarter" idx="15" hasCustomPrompt="1"/>
          </p:nvPr>
        </p:nvSpPr>
        <p:spPr>
          <a:xfrm>
            <a:off x="0" y="830490"/>
            <a:ext cx="9913620" cy="490960"/>
          </a:xfrm>
          <a:custGeom>
            <a:avLst/>
            <a:gdLst>
              <a:gd name="connsiteX0" fmla="*/ 0 w 9913620"/>
              <a:gd name="connsiteY0" fmla="*/ 0 h 490960"/>
              <a:gd name="connsiteX1" fmla="*/ 4271 w 9913620"/>
              <a:gd name="connsiteY1" fmla="*/ 0 h 490960"/>
              <a:gd name="connsiteX2" fmla="*/ 9671413 w 9913620"/>
              <a:gd name="connsiteY2" fmla="*/ 0 h 490960"/>
              <a:gd name="connsiteX3" fmla="*/ 9913620 w 9913620"/>
              <a:gd name="connsiteY3" fmla="*/ 245480 h 490960"/>
              <a:gd name="connsiteX4" fmla="*/ 9671413 w 9913620"/>
              <a:gd name="connsiteY4" fmla="*/ 490960 h 490960"/>
              <a:gd name="connsiteX5" fmla="*/ 393261 w 9913620"/>
              <a:gd name="connsiteY5" fmla="*/ 490960 h 490960"/>
              <a:gd name="connsiteX6" fmla="*/ 0 w 9913620"/>
              <a:gd name="connsiteY6" fmla="*/ 490960 h 49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3620" h="490960">
                <a:moveTo>
                  <a:pt x="0" y="0"/>
                </a:moveTo>
                <a:lnTo>
                  <a:pt x="4271" y="0"/>
                </a:lnTo>
                <a:cubicBezTo>
                  <a:pt x="901222" y="0"/>
                  <a:pt x="3293093" y="0"/>
                  <a:pt x="9671413" y="0"/>
                </a:cubicBezTo>
                <a:cubicBezTo>
                  <a:pt x="9806490" y="0"/>
                  <a:pt x="9913620" y="110938"/>
                  <a:pt x="9913620" y="245480"/>
                </a:cubicBezTo>
                <a:cubicBezTo>
                  <a:pt x="9913620" y="380022"/>
                  <a:pt x="9806490" y="490960"/>
                  <a:pt x="9671413" y="490960"/>
                </a:cubicBezTo>
                <a:cubicBezTo>
                  <a:pt x="9671413" y="490960"/>
                  <a:pt x="9671413" y="490960"/>
                  <a:pt x="393261" y="490960"/>
                </a:cubicBezTo>
                <a:lnTo>
                  <a:pt x="0" y="490960"/>
                </a:lnTo>
                <a:close/>
              </a:path>
            </a:pathLst>
          </a:custGeom>
          <a:solidFill>
            <a:schemeClr val="accent6"/>
          </a:solidFill>
        </p:spPr>
        <p:txBody>
          <a:bodyPr wrap="square" lIns="864000" tIns="72000" rIns="3600000" anchor="ctr" anchorCtr="0">
            <a:noAutofit/>
          </a:bodyPr>
          <a:lstStyle>
            <a:lvl1pPr>
              <a:lnSpc>
                <a:spcPct val="100000"/>
              </a:lnSpc>
              <a:spcBef>
                <a:spcPts val="600"/>
              </a:spcBef>
              <a:spcAft>
                <a:spcPts val="0"/>
              </a:spcAft>
              <a:buFont typeface="Arial" panose="020B0604020202020204" pitchFamily="34" charset="0"/>
              <a:buNone/>
              <a:defRPr sz="1150"/>
            </a:lvl1pPr>
            <a:lvl2pPr>
              <a:buFont typeface="Arial" panose="020B0604020202020204" pitchFamily="34" charset="0"/>
              <a:buNone/>
              <a:defRPr sz="1300"/>
            </a:lvl2pPr>
            <a:lvl3pPr>
              <a:buNone/>
              <a:defRPr sz="1600"/>
            </a:lvl3pPr>
            <a:lvl4pPr marL="0" indent="0">
              <a:buNone/>
              <a:defRPr sz="1300"/>
            </a:lvl4pPr>
            <a:lvl5pPr marL="0">
              <a:buFont typeface="Arial" panose="020B0604020202020204" pitchFamily="34" charset="0"/>
              <a:buNone/>
              <a:defRPr sz="1300"/>
            </a:lvl5pPr>
            <a:lvl6pPr>
              <a:buFont typeface="Arial" panose="020B0604020202020204" pitchFamily="34" charset="0"/>
              <a:buNone/>
              <a:defRPr sz="1300"/>
            </a:lvl6pPr>
            <a:lvl7pPr>
              <a:buFont typeface="Arial" panose="020B0604020202020204" pitchFamily="34" charset="0"/>
              <a:buNone/>
              <a:defRPr sz="1300"/>
            </a:lvl7pPr>
            <a:lvl8pPr>
              <a:buFont typeface="Arial" panose="020B0604020202020204" pitchFamily="34" charset="0"/>
              <a:buNone/>
              <a:defRPr sz="1300"/>
            </a:lvl8pPr>
            <a:lvl9pPr>
              <a:buFont typeface="Arial" panose="020B0604020202020204" pitchFamily="34" charset="0"/>
              <a:buNone/>
              <a:defRPr sz="13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a:extLst>
              <a:ext uri="{FF2B5EF4-FFF2-40B4-BE49-F238E27FC236}">
                <a16:creationId xmlns:a16="http://schemas.microsoft.com/office/drawing/2014/main" id="{2D90F210-6C5D-4952-AC8F-B85FD4D76A2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58423D09-AE22-47A4-B7C5-0786760BF49D}"/>
              </a:ext>
            </a:extLst>
          </p:cNvPr>
          <p:cNvSpPr>
            <a:spLocks noGrp="1"/>
          </p:cNvSpPr>
          <p:nvPr>
            <p:ph type="dt" sz="half" idx="16"/>
          </p:nvPr>
        </p:nvSpPr>
        <p:spPr/>
        <p:txBody>
          <a:bodyPr/>
          <a:lstStyle/>
          <a:p>
            <a:endParaRPr lang="en-GB" dirty="0"/>
          </a:p>
        </p:txBody>
      </p:sp>
      <p:sp>
        <p:nvSpPr>
          <p:cNvPr id="4" name="Footer/CRICOS">
            <a:extLst>
              <a:ext uri="{FF2B5EF4-FFF2-40B4-BE49-F238E27FC236}">
                <a16:creationId xmlns:a16="http://schemas.microsoft.com/office/drawing/2014/main" id="{2263AB1F-7162-4AFC-BCDC-8563F9A1727E}"/>
              </a:ext>
            </a:extLst>
          </p:cNvPr>
          <p:cNvSpPr>
            <a:spLocks noGrp="1"/>
          </p:cNvSpPr>
          <p:nvPr>
            <p:ph type="ftr" sz="quarter" idx="17"/>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83970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 name="Header Graphic">
            <a:extLst>
              <a:ext uri="{FF2B5EF4-FFF2-40B4-BE49-F238E27FC236}">
                <a16:creationId xmlns:a16="http://schemas.microsoft.com/office/drawing/2014/main" id="{F38BAA88-51D2-427C-8DC5-F9FC824D7EE5}"/>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2" name="Shapes">
              <a:extLst>
                <a:ext uri="{FF2B5EF4-FFF2-40B4-BE49-F238E27FC236}">
                  <a16:creationId xmlns:a16="http://schemas.microsoft.com/office/drawing/2014/main" id="{EC5AF4F5-AFC0-4BA3-8C06-A508B375D774}"/>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Shapes">
              <a:extLst>
                <a:ext uri="{FF2B5EF4-FFF2-40B4-BE49-F238E27FC236}">
                  <a16:creationId xmlns:a16="http://schemas.microsoft.com/office/drawing/2014/main" id="{9816E3B1-561B-4AAB-B59B-544C0567B74C}"/>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1D09E9B0-CEBB-4940-A212-9C872E25378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29296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72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ull-out quote text" descr="Pull-Out Quote Shape">
            <a:extLst>
              <a:ext uri="{FF2B5EF4-FFF2-40B4-BE49-F238E27FC236}">
                <a16:creationId xmlns:a16="http://schemas.microsoft.com/office/drawing/2014/main" id="{A40155D9-57D6-423E-967D-589CAB195AEE}"/>
              </a:ext>
            </a:extLst>
          </p:cNvPr>
          <p:cNvSpPr>
            <a:spLocks noGrp="1"/>
          </p:cNvSpPr>
          <p:nvPr>
            <p:ph type="body" sz="quarter" idx="15" hasCustomPrompt="1"/>
          </p:nvPr>
        </p:nvSpPr>
        <p:spPr>
          <a:xfrm>
            <a:off x="8188452" y="3194495"/>
            <a:ext cx="4003548" cy="3663506"/>
          </a:xfrm>
          <a:custGeom>
            <a:avLst/>
            <a:gdLst>
              <a:gd name="connsiteX0" fmla="*/ 4003548 w 4003548"/>
              <a:gd name="connsiteY0" fmla="*/ 0 h 3663506"/>
              <a:gd name="connsiteX1" fmla="*/ 4003548 w 4003548"/>
              <a:gd name="connsiteY1" fmla="*/ 3663506 h 3663506"/>
              <a:gd name="connsiteX2" fmla="*/ 2355056 w 4003548"/>
              <a:gd name="connsiteY2" fmla="*/ 3663506 h 3663506"/>
              <a:gd name="connsiteX3" fmla="*/ 0 w 4003548"/>
              <a:gd name="connsiteY3" fmla="*/ 2298764 h 3663506"/>
            </a:gdLst>
            <a:ahLst/>
            <a:cxnLst>
              <a:cxn ang="0">
                <a:pos x="connsiteX0" y="connsiteY0"/>
              </a:cxn>
              <a:cxn ang="0">
                <a:pos x="connsiteX1" y="connsiteY1"/>
              </a:cxn>
              <a:cxn ang="0">
                <a:pos x="connsiteX2" y="connsiteY2"/>
              </a:cxn>
              <a:cxn ang="0">
                <a:pos x="connsiteX3" y="connsiteY3"/>
              </a:cxn>
            </a:cxnLst>
            <a:rect l="l" t="t" r="r" b="b"/>
            <a:pathLst>
              <a:path w="4003548" h="3663506">
                <a:moveTo>
                  <a:pt x="4003548" y="0"/>
                </a:moveTo>
                <a:lnTo>
                  <a:pt x="4003548" y="3663506"/>
                </a:lnTo>
                <a:lnTo>
                  <a:pt x="2355056" y="3663506"/>
                </a:lnTo>
                <a:lnTo>
                  <a:pt x="0" y="2298764"/>
                </a:lnTo>
                <a:close/>
              </a:path>
            </a:pathLst>
          </a:custGeom>
          <a:solidFill>
            <a:schemeClr val="accent5"/>
          </a:solidFill>
        </p:spPr>
        <p:txBody>
          <a:bodyPr wrap="square" lIns="1512000" tIns="1944000" rIns="648000" anchor="t" anchorCtr="0">
            <a:noAutofit/>
          </a:bodyPr>
          <a:lstStyle>
            <a:lvl1pPr>
              <a:lnSpc>
                <a:spcPct val="100000"/>
              </a:lnSpc>
              <a:spcBef>
                <a:spcPts val="600"/>
              </a:spcBef>
              <a:spcAft>
                <a:spcPts val="0"/>
              </a:spcAft>
              <a:buFont typeface="Arial" panose="020B0604020202020204" pitchFamily="34" charset="0"/>
              <a:buNone/>
              <a:defRPr sz="1650">
                <a:solidFill>
                  <a:schemeClr val="bg1"/>
                </a:solidFill>
              </a:defRPr>
            </a:lvl1pPr>
            <a:lvl2pPr>
              <a:buFont typeface="Arial" panose="020B0604020202020204" pitchFamily="34" charset="0"/>
              <a:buNone/>
              <a:defRPr sz="1650">
                <a:solidFill>
                  <a:schemeClr val="bg1"/>
                </a:solidFill>
              </a:defRPr>
            </a:lvl2pPr>
            <a:lvl3pPr>
              <a:buNone/>
              <a:defRPr sz="1650">
                <a:solidFill>
                  <a:schemeClr val="bg1"/>
                </a:solidFill>
              </a:defRPr>
            </a:lvl3pPr>
            <a:lvl4pPr marL="0" indent="0">
              <a:buNone/>
              <a:defRPr sz="1650">
                <a:solidFill>
                  <a:schemeClr val="bg1"/>
                </a:solidFill>
              </a:defRPr>
            </a:lvl4pPr>
            <a:lvl5pPr marL="0">
              <a:buFont typeface="Arial" panose="020B0604020202020204" pitchFamily="34" charset="0"/>
              <a:buNone/>
              <a:defRPr sz="1650">
                <a:solidFill>
                  <a:schemeClr val="bg1"/>
                </a:solidFill>
              </a:defRPr>
            </a:lvl5pPr>
            <a:lvl6pPr>
              <a:buFont typeface="Arial" panose="020B0604020202020204" pitchFamily="34" charset="0"/>
              <a:buNone/>
              <a:defRPr sz="1650">
                <a:solidFill>
                  <a:schemeClr val="bg1"/>
                </a:solidFill>
              </a:defRPr>
            </a:lvl6pPr>
            <a:lvl7pPr>
              <a:buFont typeface="Arial" panose="020B0604020202020204" pitchFamily="34" charset="0"/>
              <a:buNone/>
              <a:defRPr sz="1650">
                <a:solidFill>
                  <a:schemeClr val="bg1"/>
                </a:solidFill>
              </a:defRPr>
            </a:lvl7pPr>
            <a:lvl8pPr>
              <a:buFont typeface="Arial" panose="020B0604020202020204" pitchFamily="34" charset="0"/>
              <a:buNone/>
              <a:defRPr sz="1650">
                <a:solidFill>
                  <a:schemeClr val="bg1"/>
                </a:solidFill>
              </a:defRPr>
            </a:lvl8pPr>
            <a:lvl9pPr>
              <a:buFont typeface="Arial" panose="020B0604020202020204" pitchFamily="34" charset="0"/>
              <a:buNone/>
              <a:defRPr sz="1650">
                <a:solidFill>
                  <a:schemeClr val="bg1"/>
                </a:solidFill>
              </a:defRPr>
            </a:lvl9pPr>
          </a:lstStyle>
          <a:p>
            <a:pPr lvl="0"/>
            <a:r>
              <a:rPr lang="en-US" dirty="0"/>
              <a:t>Pull quote here can go over up to three lines of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grpSp>
        <p:nvGrpSpPr>
          <p:cNvPr id="11" name="Header Graphic">
            <a:extLst>
              <a:ext uri="{FF2B5EF4-FFF2-40B4-BE49-F238E27FC236}">
                <a16:creationId xmlns:a16="http://schemas.microsoft.com/office/drawing/2014/main" id="{8F3B1DAF-D767-4A5D-8FBC-8ED18AC5E0B2}"/>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s">
              <a:extLst>
                <a:ext uri="{FF2B5EF4-FFF2-40B4-BE49-F238E27FC236}">
                  <a16:creationId xmlns:a16="http://schemas.microsoft.com/office/drawing/2014/main" id="{6B13E6C3-6E3F-4ED3-82EE-A6E99E412C1B}"/>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s">
              <a:extLst>
                <a:ext uri="{FF2B5EF4-FFF2-40B4-BE49-F238E27FC236}">
                  <a16:creationId xmlns:a16="http://schemas.microsoft.com/office/drawing/2014/main" id="{070CE4B3-322B-4955-B3E2-A22E04FD81D7}"/>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Slide Number">
            <a:extLst>
              <a:ext uri="{FF2B5EF4-FFF2-40B4-BE49-F238E27FC236}">
                <a16:creationId xmlns:a16="http://schemas.microsoft.com/office/drawing/2014/main" id="{98C4CEB6-A2C0-4B19-8A79-52EF0387C0BB}"/>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A50931F4-44DE-47DF-A652-23A0EF2FD3C1}"/>
              </a:ext>
            </a:extLst>
          </p:cNvPr>
          <p:cNvSpPr>
            <a:spLocks noGrp="1"/>
          </p:cNvSpPr>
          <p:nvPr>
            <p:ph type="dt" sz="half" idx="16"/>
          </p:nvPr>
        </p:nvSpPr>
        <p:spPr/>
        <p:txBody>
          <a:bodyPr/>
          <a:lstStyle/>
          <a:p>
            <a:endParaRPr lang="en-GB" dirty="0"/>
          </a:p>
        </p:txBody>
      </p:sp>
    </p:spTree>
    <p:extLst>
      <p:ext uri="{BB962C8B-B14F-4D97-AF65-F5344CB8AC3E}">
        <p14:creationId xmlns:p14="http://schemas.microsoft.com/office/powerpoint/2010/main" val="60195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278670"/>
            <a:ext cx="8496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Header Graphic">
            <a:extLst>
              <a:ext uri="{FF2B5EF4-FFF2-40B4-BE49-F238E27FC236}">
                <a16:creationId xmlns:a16="http://schemas.microsoft.com/office/drawing/2014/main" id="{8515E671-E538-4CCB-8E7C-A93467ED956C}"/>
              </a:ext>
              <a:ext uri="{C183D7F6-B498-43B3-948B-1728B52AA6E4}">
                <adec:decorative xmlns:adec="http://schemas.microsoft.com/office/drawing/2017/decorative" val="1"/>
              </a:ext>
            </a:extLst>
          </p:cNvPr>
          <p:cNvSpPr>
            <a:spLocks/>
          </p:cNvSpPr>
          <p:nvPr userDrawn="1"/>
        </p:nvSpPr>
        <p:spPr bwMode="auto">
          <a:xfrm>
            <a:off x="3175" y="0"/>
            <a:ext cx="10177145" cy="901101"/>
          </a:xfrm>
          <a:custGeom>
            <a:avLst/>
            <a:gdLst>
              <a:gd name="T0" fmla="*/ 4275 w 4275"/>
              <a:gd name="T1" fmla="*/ 0 h 376"/>
              <a:gd name="T2" fmla="*/ 4275 w 4275"/>
              <a:gd name="T3" fmla="*/ 0 h 376"/>
              <a:gd name="T4" fmla="*/ 4259 w 4275"/>
              <a:gd name="T5" fmla="*/ 0 h 376"/>
              <a:gd name="T6" fmla="*/ 4259 w 4275"/>
              <a:gd name="T7" fmla="*/ 0 h 376"/>
              <a:gd name="T8" fmla="*/ 3899 w 4275"/>
              <a:gd name="T9" fmla="*/ 360 h 376"/>
              <a:gd name="T10" fmla="*/ 0 w 4275"/>
              <a:gd name="T11" fmla="*/ 360 h 376"/>
              <a:gd name="T12" fmla="*/ 0 w 4275"/>
              <a:gd name="T13" fmla="*/ 376 h 376"/>
              <a:gd name="T14" fmla="*/ 3899 w 4275"/>
              <a:gd name="T15" fmla="*/ 376 h 376"/>
              <a:gd name="T16" fmla="*/ 4275 w 4275"/>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5" h="376">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Slide Number">
            <a:extLst>
              <a:ext uri="{FF2B5EF4-FFF2-40B4-BE49-F238E27FC236}">
                <a16:creationId xmlns:a16="http://schemas.microsoft.com/office/drawing/2014/main" id="{A90E8455-9DDE-4AD6-941E-5C300E8AB7B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10978BE7-DA8D-40A5-B831-ADB83E799186}"/>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078B68F8-DD48-42D0-9D57-E9D277EAA005}"/>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684554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8784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descr="Image Placeholder">
            <a:extLst>
              <a:ext uri="{FF2B5EF4-FFF2-40B4-BE49-F238E27FC236}">
                <a16:creationId xmlns:a16="http://schemas.microsoft.com/office/drawing/2014/main" id="{8026A595-6018-4A69-B9E1-3E9FDB7E0E62}"/>
              </a:ext>
            </a:extLst>
          </p:cNvPr>
          <p:cNvSpPr>
            <a:spLocks noGrp="1"/>
          </p:cNvSpPr>
          <p:nvPr>
            <p:ph type="pic" sz="quarter" idx="17" hasCustomPrompt="1"/>
          </p:nvPr>
        </p:nvSpPr>
        <p:spPr>
          <a:xfrm>
            <a:off x="10134600" y="3152775"/>
            <a:ext cx="2059496" cy="3705797"/>
          </a:xfrm>
          <a:custGeom>
            <a:avLst/>
            <a:gdLst>
              <a:gd name="connsiteX0" fmla="*/ 1201198 w 2059496"/>
              <a:gd name="connsiteY0" fmla="*/ 0 h 3705797"/>
              <a:gd name="connsiteX1" fmla="*/ 2059496 w 2059496"/>
              <a:gd name="connsiteY1" fmla="*/ 361379 h 3705797"/>
              <a:gd name="connsiteX2" fmla="*/ 2059496 w 2059496"/>
              <a:gd name="connsiteY2" fmla="*/ 3705797 h 3705797"/>
              <a:gd name="connsiteX3" fmla="*/ 0 w 2059496"/>
              <a:gd name="connsiteY3" fmla="*/ 3705797 h 3705797"/>
              <a:gd name="connsiteX4" fmla="*/ 0 w 2059496"/>
              <a:gd name="connsiteY4" fmla="*/ 1200722 h 3705797"/>
              <a:gd name="connsiteX5" fmla="*/ 1201198 w 2059496"/>
              <a:gd name="connsiteY5" fmla="*/ 0 h 37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496" h="3705797">
                <a:moveTo>
                  <a:pt x="1201198" y="0"/>
                </a:moveTo>
                <a:cubicBezTo>
                  <a:pt x="1537621" y="0"/>
                  <a:pt x="1841564" y="138494"/>
                  <a:pt x="2059496" y="361379"/>
                </a:cubicBezTo>
                <a:lnTo>
                  <a:pt x="2059496" y="3705797"/>
                </a:lnTo>
                <a:lnTo>
                  <a:pt x="0" y="3705797"/>
                </a:lnTo>
                <a:lnTo>
                  <a:pt x="0" y="1200722"/>
                </a:lnTo>
                <a:cubicBezTo>
                  <a:pt x="0" y="537401"/>
                  <a:pt x="537686" y="0"/>
                  <a:pt x="1201198" y="0"/>
                </a:cubicBezTo>
                <a:close/>
              </a:path>
            </a:pathLst>
          </a:custGeom>
          <a:solidFill>
            <a:schemeClr val="bg1">
              <a:lumMod val="75000"/>
            </a:schemeClr>
          </a:solidFill>
        </p:spPr>
        <p:txBody>
          <a:bodyPr wrap="square" lIns="144000" tIns="144000" anchor="ctr" anchorCtr="0">
            <a:noAutofit/>
          </a:bodyPr>
          <a:lstStyle>
            <a:lvl1pPr algn="ctr">
              <a:defRPr sz="1400">
                <a:solidFill>
                  <a:schemeClr val="bg1"/>
                </a:solidFill>
              </a:defRPr>
            </a:lvl1pPr>
          </a:lstStyle>
          <a:p>
            <a:r>
              <a:rPr lang="en-AU" sz="1400" dirty="0"/>
              <a:t>Click Icon to Add Image</a:t>
            </a:r>
            <a:endParaRPr lang="en-AU" dirty="0"/>
          </a:p>
        </p:txBody>
      </p:sp>
      <p:grpSp>
        <p:nvGrpSpPr>
          <p:cNvPr id="12" name="Header Graphic">
            <a:extLst>
              <a:ext uri="{FF2B5EF4-FFF2-40B4-BE49-F238E27FC236}">
                <a16:creationId xmlns:a16="http://schemas.microsoft.com/office/drawing/2014/main" id="{0B804F84-DB0A-4302-89E3-53194147B049}"/>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s">
              <a:extLst>
                <a:ext uri="{FF2B5EF4-FFF2-40B4-BE49-F238E27FC236}">
                  <a16:creationId xmlns:a16="http://schemas.microsoft.com/office/drawing/2014/main" id="{532C909E-A574-466E-8065-CCA0257D659B}"/>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s">
              <a:extLst>
                <a:ext uri="{FF2B5EF4-FFF2-40B4-BE49-F238E27FC236}">
                  <a16:creationId xmlns:a16="http://schemas.microsoft.com/office/drawing/2014/main" id="{692C73D1-A56A-4284-ABFA-938706B7C38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Slide Number">
            <a:extLst>
              <a:ext uri="{FF2B5EF4-FFF2-40B4-BE49-F238E27FC236}">
                <a16:creationId xmlns:a16="http://schemas.microsoft.com/office/drawing/2014/main" id="{E40374F3-9BED-4496-A103-1DED0134EFB4}"/>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91889E45-474A-4367-995B-44A586E8FAA9}"/>
              </a:ext>
            </a:extLst>
          </p:cNvPr>
          <p:cNvSpPr>
            <a:spLocks noGrp="1"/>
          </p:cNvSpPr>
          <p:nvPr>
            <p:ph type="dt" sz="half" idx="18"/>
          </p:nvPr>
        </p:nvSpPr>
        <p:spPr/>
        <p:txBody>
          <a:bodyPr/>
          <a:lstStyle/>
          <a:p>
            <a:endParaRPr lang="en-GB" dirty="0"/>
          </a:p>
        </p:txBody>
      </p:sp>
      <p:sp>
        <p:nvSpPr>
          <p:cNvPr id="4" name="Footer/CRICOS">
            <a:extLst>
              <a:ext uri="{FF2B5EF4-FFF2-40B4-BE49-F238E27FC236}">
                <a16:creationId xmlns:a16="http://schemas.microsoft.com/office/drawing/2014/main" id="{86865381-E7D2-4773-BE6E-223155200587}"/>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7304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Graphic">
            <a:extLst>
              <a:ext uri="{FF2B5EF4-FFF2-40B4-BE49-F238E27FC236}">
                <a16:creationId xmlns:a16="http://schemas.microsoft.com/office/drawing/2014/main" id="{6A9026D8-4650-4F23-9189-95187B759076}"/>
              </a:ext>
              <a:ext uri="{C183D7F6-B498-43B3-948B-1728B52AA6E4}">
                <adec:decorative xmlns:adec="http://schemas.microsoft.com/office/drawing/2017/decorative" val="1"/>
              </a:ext>
            </a:extLst>
          </p:cNvPr>
          <p:cNvSpPr>
            <a:spLocks/>
          </p:cNvSpPr>
          <p:nvPr userDrawn="1"/>
        </p:nvSpPr>
        <p:spPr bwMode="auto">
          <a:xfrm>
            <a:off x="1156121" y="689155"/>
            <a:ext cx="6325057" cy="5345885"/>
          </a:xfrm>
          <a:custGeom>
            <a:avLst/>
            <a:gdLst>
              <a:gd name="T0" fmla="*/ 0 w 2658"/>
              <a:gd name="T1" fmla="*/ 2246 h 2246"/>
              <a:gd name="T2" fmla="*/ 1536 w 2658"/>
              <a:gd name="T3" fmla="*/ 2246 h 2246"/>
              <a:gd name="T4" fmla="*/ 2658 w 2658"/>
              <a:gd name="T5" fmla="*/ 1123 h 2246"/>
              <a:gd name="T6" fmla="*/ 1536 w 2658"/>
              <a:gd name="T7" fmla="*/ 0 h 2246"/>
              <a:gd name="T8" fmla="*/ 0 w 2658"/>
              <a:gd name="T9" fmla="*/ 0 h 2246"/>
              <a:gd name="T10" fmla="*/ 0 w 2658"/>
              <a:gd name="T11" fmla="*/ 2246 h 2246"/>
            </a:gdLst>
            <a:ahLst/>
            <a:cxnLst>
              <a:cxn ang="0">
                <a:pos x="T0" y="T1"/>
              </a:cxn>
              <a:cxn ang="0">
                <a:pos x="T2" y="T3"/>
              </a:cxn>
              <a:cxn ang="0">
                <a:pos x="T4" y="T5"/>
              </a:cxn>
              <a:cxn ang="0">
                <a:pos x="T6" y="T7"/>
              </a:cxn>
              <a:cxn ang="0">
                <a:pos x="T8" y="T9"/>
              </a:cxn>
              <a:cxn ang="0">
                <a:pos x="T10" y="T11"/>
              </a:cxn>
            </a:cxnLst>
            <a:rect l="0" t="0" r="r" b="b"/>
            <a:pathLst>
              <a:path w="2658" h="2246">
                <a:moveTo>
                  <a:pt x="0" y="2246"/>
                </a:moveTo>
                <a:cubicBezTo>
                  <a:pt x="1536" y="2246"/>
                  <a:pt x="1536" y="2246"/>
                  <a:pt x="1536" y="2246"/>
                </a:cubicBezTo>
                <a:cubicBezTo>
                  <a:pt x="2155" y="2246"/>
                  <a:pt x="2658" y="1744"/>
                  <a:pt x="2658" y="1123"/>
                </a:cubicBezTo>
                <a:cubicBezTo>
                  <a:pt x="2658" y="503"/>
                  <a:pt x="2156" y="0"/>
                  <a:pt x="1536" y="0"/>
                </a:cubicBezTo>
                <a:cubicBezTo>
                  <a:pt x="0" y="0"/>
                  <a:pt x="0" y="0"/>
                  <a:pt x="0" y="0"/>
                </a:cubicBezTo>
                <a:lnTo>
                  <a:pt x="0" y="22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 name="Title"/>
          <p:cNvSpPr>
            <a:spLocks noGrp="1"/>
          </p:cNvSpPr>
          <p:nvPr>
            <p:ph type="ctrTitle" hasCustomPrompt="1"/>
          </p:nvPr>
        </p:nvSpPr>
        <p:spPr>
          <a:xfrm>
            <a:off x="1546418" y="1326018"/>
            <a:ext cx="4752000" cy="1440000"/>
          </a:xfrm>
        </p:spPr>
        <p:txBody>
          <a:bodyPr anchor="b"/>
          <a:lstStyle>
            <a:lvl1pPr algn="l">
              <a:lnSpc>
                <a:spcPct val="100000"/>
              </a:lnSpc>
              <a:defRPr sz="28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546418" y="3393287"/>
            <a:ext cx="4751999" cy="1980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6680" y="4309872"/>
            <a:ext cx="1437588" cy="1435470"/>
          </a:xfrm>
          <a:prstGeom prst="rect">
            <a:avLst/>
          </a:prstGeom>
        </p:spPr>
      </p:pic>
      <p:sp>
        <p:nvSpPr>
          <p:cNvPr id="8" name="Footer/CRICOS">
            <a:extLst>
              <a:ext uri="{FF2B5EF4-FFF2-40B4-BE49-F238E27FC236}">
                <a16:creationId xmlns:a16="http://schemas.microsoft.com/office/drawing/2014/main" id="{A7EC68DA-FBB0-4AAA-ABAC-746F7508E99A}"/>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1506215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B">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8784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descr="Image Placeholder">
            <a:extLst>
              <a:ext uri="{FF2B5EF4-FFF2-40B4-BE49-F238E27FC236}">
                <a16:creationId xmlns:a16="http://schemas.microsoft.com/office/drawing/2014/main" id="{964466B3-429C-4DB3-8708-96B99F2426B5}"/>
              </a:ext>
            </a:extLst>
          </p:cNvPr>
          <p:cNvSpPr>
            <a:spLocks noGrp="1"/>
          </p:cNvSpPr>
          <p:nvPr>
            <p:ph type="pic" sz="quarter" idx="17" hasCustomPrompt="1"/>
          </p:nvPr>
        </p:nvSpPr>
        <p:spPr>
          <a:xfrm>
            <a:off x="8188452" y="3194495"/>
            <a:ext cx="4003548" cy="3663506"/>
          </a:xfrm>
          <a:custGeom>
            <a:avLst/>
            <a:gdLst>
              <a:gd name="connsiteX0" fmla="*/ 4003548 w 4003548"/>
              <a:gd name="connsiteY0" fmla="*/ 0 h 3663506"/>
              <a:gd name="connsiteX1" fmla="*/ 4003548 w 4003548"/>
              <a:gd name="connsiteY1" fmla="*/ 3663506 h 3663506"/>
              <a:gd name="connsiteX2" fmla="*/ 2355056 w 4003548"/>
              <a:gd name="connsiteY2" fmla="*/ 3663506 h 3663506"/>
              <a:gd name="connsiteX3" fmla="*/ 0 w 4003548"/>
              <a:gd name="connsiteY3" fmla="*/ 2298764 h 3663506"/>
            </a:gdLst>
            <a:ahLst/>
            <a:cxnLst>
              <a:cxn ang="0">
                <a:pos x="connsiteX0" y="connsiteY0"/>
              </a:cxn>
              <a:cxn ang="0">
                <a:pos x="connsiteX1" y="connsiteY1"/>
              </a:cxn>
              <a:cxn ang="0">
                <a:pos x="connsiteX2" y="connsiteY2"/>
              </a:cxn>
              <a:cxn ang="0">
                <a:pos x="connsiteX3" y="connsiteY3"/>
              </a:cxn>
            </a:cxnLst>
            <a:rect l="l" t="t" r="r" b="b"/>
            <a:pathLst>
              <a:path w="4003548" h="3663506">
                <a:moveTo>
                  <a:pt x="4003548" y="0"/>
                </a:moveTo>
                <a:lnTo>
                  <a:pt x="4003548" y="3663506"/>
                </a:lnTo>
                <a:lnTo>
                  <a:pt x="2355056" y="3663506"/>
                </a:lnTo>
                <a:lnTo>
                  <a:pt x="0" y="2298764"/>
                </a:lnTo>
                <a:close/>
              </a:path>
            </a:pathLst>
          </a:custGeom>
          <a:solidFill>
            <a:schemeClr val="bg1">
              <a:lumMod val="75000"/>
            </a:schemeClr>
          </a:solidFill>
        </p:spPr>
        <p:txBody>
          <a:bodyPr wrap="square" lIns="144000" tIns="144000" anchor="ctr" anchorCtr="0">
            <a:noAutofit/>
          </a:bodyPr>
          <a:lstStyle>
            <a:lvl1pPr algn="r">
              <a:defRPr sz="1400">
                <a:solidFill>
                  <a:schemeClr val="bg1"/>
                </a:solidFill>
              </a:defRPr>
            </a:lvl1pPr>
          </a:lstStyle>
          <a:p>
            <a:r>
              <a:rPr lang="en-AU" sz="1400" dirty="0"/>
              <a:t>Click Icon to Add Image</a:t>
            </a:r>
            <a:endParaRPr lang="en-AU" dirty="0"/>
          </a:p>
        </p:txBody>
      </p:sp>
      <p:grpSp>
        <p:nvGrpSpPr>
          <p:cNvPr id="11" name="Header Graphic">
            <a:extLst>
              <a:ext uri="{FF2B5EF4-FFF2-40B4-BE49-F238E27FC236}">
                <a16:creationId xmlns:a16="http://schemas.microsoft.com/office/drawing/2014/main" id="{9DB53C54-1940-40BA-A399-8A0B3D270EC7}"/>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
              <a:extLst>
                <a:ext uri="{FF2B5EF4-FFF2-40B4-BE49-F238E27FC236}">
                  <a16:creationId xmlns:a16="http://schemas.microsoft.com/office/drawing/2014/main" id="{8181CB42-1B99-4556-9B91-6C4CD909533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CF7FB094-0935-4D60-BCAB-A72145C4259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 name="Slide Number">
            <a:extLst>
              <a:ext uri="{FF2B5EF4-FFF2-40B4-BE49-F238E27FC236}">
                <a16:creationId xmlns:a16="http://schemas.microsoft.com/office/drawing/2014/main" id="{8280DD66-81F6-47DF-8E1A-58C925112832}"/>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B351D502-DD4B-40CF-8223-A8B2D2B55534}"/>
              </a:ext>
            </a:extLst>
          </p:cNvPr>
          <p:cNvSpPr>
            <a:spLocks noGrp="1"/>
          </p:cNvSpPr>
          <p:nvPr>
            <p:ph type="dt" sz="half" idx="18"/>
          </p:nvPr>
        </p:nvSpPr>
        <p:spPr/>
        <p:txBody>
          <a:bodyPr/>
          <a:lstStyle/>
          <a:p>
            <a:endParaRPr lang="en-GB" dirty="0"/>
          </a:p>
        </p:txBody>
      </p:sp>
      <p:sp>
        <p:nvSpPr>
          <p:cNvPr id="8" name="Footer/CRICOS">
            <a:extLst>
              <a:ext uri="{FF2B5EF4-FFF2-40B4-BE49-F238E27FC236}">
                <a16:creationId xmlns:a16="http://schemas.microsoft.com/office/drawing/2014/main" id="{F23995E2-8603-4453-ABE1-DC84EE85DC8A}"/>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422756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C">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descr="Image Placeholder">
            <a:extLst>
              <a:ext uri="{FF2B5EF4-FFF2-40B4-BE49-F238E27FC236}">
                <a16:creationId xmlns:a16="http://schemas.microsoft.com/office/drawing/2014/main" id="{381A31CB-E12D-4693-B07C-5C938482A95D}"/>
              </a:ext>
            </a:extLst>
          </p:cNvPr>
          <p:cNvSpPr>
            <a:spLocks noGrp="1"/>
          </p:cNvSpPr>
          <p:nvPr>
            <p:ph type="pic" sz="quarter" idx="17" hasCustomPrompt="1"/>
          </p:nvPr>
        </p:nvSpPr>
        <p:spPr>
          <a:xfrm>
            <a:off x="8174546" y="5294662"/>
            <a:ext cx="4019550" cy="1563910"/>
          </a:xfrm>
          <a:custGeom>
            <a:avLst/>
            <a:gdLst>
              <a:gd name="connsiteX0" fmla="*/ 1095756 w 4019550"/>
              <a:gd name="connsiteY0" fmla="*/ 0 h 1563910"/>
              <a:gd name="connsiteX1" fmla="*/ 4017455 w 4019550"/>
              <a:gd name="connsiteY1" fmla="*/ 0 h 1563910"/>
              <a:gd name="connsiteX2" fmla="*/ 4017455 w 4019550"/>
              <a:gd name="connsiteY2" fmla="*/ 710206 h 1563910"/>
              <a:gd name="connsiteX3" fmla="*/ 4019550 w 4019550"/>
              <a:gd name="connsiteY3" fmla="*/ 710656 h 1563910"/>
              <a:gd name="connsiteX4" fmla="*/ 4019550 w 4019550"/>
              <a:gd name="connsiteY4" fmla="*/ 1563910 h 1563910"/>
              <a:gd name="connsiteX5" fmla="*/ 1960054 w 4019550"/>
              <a:gd name="connsiteY5" fmla="*/ 1563910 h 1563910"/>
              <a:gd name="connsiteX6" fmla="*/ 1960054 w 4019550"/>
              <a:gd name="connsiteY6" fmla="*/ 1563338 h 1563910"/>
              <a:gd name="connsiteX7" fmla="*/ 104394 w 4019550"/>
              <a:gd name="connsiteY7" fmla="*/ 1563338 h 1563910"/>
              <a:gd name="connsiteX8" fmla="*/ 0 w 4019550"/>
              <a:gd name="connsiteY8" fmla="*/ 1095756 h 1563910"/>
              <a:gd name="connsiteX9" fmla="*/ 1095756 w 4019550"/>
              <a:gd name="connsiteY9" fmla="*/ 0 h 156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550" h="1563910">
                <a:moveTo>
                  <a:pt x="1095756" y="0"/>
                </a:moveTo>
                <a:lnTo>
                  <a:pt x="4017455" y="0"/>
                </a:lnTo>
                <a:lnTo>
                  <a:pt x="4017455" y="710206"/>
                </a:lnTo>
                <a:lnTo>
                  <a:pt x="4019550" y="710656"/>
                </a:lnTo>
                <a:lnTo>
                  <a:pt x="4019550" y="1563910"/>
                </a:lnTo>
                <a:lnTo>
                  <a:pt x="1960054" y="1563910"/>
                </a:lnTo>
                <a:lnTo>
                  <a:pt x="1960054" y="1563338"/>
                </a:lnTo>
                <a:lnTo>
                  <a:pt x="104394" y="1563338"/>
                </a:lnTo>
                <a:cubicBezTo>
                  <a:pt x="37529" y="1421511"/>
                  <a:pt x="0" y="1263015"/>
                  <a:pt x="0" y="1095756"/>
                </a:cubicBezTo>
                <a:cubicBezTo>
                  <a:pt x="0" y="490442"/>
                  <a:pt x="491109" y="0"/>
                  <a:pt x="1095756" y="0"/>
                </a:cubicBezTo>
                <a:close/>
              </a:path>
            </a:pathLst>
          </a:custGeom>
          <a:solidFill>
            <a:schemeClr val="bg1">
              <a:lumMod val="75000"/>
            </a:schemeClr>
          </a:solidFill>
        </p:spPr>
        <p:txBody>
          <a:bodyPr wrap="square" lIns="144000" tIns="144000" anchor="ctr" anchorCtr="0">
            <a:noAutofit/>
          </a:bodyPr>
          <a:lstStyle>
            <a:lvl1pPr algn="r">
              <a:defRPr sz="1400">
                <a:solidFill>
                  <a:schemeClr val="bg1"/>
                </a:solidFill>
              </a:defRPr>
            </a:lvl1pPr>
          </a:lstStyle>
          <a:p>
            <a:r>
              <a:rPr lang="en-AU" sz="1400" dirty="0"/>
              <a:t>Click Icon to Add Image</a:t>
            </a:r>
            <a:endParaRPr lang="en-AU" dirty="0"/>
          </a:p>
        </p:txBody>
      </p:sp>
      <p:pic>
        <p:nvPicPr>
          <p:cNvPr id="7" name="Header 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9" name="Slide Number">
            <a:extLst>
              <a:ext uri="{FF2B5EF4-FFF2-40B4-BE49-F238E27FC236}">
                <a16:creationId xmlns:a16="http://schemas.microsoft.com/office/drawing/2014/main" id="{8E2CE6AB-1ABD-454E-B55F-E629068A14A0}"/>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17" name="Date">
            <a:extLst>
              <a:ext uri="{FF2B5EF4-FFF2-40B4-BE49-F238E27FC236}">
                <a16:creationId xmlns:a16="http://schemas.microsoft.com/office/drawing/2014/main" id="{1D2E4564-995C-42F8-8BD4-7367B5DB0513}"/>
              </a:ext>
            </a:extLst>
          </p:cNvPr>
          <p:cNvSpPr>
            <a:spLocks noGrp="1"/>
          </p:cNvSpPr>
          <p:nvPr>
            <p:ph type="dt" sz="half" idx="18"/>
          </p:nvPr>
        </p:nvSpPr>
        <p:spPr/>
        <p:txBody>
          <a:bodyPr/>
          <a:lstStyle/>
          <a:p>
            <a:endParaRPr lang="en-GB" dirty="0"/>
          </a:p>
        </p:txBody>
      </p:sp>
      <p:sp>
        <p:nvSpPr>
          <p:cNvPr id="18" name="Footer/CRICOS">
            <a:extLst>
              <a:ext uri="{FF2B5EF4-FFF2-40B4-BE49-F238E27FC236}">
                <a16:creationId xmlns:a16="http://schemas.microsoft.com/office/drawing/2014/main" id="{88DA4857-4DCB-4E65-A0B1-D7E6FC9C05E4}"/>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36440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Table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1">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77965" y="1582600"/>
            <a:ext cx="3636000" cy="4356000"/>
          </a:xfrm>
          <a:solidFill>
            <a:schemeClr val="accent6"/>
          </a:solidFill>
        </p:spPr>
        <p:txBody>
          <a:bodyPr lIns="216000" tIns="25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a:defRPr sz="1200"/>
            </a:lvl2pPr>
            <a:lvl3pPr>
              <a:spcBef>
                <a:spcPts val="600"/>
              </a:spcBef>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ody copy text 2">
            <a:extLst>
              <a:ext uri="{FF2B5EF4-FFF2-40B4-BE49-F238E27FC236}">
                <a16:creationId xmlns:a16="http://schemas.microsoft.com/office/drawing/2014/main" id="{7A8B5648-049A-4275-B63C-8DE5F8AE7099}"/>
              </a:ext>
            </a:extLst>
          </p:cNvPr>
          <p:cNvSpPr>
            <a:spLocks noGrp="1"/>
          </p:cNvSpPr>
          <p:nvPr>
            <p:ph sz="quarter" idx="16" hasCustomPrompt="1"/>
          </p:nvPr>
        </p:nvSpPr>
        <p:spPr>
          <a:xfrm>
            <a:off x="4992515" y="1582599"/>
            <a:ext cx="2936639" cy="4355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2" name="Header Graphic">
            <a:extLst>
              <a:ext uri="{FF2B5EF4-FFF2-40B4-BE49-F238E27FC236}">
                <a16:creationId xmlns:a16="http://schemas.microsoft.com/office/drawing/2014/main" id="{BF5F1279-1C5C-485A-8AC1-471C5DFA3E55}"/>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
              <a:extLst>
                <a:ext uri="{FF2B5EF4-FFF2-40B4-BE49-F238E27FC236}">
                  <a16:creationId xmlns:a16="http://schemas.microsoft.com/office/drawing/2014/main" id="{A4883C88-BAD7-4F79-87FD-55D4F6A329AF}"/>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2144CEF7-1304-4631-8B68-019A142872D7}"/>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 name="Slide Number">
            <a:extLst>
              <a:ext uri="{FF2B5EF4-FFF2-40B4-BE49-F238E27FC236}">
                <a16:creationId xmlns:a16="http://schemas.microsoft.com/office/drawing/2014/main" id="{DCE954CA-5F34-41AF-8C0A-75249D76E797}"/>
              </a:ext>
            </a:extLst>
          </p:cNvPr>
          <p:cNvSpPr>
            <a:spLocks noGrp="1"/>
          </p:cNvSpPr>
          <p:nvPr>
            <p:ph type="sldNum" sz="quarter" idx="19"/>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AD2E3E0D-44F7-47A6-9599-51FC98AA7499}"/>
              </a:ext>
            </a:extLst>
          </p:cNvPr>
          <p:cNvSpPr>
            <a:spLocks noGrp="1"/>
          </p:cNvSpPr>
          <p:nvPr>
            <p:ph type="dt" sz="half" idx="17"/>
          </p:nvPr>
        </p:nvSpPr>
        <p:spPr/>
        <p:txBody>
          <a:bodyPr/>
          <a:lstStyle/>
          <a:p>
            <a:endParaRPr lang="en-GB" dirty="0"/>
          </a:p>
        </p:txBody>
      </p:sp>
      <p:sp>
        <p:nvSpPr>
          <p:cNvPr id="8" name="Footer/CRICOS">
            <a:extLst>
              <a:ext uri="{FF2B5EF4-FFF2-40B4-BE49-F238E27FC236}">
                <a16:creationId xmlns:a16="http://schemas.microsoft.com/office/drawing/2014/main" id="{4E8A1DF4-45A8-4486-8ACA-700AF2812ABE}"/>
              </a:ext>
            </a:extLst>
          </p:cNvPr>
          <p:cNvSpPr>
            <a:spLocks noGrp="1"/>
          </p:cNvSpPr>
          <p:nvPr>
            <p:ph type="ftr" sz="quarter" idx="18"/>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873635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Table B">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7" name="Table Placeholder">
            <a:extLst>
              <a:ext uri="{FF2B5EF4-FFF2-40B4-BE49-F238E27FC236}">
                <a16:creationId xmlns:a16="http://schemas.microsoft.com/office/drawing/2014/main" id="{186C0C8E-6E89-41BD-BF85-EA7502310463}"/>
              </a:ext>
            </a:extLst>
          </p:cNvPr>
          <p:cNvSpPr>
            <a:spLocks noGrp="1"/>
          </p:cNvSpPr>
          <p:nvPr>
            <p:ph type="tbl" sz="quarter" idx="16"/>
          </p:nvPr>
        </p:nvSpPr>
        <p:spPr>
          <a:xfrm>
            <a:off x="801766" y="1617663"/>
            <a:ext cx="5832000" cy="3816350"/>
          </a:xfrm>
          <a:solidFill>
            <a:schemeClr val="accent6"/>
          </a:solidFill>
        </p:spPr>
        <p:txBody>
          <a:bodyPr/>
          <a:lstStyle>
            <a:lvl1pPr>
              <a:defRPr sz="1400"/>
            </a:lvl1pPr>
          </a:lstStyle>
          <a:p>
            <a:endParaRPr lang="en-AU"/>
          </a:p>
        </p:txBody>
      </p:sp>
      <p:grpSp>
        <p:nvGrpSpPr>
          <p:cNvPr id="12" name="Header Graphic">
            <a:extLst>
              <a:ext uri="{FF2B5EF4-FFF2-40B4-BE49-F238E27FC236}">
                <a16:creationId xmlns:a16="http://schemas.microsoft.com/office/drawing/2014/main" id="{996509B7-ACE3-49C9-9524-E047DE484674}"/>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
              <a:extLst>
                <a:ext uri="{FF2B5EF4-FFF2-40B4-BE49-F238E27FC236}">
                  <a16:creationId xmlns:a16="http://schemas.microsoft.com/office/drawing/2014/main" id="{28B8126F-69BE-412D-BE6B-EE94BD81045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2531C56B-F99F-4BCC-AAC1-28512F1C28D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 name="Slide Number">
            <a:extLst>
              <a:ext uri="{FF2B5EF4-FFF2-40B4-BE49-F238E27FC236}">
                <a16:creationId xmlns:a16="http://schemas.microsoft.com/office/drawing/2014/main" id="{AA537430-6C10-4C2A-9E36-A76ADBC95041}"/>
              </a:ext>
            </a:extLst>
          </p:cNvPr>
          <p:cNvSpPr>
            <a:spLocks noGrp="1"/>
          </p:cNvSpPr>
          <p:nvPr>
            <p:ph type="sldNum" sz="quarter" idx="19"/>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0B131A70-E30F-45DB-A526-B035C08F4646}"/>
              </a:ext>
            </a:extLst>
          </p:cNvPr>
          <p:cNvSpPr>
            <a:spLocks noGrp="1"/>
          </p:cNvSpPr>
          <p:nvPr>
            <p:ph type="dt" sz="half" idx="17"/>
          </p:nvPr>
        </p:nvSpPr>
        <p:spPr/>
        <p:txBody>
          <a:bodyPr/>
          <a:lstStyle/>
          <a:p>
            <a:endParaRPr lang="en-GB" dirty="0"/>
          </a:p>
        </p:txBody>
      </p:sp>
      <p:sp>
        <p:nvSpPr>
          <p:cNvPr id="8" name="Footer/CRICOS">
            <a:extLst>
              <a:ext uri="{FF2B5EF4-FFF2-40B4-BE49-F238E27FC236}">
                <a16:creationId xmlns:a16="http://schemas.microsoft.com/office/drawing/2014/main" id="{FF76CC07-9746-4B8A-B96D-B272F3F6E8DB}"/>
              </a:ext>
            </a:extLst>
          </p:cNvPr>
          <p:cNvSpPr>
            <a:spLocks noGrp="1"/>
          </p:cNvSpPr>
          <p:nvPr>
            <p:ph type="ftr" sz="quarter" idx="18"/>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558855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62EEFC-6A97-470A-8C1E-B4F6FAF14D43}"/>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raphic">
            <a:extLst>
              <a:ext uri="{FF2B5EF4-FFF2-40B4-BE49-F238E27FC236}">
                <a16:creationId xmlns:a16="http://schemas.microsoft.com/office/drawing/2014/main" id="{6551DA18-E036-4C63-B29C-5ABCD4B402F1}"/>
              </a:ext>
              <a:ext uri="{C183D7F6-B498-43B3-948B-1728B52AA6E4}">
                <adec:decorative xmlns:adec="http://schemas.microsoft.com/office/drawing/2017/decorative" val="1"/>
              </a:ext>
            </a:extLst>
          </p:cNvPr>
          <p:cNvSpPr/>
          <p:nvPr/>
        </p:nvSpPr>
        <p:spPr>
          <a:xfrm>
            <a:off x="0" y="911590"/>
            <a:ext cx="8415146" cy="5034820"/>
          </a:xfrm>
          <a:custGeom>
            <a:avLst/>
            <a:gdLst>
              <a:gd name="connsiteX0" fmla="*/ 0 w 8415146"/>
              <a:gd name="connsiteY0" fmla="*/ 5034820 h 5034820"/>
              <a:gd name="connsiteX1" fmla="*/ 5898261 w 8415146"/>
              <a:gd name="connsiteY1" fmla="*/ 5034820 h 5034820"/>
              <a:gd name="connsiteX2" fmla="*/ 8415147 w 8415146"/>
              <a:gd name="connsiteY2" fmla="*/ 2517934 h 5034820"/>
              <a:gd name="connsiteX3" fmla="*/ 5898261 w 8415146"/>
              <a:gd name="connsiteY3" fmla="*/ 0 h 5034820"/>
              <a:gd name="connsiteX4" fmla="*/ 0 w 8415146"/>
              <a:gd name="connsiteY4" fmla="*/ 0 h 5034820"/>
              <a:gd name="connsiteX5" fmla="*/ 0 w 8415146"/>
              <a:gd name="connsiteY5" fmla="*/ 5034820 h 50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5146" h="5034820">
                <a:moveTo>
                  <a:pt x="0" y="5034820"/>
                </a:moveTo>
                <a:lnTo>
                  <a:pt x="5898261" y="5034820"/>
                </a:lnTo>
                <a:cubicBezTo>
                  <a:pt x="7287101" y="5034820"/>
                  <a:pt x="8415147" y="3908393"/>
                  <a:pt x="8415147" y="2517934"/>
                </a:cubicBezTo>
                <a:cubicBezTo>
                  <a:pt x="8415242" y="1127093"/>
                  <a:pt x="7288816" y="0"/>
                  <a:pt x="5898261" y="0"/>
                </a:cubicBezTo>
                <a:lnTo>
                  <a:pt x="0" y="0"/>
                </a:lnTo>
                <a:lnTo>
                  <a:pt x="0" y="5034820"/>
                </a:lnTo>
                <a:close/>
              </a:path>
            </a:pathLst>
          </a:custGeom>
          <a:solidFill>
            <a:schemeClr val="accent1"/>
          </a:solidFill>
          <a:ln w="9525" cap="flat">
            <a:noFill/>
            <a:prstDash val="solid"/>
            <a:miter/>
          </a:ln>
        </p:spPr>
        <p:txBody>
          <a:bodyPr rtlCol="0" anchor="ctr"/>
          <a:lstStyle/>
          <a:p>
            <a:endParaRPr lang="en-AU"/>
          </a:p>
        </p:txBody>
      </p:sp>
      <p:sp>
        <p:nvSpPr>
          <p:cNvPr id="2" name="Title"/>
          <p:cNvSpPr>
            <a:spLocks noGrp="1"/>
          </p:cNvSpPr>
          <p:nvPr>
            <p:ph type="title" hasCustomPrompt="1"/>
          </p:nvPr>
        </p:nvSpPr>
        <p:spPr>
          <a:xfrm>
            <a:off x="801765" y="1473196"/>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14" name="Body copy text">
            <a:extLst>
              <a:ext uri="{FF2B5EF4-FFF2-40B4-BE49-F238E27FC236}">
                <a16:creationId xmlns:a16="http://schemas.microsoft.com/office/drawing/2014/main" id="{7CEB7F94-BC87-4343-A596-E86EF3A223CB}"/>
              </a:ext>
            </a:extLst>
          </p:cNvPr>
          <p:cNvSpPr>
            <a:spLocks noGrp="1"/>
          </p:cNvSpPr>
          <p:nvPr>
            <p:ph sz="quarter" idx="12" hasCustomPrompt="1"/>
          </p:nvPr>
        </p:nvSpPr>
        <p:spPr>
          <a:xfrm>
            <a:off x="801764" y="2662888"/>
            <a:ext cx="5507999" cy="2664000"/>
          </a:xfrm>
          <a:noFill/>
        </p:spPr>
        <p:txBody>
          <a:bodyPr lIns="90000" tIns="9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a:defRPr sz="1200">
                <a:solidFill>
                  <a:schemeClr val="bg1"/>
                </a:solidFill>
              </a:defRPr>
            </a:lvl2pPr>
            <a:lvl3pPr>
              <a:spcBef>
                <a:spcPts val="600"/>
              </a:spcBef>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Deakin Logo" descr="Deakin Logo">
            <a:extLst>
              <a:ext uri="{FF2B5EF4-FFF2-40B4-BE49-F238E27FC236}">
                <a16:creationId xmlns:a16="http://schemas.microsoft.com/office/drawing/2014/main" id="{23338597-587A-4CB8-83E0-91137A59A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240" y="345808"/>
            <a:ext cx="1038747" cy="1037217"/>
          </a:xfrm>
          <a:prstGeom prst="rect">
            <a:avLst/>
          </a:prstGeom>
        </p:spPr>
      </p:pic>
      <p:sp>
        <p:nvSpPr>
          <p:cNvPr id="5" name="Slide Number">
            <a:extLst>
              <a:ext uri="{FF2B5EF4-FFF2-40B4-BE49-F238E27FC236}">
                <a16:creationId xmlns:a16="http://schemas.microsoft.com/office/drawing/2014/main" id="{C68B1544-0DFA-459D-8ABC-F4811138FABA}"/>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971B77DE-A496-4B93-B64F-ED5DC4A08ACE}"/>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C6096C4C-B29C-42A4-AD6C-2A14A7616E8E}"/>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2452021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B">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62EEFC-6A97-470A-8C1E-B4F6FAF14D43}"/>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1402661" y="1473196"/>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16" name="Body copy text">
            <a:extLst>
              <a:ext uri="{FF2B5EF4-FFF2-40B4-BE49-F238E27FC236}">
                <a16:creationId xmlns:a16="http://schemas.microsoft.com/office/drawing/2014/main" id="{F3791DE4-1437-4699-A928-975D1055FA5F}"/>
              </a:ext>
            </a:extLst>
          </p:cNvPr>
          <p:cNvSpPr>
            <a:spLocks noGrp="1"/>
          </p:cNvSpPr>
          <p:nvPr>
            <p:ph sz="quarter" idx="16" hasCustomPrompt="1"/>
          </p:nvPr>
        </p:nvSpPr>
        <p:spPr>
          <a:xfrm>
            <a:off x="1402662" y="2664820"/>
            <a:ext cx="5508000" cy="259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Graphic">
            <a:extLst>
              <a:ext uri="{FF2B5EF4-FFF2-40B4-BE49-F238E27FC236}">
                <a16:creationId xmlns:a16="http://schemas.microsoft.com/office/drawing/2014/main" id="{E5E545D0-CCCB-49AF-95FD-78F4DA9A6BE5}"/>
              </a:ext>
              <a:ext uri="{C183D7F6-B498-43B3-948B-1728B52AA6E4}">
                <adec:decorative xmlns:adec="http://schemas.microsoft.com/office/drawing/2017/decorative" val="1"/>
              </a:ext>
            </a:extLst>
          </p:cNvPr>
          <p:cNvSpPr/>
          <p:nvPr/>
        </p:nvSpPr>
        <p:spPr>
          <a:xfrm>
            <a:off x="850311" y="828810"/>
            <a:ext cx="7587424" cy="5091970"/>
          </a:xfrm>
          <a:custGeom>
            <a:avLst/>
            <a:gdLst>
              <a:gd name="connsiteX0" fmla="*/ 5041869 w 7587424"/>
              <a:gd name="connsiteY0" fmla="*/ 5091970 h 5091970"/>
              <a:gd name="connsiteX1" fmla="*/ 0 w 7587424"/>
              <a:gd name="connsiteY1" fmla="*/ 5091970 h 5091970"/>
              <a:gd name="connsiteX2" fmla="*/ 0 w 7587424"/>
              <a:gd name="connsiteY2" fmla="*/ 0 h 5091970"/>
              <a:gd name="connsiteX3" fmla="*/ 5041869 w 7587424"/>
              <a:gd name="connsiteY3" fmla="*/ 0 h 5091970"/>
              <a:gd name="connsiteX4" fmla="*/ 6841998 w 7587424"/>
              <a:gd name="connsiteY4" fmla="*/ 745808 h 5091970"/>
              <a:gd name="connsiteX5" fmla="*/ 7587425 w 7587424"/>
              <a:gd name="connsiteY5" fmla="*/ 2546509 h 5091970"/>
              <a:gd name="connsiteX6" fmla="*/ 6841427 w 7587424"/>
              <a:gd name="connsiteY6" fmla="*/ 4346543 h 5091970"/>
              <a:gd name="connsiteX7" fmla="*/ 5041869 w 7587424"/>
              <a:gd name="connsiteY7" fmla="*/ 5091970 h 5091970"/>
              <a:gd name="connsiteX8" fmla="*/ 57150 w 7587424"/>
              <a:gd name="connsiteY8" fmla="*/ 5034820 h 5091970"/>
              <a:gd name="connsiteX9" fmla="*/ 5041869 w 7587424"/>
              <a:gd name="connsiteY9" fmla="*/ 5034820 h 5091970"/>
              <a:gd name="connsiteX10" fmla="*/ 7530180 w 7587424"/>
              <a:gd name="connsiteY10" fmla="*/ 2546509 h 5091970"/>
              <a:gd name="connsiteX11" fmla="*/ 5041869 w 7587424"/>
              <a:gd name="connsiteY11" fmla="*/ 57150 h 5091970"/>
              <a:gd name="connsiteX12" fmla="*/ 57150 w 7587424"/>
              <a:gd name="connsiteY12" fmla="*/ 57150 h 5091970"/>
              <a:gd name="connsiteX13" fmla="*/ 57150 w 7587424"/>
              <a:gd name="connsiteY13" fmla="*/ 5034820 h 509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424" h="5091970">
                <a:moveTo>
                  <a:pt x="5041869" y="5091970"/>
                </a:moveTo>
                <a:lnTo>
                  <a:pt x="0" y="5091970"/>
                </a:lnTo>
                <a:lnTo>
                  <a:pt x="0" y="0"/>
                </a:lnTo>
                <a:lnTo>
                  <a:pt x="5041869" y="0"/>
                </a:lnTo>
                <a:cubicBezTo>
                  <a:pt x="5721953" y="0"/>
                  <a:pt x="6361271" y="264890"/>
                  <a:pt x="6841998" y="745808"/>
                </a:cubicBezTo>
                <a:cubicBezTo>
                  <a:pt x="7322630" y="1226725"/>
                  <a:pt x="7587425" y="1866233"/>
                  <a:pt x="7587425" y="2546509"/>
                </a:cubicBezTo>
                <a:cubicBezTo>
                  <a:pt x="7587425" y="3226403"/>
                  <a:pt x="7322439" y="3865721"/>
                  <a:pt x="6841427" y="4346543"/>
                </a:cubicBezTo>
                <a:cubicBezTo>
                  <a:pt x="6360414" y="4827270"/>
                  <a:pt x="5721382" y="5091970"/>
                  <a:pt x="5041869" y="5091970"/>
                </a:cubicBezTo>
                <a:close/>
                <a:moveTo>
                  <a:pt x="57150" y="5034820"/>
                </a:moveTo>
                <a:lnTo>
                  <a:pt x="5041869" y="5034820"/>
                </a:lnTo>
                <a:cubicBezTo>
                  <a:pt x="6413945" y="5034820"/>
                  <a:pt x="7530180" y="3918585"/>
                  <a:pt x="7530180" y="2546509"/>
                </a:cubicBezTo>
                <a:cubicBezTo>
                  <a:pt x="7530275" y="1173861"/>
                  <a:pt x="6413945" y="57150"/>
                  <a:pt x="5041869" y="57150"/>
                </a:cubicBezTo>
                <a:lnTo>
                  <a:pt x="57150" y="57150"/>
                </a:lnTo>
                <a:lnTo>
                  <a:pt x="57150" y="5034820"/>
                </a:lnTo>
                <a:close/>
              </a:path>
            </a:pathLst>
          </a:custGeom>
          <a:solidFill>
            <a:srgbClr val="FFFFFF"/>
          </a:solidFill>
          <a:ln w="9525" cap="flat">
            <a:noFill/>
            <a:prstDash val="solid"/>
            <a:miter/>
          </a:ln>
        </p:spPr>
        <p:txBody>
          <a:bodyPr rtlCol="0" anchor="ctr"/>
          <a:lstStyle/>
          <a:p>
            <a:endParaRPr lang="en-AU"/>
          </a:p>
        </p:txBody>
      </p:sp>
      <p:pic>
        <p:nvPicPr>
          <p:cNvPr id="13" name="Deakin Logo" descr="Deakin Logo">
            <a:extLst>
              <a:ext uri="{FF2B5EF4-FFF2-40B4-BE49-F238E27FC236}">
                <a16:creationId xmlns:a16="http://schemas.microsoft.com/office/drawing/2014/main" id="{23338597-587A-4CB8-83E0-91137A59A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240" y="345808"/>
            <a:ext cx="1038747" cy="1037217"/>
          </a:xfrm>
          <a:prstGeom prst="rect">
            <a:avLst/>
          </a:prstGeom>
        </p:spPr>
      </p:pic>
      <p:sp>
        <p:nvSpPr>
          <p:cNvPr id="5" name="Slide Number">
            <a:extLst>
              <a:ext uri="{FF2B5EF4-FFF2-40B4-BE49-F238E27FC236}">
                <a16:creationId xmlns:a16="http://schemas.microsoft.com/office/drawing/2014/main" id="{37EA43FF-D04F-4A6E-9F96-422B82399310}"/>
              </a:ext>
            </a:extLst>
          </p:cNvPr>
          <p:cNvSpPr>
            <a:spLocks noGrp="1"/>
          </p:cNvSpPr>
          <p:nvPr>
            <p:ph type="sldNum" sz="quarter" idx="19"/>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6CDDB718-A996-4A98-8739-BEFFB22474D3}"/>
              </a:ext>
            </a:extLst>
          </p:cNvPr>
          <p:cNvSpPr>
            <a:spLocks noGrp="1"/>
          </p:cNvSpPr>
          <p:nvPr>
            <p:ph type="dt" sz="half" idx="17"/>
          </p:nvPr>
        </p:nvSpPr>
        <p:spPr/>
        <p:txBody>
          <a:bodyPr/>
          <a:lstStyle>
            <a:lvl1pPr>
              <a:defRPr>
                <a:solidFill>
                  <a:schemeClr val="bg1"/>
                </a:solidFill>
              </a:defRPr>
            </a:lvl1pPr>
          </a:lstStyle>
          <a:p>
            <a:endParaRPr lang="en-GB" dirty="0"/>
          </a:p>
        </p:txBody>
      </p:sp>
      <p:sp>
        <p:nvSpPr>
          <p:cNvPr id="4" name="Footer/CRICOS">
            <a:extLst>
              <a:ext uri="{FF2B5EF4-FFF2-40B4-BE49-F238E27FC236}">
                <a16:creationId xmlns:a16="http://schemas.microsoft.com/office/drawing/2014/main" id="{1F08ED1B-906B-4B47-B5E0-ED1012EB0674}"/>
              </a:ext>
            </a:extLst>
          </p:cNvPr>
          <p:cNvSpPr>
            <a:spLocks noGrp="1"/>
          </p:cNvSpPr>
          <p:nvPr>
            <p:ph type="ftr" sz="quarter" idx="18"/>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98443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C">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CFD4351-9C64-4705-A41F-E710159B5BFA}"/>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801765" y="278670"/>
            <a:ext cx="8496000" cy="468000"/>
          </a:xfrm>
        </p:spPr>
        <p:txBody>
          <a:bodyPr/>
          <a:lstStyle>
            <a:lvl1pPr>
              <a:lnSpc>
                <a:spcPct val="100000"/>
              </a:lnSpc>
              <a:buFont typeface="Arial" panose="020B0604020202020204" pitchFamily="34" charset="0"/>
              <a:buNone/>
              <a:defRPr sz="2200">
                <a:solidFill>
                  <a:schemeClr val="bg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24732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Header Graphic">
            <a:extLst>
              <a:ext uri="{FF2B5EF4-FFF2-40B4-BE49-F238E27FC236}">
                <a16:creationId xmlns:a16="http://schemas.microsoft.com/office/drawing/2014/main" id="{8515E671-E538-4CCB-8E7C-A93467ED956C}"/>
              </a:ext>
              <a:ext uri="{C183D7F6-B498-43B3-948B-1728B52AA6E4}">
                <adec:decorative xmlns:adec="http://schemas.microsoft.com/office/drawing/2017/decorative" val="1"/>
              </a:ext>
            </a:extLst>
          </p:cNvPr>
          <p:cNvSpPr>
            <a:spLocks/>
          </p:cNvSpPr>
          <p:nvPr userDrawn="1"/>
        </p:nvSpPr>
        <p:spPr bwMode="auto">
          <a:xfrm>
            <a:off x="3175" y="0"/>
            <a:ext cx="10177145" cy="901101"/>
          </a:xfrm>
          <a:custGeom>
            <a:avLst/>
            <a:gdLst>
              <a:gd name="T0" fmla="*/ 4275 w 4275"/>
              <a:gd name="T1" fmla="*/ 0 h 376"/>
              <a:gd name="T2" fmla="*/ 4275 w 4275"/>
              <a:gd name="T3" fmla="*/ 0 h 376"/>
              <a:gd name="T4" fmla="*/ 4259 w 4275"/>
              <a:gd name="T5" fmla="*/ 0 h 376"/>
              <a:gd name="T6" fmla="*/ 4259 w 4275"/>
              <a:gd name="T7" fmla="*/ 0 h 376"/>
              <a:gd name="T8" fmla="*/ 3899 w 4275"/>
              <a:gd name="T9" fmla="*/ 360 h 376"/>
              <a:gd name="T10" fmla="*/ 0 w 4275"/>
              <a:gd name="T11" fmla="*/ 360 h 376"/>
              <a:gd name="T12" fmla="*/ 0 w 4275"/>
              <a:gd name="T13" fmla="*/ 376 h 376"/>
              <a:gd name="T14" fmla="*/ 3899 w 4275"/>
              <a:gd name="T15" fmla="*/ 376 h 376"/>
              <a:gd name="T16" fmla="*/ 4275 w 4275"/>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5" h="376">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Slide Number">
            <a:extLst>
              <a:ext uri="{FF2B5EF4-FFF2-40B4-BE49-F238E27FC236}">
                <a16:creationId xmlns:a16="http://schemas.microsoft.com/office/drawing/2014/main" id="{0C0F968D-EDD8-4F6B-84B9-82CCA88FAEA7}"/>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BE3CC924-D035-438F-8001-2843F4CBDD5A}"/>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EA94DFF9-D916-402B-9E90-5C63C3CFC8B9}"/>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pic>
        <p:nvPicPr>
          <p:cNvPr id="16" name="Deakin Logo" descr="Deakin Logo">
            <a:extLst>
              <a:ext uri="{FF2B5EF4-FFF2-40B4-BE49-F238E27FC236}">
                <a16:creationId xmlns:a16="http://schemas.microsoft.com/office/drawing/2014/main" id="{7AC874EC-57B5-49C0-824E-DA7F56556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8955" y="205550"/>
            <a:ext cx="651961" cy="651000"/>
          </a:xfrm>
          <a:prstGeom prst="rect">
            <a:avLst/>
          </a:prstGeom>
        </p:spPr>
      </p:pic>
    </p:spTree>
    <p:extLst>
      <p:ext uri="{BB962C8B-B14F-4D97-AF65-F5344CB8AC3E}">
        <p14:creationId xmlns:p14="http://schemas.microsoft.com/office/powerpoint/2010/main" val="4232789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D">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19E9C816-6474-471F-AE0E-BE2E2A471D07}"/>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Header Graphics">
            <a:extLst>
              <a:ext uri="{FF2B5EF4-FFF2-40B4-BE49-F238E27FC236}">
                <a16:creationId xmlns:a16="http://schemas.microsoft.com/office/drawing/2014/main" id="{9DB53C54-1940-40BA-A399-8A0B3D270EC7}"/>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
              <a:extLst>
                <a:ext uri="{FF2B5EF4-FFF2-40B4-BE49-F238E27FC236}">
                  <a16:creationId xmlns:a16="http://schemas.microsoft.com/office/drawing/2014/main" id="{8181CB42-1B99-4556-9B91-6C4CD909533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CF7FB094-0935-4D60-BCAB-A72145C4259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491CA120-A3CC-4D51-908E-B32825A79F95}"/>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F42FB864-99B6-4CFC-8C0E-16AC413A621A}"/>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E4B97F27-BBD0-4892-9F01-48CF1B733F20}"/>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pic>
        <p:nvPicPr>
          <p:cNvPr id="17" name="Deakin Logo" descr="Deakin Logo">
            <a:extLst>
              <a:ext uri="{FF2B5EF4-FFF2-40B4-BE49-F238E27FC236}">
                <a16:creationId xmlns:a16="http://schemas.microsoft.com/office/drawing/2014/main" id="{27BBA998-D685-4B60-89ED-6011BC67A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8955" y="205550"/>
            <a:ext cx="651961" cy="651000"/>
          </a:xfrm>
          <a:prstGeom prst="rect">
            <a:avLst/>
          </a:prstGeom>
        </p:spPr>
      </p:pic>
    </p:spTree>
    <p:extLst>
      <p:ext uri="{BB962C8B-B14F-4D97-AF65-F5344CB8AC3E}">
        <p14:creationId xmlns:p14="http://schemas.microsoft.com/office/powerpoint/2010/main" val="283668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837087-3566-B005-8B7E-8D00037A311B}"/>
              </a:ext>
            </a:extLst>
          </p:cNvPr>
          <p:cNvPicPr>
            <a:picLocks noChangeAspect="1"/>
          </p:cNvPicPr>
          <p:nvPr userDrawn="1"/>
        </p:nvPicPr>
        <p:blipFill>
          <a:blip r:embed="rId2">
            <a:extLst>
              <a:ext uri="{28A0092B-C50C-407E-A947-70E740481C1C}">
                <a14:useLocalDpi xmlns:a14="http://schemas.microsoft.com/office/drawing/2010/main" val="0"/>
              </a:ext>
            </a:extLst>
          </a:blip>
          <a:srcRect t="12497" b="12497"/>
          <a:stretch/>
        </p:blipFill>
        <p:spPr>
          <a:xfrm>
            <a:off x="0" y="0"/>
            <a:ext cx="12192000" cy="6858000"/>
          </a:xfrm>
          <a:prstGeom prst="rect">
            <a:avLst/>
          </a:prstGeom>
        </p:spPr>
      </p:pic>
      <p:sp>
        <p:nvSpPr>
          <p:cNvPr id="3" name="Subtitle"/>
          <p:cNvSpPr>
            <a:spLocks noGrp="1"/>
          </p:cNvSpPr>
          <p:nvPr>
            <p:ph type="subTitle" idx="1" hasCustomPrompt="1"/>
          </p:nvPr>
        </p:nvSpPr>
        <p:spPr>
          <a:xfrm>
            <a:off x="666997" y="1407298"/>
            <a:ext cx="3071285" cy="1900678"/>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9047B9D-4C2D-48A6-8F8E-9A28F89D4197}"/>
              </a:ext>
              <a:ext uri="{C183D7F6-B498-43B3-948B-1728B52AA6E4}">
                <adec:decorative xmlns:adec="http://schemas.microsoft.com/office/drawing/2017/decorative" val="1"/>
              </a:ext>
            </a:extLst>
          </p:cNvPr>
          <p:cNvGrpSpPr>
            <a:grpSpLocks noChangeAspect="1"/>
          </p:cNvGrpSpPr>
          <p:nvPr userDrawn="1"/>
        </p:nvGrpSpPr>
        <p:grpSpPr bwMode="auto">
          <a:xfrm>
            <a:off x="0" y="0"/>
            <a:ext cx="4440238" cy="6858000"/>
            <a:chOff x="2440" y="2"/>
            <a:chExt cx="2797" cy="4320"/>
          </a:xfrm>
        </p:grpSpPr>
        <p:sp>
          <p:nvSpPr>
            <p:cNvPr id="17" name="Shape">
              <a:extLst>
                <a:ext uri="{FF2B5EF4-FFF2-40B4-BE49-F238E27FC236}">
                  <a16:creationId xmlns:a16="http://schemas.microsoft.com/office/drawing/2014/main" id="{37AB17E1-AF63-49BB-87F9-00267E607B48}"/>
                </a:ext>
              </a:extLst>
            </p:cNvPr>
            <p:cNvSpPr>
              <a:spLocks/>
            </p:cNvSpPr>
            <p:nvPr userDrawn="1"/>
          </p:nvSpPr>
          <p:spPr bwMode="auto">
            <a:xfrm>
              <a:off x="2440" y="2"/>
              <a:ext cx="2797" cy="3025"/>
            </a:xfrm>
            <a:custGeom>
              <a:avLst/>
              <a:gdLst>
                <a:gd name="T0" fmla="*/ 0 w 1863"/>
                <a:gd name="T1" fmla="*/ 1419 h 2017"/>
                <a:gd name="T2" fmla="*/ 895 w 1863"/>
                <a:gd name="T3" fmla="*/ 2017 h 2017"/>
                <a:gd name="T4" fmla="*/ 1863 w 1863"/>
                <a:gd name="T5" fmla="*/ 1049 h 2017"/>
                <a:gd name="T6" fmla="*/ 1863 w 1863"/>
                <a:gd name="T7" fmla="*/ 0 h 2017"/>
                <a:gd name="T8" fmla="*/ 0 w 1863"/>
                <a:gd name="T9" fmla="*/ 0 h 2017"/>
                <a:gd name="T10" fmla="*/ 0 w 1863"/>
                <a:gd name="T11" fmla="*/ 1419 h 2017"/>
              </a:gdLst>
              <a:ahLst/>
              <a:cxnLst>
                <a:cxn ang="0">
                  <a:pos x="T0" y="T1"/>
                </a:cxn>
                <a:cxn ang="0">
                  <a:pos x="T2" y="T3"/>
                </a:cxn>
                <a:cxn ang="0">
                  <a:pos x="T4" y="T5"/>
                </a:cxn>
                <a:cxn ang="0">
                  <a:pos x="T6" y="T7"/>
                </a:cxn>
                <a:cxn ang="0">
                  <a:pos x="T8" y="T9"/>
                </a:cxn>
                <a:cxn ang="0">
                  <a:pos x="T10" y="T11"/>
                </a:cxn>
              </a:cxnLst>
              <a:rect l="0" t="0" r="r" b="b"/>
              <a:pathLst>
                <a:path w="1863" h="2017">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rgbClr val="373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Shape">
              <a:extLst>
                <a:ext uri="{FF2B5EF4-FFF2-40B4-BE49-F238E27FC236}">
                  <a16:creationId xmlns:a16="http://schemas.microsoft.com/office/drawing/2014/main" id="{9CE2732B-AAB2-4870-8ACA-483F04FBBBF7}"/>
                </a:ext>
              </a:extLst>
            </p:cNvPr>
            <p:cNvSpPr>
              <a:spLocks/>
            </p:cNvSpPr>
            <p:nvPr userDrawn="1"/>
          </p:nvSpPr>
          <p:spPr bwMode="auto">
            <a:xfrm>
              <a:off x="2440" y="3161"/>
              <a:ext cx="2768" cy="1161"/>
            </a:xfrm>
            <a:custGeom>
              <a:avLst/>
              <a:gdLst>
                <a:gd name="T0" fmla="*/ 1844 w 1844"/>
                <a:gd name="T1" fmla="*/ 774 h 774"/>
                <a:gd name="T2" fmla="*/ 895 w 1844"/>
                <a:gd name="T3" fmla="*/ 0 h 774"/>
                <a:gd name="T4" fmla="*/ 0 w 1844"/>
                <a:gd name="T5" fmla="*/ 598 h 774"/>
                <a:gd name="T6" fmla="*/ 0 w 1844"/>
                <a:gd name="T7" fmla="*/ 774 h 774"/>
                <a:gd name="T8" fmla="*/ 1844 w 1844"/>
                <a:gd name="T9" fmla="*/ 774 h 774"/>
              </a:gdLst>
              <a:ahLst/>
              <a:cxnLst>
                <a:cxn ang="0">
                  <a:pos x="T0" y="T1"/>
                </a:cxn>
                <a:cxn ang="0">
                  <a:pos x="T2" y="T3"/>
                </a:cxn>
                <a:cxn ang="0">
                  <a:pos x="T4" y="T5"/>
                </a:cxn>
                <a:cxn ang="0">
                  <a:pos x="T6" y="T7"/>
                </a:cxn>
                <a:cxn ang="0">
                  <a:pos x="T8" y="T9"/>
                </a:cxn>
              </a:cxnLst>
              <a:rect l="0" t="0" r="r" b="b"/>
              <a:pathLst>
                <a:path w="1844" h="774">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02472" y="4254596"/>
            <a:ext cx="1462648" cy="1460493"/>
          </a:xfrm>
          <a:prstGeom prst="rect">
            <a:avLst/>
          </a:prstGeom>
        </p:spPr>
      </p:pic>
    </p:spTree>
    <p:extLst>
      <p:ext uri="{BB962C8B-B14F-4D97-AF65-F5344CB8AC3E}">
        <p14:creationId xmlns:p14="http://schemas.microsoft.com/office/powerpoint/2010/main" val="409811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C">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1031068" y="1293486"/>
            <a:ext cx="5292000" cy="2016000"/>
          </a:xfrm>
        </p:spPr>
        <p:txBody>
          <a:bodyPr anchor="t"/>
          <a:lstStyle>
            <a:lvl1pPr marL="432000" indent="-432000" algn="l">
              <a:lnSpc>
                <a:spcPct val="100000"/>
              </a:lnSpc>
              <a:buClr>
                <a:schemeClr val="bg1"/>
              </a:buClr>
              <a:buSzPct val="80000"/>
              <a:buFont typeface="Wingdings 3" panose="05040102010807070707" pitchFamily="18" charset="2"/>
              <a:buChar char=""/>
              <a:defRPr sz="40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480096" y="3614630"/>
            <a:ext cx="4842972" cy="14040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aphics">
            <a:extLst>
              <a:ext uri="{FF2B5EF4-FFF2-40B4-BE49-F238E27FC236}">
                <a16:creationId xmlns:a16="http://schemas.microsoft.com/office/drawing/2014/main" id="{39C8C252-A524-44EB-85F8-12649E7AAE0A}"/>
              </a:ext>
              <a:ext uri="{C183D7F6-B498-43B3-948B-1728B52AA6E4}">
                <adec:decorative xmlns:adec="http://schemas.microsoft.com/office/drawing/2017/decorative" val="1"/>
              </a:ext>
            </a:extLst>
          </p:cNvPr>
          <p:cNvGrpSpPr>
            <a:grpSpLocks noChangeAspect="1"/>
          </p:cNvGrpSpPr>
          <p:nvPr userDrawn="1"/>
        </p:nvGrpSpPr>
        <p:grpSpPr bwMode="auto">
          <a:xfrm>
            <a:off x="623888" y="546100"/>
            <a:ext cx="11566525" cy="6308725"/>
            <a:chOff x="393" y="344"/>
            <a:chExt cx="7286" cy="3974"/>
          </a:xfrm>
        </p:grpSpPr>
        <p:sp>
          <p:nvSpPr>
            <p:cNvPr id="11" name="Shape">
              <a:extLst>
                <a:ext uri="{FF2B5EF4-FFF2-40B4-BE49-F238E27FC236}">
                  <a16:creationId xmlns:a16="http://schemas.microsoft.com/office/drawing/2014/main" id="{13FEA6FD-10AA-47FE-A88F-B270509EC5E6}"/>
                </a:ext>
              </a:extLst>
            </p:cNvPr>
            <p:cNvSpPr>
              <a:spLocks/>
            </p:cNvSpPr>
            <p:nvPr userDrawn="1"/>
          </p:nvSpPr>
          <p:spPr bwMode="auto">
            <a:xfrm>
              <a:off x="4305" y="2525"/>
              <a:ext cx="3374" cy="1793"/>
            </a:xfrm>
            <a:custGeom>
              <a:avLst/>
              <a:gdLst>
                <a:gd name="T0" fmla="*/ 2265 w 2265"/>
                <a:gd name="T1" fmla="*/ 497 h 1204"/>
                <a:gd name="T2" fmla="*/ 1261 w 2265"/>
                <a:gd name="T3" fmla="*/ 0 h 1204"/>
                <a:gd name="T4" fmla="*/ 0 w 2265"/>
                <a:gd name="T5" fmla="*/ 1204 h 1204"/>
                <a:gd name="T6" fmla="*/ 2265 w 2265"/>
                <a:gd name="T7" fmla="*/ 1204 h 1204"/>
                <a:gd name="T8" fmla="*/ 2265 w 2265"/>
                <a:gd name="T9" fmla="*/ 497 h 1204"/>
              </a:gdLst>
              <a:ahLst/>
              <a:cxnLst>
                <a:cxn ang="0">
                  <a:pos x="T0" y="T1"/>
                </a:cxn>
                <a:cxn ang="0">
                  <a:pos x="T2" y="T3"/>
                </a:cxn>
                <a:cxn ang="0">
                  <a:pos x="T4" y="T5"/>
                </a:cxn>
                <a:cxn ang="0">
                  <a:pos x="T6" y="T7"/>
                </a:cxn>
                <a:cxn ang="0">
                  <a:pos x="T8" y="T9"/>
                </a:cxn>
              </a:cxnLst>
              <a:rect l="0" t="0" r="r" b="b"/>
              <a:pathLst>
                <a:path w="2265" h="1204">
                  <a:moveTo>
                    <a:pt x="2265" y="497"/>
                  </a:moveTo>
                  <a:cubicBezTo>
                    <a:pt x="2034" y="195"/>
                    <a:pt x="1670" y="0"/>
                    <a:pt x="1261" y="0"/>
                  </a:cubicBezTo>
                  <a:cubicBezTo>
                    <a:pt x="583" y="0"/>
                    <a:pt x="30" y="534"/>
                    <a:pt x="0" y="1204"/>
                  </a:cubicBezTo>
                  <a:cubicBezTo>
                    <a:pt x="2265" y="1204"/>
                    <a:pt x="2265" y="1204"/>
                    <a:pt x="2265" y="1204"/>
                  </a:cubicBezTo>
                  <a:lnTo>
                    <a:pt x="2265" y="4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9B89CD33-DA52-4E6E-91E9-2293E7BC0D6C}"/>
                </a:ext>
              </a:extLst>
            </p:cNvPr>
            <p:cNvSpPr>
              <a:spLocks noEditPoints="1"/>
            </p:cNvSpPr>
            <p:nvPr userDrawn="1"/>
          </p:nvSpPr>
          <p:spPr bwMode="auto">
            <a:xfrm>
              <a:off x="393" y="344"/>
              <a:ext cx="4730" cy="3148"/>
            </a:xfrm>
            <a:custGeom>
              <a:avLst/>
              <a:gdLst>
                <a:gd name="T0" fmla="*/ 2120 w 3176"/>
                <a:gd name="T1" fmla="*/ 2113 h 2113"/>
                <a:gd name="T2" fmla="*/ 0 w 3176"/>
                <a:gd name="T3" fmla="*/ 2113 h 2113"/>
                <a:gd name="T4" fmla="*/ 0 w 3176"/>
                <a:gd name="T5" fmla="*/ 0 h 2113"/>
                <a:gd name="T6" fmla="*/ 2120 w 3176"/>
                <a:gd name="T7" fmla="*/ 0 h 2113"/>
                <a:gd name="T8" fmla="*/ 2867 w 3176"/>
                <a:gd name="T9" fmla="*/ 310 h 2113"/>
                <a:gd name="T10" fmla="*/ 3176 w 3176"/>
                <a:gd name="T11" fmla="*/ 1057 h 2113"/>
                <a:gd name="T12" fmla="*/ 2867 w 3176"/>
                <a:gd name="T13" fmla="*/ 1804 h 2113"/>
                <a:gd name="T14" fmla="*/ 2120 w 3176"/>
                <a:gd name="T15" fmla="*/ 2113 h 2113"/>
                <a:gd name="T16" fmla="*/ 21 w 3176"/>
                <a:gd name="T17" fmla="*/ 2092 h 2113"/>
                <a:gd name="T18" fmla="*/ 2120 w 3176"/>
                <a:gd name="T19" fmla="*/ 2092 h 2113"/>
                <a:gd name="T20" fmla="*/ 3155 w 3176"/>
                <a:gd name="T21" fmla="*/ 1057 h 2113"/>
                <a:gd name="T22" fmla="*/ 2120 w 3176"/>
                <a:gd name="T23" fmla="*/ 22 h 2113"/>
                <a:gd name="T24" fmla="*/ 21 w 3176"/>
                <a:gd name="T25" fmla="*/ 22 h 2113"/>
                <a:gd name="T26" fmla="*/ 21 w 3176"/>
                <a:gd name="T27" fmla="*/ 209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6" h="2113">
                  <a:moveTo>
                    <a:pt x="2120" y="2113"/>
                  </a:moveTo>
                  <a:cubicBezTo>
                    <a:pt x="0" y="2113"/>
                    <a:pt x="0" y="2113"/>
                    <a:pt x="0" y="2113"/>
                  </a:cubicBezTo>
                  <a:cubicBezTo>
                    <a:pt x="0" y="0"/>
                    <a:pt x="0" y="0"/>
                    <a:pt x="0" y="0"/>
                  </a:cubicBezTo>
                  <a:cubicBezTo>
                    <a:pt x="2120" y="0"/>
                    <a:pt x="2120" y="0"/>
                    <a:pt x="2120" y="0"/>
                  </a:cubicBezTo>
                  <a:cubicBezTo>
                    <a:pt x="2402" y="0"/>
                    <a:pt x="2667" y="110"/>
                    <a:pt x="2867" y="310"/>
                  </a:cubicBezTo>
                  <a:cubicBezTo>
                    <a:pt x="3066" y="509"/>
                    <a:pt x="3176" y="775"/>
                    <a:pt x="3176" y="1057"/>
                  </a:cubicBezTo>
                  <a:cubicBezTo>
                    <a:pt x="3176" y="1339"/>
                    <a:pt x="3066" y="1604"/>
                    <a:pt x="2867" y="1804"/>
                  </a:cubicBezTo>
                  <a:cubicBezTo>
                    <a:pt x="2667" y="2003"/>
                    <a:pt x="2402" y="2113"/>
                    <a:pt x="2120" y="2113"/>
                  </a:cubicBezTo>
                  <a:close/>
                  <a:moveTo>
                    <a:pt x="21" y="2092"/>
                  </a:moveTo>
                  <a:cubicBezTo>
                    <a:pt x="2120" y="2092"/>
                    <a:pt x="2120" y="2092"/>
                    <a:pt x="2120" y="2092"/>
                  </a:cubicBezTo>
                  <a:cubicBezTo>
                    <a:pt x="2690" y="2092"/>
                    <a:pt x="3155" y="1628"/>
                    <a:pt x="3155" y="1057"/>
                  </a:cubicBezTo>
                  <a:cubicBezTo>
                    <a:pt x="3155" y="486"/>
                    <a:pt x="2690" y="22"/>
                    <a:pt x="2120" y="22"/>
                  </a:cubicBezTo>
                  <a:cubicBezTo>
                    <a:pt x="21" y="22"/>
                    <a:pt x="21" y="22"/>
                    <a:pt x="21" y="22"/>
                  </a:cubicBezTo>
                  <a:lnTo>
                    <a:pt x="21" y="209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467" y="4103412"/>
            <a:ext cx="1350813" cy="1348823"/>
          </a:xfrm>
          <a:prstGeom prst="rect">
            <a:avLst/>
          </a:prstGeom>
        </p:spPr>
      </p:pic>
      <p:sp>
        <p:nvSpPr>
          <p:cNvPr id="7" name="Footer/CRICOS">
            <a:extLst>
              <a:ext uri="{FF2B5EF4-FFF2-40B4-BE49-F238E27FC236}">
                <a16:creationId xmlns:a16="http://schemas.microsoft.com/office/drawing/2014/main" id="{503C0357-7701-438B-B337-77AE6DED2CF1}"/>
              </a:ext>
            </a:extLst>
          </p:cNvPr>
          <p:cNvSpPr>
            <a:spLocks noGrp="1"/>
          </p:cNvSpPr>
          <p:nvPr>
            <p:ph type="ftr" sz="quarter" idx="11"/>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160576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D">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5008708" y="980331"/>
            <a:ext cx="5292000" cy="2016000"/>
          </a:xfrm>
        </p:spPr>
        <p:txBody>
          <a:bodyPr anchor="b"/>
          <a:lstStyle>
            <a:lvl1pPr marL="432000" indent="-432000" algn="l">
              <a:lnSpc>
                <a:spcPct val="100000"/>
              </a:lnSpc>
              <a:buClr>
                <a:schemeClr val="accent5"/>
              </a:buClr>
              <a:buSzPct val="75000"/>
              <a:buFont typeface="Wingdings 3" panose="05040102010807070707" pitchFamily="18" charset="2"/>
              <a:buChar char=""/>
              <a:defRPr sz="4200" b="0">
                <a:solidFill>
                  <a:schemeClr val="tx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5427256" y="3240515"/>
            <a:ext cx="4873452" cy="7200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9047B9D-4C2D-48A6-8F8E-9A28F89D4197}"/>
              </a:ext>
              <a:ext uri="{C183D7F6-B498-43B3-948B-1728B52AA6E4}">
                <adec:decorative xmlns:adec="http://schemas.microsoft.com/office/drawing/2017/decorative" val="1"/>
              </a:ext>
            </a:extLst>
          </p:cNvPr>
          <p:cNvGrpSpPr>
            <a:grpSpLocks noChangeAspect="1"/>
          </p:cNvGrpSpPr>
          <p:nvPr userDrawn="1"/>
        </p:nvGrpSpPr>
        <p:grpSpPr bwMode="auto">
          <a:xfrm>
            <a:off x="0" y="0"/>
            <a:ext cx="4440238" cy="6858000"/>
            <a:chOff x="2440" y="2"/>
            <a:chExt cx="2797" cy="4320"/>
          </a:xfrm>
        </p:grpSpPr>
        <p:sp>
          <p:nvSpPr>
            <p:cNvPr id="17" name="Shape">
              <a:extLst>
                <a:ext uri="{FF2B5EF4-FFF2-40B4-BE49-F238E27FC236}">
                  <a16:creationId xmlns:a16="http://schemas.microsoft.com/office/drawing/2014/main" id="{37AB17E1-AF63-49BB-87F9-00267E607B48}"/>
                </a:ext>
              </a:extLst>
            </p:cNvPr>
            <p:cNvSpPr>
              <a:spLocks/>
            </p:cNvSpPr>
            <p:nvPr userDrawn="1"/>
          </p:nvSpPr>
          <p:spPr bwMode="auto">
            <a:xfrm>
              <a:off x="2440" y="2"/>
              <a:ext cx="2797" cy="3025"/>
            </a:xfrm>
            <a:custGeom>
              <a:avLst/>
              <a:gdLst>
                <a:gd name="T0" fmla="*/ 0 w 1863"/>
                <a:gd name="T1" fmla="*/ 1419 h 2017"/>
                <a:gd name="T2" fmla="*/ 895 w 1863"/>
                <a:gd name="T3" fmla="*/ 2017 h 2017"/>
                <a:gd name="T4" fmla="*/ 1863 w 1863"/>
                <a:gd name="T5" fmla="*/ 1049 h 2017"/>
                <a:gd name="T6" fmla="*/ 1863 w 1863"/>
                <a:gd name="T7" fmla="*/ 0 h 2017"/>
                <a:gd name="T8" fmla="*/ 0 w 1863"/>
                <a:gd name="T9" fmla="*/ 0 h 2017"/>
                <a:gd name="T10" fmla="*/ 0 w 1863"/>
                <a:gd name="T11" fmla="*/ 1419 h 2017"/>
              </a:gdLst>
              <a:ahLst/>
              <a:cxnLst>
                <a:cxn ang="0">
                  <a:pos x="T0" y="T1"/>
                </a:cxn>
                <a:cxn ang="0">
                  <a:pos x="T2" y="T3"/>
                </a:cxn>
                <a:cxn ang="0">
                  <a:pos x="T4" y="T5"/>
                </a:cxn>
                <a:cxn ang="0">
                  <a:pos x="T6" y="T7"/>
                </a:cxn>
                <a:cxn ang="0">
                  <a:pos x="T8" y="T9"/>
                </a:cxn>
                <a:cxn ang="0">
                  <a:pos x="T10" y="T11"/>
                </a:cxn>
              </a:cxnLst>
              <a:rect l="0" t="0" r="r" b="b"/>
              <a:pathLst>
                <a:path w="1863" h="2017">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rgbClr val="373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Shape">
              <a:extLst>
                <a:ext uri="{FF2B5EF4-FFF2-40B4-BE49-F238E27FC236}">
                  <a16:creationId xmlns:a16="http://schemas.microsoft.com/office/drawing/2014/main" id="{9CE2732B-AAB2-4870-8ACA-483F04FBBBF7}"/>
                </a:ext>
              </a:extLst>
            </p:cNvPr>
            <p:cNvSpPr>
              <a:spLocks/>
            </p:cNvSpPr>
            <p:nvPr userDrawn="1"/>
          </p:nvSpPr>
          <p:spPr bwMode="auto">
            <a:xfrm>
              <a:off x="2440" y="3161"/>
              <a:ext cx="2768" cy="1161"/>
            </a:xfrm>
            <a:custGeom>
              <a:avLst/>
              <a:gdLst>
                <a:gd name="T0" fmla="*/ 1844 w 1844"/>
                <a:gd name="T1" fmla="*/ 774 h 774"/>
                <a:gd name="T2" fmla="*/ 895 w 1844"/>
                <a:gd name="T3" fmla="*/ 0 h 774"/>
                <a:gd name="T4" fmla="*/ 0 w 1844"/>
                <a:gd name="T5" fmla="*/ 598 h 774"/>
                <a:gd name="T6" fmla="*/ 0 w 1844"/>
                <a:gd name="T7" fmla="*/ 774 h 774"/>
                <a:gd name="T8" fmla="*/ 1844 w 1844"/>
                <a:gd name="T9" fmla="*/ 774 h 774"/>
              </a:gdLst>
              <a:ahLst/>
              <a:cxnLst>
                <a:cxn ang="0">
                  <a:pos x="T0" y="T1"/>
                </a:cxn>
                <a:cxn ang="0">
                  <a:pos x="T2" y="T3"/>
                </a:cxn>
                <a:cxn ang="0">
                  <a:pos x="T4" y="T5"/>
                </a:cxn>
                <a:cxn ang="0">
                  <a:pos x="T6" y="T7"/>
                </a:cxn>
                <a:cxn ang="0">
                  <a:pos x="T8" y="T9"/>
                </a:cxn>
              </a:cxnLst>
              <a:rect l="0" t="0" r="r" b="b"/>
              <a:pathLst>
                <a:path w="1844" h="774">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02472" y="4254596"/>
            <a:ext cx="1462648" cy="1460493"/>
          </a:xfrm>
          <a:prstGeom prst="rect">
            <a:avLst/>
          </a:prstGeom>
        </p:spPr>
      </p:pic>
      <p:sp>
        <p:nvSpPr>
          <p:cNvPr id="10" name="Footer/CRICOS">
            <a:extLst>
              <a:ext uri="{FF2B5EF4-FFF2-40B4-BE49-F238E27FC236}">
                <a16:creationId xmlns:a16="http://schemas.microsoft.com/office/drawing/2014/main" id="{9D85B157-4252-4417-BAA7-C925512D7784}"/>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tx1"/>
                </a:solidFill>
              </a:defRPr>
            </a:lvl1pPr>
          </a:lstStyle>
          <a:p>
            <a:pPr algn="r"/>
            <a:r>
              <a:rPr lang="en-AU"/>
              <a:t>Deakin University CRICOS Provider Code: 00113B</a:t>
            </a:r>
            <a:endParaRPr lang="en-GB" dirty="0"/>
          </a:p>
        </p:txBody>
      </p:sp>
    </p:spTree>
    <p:extLst>
      <p:ext uri="{BB962C8B-B14F-4D97-AF65-F5344CB8AC3E}">
        <p14:creationId xmlns:p14="http://schemas.microsoft.com/office/powerpoint/2010/main" val="424454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5008708" y="980331"/>
            <a:ext cx="5292000" cy="2016000"/>
          </a:xfrm>
        </p:spPr>
        <p:txBody>
          <a:bodyPr anchor="b"/>
          <a:lstStyle>
            <a:lvl1pPr marL="432000" indent="-432000" algn="l">
              <a:lnSpc>
                <a:spcPct val="100000"/>
              </a:lnSpc>
              <a:buClr>
                <a:schemeClr val="bg2"/>
              </a:buClr>
              <a:buSzPct val="75000"/>
              <a:buFont typeface="Wingdings 3" panose="05040102010807070707" pitchFamily="18" charset="2"/>
              <a:buChar char=""/>
              <a:defRPr sz="42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5427256" y="3240515"/>
            <a:ext cx="4873452" cy="7200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9047B9D-4C2D-48A6-8F8E-9A28F89D4197}"/>
              </a:ext>
              <a:ext uri="{C183D7F6-B498-43B3-948B-1728B52AA6E4}">
                <adec:decorative xmlns:adec="http://schemas.microsoft.com/office/drawing/2017/decorative" val="1"/>
              </a:ext>
            </a:extLst>
          </p:cNvPr>
          <p:cNvGrpSpPr>
            <a:grpSpLocks noChangeAspect="1"/>
          </p:cNvGrpSpPr>
          <p:nvPr userDrawn="1"/>
        </p:nvGrpSpPr>
        <p:grpSpPr bwMode="auto">
          <a:xfrm>
            <a:off x="0" y="0"/>
            <a:ext cx="4440238" cy="6858000"/>
            <a:chOff x="2440" y="2"/>
            <a:chExt cx="2797" cy="4320"/>
          </a:xfrm>
        </p:grpSpPr>
        <p:sp>
          <p:nvSpPr>
            <p:cNvPr id="17" name="Shape">
              <a:extLst>
                <a:ext uri="{FF2B5EF4-FFF2-40B4-BE49-F238E27FC236}">
                  <a16:creationId xmlns:a16="http://schemas.microsoft.com/office/drawing/2014/main" id="{37AB17E1-AF63-49BB-87F9-00267E607B48}"/>
                </a:ext>
              </a:extLst>
            </p:cNvPr>
            <p:cNvSpPr>
              <a:spLocks/>
            </p:cNvSpPr>
            <p:nvPr userDrawn="1"/>
          </p:nvSpPr>
          <p:spPr bwMode="auto">
            <a:xfrm>
              <a:off x="2440" y="2"/>
              <a:ext cx="2797" cy="3025"/>
            </a:xfrm>
            <a:custGeom>
              <a:avLst/>
              <a:gdLst>
                <a:gd name="T0" fmla="*/ 0 w 1863"/>
                <a:gd name="T1" fmla="*/ 1419 h 2017"/>
                <a:gd name="T2" fmla="*/ 895 w 1863"/>
                <a:gd name="T3" fmla="*/ 2017 h 2017"/>
                <a:gd name="T4" fmla="*/ 1863 w 1863"/>
                <a:gd name="T5" fmla="*/ 1049 h 2017"/>
                <a:gd name="T6" fmla="*/ 1863 w 1863"/>
                <a:gd name="T7" fmla="*/ 0 h 2017"/>
                <a:gd name="T8" fmla="*/ 0 w 1863"/>
                <a:gd name="T9" fmla="*/ 0 h 2017"/>
                <a:gd name="T10" fmla="*/ 0 w 1863"/>
                <a:gd name="T11" fmla="*/ 1419 h 2017"/>
              </a:gdLst>
              <a:ahLst/>
              <a:cxnLst>
                <a:cxn ang="0">
                  <a:pos x="T0" y="T1"/>
                </a:cxn>
                <a:cxn ang="0">
                  <a:pos x="T2" y="T3"/>
                </a:cxn>
                <a:cxn ang="0">
                  <a:pos x="T4" y="T5"/>
                </a:cxn>
                <a:cxn ang="0">
                  <a:pos x="T6" y="T7"/>
                </a:cxn>
                <a:cxn ang="0">
                  <a:pos x="T8" y="T9"/>
                </a:cxn>
                <a:cxn ang="0">
                  <a:pos x="T10" y="T11"/>
                </a:cxn>
              </a:cxnLst>
              <a:rect l="0" t="0" r="r" b="b"/>
              <a:pathLst>
                <a:path w="1863" h="2017">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Shape">
              <a:extLst>
                <a:ext uri="{FF2B5EF4-FFF2-40B4-BE49-F238E27FC236}">
                  <a16:creationId xmlns:a16="http://schemas.microsoft.com/office/drawing/2014/main" id="{9CE2732B-AAB2-4870-8ACA-483F04FBBBF7}"/>
                </a:ext>
              </a:extLst>
            </p:cNvPr>
            <p:cNvSpPr>
              <a:spLocks/>
            </p:cNvSpPr>
            <p:nvPr userDrawn="1"/>
          </p:nvSpPr>
          <p:spPr bwMode="auto">
            <a:xfrm>
              <a:off x="2440" y="3161"/>
              <a:ext cx="2768" cy="1161"/>
            </a:xfrm>
            <a:custGeom>
              <a:avLst/>
              <a:gdLst>
                <a:gd name="T0" fmla="*/ 1844 w 1844"/>
                <a:gd name="T1" fmla="*/ 774 h 774"/>
                <a:gd name="T2" fmla="*/ 895 w 1844"/>
                <a:gd name="T3" fmla="*/ 0 h 774"/>
                <a:gd name="T4" fmla="*/ 0 w 1844"/>
                <a:gd name="T5" fmla="*/ 598 h 774"/>
                <a:gd name="T6" fmla="*/ 0 w 1844"/>
                <a:gd name="T7" fmla="*/ 774 h 774"/>
                <a:gd name="T8" fmla="*/ 1844 w 1844"/>
                <a:gd name="T9" fmla="*/ 774 h 774"/>
              </a:gdLst>
              <a:ahLst/>
              <a:cxnLst>
                <a:cxn ang="0">
                  <a:pos x="T0" y="T1"/>
                </a:cxn>
                <a:cxn ang="0">
                  <a:pos x="T2" y="T3"/>
                </a:cxn>
                <a:cxn ang="0">
                  <a:pos x="T4" y="T5"/>
                </a:cxn>
                <a:cxn ang="0">
                  <a:pos x="T6" y="T7"/>
                </a:cxn>
                <a:cxn ang="0">
                  <a:pos x="T8" y="T9"/>
                </a:cxn>
              </a:cxnLst>
              <a:rect l="0" t="0" r="r" b="b"/>
              <a:pathLst>
                <a:path w="1844" h="774">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02472" y="4254596"/>
            <a:ext cx="1462648" cy="1460493"/>
          </a:xfrm>
          <a:prstGeom prst="rect">
            <a:avLst/>
          </a:prstGeom>
        </p:spPr>
      </p:pic>
      <p:sp>
        <p:nvSpPr>
          <p:cNvPr id="10" name="Footer/CRICOS">
            <a:extLst>
              <a:ext uri="{FF2B5EF4-FFF2-40B4-BE49-F238E27FC236}">
                <a16:creationId xmlns:a16="http://schemas.microsoft.com/office/drawing/2014/main" id="{F8DE3B7A-A5C5-4CF9-8D01-B802B4A97DC9}"/>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21148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F">
    <p:spTree>
      <p:nvGrpSpPr>
        <p:cNvPr id="1" name=""/>
        <p:cNvGrpSpPr/>
        <p:nvPr/>
      </p:nvGrpSpPr>
      <p:grpSpPr>
        <a:xfrm>
          <a:off x="0" y="0"/>
          <a:ext cx="0" cy="0"/>
          <a:chOff x="0" y="0"/>
          <a:chExt cx="0" cy="0"/>
        </a:xfrm>
      </p:grpSpPr>
      <p:sp>
        <p:nvSpPr>
          <p:cNvPr id="13" name="Display 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s">
            <a:extLst>
              <a:ext uri="{FF2B5EF4-FFF2-40B4-BE49-F238E27FC236}">
                <a16:creationId xmlns:a16="http://schemas.microsoft.com/office/drawing/2014/main" id="{1E2347E1-97CB-4BDC-AAE6-848FF7BB5C6E}"/>
              </a:ext>
              <a:ext uri="{C183D7F6-B498-43B3-948B-1728B52AA6E4}">
                <adec:decorative xmlns:adec="http://schemas.microsoft.com/office/drawing/2017/decorative" val="1"/>
              </a:ext>
            </a:extLst>
          </p:cNvPr>
          <p:cNvGrpSpPr>
            <a:grpSpLocks noChangeAspect="1"/>
          </p:cNvGrpSpPr>
          <p:nvPr userDrawn="1"/>
        </p:nvGrpSpPr>
        <p:grpSpPr bwMode="auto">
          <a:xfrm>
            <a:off x="0" y="1495919"/>
            <a:ext cx="12189600" cy="2221514"/>
            <a:chOff x="-84" y="2238"/>
            <a:chExt cx="7638" cy="1392"/>
          </a:xfrm>
        </p:grpSpPr>
        <p:sp>
          <p:nvSpPr>
            <p:cNvPr id="10" name="Shape">
              <a:extLst>
                <a:ext uri="{FF2B5EF4-FFF2-40B4-BE49-F238E27FC236}">
                  <a16:creationId xmlns:a16="http://schemas.microsoft.com/office/drawing/2014/main" id="{D1927D92-1B96-4A82-831D-A2A2369824B4}"/>
                </a:ext>
              </a:extLst>
            </p:cNvPr>
            <p:cNvSpPr>
              <a:spLocks/>
            </p:cNvSpPr>
            <p:nvPr userDrawn="1"/>
          </p:nvSpPr>
          <p:spPr bwMode="auto">
            <a:xfrm>
              <a:off x="-84" y="2258"/>
              <a:ext cx="5603" cy="1353"/>
            </a:xfrm>
            <a:custGeom>
              <a:avLst/>
              <a:gdLst>
                <a:gd name="T0" fmla="*/ 0 w 3752"/>
                <a:gd name="T1" fmla="*/ 903 h 903"/>
                <a:gd name="T2" fmla="*/ 3301 w 3752"/>
                <a:gd name="T3" fmla="*/ 903 h 903"/>
                <a:gd name="T4" fmla="*/ 3752 w 3752"/>
                <a:gd name="T5" fmla="*/ 452 h 903"/>
                <a:gd name="T6" fmla="*/ 3301 w 3752"/>
                <a:gd name="T7" fmla="*/ 0 h 903"/>
                <a:gd name="T8" fmla="*/ 0 w 3752"/>
                <a:gd name="T9" fmla="*/ 0 h 903"/>
                <a:gd name="T10" fmla="*/ 0 w 3752"/>
                <a:gd name="T11" fmla="*/ 903 h 903"/>
              </a:gdLst>
              <a:ahLst/>
              <a:cxnLst>
                <a:cxn ang="0">
                  <a:pos x="T0" y="T1"/>
                </a:cxn>
                <a:cxn ang="0">
                  <a:pos x="T2" y="T3"/>
                </a:cxn>
                <a:cxn ang="0">
                  <a:pos x="T4" y="T5"/>
                </a:cxn>
                <a:cxn ang="0">
                  <a:pos x="T6" y="T7"/>
                </a:cxn>
                <a:cxn ang="0">
                  <a:pos x="T8" y="T9"/>
                </a:cxn>
                <a:cxn ang="0">
                  <a:pos x="T10" y="T11"/>
                </a:cxn>
              </a:cxnLst>
              <a:rect l="0" t="0" r="r" b="b"/>
              <a:pathLst>
                <a:path w="3752" h="903">
                  <a:moveTo>
                    <a:pt x="0" y="903"/>
                  </a:moveTo>
                  <a:cubicBezTo>
                    <a:pt x="3301" y="903"/>
                    <a:pt x="3301" y="903"/>
                    <a:pt x="3301" y="903"/>
                  </a:cubicBezTo>
                  <a:cubicBezTo>
                    <a:pt x="3550" y="903"/>
                    <a:pt x="3752" y="701"/>
                    <a:pt x="3752" y="452"/>
                  </a:cubicBezTo>
                  <a:cubicBezTo>
                    <a:pt x="3752" y="202"/>
                    <a:pt x="3550" y="0"/>
                    <a:pt x="3301" y="0"/>
                  </a:cubicBezTo>
                  <a:cubicBezTo>
                    <a:pt x="0" y="0"/>
                    <a:pt x="0" y="0"/>
                    <a:pt x="0" y="0"/>
                  </a:cubicBezTo>
                  <a:lnTo>
                    <a:pt x="0" y="9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Shape">
              <a:extLst>
                <a:ext uri="{FF2B5EF4-FFF2-40B4-BE49-F238E27FC236}">
                  <a16:creationId xmlns:a16="http://schemas.microsoft.com/office/drawing/2014/main" id="{97AEBAEA-D717-4BDA-86A6-6A8FE3BEC177}"/>
                </a:ext>
              </a:extLst>
            </p:cNvPr>
            <p:cNvSpPr>
              <a:spLocks/>
            </p:cNvSpPr>
            <p:nvPr userDrawn="1"/>
          </p:nvSpPr>
          <p:spPr bwMode="auto">
            <a:xfrm>
              <a:off x="5563" y="2238"/>
              <a:ext cx="1991" cy="1392"/>
            </a:xfrm>
            <a:custGeom>
              <a:avLst/>
              <a:gdLst>
                <a:gd name="T0" fmla="*/ 464 w 1333"/>
                <a:gd name="T1" fmla="*/ 903 h 929"/>
                <a:gd name="T2" fmla="*/ 25 w 1333"/>
                <a:gd name="T3" fmla="*/ 464 h 929"/>
                <a:gd name="T4" fmla="*/ 464 w 1333"/>
                <a:gd name="T5" fmla="*/ 26 h 929"/>
                <a:gd name="T6" fmla="*/ 1333 w 1333"/>
                <a:gd name="T7" fmla="*/ 26 h 929"/>
                <a:gd name="T8" fmla="*/ 1333 w 1333"/>
                <a:gd name="T9" fmla="*/ 0 h 929"/>
                <a:gd name="T10" fmla="*/ 464 w 1333"/>
                <a:gd name="T11" fmla="*/ 0 h 929"/>
                <a:gd name="T12" fmla="*/ 0 w 1333"/>
                <a:gd name="T13" fmla="*/ 464 h 929"/>
                <a:gd name="T14" fmla="*/ 464 w 1333"/>
                <a:gd name="T15" fmla="*/ 929 h 929"/>
                <a:gd name="T16" fmla="*/ 1333 w 1333"/>
                <a:gd name="T17" fmla="*/ 929 h 929"/>
                <a:gd name="T18" fmla="*/ 1333 w 1333"/>
                <a:gd name="T19" fmla="*/ 903 h 929"/>
                <a:gd name="T20" fmla="*/ 464 w 1333"/>
                <a:gd name="T21" fmla="*/ 90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3" h="929">
                  <a:moveTo>
                    <a:pt x="464" y="903"/>
                  </a:moveTo>
                  <a:cubicBezTo>
                    <a:pt x="222" y="903"/>
                    <a:pt x="25" y="706"/>
                    <a:pt x="25" y="464"/>
                  </a:cubicBezTo>
                  <a:cubicBezTo>
                    <a:pt x="25" y="223"/>
                    <a:pt x="222" y="26"/>
                    <a:pt x="464" y="26"/>
                  </a:cubicBezTo>
                  <a:cubicBezTo>
                    <a:pt x="1333" y="26"/>
                    <a:pt x="1333" y="26"/>
                    <a:pt x="1333" y="26"/>
                  </a:cubicBezTo>
                  <a:cubicBezTo>
                    <a:pt x="1333" y="0"/>
                    <a:pt x="1333" y="0"/>
                    <a:pt x="1333" y="0"/>
                  </a:cubicBezTo>
                  <a:cubicBezTo>
                    <a:pt x="464" y="0"/>
                    <a:pt x="464" y="0"/>
                    <a:pt x="464" y="0"/>
                  </a:cubicBezTo>
                  <a:cubicBezTo>
                    <a:pt x="208" y="0"/>
                    <a:pt x="0" y="209"/>
                    <a:pt x="0" y="464"/>
                  </a:cubicBezTo>
                  <a:cubicBezTo>
                    <a:pt x="0" y="720"/>
                    <a:pt x="208" y="929"/>
                    <a:pt x="464" y="929"/>
                  </a:cubicBezTo>
                  <a:cubicBezTo>
                    <a:pt x="1333" y="929"/>
                    <a:pt x="1333" y="929"/>
                    <a:pt x="1333" y="929"/>
                  </a:cubicBezTo>
                  <a:cubicBezTo>
                    <a:pt x="1333" y="903"/>
                    <a:pt x="1333" y="903"/>
                    <a:pt x="1333" y="903"/>
                  </a:cubicBezTo>
                  <a:lnTo>
                    <a:pt x="464" y="90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cNvSpPr>
            <a:spLocks noGrp="1"/>
          </p:cNvSpPr>
          <p:nvPr>
            <p:ph type="ctrTitle" hasCustomPrompt="1"/>
          </p:nvPr>
        </p:nvSpPr>
        <p:spPr>
          <a:xfrm>
            <a:off x="843108" y="1830360"/>
            <a:ext cx="5760000" cy="1476000"/>
          </a:xfrm>
        </p:spPr>
        <p:txBody>
          <a:bodyPr anchor="t"/>
          <a:lstStyle>
            <a:lvl1pPr marL="432000" indent="-432000" algn="l">
              <a:lnSpc>
                <a:spcPct val="100000"/>
              </a:lnSpc>
              <a:buClr>
                <a:schemeClr val="bg2"/>
              </a:buClr>
              <a:buSzPct val="75000"/>
              <a:buFont typeface="Wingdings 3" panose="05040102010807070707" pitchFamily="18" charset="2"/>
              <a:buChar char=""/>
              <a:defRPr sz="29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288586" y="3912224"/>
            <a:ext cx="5314521" cy="720000"/>
          </a:xfrm>
        </p:spPr>
        <p:txBody>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6907" y="1996356"/>
            <a:ext cx="1297473" cy="1295561"/>
          </a:xfrm>
          <a:prstGeom prst="rect">
            <a:avLst/>
          </a:prstGeom>
        </p:spPr>
      </p:pic>
      <p:sp>
        <p:nvSpPr>
          <p:cNvPr id="12" name="Footer/CRICOS">
            <a:extLst>
              <a:ext uri="{FF2B5EF4-FFF2-40B4-BE49-F238E27FC236}">
                <a16:creationId xmlns:a16="http://schemas.microsoft.com/office/drawing/2014/main" id="{5F2F645A-B1A3-4FA5-AF08-92FA0046358A}"/>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194494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aphics">
            <a:extLst>
              <a:ext uri="{FF2B5EF4-FFF2-40B4-BE49-F238E27FC236}">
                <a16:creationId xmlns:a16="http://schemas.microsoft.com/office/drawing/2014/main" id="{929F119A-7FFC-4C3F-A991-26611C1EFB6D}"/>
              </a:ext>
              <a:ext uri="{C183D7F6-B498-43B3-948B-1728B52AA6E4}">
                <adec:decorative xmlns:adec="http://schemas.microsoft.com/office/drawing/2017/decorative" val="1"/>
              </a:ext>
            </a:extLst>
          </p:cNvPr>
          <p:cNvGrpSpPr>
            <a:grpSpLocks noChangeAspect="1"/>
          </p:cNvGrpSpPr>
          <p:nvPr userDrawn="1"/>
        </p:nvGrpSpPr>
        <p:grpSpPr bwMode="auto">
          <a:xfrm>
            <a:off x="3175" y="1082675"/>
            <a:ext cx="12188825" cy="5775325"/>
            <a:chOff x="2" y="340"/>
            <a:chExt cx="7678" cy="3638"/>
          </a:xfrm>
        </p:grpSpPr>
        <p:sp>
          <p:nvSpPr>
            <p:cNvPr id="8" name="Shape">
              <a:extLst>
                <a:ext uri="{FF2B5EF4-FFF2-40B4-BE49-F238E27FC236}">
                  <a16:creationId xmlns:a16="http://schemas.microsoft.com/office/drawing/2014/main" id="{000E5604-9B0C-4FC6-A211-17036A81FE78}"/>
                </a:ext>
              </a:extLst>
            </p:cNvPr>
            <p:cNvSpPr>
              <a:spLocks/>
            </p:cNvSpPr>
            <p:nvPr userDrawn="1"/>
          </p:nvSpPr>
          <p:spPr bwMode="auto">
            <a:xfrm>
              <a:off x="2" y="340"/>
              <a:ext cx="4695" cy="1557"/>
            </a:xfrm>
            <a:custGeom>
              <a:avLst/>
              <a:gdLst>
                <a:gd name="T0" fmla="*/ 3131 w 3131"/>
                <a:gd name="T1" fmla="*/ 519 h 1038"/>
                <a:gd name="T2" fmla="*/ 2612 w 3131"/>
                <a:gd name="T3" fmla="*/ 0 h 1038"/>
                <a:gd name="T4" fmla="*/ 0 w 3131"/>
                <a:gd name="T5" fmla="*/ 0 h 1038"/>
                <a:gd name="T6" fmla="*/ 0 w 3131"/>
                <a:gd name="T7" fmla="*/ 1038 h 1038"/>
                <a:gd name="T8" fmla="*/ 2612 w 3131"/>
                <a:gd name="T9" fmla="*/ 1038 h 1038"/>
                <a:gd name="T10" fmla="*/ 3131 w 3131"/>
                <a:gd name="T11" fmla="*/ 519 h 1038"/>
              </a:gdLst>
              <a:ahLst/>
              <a:cxnLst>
                <a:cxn ang="0">
                  <a:pos x="T0" y="T1"/>
                </a:cxn>
                <a:cxn ang="0">
                  <a:pos x="T2" y="T3"/>
                </a:cxn>
                <a:cxn ang="0">
                  <a:pos x="T4" y="T5"/>
                </a:cxn>
                <a:cxn ang="0">
                  <a:pos x="T6" y="T7"/>
                </a:cxn>
                <a:cxn ang="0">
                  <a:pos x="T8" y="T9"/>
                </a:cxn>
                <a:cxn ang="0">
                  <a:pos x="T10" y="T11"/>
                </a:cxn>
              </a:cxnLst>
              <a:rect l="0" t="0" r="r" b="b"/>
              <a:pathLst>
                <a:path w="3131" h="1038">
                  <a:moveTo>
                    <a:pt x="3131" y="519"/>
                  </a:moveTo>
                  <a:cubicBezTo>
                    <a:pt x="3131" y="232"/>
                    <a:pt x="2898" y="0"/>
                    <a:pt x="2612" y="0"/>
                  </a:cubicBezTo>
                  <a:cubicBezTo>
                    <a:pt x="0" y="0"/>
                    <a:pt x="0" y="0"/>
                    <a:pt x="0" y="0"/>
                  </a:cubicBezTo>
                  <a:cubicBezTo>
                    <a:pt x="0" y="1038"/>
                    <a:pt x="0" y="1038"/>
                    <a:pt x="0" y="1038"/>
                  </a:cubicBezTo>
                  <a:cubicBezTo>
                    <a:pt x="2612" y="1038"/>
                    <a:pt x="2612" y="1038"/>
                    <a:pt x="2612" y="1038"/>
                  </a:cubicBezTo>
                  <a:cubicBezTo>
                    <a:pt x="2898" y="1038"/>
                    <a:pt x="3131" y="806"/>
                    <a:pt x="3131" y="5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Shape">
              <a:extLst>
                <a:ext uri="{FF2B5EF4-FFF2-40B4-BE49-F238E27FC236}">
                  <a16:creationId xmlns:a16="http://schemas.microsoft.com/office/drawing/2014/main" id="{D3FB0516-3943-45A1-8C1B-02D58219FE2F}"/>
                </a:ext>
              </a:extLst>
            </p:cNvPr>
            <p:cNvSpPr>
              <a:spLocks/>
            </p:cNvSpPr>
            <p:nvPr userDrawn="1"/>
          </p:nvSpPr>
          <p:spPr bwMode="auto">
            <a:xfrm>
              <a:off x="4712" y="3328"/>
              <a:ext cx="2968" cy="650"/>
            </a:xfrm>
            <a:custGeom>
              <a:avLst/>
              <a:gdLst>
                <a:gd name="T0" fmla="*/ 657 w 1979"/>
                <a:gd name="T1" fmla="*/ 20 h 433"/>
                <a:gd name="T2" fmla="*/ 1979 w 1979"/>
                <a:gd name="T3" fmla="*/ 20 h 433"/>
                <a:gd name="T4" fmla="*/ 1979 w 1979"/>
                <a:gd name="T5" fmla="*/ 0 h 433"/>
                <a:gd name="T6" fmla="*/ 657 w 1979"/>
                <a:gd name="T7" fmla="*/ 0 h 433"/>
                <a:gd name="T8" fmla="*/ 0 w 1979"/>
                <a:gd name="T9" fmla="*/ 433 h 433"/>
                <a:gd name="T10" fmla="*/ 23 w 1979"/>
                <a:gd name="T11" fmla="*/ 433 h 433"/>
                <a:gd name="T12" fmla="*/ 657 w 1979"/>
                <a:gd name="T13" fmla="*/ 20 h 433"/>
              </a:gdLst>
              <a:ahLst/>
              <a:cxnLst>
                <a:cxn ang="0">
                  <a:pos x="T0" y="T1"/>
                </a:cxn>
                <a:cxn ang="0">
                  <a:pos x="T2" y="T3"/>
                </a:cxn>
                <a:cxn ang="0">
                  <a:pos x="T4" y="T5"/>
                </a:cxn>
                <a:cxn ang="0">
                  <a:pos x="T6" y="T7"/>
                </a:cxn>
                <a:cxn ang="0">
                  <a:pos x="T8" y="T9"/>
                </a:cxn>
                <a:cxn ang="0">
                  <a:pos x="T10" y="T11"/>
                </a:cxn>
                <a:cxn ang="0">
                  <a:pos x="T12" y="T13"/>
                </a:cxn>
              </a:cxnLst>
              <a:rect l="0" t="0" r="r" b="b"/>
              <a:pathLst>
                <a:path w="1979" h="433">
                  <a:moveTo>
                    <a:pt x="657" y="20"/>
                  </a:moveTo>
                  <a:cubicBezTo>
                    <a:pt x="1979" y="20"/>
                    <a:pt x="1979" y="20"/>
                    <a:pt x="1979" y="20"/>
                  </a:cubicBezTo>
                  <a:cubicBezTo>
                    <a:pt x="1979" y="0"/>
                    <a:pt x="1979" y="0"/>
                    <a:pt x="1979" y="0"/>
                  </a:cubicBezTo>
                  <a:cubicBezTo>
                    <a:pt x="657" y="0"/>
                    <a:pt x="657" y="0"/>
                    <a:pt x="657" y="0"/>
                  </a:cubicBezTo>
                  <a:cubicBezTo>
                    <a:pt x="363" y="0"/>
                    <a:pt x="110" y="179"/>
                    <a:pt x="0" y="433"/>
                  </a:cubicBezTo>
                  <a:cubicBezTo>
                    <a:pt x="23" y="433"/>
                    <a:pt x="23" y="433"/>
                    <a:pt x="23" y="433"/>
                  </a:cubicBezTo>
                  <a:cubicBezTo>
                    <a:pt x="131" y="190"/>
                    <a:pt x="375" y="20"/>
                    <a:pt x="657"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cNvSpPr>
            <a:spLocks noGrp="1"/>
          </p:cNvSpPr>
          <p:nvPr>
            <p:ph type="ctrTitle" hasCustomPrompt="1"/>
          </p:nvPr>
        </p:nvSpPr>
        <p:spPr>
          <a:xfrm>
            <a:off x="947612" y="1464599"/>
            <a:ext cx="5760000" cy="1476000"/>
          </a:xfrm>
        </p:spPr>
        <p:txBody>
          <a:bodyPr anchor="t"/>
          <a:lstStyle>
            <a:lvl1pPr marL="432000" indent="-432000" algn="l">
              <a:lnSpc>
                <a:spcPct val="100000"/>
              </a:lnSpc>
              <a:buClr>
                <a:schemeClr val="bg2"/>
              </a:buClr>
              <a:buSzPct val="75000"/>
              <a:buFont typeface="Wingdings 3" panose="05040102010807070707" pitchFamily="18" charset="2"/>
              <a:buChar char=""/>
              <a:defRPr sz="29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373930" y="3741536"/>
            <a:ext cx="5314521" cy="72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7186" y="5310187"/>
            <a:ext cx="1033397" cy="1031875"/>
          </a:xfrm>
          <a:prstGeom prst="rect">
            <a:avLst/>
          </a:prstGeom>
        </p:spPr>
      </p:pic>
      <p:sp>
        <p:nvSpPr>
          <p:cNvPr id="10" name="Footer/CRICOS">
            <a:extLst>
              <a:ext uri="{FF2B5EF4-FFF2-40B4-BE49-F238E27FC236}">
                <a16:creationId xmlns:a16="http://schemas.microsoft.com/office/drawing/2014/main" id="{4D2692AD-C2F6-47D9-8C11-F3FBB19EA90E}"/>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339689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H">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p:ph type="ctrTitle" hasCustomPrompt="1"/>
          </p:nvPr>
        </p:nvSpPr>
        <p:spPr>
          <a:xfrm>
            <a:off x="937386" y="1018344"/>
            <a:ext cx="3780000" cy="1440000"/>
          </a:xfrm>
        </p:spPr>
        <p:txBody>
          <a:bodyPr anchor="b"/>
          <a:lstStyle>
            <a:lvl1pPr algn="l">
              <a:lnSpc>
                <a:spcPct val="100000"/>
              </a:lnSpc>
              <a:defRPr sz="36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937387" y="2668359"/>
            <a:ext cx="3780000" cy="72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10" name="Graphics">
            <a:extLst>
              <a:ext uri="{FF2B5EF4-FFF2-40B4-BE49-F238E27FC236}">
                <a16:creationId xmlns:a16="http://schemas.microsoft.com/office/drawing/2014/main" id="{7AD43B6E-DA14-4DE8-B4D6-CFBDD33C5480}"/>
              </a:ext>
              <a:ext uri="{C183D7F6-B498-43B3-948B-1728B52AA6E4}">
                <adec:decorative xmlns:adec="http://schemas.microsoft.com/office/drawing/2017/decorative" val="1"/>
              </a:ext>
            </a:extLst>
          </p:cNvPr>
          <p:cNvGrpSpPr>
            <a:grpSpLocks noChangeAspect="1"/>
          </p:cNvGrpSpPr>
          <p:nvPr userDrawn="1"/>
        </p:nvGrpSpPr>
        <p:grpSpPr bwMode="auto">
          <a:xfrm>
            <a:off x="4967287" y="0"/>
            <a:ext cx="7224713" cy="6858000"/>
            <a:chOff x="1566" y="1"/>
            <a:chExt cx="4551" cy="4320"/>
          </a:xfrm>
        </p:grpSpPr>
        <p:sp>
          <p:nvSpPr>
            <p:cNvPr id="12" name="Shape">
              <a:extLst>
                <a:ext uri="{FF2B5EF4-FFF2-40B4-BE49-F238E27FC236}">
                  <a16:creationId xmlns:a16="http://schemas.microsoft.com/office/drawing/2014/main" id="{EFB87DF5-BF6E-4FC5-8ADE-59638EE783C0}"/>
                </a:ext>
              </a:extLst>
            </p:cNvPr>
            <p:cNvSpPr>
              <a:spLocks/>
            </p:cNvSpPr>
            <p:nvPr userDrawn="1"/>
          </p:nvSpPr>
          <p:spPr bwMode="auto">
            <a:xfrm>
              <a:off x="3400" y="1"/>
              <a:ext cx="2717" cy="2895"/>
            </a:xfrm>
            <a:custGeom>
              <a:avLst/>
              <a:gdLst>
                <a:gd name="T0" fmla="*/ 2717 w 2717"/>
                <a:gd name="T1" fmla="*/ 1077 h 2895"/>
                <a:gd name="T2" fmla="*/ 2717 w 2717"/>
                <a:gd name="T3" fmla="*/ 0 h 2895"/>
                <a:gd name="T4" fmla="*/ 0 w 2717"/>
                <a:gd name="T5" fmla="*/ 0 h 2895"/>
                <a:gd name="T6" fmla="*/ 1662 w 2717"/>
                <a:gd name="T7" fmla="*/ 2895 h 2895"/>
                <a:gd name="T8" fmla="*/ 2717 w 2717"/>
                <a:gd name="T9" fmla="*/ 1077 h 2895"/>
              </a:gdLst>
              <a:ahLst/>
              <a:cxnLst>
                <a:cxn ang="0">
                  <a:pos x="T0" y="T1"/>
                </a:cxn>
                <a:cxn ang="0">
                  <a:pos x="T2" y="T3"/>
                </a:cxn>
                <a:cxn ang="0">
                  <a:pos x="T4" y="T5"/>
                </a:cxn>
                <a:cxn ang="0">
                  <a:pos x="T6" y="T7"/>
                </a:cxn>
                <a:cxn ang="0">
                  <a:pos x="T8" y="T9"/>
                </a:cxn>
              </a:cxnLst>
              <a:rect l="0" t="0" r="r" b="b"/>
              <a:pathLst>
                <a:path w="2717" h="2895">
                  <a:moveTo>
                    <a:pt x="2717" y="1077"/>
                  </a:moveTo>
                  <a:lnTo>
                    <a:pt x="2717" y="0"/>
                  </a:lnTo>
                  <a:lnTo>
                    <a:pt x="0" y="0"/>
                  </a:lnTo>
                  <a:lnTo>
                    <a:pt x="1662" y="2895"/>
                  </a:lnTo>
                  <a:lnTo>
                    <a:pt x="2717" y="107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BE081A41-F32F-4840-9C58-D1D074FFB4B0}"/>
                </a:ext>
              </a:extLst>
            </p:cNvPr>
            <p:cNvSpPr>
              <a:spLocks/>
            </p:cNvSpPr>
            <p:nvPr userDrawn="1"/>
          </p:nvSpPr>
          <p:spPr bwMode="auto">
            <a:xfrm>
              <a:off x="1566" y="745"/>
              <a:ext cx="4126" cy="3576"/>
            </a:xfrm>
            <a:custGeom>
              <a:avLst/>
              <a:gdLst>
                <a:gd name="T0" fmla="*/ 0 w 4126"/>
                <a:gd name="T1" fmla="*/ 3576 h 3576"/>
                <a:gd name="T2" fmla="*/ 4126 w 4126"/>
                <a:gd name="T3" fmla="*/ 3576 h 3576"/>
                <a:gd name="T4" fmla="*/ 2072 w 4126"/>
                <a:gd name="T5" fmla="*/ 0 h 3576"/>
                <a:gd name="T6" fmla="*/ 0 w 4126"/>
                <a:gd name="T7" fmla="*/ 3576 h 3576"/>
              </a:gdLst>
              <a:ahLst/>
              <a:cxnLst>
                <a:cxn ang="0">
                  <a:pos x="T0" y="T1"/>
                </a:cxn>
                <a:cxn ang="0">
                  <a:pos x="T2" y="T3"/>
                </a:cxn>
                <a:cxn ang="0">
                  <a:pos x="T4" y="T5"/>
                </a:cxn>
                <a:cxn ang="0">
                  <a:pos x="T6" y="T7"/>
                </a:cxn>
              </a:cxnLst>
              <a:rect l="0" t="0" r="r" b="b"/>
              <a:pathLst>
                <a:path w="4126" h="3576">
                  <a:moveTo>
                    <a:pt x="0" y="3576"/>
                  </a:moveTo>
                  <a:lnTo>
                    <a:pt x="4126" y="3576"/>
                  </a:lnTo>
                  <a:lnTo>
                    <a:pt x="2072" y="0"/>
                  </a:lnTo>
                  <a:lnTo>
                    <a:pt x="0" y="35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Picture Placeholder" descr="Image Placeholder">
            <a:extLst>
              <a:ext uri="{FF2B5EF4-FFF2-40B4-BE49-F238E27FC236}">
                <a16:creationId xmlns:a16="http://schemas.microsoft.com/office/drawing/2014/main" id="{E699E9AB-7135-45A1-99CC-0B512958C926}"/>
              </a:ext>
            </a:extLst>
          </p:cNvPr>
          <p:cNvSpPr>
            <a:spLocks noGrp="1"/>
          </p:cNvSpPr>
          <p:nvPr>
            <p:ph type="pic" sz="quarter" idx="17" hasCustomPrompt="1"/>
          </p:nvPr>
        </p:nvSpPr>
        <p:spPr>
          <a:xfrm>
            <a:off x="7878762" y="0"/>
            <a:ext cx="4313238" cy="4595813"/>
          </a:xfrm>
          <a:custGeom>
            <a:avLst/>
            <a:gdLst>
              <a:gd name="connsiteX0" fmla="*/ 0 w 4313238"/>
              <a:gd name="connsiteY0" fmla="*/ 0 h 4595813"/>
              <a:gd name="connsiteX1" fmla="*/ 4313238 w 4313238"/>
              <a:gd name="connsiteY1" fmla="*/ 0 h 4595813"/>
              <a:gd name="connsiteX2" fmla="*/ 4313238 w 4313238"/>
              <a:gd name="connsiteY2" fmla="*/ 1709738 h 4595813"/>
              <a:gd name="connsiteX3" fmla="*/ 2638425 w 4313238"/>
              <a:gd name="connsiteY3" fmla="*/ 4595813 h 4595813"/>
            </a:gdLst>
            <a:ahLst/>
            <a:cxnLst>
              <a:cxn ang="0">
                <a:pos x="connsiteX0" y="connsiteY0"/>
              </a:cxn>
              <a:cxn ang="0">
                <a:pos x="connsiteX1" y="connsiteY1"/>
              </a:cxn>
              <a:cxn ang="0">
                <a:pos x="connsiteX2" y="connsiteY2"/>
              </a:cxn>
              <a:cxn ang="0">
                <a:pos x="connsiteX3" y="connsiteY3"/>
              </a:cxn>
            </a:cxnLst>
            <a:rect l="l" t="t" r="r" b="b"/>
            <a:pathLst>
              <a:path w="4313238" h="4595813">
                <a:moveTo>
                  <a:pt x="0" y="0"/>
                </a:moveTo>
                <a:lnTo>
                  <a:pt x="4313238" y="0"/>
                </a:lnTo>
                <a:lnTo>
                  <a:pt x="4313238" y="1709738"/>
                </a:lnTo>
                <a:lnTo>
                  <a:pt x="2638425" y="4595813"/>
                </a:lnTo>
                <a:close/>
              </a:path>
            </a:pathLst>
          </a:custGeom>
          <a:solidFill>
            <a:schemeClr val="bg1">
              <a:lumMod val="75000"/>
            </a:schemeClr>
          </a:solidFill>
        </p:spPr>
        <p:txBody>
          <a:bodyPr wrap="square" lIns="144000" tIns="936000" rIns="144000" anchor="t" anchorCtr="0">
            <a:noAutofit/>
          </a:bodyPr>
          <a:lstStyle>
            <a:lvl1pPr algn="ctr">
              <a:defRPr sz="1400">
                <a:solidFill>
                  <a:schemeClr val="bg1"/>
                </a:solidFill>
              </a:defRPr>
            </a:lvl1pPr>
          </a:lstStyle>
          <a:p>
            <a:r>
              <a:rPr lang="en-AU" sz="1400" dirty="0"/>
              <a:t>Click Icon to Add Image</a:t>
            </a:r>
            <a:endParaRPr lang="en-AU"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808" y="5177471"/>
            <a:ext cx="1033397" cy="1031875"/>
          </a:xfrm>
          <a:prstGeom prst="rect">
            <a:avLst/>
          </a:prstGeom>
        </p:spPr>
      </p:pic>
      <p:sp>
        <p:nvSpPr>
          <p:cNvPr id="4" name="Footer/CRICOS">
            <a:extLst>
              <a:ext uri="{FF2B5EF4-FFF2-40B4-BE49-F238E27FC236}">
                <a16:creationId xmlns:a16="http://schemas.microsoft.com/office/drawing/2014/main" id="{B7A94011-2B26-447A-8F86-F07851D30127}"/>
              </a:ext>
            </a:extLst>
          </p:cNvPr>
          <p:cNvSpPr>
            <a:spLocks noGrp="1"/>
          </p:cNvSpPr>
          <p:nvPr>
            <p:ph type="ftr" sz="quarter" idx="19"/>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139295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937386" y="1018344"/>
            <a:ext cx="3780000" cy="1440000"/>
          </a:xfrm>
        </p:spPr>
        <p:txBody>
          <a:bodyPr anchor="b"/>
          <a:lstStyle>
            <a:lvl1pPr algn="l">
              <a:lnSpc>
                <a:spcPct val="100000"/>
              </a:lnSpc>
              <a:defRPr sz="3600" b="0">
                <a:solidFill>
                  <a:schemeClr val="tx1"/>
                </a:solidFill>
              </a:defRPr>
            </a:lvl1pPr>
          </a:lstStyle>
          <a:p>
            <a:r>
              <a:rPr lang="en-US" dirty="0"/>
              <a:t>Click to add title</a:t>
            </a:r>
            <a:endParaRPr lang="en-GB" dirty="0"/>
          </a:p>
        </p:txBody>
      </p:sp>
      <p:sp>
        <p:nvSpPr>
          <p:cNvPr id="3" name="Subtitle"/>
          <p:cNvSpPr>
            <a:spLocks noGrp="1"/>
          </p:cNvSpPr>
          <p:nvPr userDrawn="1">
            <p:ph type="subTitle" idx="1" hasCustomPrompt="1"/>
          </p:nvPr>
        </p:nvSpPr>
        <p:spPr>
          <a:xfrm>
            <a:off x="937387" y="2668359"/>
            <a:ext cx="3780000" cy="720000"/>
          </a:xfrm>
        </p:spPr>
        <p:txBody>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12" name="Graphic">
            <a:extLst>
              <a:ext uri="{FF2B5EF4-FFF2-40B4-BE49-F238E27FC236}">
                <a16:creationId xmlns:a16="http://schemas.microsoft.com/office/drawing/2014/main" id="{EFB87DF5-BF6E-4FC5-8ADE-59638EE783C0}"/>
              </a:ext>
              <a:ext uri="{C183D7F6-B498-43B3-948B-1728B52AA6E4}">
                <adec:decorative xmlns:adec="http://schemas.microsoft.com/office/drawing/2017/decorative" val="1"/>
              </a:ext>
            </a:extLst>
          </p:cNvPr>
          <p:cNvSpPr>
            <a:spLocks/>
          </p:cNvSpPr>
          <p:nvPr userDrawn="1"/>
        </p:nvSpPr>
        <p:spPr bwMode="auto">
          <a:xfrm>
            <a:off x="7878762" y="0"/>
            <a:ext cx="4313238" cy="4595813"/>
          </a:xfrm>
          <a:custGeom>
            <a:avLst/>
            <a:gdLst>
              <a:gd name="T0" fmla="*/ 2717 w 2717"/>
              <a:gd name="T1" fmla="*/ 1077 h 2895"/>
              <a:gd name="T2" fmla="*/ 2717 w 2717"/>
              <a:gd name="T3" fmla="*/ 0 h 2895"/>
              <a:gd name="T4" fmla="*/ 0 w 2717"/>
              <a:gd name="T5" fmla="*/ 0 h 2895"/>
              <a:gd name="T6" fmla="*/ 1662 w 2717"/>
              <a:gd name="T7" fmla="*/ 2895 h 2895"/>
              <a:gd name="T8" fmla="*/ 2717 w 2717"/>
              <a:gd name="T9" fmla="*/ 1077 h 2895"/>
            </a:gdLst>
            <a:ahLst/>
            <a:cxnLst>
              <a:cxn ang="0">
                <a:pos x="T0" y="T1"/>
              </a:cxn>
              <a:cxn ang="0">
                <a:pos x="T2" y="T3"/>
              </a:cxn>
              <a:cxn ang="0">
                <a:pos x="T4" y="T5"/>
              </a:cxn>
              <a:cxn ang="0">
                <a:pos x="T6" y="T7"/>
              </a:cxn>
              <a:cxn ang="0">
                <a:pos x="T8" y="T9"/>
              </a:cxn>
            </a:cxnLst>
            <a:rect l="0" t="0" r="r" b="b"/>
            <a:pathLst>
              <a:path w="2717" h="2895">
                <a:moveTo>
                  <a:pt x="2717" y="1077"/>
                </a:moveTo>
                <a:lnTo>
                  <a:pt x="2717" y="0"/>
                </a:lnTo>
                <a:lnTo>
                  <a:pt x="0" y="0"/>
                </a:lnTo>
                <a:lnTo>
                  <a:pt x="1662" y="2895"/>
                </a:lnTo>
                <a:lnTo>
                  <a:pt x="2717" y="10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Picture Placeholder" descr="Image Placeholder">
            <a:extLst>
              <a:ext uri="{FF2B5EF4-FFF2-40B4-BE49-F238E27FC236}">
                <a16:creationId xmlns:a16="http://schemas.microsoft.com/office/drawing/2014/main" id="{DBCB57CA-4EDC-4387-B4F2-EDA27367C34E}"/>
              </a:ext>
            </a:extLst>
          </p:cNvPr>
          <p:cNvSpPr>
            <a:spLocks noGrp="1"/>
          </p:cNvSpPr>
          <p:nvPr userDrawn="1">
            <p:ph type="pic" sz="quarter" idx="17" hasCustomPrompt="1"/>
          </p:nvPr>
        </p:nvSpPr>
        <p:spPr>
          <a:xfrm>
            <a:off x="4967287" y="1181099"/>
            <a:ext cx="6550025" cy="5676900"/>
          </a:xfrm>
          <a:custGeom>
            <a:avLst/>
            <a:gdLst>
              <a:gd name="connsiteX0" fmla="*/ 3289300 w 6550025"/>
              <a:gd name="connsiteY0" fmla="*/ 0 h 5676900"/>
              <a:gd name="connsiteX1" fmla="*/ 6550025 w 6550025"/>
              <a:gd name="connsiteY1" fmla="*/ 5676900 h 5676900"/>
              <a:gd name="connsiteX2" fmla="*/ 4006786 w 6550025"/>
              <a:gd name="connsiteY2" fmla="*/ 5676900 h 5676900"/>
              <a:gd name="connsiteX3" fmla="*/ 0 w 6550025"/>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6550025" h="5676900">
                <a:moveTo>
                  <a:pt x="3289300" y="0"/>
                </a:moveTo>
                <a:lnTo>
                  <a:pt x="6550025" y="5676900"/>
                </a:lnTo>
                <a:lnTo>
                  <a:pt x="4006786" y="5676900"/>
                </a:lnTo>
                <a:lnTo>
                  <a:pt x="0" y="5676900"/>
                </a:lnTo>
                <a:close/>
              </a:path>
            </a:pathLst>
          </a:custGeom>
          <a:solidFill>
            <a:schemeClr val="bg1">
              <a:lumMod val="75000"/>
            </a:schemeClr>
          </a:solidFill>
        </p:spPr>
        <p:txBody>
          <a:bodyPr wrap="square" lIns="144000" tIns="144000" bIns="144000" anchor="ctr" anchorCtr="0">
            <a:noAutofit/>
          </a:bodyPr>
          <a:lstStyle>
            <a:lvl1pPr algn="ctr">
              <a:defRPr sz="1400">
                <a:solidFill>
                  <a:schemeClr val="bg1"/>
                </a:solidFill>
              </a:defRPr>
            </a:lvl1pPr>
          </a:lstStyle>
          <a:p>
            <a:r>
              <a:rPr lang="en-AU" sz="1400" dirty="0"/>
              <a:t>Click Icon to Add Image</a:t>
            </a:r>
            <a:endParaRPr lang="en-AU" dirty="0"/>
          </a:p>
        </p:txBody>
      </p:sp>
      <p:grpSp>
        <p:nvGrpSpPr>
          <p:cNvPr id="2" name="Deakin Logo" descr="Deakin Logo">
            <a:extLst>
              <a:ext uri="{FF2B5EF4-FFF2-40B4-BE49-F238E27FC236}">
                <a16:creationId xmlns:a16="http://schemas.microsoft.com/office/drawing/2014/main" id="{108774B0-0EA5-4146-9B6A-0F25CF504C6B}"/>
              </a:ext>
            </a:extLst>
          </p:cNvPr>
          <p:cNvGrpSpPr/>
          <p:nvPr userDrawn="1"/>
        </p:nvGrpSpPr>
        <p:grpSpPr>
          <a:xfrm>
            <a:off x="491808" y="5177471"/>
            <a:ext cx="1033397" cy="1033200"/>
            <a:chOff x="491808" y="5177471"/>
            <a:chExt cx="1033397" cy="1033200"/>
          </a:xfrm>
        </p:grpSpPr>
        <p:pic>
          <p:nvPicPr>
            <p:cNvPr id="14" name="Logo" descr="Deakin University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808" y="5178134"/>
              <a:ext cx="1033397" cy="1031875"/>
            </a:xfrm>
            <a:prstGeom prst="rect">
              <a:avLst/>
            </a:prstGeom>
          </p:spPr>
        </p:pic>
        <p:sp>
          <p:nvSpPr>
            <p:cNvPr id="5" name="Logo" descr="Deakin University Logo">
              <a:extLst>
                <a:ext uri="{FF2B5EF4-FFF2-40B4-BE49-F238E27FC236}">
                  <a16:creationId xmlns:a16="http://schemas.microsoft.com/office/drawing/2014/main" id="{62EB28F1-DDC6-49D5-83F2-4BEB75D9A7B5}"/>
                </a:ext>
              </a:extLst>
            </p:cNvPr>
            <p:cNvSpPr>
              <a:spLocks noChangeAspect="1"/>
            </p:cNvSpPr>
            <p:nvPr userDrawn="1"/>
          </p:nvSpPr>
          <p:spPr>
            <a:xfrm>
              <a:off x="491906" y="5177471"/>
              <a:ext cx="1033200" cy="1033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Slide Number">
            <a:extLst>
              <a:ext uri="{FF2B5EF4-FFF2-40B4-BE49-F238E27FC236}">
                <a16:creationId xmlns:a16="http://schemas.microsoft.com/office/drawing/2014/main" id="{0C784A1E-8343-42C5-B0FD-AF21FA3C8012}"/>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E72A3CFB-4CB8-4D6C-97CA-95E6B1DA015D}"/>
              </a:ext>
            </a:extLst>
          </p:cNvPr>
          <p:cNvSpPr>
            <a:spLocks noGrp="1"/>
          </p:cNvSpPr>
          <p:nvPr>
            <p:ph type="dt" sz="half" idx="18"/>
          </p:nvPr>
        </p:nvSpPr>
        <p:spPr/>
        <p:txBody>
          <a:bodyPr/>
          <a:lstStyle/>
          <a:p>
            <a:endParaRPr lang="en-GB" dirty="0"/>
          </a:p>
        </p:txBody>
      </p:sp>
      <p:sp>
        <p:nvSpPr>
          <p:cNvPr id="8" name="Footer/CRICOS">
            <a:extLst>
              <a:ext uri="{FF2B5EF4-FFF2-40B4-BE49-F238E27FC236}">
                <a16:creationId xmlns:a16="http://schemas.microsoft.com/office/drawing/2014/main" id="{98BA5DCB-4172-4A7E-BD03-B5B5DE4137DD}"/>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49497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242456" y="270165"/>
            <a:ext cx="8526856" cy="959957"/>
          </a:xfrm>
          <a:prstGeom prst="rect">
            <a:avLst/>
          </a:prstGeom>
        </p:spPr>
        <p:txBody>
          <a:bodyPr vert="horz" lIns="91440" tIns="45720" rIns="91440" bIns="45720" rtlCol="0" anchor="t" anchorCtr="0">
            <a:noAutofit/>
          </a:bodyPr>
          <a:lstStyle/>
          <a:p>
            <a:r>
              <a:rPr lang="en-US" dirty="0"/>
              <a:t>Click to add title</a:t>
            </a:r>
            <a:endParaRPr lang="en-GB" dirty="0"/>
          </a:p>
        </p:txBody>
      </p:sp>
      <p:sp>
        <p:nvSpPr>
          <p:cNvPr id="3" name="Body copy text"/>
          <p:cNvSpPr>
            <a:spLocks noGrp="1"/>
          </p:cNvSpPr>
          <p:nvPr>
            <p:ph type="body" idx="1"/>
          </p:nvPr>
        </p:nvSpPr>
        <p:spPr>
          <a:xfrm>
            <a:off x="491187" y="1759351"/>
            <a:ext cx="10193141" cy="3974265"/>
          </a:xfrm>
          <a:prstGeom prst="rect">
            <a:avLst/>
          </a:prstGeom>
          <a:noFill/>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grpSp>
        <p:nvGrpSpPr>
          <p:cNvPr id="12" name="Deakin Logo" descr="Deakin Logo">
            <a:extLst>
              <a:ext uri="{FF2B5EF4-FFF2-40B4-BE49-F238E27FC236}">
                <a16:creationId xmlns:a16="http://schemas.microsoft.com/office/drawing/2014/main" id="{F0C1E104-23DB-455F-9F8B-3367332FFCD4}"/>
              </a:ext>
            </a:extLst>
          </p:cNvPr>
          <p:cNvGrpSpPr/>
          <p:nvPr userDrawn="1"/>
        </p:nvGrpSpPr>
        <p:grpSpPr>
          <a:xfrm>
            <a:off x="11339575" y="205549"/>
            <a:ext cx="651345" cy="652971"/>
            <a:chOff x="10928350" y="5591175"/>
            <a:chExt cx="1062560" cy="1065213"/>
          </a:xfrm>
        </p:grpSpPr>
        <p:sp>
          <p:nvSpPr>
            <p:cNvPr id="14" name="Logo">
              <a:extLst>
                <a:ext uri="{FF2B5EF4-FFF2-40B4-BE49-F238E27FC236}">
                  <a16:creationId xmlns:a16="http://schemas.microsoft.com/office/drawing/2014/main" id="{0148C7AF-0E90-42A6-97EB-C6DC7F7C9AE7}"/>
                </a:ext>
              </a:extLst>
            </p:cNvPr>
            <p:cNvSpPr txBox="1">
              <a:spLocks noChangeAspect="1"/>
            </p:cNvSpPr>
            <p:nvPr userDrawn="1"/>
          </p:nvSpPr>
          <p:spPr>
            <a:xfrm>
              <a:off x="10928911" y="5592757"/>
              <a:ext cx="1061999" cy="1061999"/>
            </a:xfrm>
            <a:prstGeom prst="rect">
              <a:avLst/>
            </a:prstGeom>
            <a:blipFill dpi="0" rotWithShape="1">
              <a:blip r:embed="rId30"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Logo">
              <a:extLst>
                <a:ext uri="{FF2B5EF4-FFF2-40B4-BE49-F238E27FC236}">
                  <a16:creationId xmlns:a16="http://schemas.microsoft.com/office/drawing/2014/main" id="{79E5D329-A4F0-4077-93A7-8FAA3ADDA54F}"/>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6" name="Slide Number">
            <a:extLst>
              <a:ext uri="{FF2B5EF4-FFF2-40B4-BE49-F238E27FC236}">
                <a16:creationId xmlns:a16="http://schemas.microsoft.com/office/drawing/2014/main" id="{AACE52C0-4B08-45CF-BEAF-859F2F45B60B}"/>
              </a:ext>
            </a:extLst>
          </p:cNvPr>
          <p:cNvSpPr>
            <a:spLocks noGrp="1"/>
          </p:cNvSpPr>
          <p:nvPr>
            <p:ph type="sldNum" sz="quarter" idx="4"/>
          </p:nvPr>
        </p:nvSpPr>
        <p:spPr>
          <a:xfrm>
            <a:off x="242456" y="6287423"/>
            <a:ext cx="576000" cy="247558"/>
          </a:xfrm>
          <a:prstGeom prst="rect">
            <a:avLst/>
          </a:prstGeom>
        </p:spPr>
        <p:txBody>
          <a:bodyPr vert="horz" lIns="0" tIns="45720" rIns="91440" bIns="45720" rtlCol="0" anchor="ctr"/>
          <a:lstStyle>
            <a:lvl1pPr algn="l">
              <a:defRPr sz="1200">
                <a:solidFill>
                  <a:schemeClr val="tx1"/>
                </a:solidFill>
              </a:defRPr>
            </a:lvl1pPr>
          </a:lstStyle>
          <a:p>
            <a:fld id="{F5AEA0E0-5CC6-4BD0-905C-A0021E419432}" type="slidenum">
              <a:rPr lang="en-GB" smtClean="0"/>
              <a:pPr/>
              <a:t>‹#›</a:t>
            </a:fld>
            <a:endParaRPr lang="en-GB" dirty="0"/>
          </a:p>
        </p:txBody>
      </p:sp>
      <p:sp>
        <p:nvSpPr>
          <p:cNvPr id="13" name="Date">
            <a:extLst>
              <a:ext uri="{FF2B5EF4-FFF2-40B4-BE49-F238E27FC236}">
                <a16:creationId xmlns:a16="http://schemas.microsoft.com/office/drawing/2014/main" id="{9E98F004-A52C-4AA9-BDA8-6A4DA78BF9CB}"/>
              </a:ext>
            </a:extLst>
          </p:cNvPr>
          <p:cNvSpPr>
            <a:spLocks noGrp="1"/>
          </p:cNvSpPr>
          <p:nvPr>
            <p:ph type="dt" sz="half" idx="2"/>
          </p:nvPr>
        </p:nvSpPr>
        <p:spPr>
          <a:xfrm>
            <a:off x="847552" y="6330733"/>
            <a:ext cx="1656000" cy="204248"/>
          </a:xfrm>
          <a:prstGeom prst="rect">
            <a:avLst/>
          </a:prstGeom>
        </p:spPr>
        <p:txBody>
          <a:bodyPr vert="horz" lIns="91440" tIns="45720" rIns="91440" bIns="45720" rtlCol="0" anchor="ctr"/>
          <a:lstStyle>
            <a:lvl1pPr algn="l">
              <a:defRPr sz="650">
                <a:solidFill>
                  <a:schemeClr val="tx1"/>
                </a:solidFill>
              </a:defRPr>
            </a:lvl1pPr>
          </a:lstStyle>
          <a:p>
            <a:endParaRPr lang="en-GB" dirty="0"/>
          </a:p>
        </p:txBody>
      </p:sp>
      <p:sp>
        <p:nvSpPr>
          <p:cNvPr id="18" name="Footer/CRICOS">
            <a:extLst>
              <a:ext uri="{FF2B5EF4-FFF2-40B4-BE49-F238E27FC236}">
                <a16:creationId xmlns:a16="http://schemas.microsoft.com/office/drawing/2014/main" id="{03A50017-3B1D-4EEE-B5F1-4FDD65A99ECA}"/>
              </a:ext>
            </a:extLst>
          </p:cNvPr>
          <p:cNvSpPr>
            <a:spLocks noGrp="1"/>
          </p:cNvSpPr>
          <p:nvPr>
            <p:ph type="ftr" sz="quarter" idx="3"/>
          </p:nvPr>
        </p:nvSpPr>
        <p:spPr>
          <a:xfrm>
            <a:off x="242456" y="6545788"/>
            <a:ext cx="6624000" cy="180000"/>
          </a:xfrm>
          <a:prstGeom prst="rect">
            <a:avLst/>
          </a:prstGeom>
        </p:spPr>
        <p:txBody>
          <a:bodyPr lIns="0" tIns="36000" rIns="0" bIns="36000"/>
          <a:lstStyle>
            <a:lvl1pPr algn="l">
              <a:defRPr sz="500">
                <a:solidFill>
                  <a:schemeClr val="tx1"/>
                </a:solidFill>
              </a:defRPr>
            </a:lvl1pPr>
          </a:lstStyle>
          <a:p>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4196011947"/>
      </p:ext>
    </p:extLst>
  </p:cSld>
  <p:clrMap bg1="lt1" tx1="dk1" bg2="lt2" tx2="dk2" accent1="accent1" accent2="accent2" accent3="accent3" accent4="accent4" accent5="accent5" accent6="accent6" hlink="hlink" folHlink="folHlink"/>
  <p:sldLayoutIdLst>
    <p:sldLayoutId id="214748368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90"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8" r:id="rId28"/>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svg"/><Relationship Id="rId3" Type="http://schemas.openxmlformats.org/officeDocument/2006/relationships/image" Target="../media/image44.svg"/><Relationship Id="rId7" Type="http://schemas.openxmlformats.org/officeDocument/2006/relationships/image" Target="../media/image48.svg"/><Relationship Id="rId12"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11" Type="http://schemas.openxmlformats.org/officeDocument/2006/relationships/image" Target="../media/image51.svg"/><Relationship Id="rId5" Type="http://schemas.openxmlformats.org/officeDocument/2006/relationships/image" Target="../media/image46.svg"/><Relationship Id="rId10" Type="http://schemas.openxmlformats.org/officeDocument/2006/relationships/image" Target="../media/image25.png"/><Relationship Id="rId4" Type="http://schemas.openxmlformats.org/officeDocument/2006/relationships/image" Target="../media/image45.png"/><Relationship Id="rId9"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1.sv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 Id="rId9" Type="http://schemas.openxmlformats.org/officeDocument/2006/relationships/image" Target="../media/image6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18.sv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CFFA1BAF-0148-4509-A5AC-56C34D62B92B}"/>
              </a:ext>
            </a:extLst>
          </p:cNvPr>
          <p:cNvSpPr>
            <a:spLocks noGrp="1"/>
          </p:cNvSpPr>
          <p:nvPr>
            <p:ph type="ctrTitle"/>
          </p:nvPr>
        </p:nvSpPr>
        <p:spPr>
          <a:xfrm>
            <a:off x="6362256" y="542542"/>
            <a:ext cx="5148425" cy="1752423"/>
          </a:xfrm>
        </p:spPr>
        <p:txBody>
          <a:bodyPr/>
          <a:lstStyle/>
          <a:p>
            <a:r>
              <a:rPr lang="en-US" sz="3600" dirty="0"/>
              <a:t>Attending to (neurodivergent) identity</a:t>
            </a:r>
            <a:endParaRPr lang="en-AU" sz="3600" dirty="0"/>
          </a:p>
        </p:txBody>
      </p:sp>
      <p:sp>
        <p:nvSpPr>
          <p:cNvPr id="7" name="Subtitle">
            <a:extLst>
              <a:ext uri="{FF2B5EF4-FFF2-40B4-BE49-F238E27FC236}">
                <a16:creationId xmlns:a16="http://schemas.microsoft.com/office/drawing/2014/main" id="{79171F5E-BEF8-402D-A884-1BB1B6838097}"/>
              </a:ext>
            </a:extLst>
          </p:cNvPr>
          <p:cNvSpPr>
            <a:spLocks noGrp="1"/>
          </p:cNvSpPr>
          <p:nvPr>
            <p:ph type="subTitle" idx="1"/>
          </p:nvPr>
        </p:nvSpPr>
        <p:spPr/>
        <p:txBody>
          <a:bodyPr/>
          <a:lstStyle/>
          <a:p>
            <a:r>
              <a:rPr lang="en-US" sz="2800" dirty="0"/>
              <a:t>Universal Design and Professional Identity Formation</a:t>
            </a:r>
          </a:p>
          <a:p>
            <a:r>
              <a:rPr lang="en-AU" sz="2400" dirty="0"/>
              <a:t>A/Prof Laura Gray</a:t>
            </a:r>
            <a:br>
              <a:rPr lang="en-US" sz="2400" dirty="0"/>
            </a:br>
            <a:r>
              <a:rPr lang="en-US" sz="2400" dirty="0"/>
              <a:t>A/Prof Joanna Tai</a:t>
            </a:r>
            <a:endParaRPr lang="en-AU" sz="2400" dirty="0"/>
          </a:p>
        </p:txBody>
      </p:sp>
      <p:pic>
        <p:nvPicPr>
          <p:cNvPr id="3" name="Picture 2" descr="Damion Drapac Centre for Equity in Health Professions Education">
            <a:extLst>
              <a:ext uri="{FF2B5EF4-FFF2-40B4-BE49-F238E27FC236}">
                <a16:creationId xmlns:a16="http://schemas.microsoft.com/office/drawing/2014/main" id="{AE8B0EFB-3A82-5ED6-2E11-1DB6F8EA1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650" y="5534393"/>
            <a:ext cx="5974080" cy="1188720"/>
          </a:xfrm>
          <a:prstGeom prst="rect">
            <a:avLst/>
          </a:prstGeom>
        </p:spPr>
      </p:pic>
      <p:pic>
        <p:nvPicPr>
          <p:cNvPr id="4" name="x_x_Picture 7" descr="Centre for research in assessment and digital learning&#10;">
            <a:extLst>
              <a:ext uri="{FF2B5EF4-FFF2-40B4-BE49-F238E27FC236}">
                <a16:creationId xmlns:a16="http://schemas.microsoft.com/office/drawing/2014/main" id="{BA67E4DB-006F-CD1F-683F-5B542345F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6992" y="5593085"/>
            <a:ext cx="2857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843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031DC-CF94-12B9-FBE7-5014507D7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02F46-E9FB-12D0-1E71-2B436509A767}"/>
              </a:ext>
            </a:extLst>
          </p:cNvPr>
          <p:cNvSpPr>
            <a:spLocks noGrp="1"/>
          </p:cNvSpPr>
          <p:nvPr>
            <p:ph type="title"/>
          </p:nvPr>
        </p:nvSpPr>
        <p:spPr>
          <a:xfrm>
            <a:off x="801765" y="349790"/>
            <a:ext cx="5508000" cy="936000"/>
          </a:xfrm>
        </p:spPr>
        <p:txBody>
          <a:bodyPr anchor="t">
            <a:normAutofit/>
          </a:bodyPr>
          <a:lstStyle/>
          <a:p>
            <a:r>
              <a:rPr lang="en-US" dirty="0"/>
              <a:t>Identity Dissonance</a:t>
            </a:r>
            <a:endParaRPr lang="en-AU" dirty="0"/>
          </a:p>
        </p:txBody>
      </p:sp>
      <p:sp>
        <p:nvSpPr>
          <p:cNvPr id="4" name="Slide Number Placeholder 3">
            <a:extLst>
              <a:ext uri="{FF2B5EF4-FFF2-40B4-BE49-F238E27FC236}">
                <a16:creationId xmlns:a16="http://schemas.microsoft.com/office/drawing/2014/main" id="{4DE8ABDE-8C13-8141-6171-C87D087C8206}"/>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10</a:t>
            </a:fld>
            <a:endParaRPr lang="en-GB" sz="1100"/>
          </a:p>
        </p:txBody>
      </p:sp>
      <p:sp>
        <p:nvSpPr>
          <p:cNvPr id="9" name="Freeform: Shape 8">
            <a:extLst>
              <a:ext uri="{FF2B5EF4-FFF2-40B4-BE49-F238E27FC236}">
                <a16:creationId xmlns:a16="http://schemas.microsoft.com/office/drawing/2014/main" id="{03F2006E-5644-49CA-AE3C-1482CF5263EC}"/>
              </a:ext>
            </a:extLst>
          </p:cNvPr>
          <p:cNvSpPr/>
          <p:nvPr/>
        </p:nvSpPr>
        <p:spPr>
          <a:xfrm>
            <a:off x="801764" y="1463313"/>
            <a:ext cx="10314471" cy="1048320"/>
          </a:xfrm>
          <a:custGeom>
            <a:avLst/>
            <a:gdLst>
              <a:gd name="connsiteX0" fmla="*/ 0 w 10314471"/>
              <a:gd name="connsiteY0" fmla="*/ 174723 h 1048320"/>
              <a:gd name="connsiteX1" fmla="*/ 174723 w 10314471"/>
              <a:gd name="connsiteY1" fmla="*/ 0 h 1048320"/>
              <a:gd name="connsiteX2" fmla="*/ 10139748 w 10314471"/>
              <a:gd name="connsiteY2" fmla="*/ 0 h 1048320"/>
              <a:gd name="connsiteX3" fmla="*/ 10314471 w 10314471"/>
              <a:gd name="connsiteY3" fmla="*/ 174723 h 1048320"/>
              <a:gd name="connsiteX4" fmla="*/ 10314471 w 10314471"/>
              <a:gd name="connsiteY4" fmla="*/ 873597 h 1048320"/>
              <a:gd name="connsiteX5" fmla="*/ 10139748 w 10314471"/>
              <a:gd name="connsiteY5" fmla="*/ 1048320 h 1048320"/>
              <a:gd name="connsiteX6" fmla="*/ 174723 w 10314471"/>
              <a:gd name="connsiteY6" fmla="*/ 1048320 h 1048320"/>
              <a:gd name="connsiteX7" fmla="*/ 0 w 10314471"/>
              <a:gd name="connsiteY7" fmla="*/ 873597 h 1048320"/>
              <a:gd name="connsiteX8" fmla="*/ 0 w 10314471"/>
              <a:gd name="connsiteY8" fmla="*/ 174723 h 104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1048320">
                <a:moveTo>
                  <a:pt x="0" y="174723"/>
                </a:moveTo>
                <a:cubicBezTo>
                  <a:pt x="0" y="78226"/>
                  <a:pt x="78226" y="0"/>
                  <a:pt x="174723" y="0"/>
                </a:cubicBezTo>
                <a:lnTo>
                  <a:pt x="10139748" y="0"/>
                </a:lnTo>
                <a:cubicBezTo>
                  <a:pt x="10236245" y="0"/>
                  <a:pt x="10314471" y="78226"/>
                  <a:pt x="10314471" y="174723"/>
                </a:cubicBezTo>
                <a:lnTo>
                  <a:pt x="10314471" y="873597"/>
                </a:lnTo>
                <a:cubicBezTo>
                  <a:pt x="10314471" y="970094"/>
                  <a:pt x="10236245" y="1048320"/>
                  <a:pt x="10139748" y="1048320"/>
                </a:cubicBezTo>
                <a:lnTo>
                  <a:pt x="174723" y="1048320"/>
                </a:lnTo>
                <a:cubicBezTo>
                  <a:pt x="78226" y="1048320"/>
                  <a:pt x="0" y="970094"/>
                  <a:pt x="0" y="873597"/>
                </a:cubicBezTo>
                <a:lnTo>
                  <a:pt x="0" y="174723"/>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142615" tIns="142615" rIns="142615" bIns="142615" numCol="1" spcCol="1270" anchor="ctr" anchorCtr="0">
            <a:noAutofit/>
          </a:bodyPr>
          <a:lstStyle/>
          <a:p>
            <a:pPr marL="0" lvl="0" indent="0" algn="l" defTabSz="1066800">
              <a:lnSpc>
                <a:spcPct val="90000"/>
              </a:lnSpc>
              <a:spcBef>
                <a:spcPct val="0"/>
              </a:spcBef>
              <a:spcAft>
                <a:spcPct val="35000"/>
              </a:spcAft>
              <a:buNone/>
            </a:pPr>
            <a:r>
              <a:rPr lang="en-US" sz="2400" kern="1200" dirty="0"/>
              <a:t>Neurodivergent identities not always seen as compatible with professional identities </a:t>
            </a:r>
          </a:p>
        </p:txBody>
      </p:sp>
      <p:sp>
        <p:nvSpPr>
          <p:cNvPr id="10" name="Freeform: Shape 9" descr="Neurodivergent identities not always seen as compatible with professional identities &#10;&#10;Masking used as a survival strategy: linked to burnout and distress&#10;&#10;">
            <a:extLst>
              <a:ext uri="{FF2B5EF4-FFF2-40B4-BE49-F238E27FC236}">
                <a16:creationId xmlns:a16="http://schemas.microsoft.com/office/drawing/2014/main" id="{CDAAAEB0-985E-91EE-7258-40705C529260}"/>
              </a:ext>
            </a:extLst>
          </p:cNvPr>
          <p:cNvSpPr/>
          <p:nvPr/>
        </p:nvSpPr>
        <p:spPr>
          <a:xfrm>
            <a:off x="801764" y="2672913"/>
            <a:ext cx="10314471" cy="1048320"/>
          </a:xfrm>
          <a:custGeom>
            <a:avLst/>
            <a:gdLst>
              <a:gd name="connsiteX0" fmla="*/ 0 w 10314471"/>
              <a:gd name="connsiteY0" fmla="*/ 174723 h 1048320"/>
              <a:gd name="connsiteX1" fmla="*/ 174723 w 10314471"/>
              <a:gd name="connsiteY1" fmla="*/ 0 h 1048320"/>
              <a:gd name="connsiteX2" fmla="*/ 10139748 w 10314471"/>
              <a:gd name="connsiteY2" fmla="*/ 0 h 1048320"/>
              <a:gd name="connsiteX3" fmla="*/ 10314471 w 10314471"/>
              <a:gd name="connsiteY3" fmla="*/ 174723 h 1048320"/>
              <a:gd name="connsiteX4" fmla="*/ 10314471 w 10314471"/>
              <a:gd name="connsiteY4" fmla="*/ 873597 h 1048320"/>
              <a:gd name="connsiteX5" fmla="*/ 10139748 w 10314471"/>
              <a:gd name="connsiteY5" fmla="*/ 1048320 h 1048320"/>
              <a:gd name="connsiteX6" fmla="*/ 174723 w 10314471"/>
              <a:gd name="connsiteY6" fmla="*/ 1048320 h 1048320"/>
              <a:gd name="connsiteX7" fmla="*/ 0 w 10314471"/>
              <a:gd name="connsiteY7" fmla="*/ 873597 h 1048320"/>
              <a:gd name="connsiteX8" fmla="*/ 0 w 10314471"/>
              <a:gd name="connsiteY8" fmla="*/ 174723 h 104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1048320">
                <a:moveTo>
                  <a:pt x="0" y="174723"/>
                </a:moveTo>
                <a:cubicBezTo>
                  <a:pt x="0" y="78226"/>
                  <a:pt x="78226" y="0"/>
                  <a:pt x="174723" y="0"/>
                </a:cubicBezTo>
                <a:lnTo>
                  <a:pt x="10139748" y="0"/>
                </a:lnTo>
                <a:cubicBezTo>
                  <a:pt x="10236245" y="0"/>
                  <a:pt x="10314471" y="78226"/>
                  <a:pt x="10314471" y="174723"/>
                </a:cubicBezTo>
                <a:lnTo>
                  <a:pt x="10314471" y="873597"/>
                </a:lnTo>
                <a:cubicBezTo>
                  <a:pt x="10314471" y="970094"/>
                  <a:pt x="10236245" y="1048320"/>
                  <a:pt x="10139748" y="1048320"/>
                </a:cubicBezTo>
                <a:lnTo>
                  <a:pt x="174723" y="1048320"/>
                </a:lnTo>
                <a:cubicBezTo>
                  <a:pt x="78226" y="1048320"/>
                  <a:pt x="0" y="970094"/>
                  <a:pt x="0" y="873597"/>
                </a:cubicBezTo>
                <a:lnTo>
                  <a:pt x="0" y="174723"/>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142615" tIns="142615" rIns="142615" bIns="142615" numCol="1" spcCol="1270" anchor="ctr" anchorCtr="0">
            <a:noAutofit/>
          </a:bodyPr>
          <a:lstStyle/>
          <a:p>
            <a:pPr marL="0" lvl="0" indent="0" algn="l" defTabSz="1066800">
              <a:lnSpc>
                <a:spcPct val="90000"/>
              </a:lnSpc>
              <a:spcBef>
                <a:spcPct val="0"/>
              </a:spcBef>
              <a:spcAft>
                <a:spcPct val="35000"/>
              </a:spcAft>
              <a:buNone/>
            </a:pPr>
            <a:r>
              <a:rPr lang="en-US" sz="2400" kern="1200" dirty="0"/>
              <a:t>Masking used as a survival strategy: linked to burnout and distress</a:t>
            </a:r>
          </a:p>
        </p:txBody>
      </p:sp>
      <p:sp>
        <p:nvSpPr>
          <p:cNvPr id="6" name="Speech Bubble: Rectangle with Corners Rounded 5">
            <a:extLst>
              <a:ext uri="{FF2B5EF4-FFF2-40B4-BE49-F238E27FC236}">
                <a16:creationId xmlns:a16="http://schemas.microsoft.com/office/drawing/2014/main" id="{D608425F-3D4B-EE32-E4F8-09C27195ACD2}"/>
              </a:ext>
            </a:extLst>
          </p:cNvPr>
          <p:cNvSpPr/>
          <p:nvPr/>
        </p:nvSpPr>
        <p:spPr>
          <a:xfrm>
            <a:off x="831187" y="4102260"/>
            <a:ext cx="4834507" cy="214126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AU" sz="2400" i="1" dirty="0"/>
              <a:t>“…even sitting cross legged in my chair was singled out by staff in front of the class and told I was being unprofessional…”</a:t>
            </a:r>
            <a:endParaRPr lang="en-AU" sz="2400" dirty="0"/>
          </a:p>
        </p:txBody>
      </p:sp>
      <p:sp>
        <p:nvSpPr>
          <p:cNvPr id="8" name="Speech Bubble: Rectangle with Corners Rounded 7">
            <a:extLst>
              <a:ext uri="{FF2B5EF4-FFF2-40B4-BE49-F238E27FC236}">
                <a16:creationId xmlns:a16="http://schemas.microsoft.com/office/drawing/2014/main" id="{205DE8B9-5927-2FCC-4B45-6C10DB467333}"/>
              </a:ext>
            </a:extLst>
          </p:cNvPr>
          <p:cNvSpPr/>
          <p:nvPr/>
        </p:nvSpPr>
        <p:spPr>
          <a:xfrm>
            <a:off x="5916707" y="4102260"/>
            <a:ext cx="5444106" cy="2141265"/>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i="1" dirty="0"/>
              <a:t>“Unmasking is incompatible with what is conventionally considered "professional behaviour“. I was </a:t>
            </a:r>
            <a:r>
              <a:rPr lang="en-US" sz="2400" i="1" dirty="0" err="1"/>
              <a:t>criticised</a:t>
            </a:r>
            <a:r>
              <a:rPr lang="en-US" sz="2400" i="1" dirty="0"/>
              <a:t> every time I didn't monitor my behaviour closely enough.”</a:t>
            </a:r>
            <a:endParaRPr lang="en-AU" sz="2400" dirty="0"/>
          </a:p>
        </p:txBody>
      </p:sp>
    </p:spTree>
    <p:extLst>
      <p:ext uri="{BB962C8B-B14F-4D97-AF65-F5344CB8AC3E}">
        <p14:creationId xmlns:p14="http://schemas.microsoft.com/office/powerpoint/2010/main" val="349280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46964-F9FE-F9CA-2BF7-4B21529C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5671F-D20A-7CB2-DA34-1ED3E70CDDDB}"/>
              </a:ext>
            </a:extLst>
          </p:cNvPr>
          <p:cNvSpPr>
            <a:spLocks noGrp="1"/>
          </p:cNvSpPr>
          <p:nvPr>
            <p:ph type="title"/>
          </p:nvPr>
        </p:nvSpPr>
        <p:spPr>
          <a:xfrm>
            <a:off x="801765" y="349790"/>
            <a:ext cx="5508000" cy="936000"/>
          </a:xfrm>
        </p:spPr>
        <p:txBody>
          <a:bodyPr anchor="t">
            <a:normAutofit/>
          </a:bodyPr>
          <a:lstStyle/>
          <a:p>
            <a:r>
              <a:rPr lang="en-US" dirty="0"/>
              <a:t>Limitations of accommodations</a:t>
            </a:r>
            <a:endParaRPr lang="en-AU" dirty="0"/>
          </a:p>
        </p:txBody>
      </p:sp>
      <p:sp>
        <p:nvSpPr>
          <p:cNvPr id="4" name="Slide Number Placeholder 3">
            <a:extLst>
              <a:ext uri="{FF2B5EF4-FFF2-40B4-BE49-F238E27FC236}">
                <a16:creationId xmlns:a16="http://schemas.microsoft.com/office/drawing/2014/main" id="{5DC92392-BC2A-5DD7-1029-EA88D424BDF2}"/>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11</a:t>
            </a:fld>
            <a:endParaRPr lang="en-GB" sz="1100"/>
          </a:p>
        </p:txBody>
      </p:sp>
      <p:sp>
        <p:nvSpPr>
          <p:cNvPr id="9" name="Freeform: Shape 8">
            <a:extLst>
              <a:ext uri="{FF2B5EF4-FFF2-40B4-BE49-F238E27FC236}">
                <a16:creationId xmlns:a16="http://schemas.microsoft.com/office/drawing/2014/main" id="{CBA23421-415F-3CE1-55D2-9468C230F78E}"/>
              </a:ext>
            </a:extLst>
          </p:cNvPr>
          <p:cNvSpPr/>
          <p:nvPr/>
        </p:nvSpPr>
        <p:spPr>
          <a:xfrm>
            <a:off x="801764" y="1460100"/>
            <a:ext cx="10314471" cy="711227"/>
          </a:xfrm>
          <a:custGeom>
            <a:avLst/>
            <a:gdLst>
              <a:gd name="connsiteX0" fmla="*/ 0 w 10314471"/>
              <a:gd name="connsiteY0" fmla="*/ 118540 h 711227"/>
              <a:gd name="connsiteX1" fmla="*/ 118540 w 10314471"/>
              <a:gd name="connsiteY1" fmla="*/ 0 h 711227"/>
              <a:gd name="connsiteX2" fmla="*/ 10195931 w 10314471"/>
              <a:gd name="connsiteY2" fmla="*/ 0 h 711227"/>
              <a:gd name="connsiteX3" fmla="*/ 10314471 w 10314471"/>
              <a:gd name="connsiteY3" fmla="*/ 118540 h 711227"/>
              <a:gd name="connsiteX4" fmla="*/ 10314471 w 10314471"/>
              <a:gd name="connsiteY4" fmla="*/ 592687 h 711227"/>
              <a:gd name="connsiteX5" fmla="*/ 10195931 w 10314471"/>
              <a:gd name="connsiteY5" fmla="*/ 711227 h 711227"/>
              <a:gd name="connsiteX6" fmla="*/ 118540 w 10314471"/>
              <a:gd name="connsiteY6" fmla="*/ 711227 h 711227"/>
              <a:gd name="connsiteX7" fmla="*/ 0 w 10314471"/>
              <a:gd name="connsiteY7" fmla="*/ 592687 h 711227"/>
              <a:gd name="connsiteX8" fmla="*/ 0 w 10314471"/>
              <a:gd name="connsiteY8" fmla="*/ 118540 h 71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711227">
                <a:moveTo>
                  <a:pt x="0" y="118540"/>
                </a:moveTo>
                <a:cubicBezTo>
                  <a:pt x="0" y="53072"/>
                  <a:pt x="53072" y="0"/>
                  <a:pt x="118540" y="0"/>
                </a:cubicBezTo>
                <a:lnTo>
                  <a:pt x="10195931" y="0"/>
                </a:lnTo>
                <a:cubicBezTo>
                  <a:pt x="10261399" y="0"/>
                  <a:pt x="10314471" y="53072"/>
                  <a:pt x="10314471" y="118540"/>
                </a:cubicBezTo>
                <a:lnTo>
                  <a:pt x="10314471" y="592687"/>
                </a:lnTo>
                <a:cubicBezTo>
                  <a:pt x="10314471" y="658155"/>
                  <a:pt x="10261399" y="711227"/>
                  <a:pt x="10195931" y="711227"/>
                </a:cubicBezTo>
                <a:lnTo>
                  <a:pt x="118540" y="711227"/>
                </a:lnTo>
                <a:cubicBezTo>
                  <a:pt x="53072" y="711227"/>
                  <a:pt x="0" y="658155"/>
                  <a:pt x="0" y="592687"/>
                </a:cubicBezTo>
                <a:lnTo>
                  <a:pt x="0" y="11854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6159" tIns="126159" rIns="126159" bIns="126159" numCol="1" spcCol="1270" anchor="ctr" anchorCtr="0">
            <a:noAutofit/>
          </a:bodyPr>
          <a:lstStyle/>
          <a:p>
            <a:pPr marL="0" lvl="0" indent="0" algn="l" defTabSz="1066800">
              <a:lnSpc>
                <a:spcPct val="90000"/>
              </a:lnSpc>
              <a:spcBef>
                <a:spcPct val="0"/>
              </a:spcBef>
              <a:spcAft>
                <a:spcPct val="35000"/>
              </a:spcAft>
              <a:buNone/>
            </a:pPr>
            <a:r>
              <a:rPr lang="en-US" sz="2400" kern="1200" dirty="0"/>
              <a:t>Accommodations often generic or unsuitable</a:t>
            </a:r>
          </a:p>
        </p:txBody>
      </p:sp>
      <p:sp>
        <p:nvSpPr>
          <p:cNvPr id="10" name="Freeform: Shape 9">
            <a:extLst>
              <a:ext uri="{FF2B5EF4-FFF2-40B4-BE49-F238E27FC236}">
                <a16:creationId xmlns:a16="http://schemas.microsoft.com/office/drawing/2014/main" id="{4EC72E61-586B-5040-608C-04ABEAD5C6D7}"/>
              </a:ext>
            </a:extLst>
          </p:cNvPr>
          <p:cNvSpPr/>
          <p:nvPr/>
        </p:nvSpPr>
        <p:spPr>
          <a:xfrm>
            <a:off x="801764" y="2338367"/>
            <a:ext cx="10314471" cy="1085760"/>
          </a:xfrm>
          <a:custGeom>
            <a:avLst/>
            <a:gdLst>
              <a:gd name="connsiteX0" fmla="*/ 0 w 10314471"/>
              <a:gd name="connsiteY0" fmla="*/ 180964 h 1085760"/>
              <a:gd name="connsiteX1" fmla="*/ 180964 w 10314471"/>
              <a:gd name="connsiteY1" fmla="*/ 0 h 1085760"/>
              <a:gd name="connsiteX2" fmla="*/ 10133507 w 10314471"/>
              <a:gd name="connsiteY2" fmla="*/ 0 h 1085760"/>
              <a:gd name="connsiteX3" fmla="*/ 10314471 w 10314471"/>
              <a:gd name="connsiteY3" fmla="*/ 180964 h 1085760"/>
              <a:gd name="connsiteX4" fmla="*/ 10314471 w 10314471"/>
              <a:gd name="connsiteY4" fmla="*/ 904796 h 1085760"/>
              <a:gd name="connsiteX5" fmla="*/ 10133507 w 10314471"/>
              <a:gd name="connsiteY5" fmla="*/ 1085760 h 1085760"/>
              <a:gd name="connsiteX6" fmla="*/ 180964 w 10314471"/>
              <a:gd name="connsiteY6" fmla="*/ 1085760 h 1085760"/>
              <a:gd name="connsiteX7" fmla="*/ 0 w 10314471"/>
              <a:gd name="connsiteY7" fmla="*/ 904796 h 1085760"/>
              <a:gd name="connsiteX8" fmla="*/ 0 w 10314471"/>
              <a:gd name="connsiteY8" fmla="*/ 180964 h 108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1085760">
                <a:moveTo>
                  <a:pt x="0" y="180964"/>
                </a:moveTo>
                <a:cubicBezTo>
                  <a:pt x="0" y="81020"/>
                  <a:pt x="81020" y="0"/>
                  <a:pt x="180964" y="0"/>
                </a:cubicBezTo>
                <a:lnTo>
                  <a:pt x="10133507" y="0"/>
                </a:lnTo>
                <a:cubicBezTo>
                  <a:pt x="10233451" y="0"/>
                  <a:pt x="10314471" y="81020"/>
                  <a:pt x="10314471" y="180964"/>
                </a:cubicBezTo>
                <a:lnTo>
                  <a:pt x="10314471" y="904796"/>
                </a:lnTo>
                <a:cubicBezTo>
                  <a:pt x="10314471" y="1004740"/>
                  <a:pt x="10233451" y="1085760"/>
                  <a:pt x="10133507" y="1085760"/>
                </a:cubicBezTo>
                <a:lnTo>
                  <a:pt x="180964" y="1085760"/>
                </a:lnTo>
                <a:cubicBezTo>
                  <a:pt x="81020" y="1085760"/>
                  <a:pt x="0" y="1004740"/>
                  <a:pt x="0" y="904796"/>
                </a:cubicBezTo>
                <a:lnTo>
                  <a:pt x="0" y="1809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4442" tIns="144442" rIns="144442" bIns="144442" numCol="1" spcCol="1270" anchor="ctr" anchorCtr="0">
            <a:noAutofit/>
          </a:bodyPr>
          <a:lstStyle/>
          <a:p>
            <a:pPr marL="0" lvl="0" indent="0" algn="l" defTabSz="1066800">
              <a:lnSpc>
                <a:spcPct val="90000"/>
              </a:lnSpc>
              <a:spcBef>
                <a:spcPct val="0"/>
              </a:spcBef>
              <a:spcAft>
                <a:spcPct val="35000"/>
              </a:spcAft>
              <a:buNone/>
            </a:pPr>
            <a:r>
              <a:rPr lang="en-US" sz="2400" kern="1200" dirty="0"/>
              <a:t>Implementation depended on disclosure, student self-advocacy and variable implementation</a:t>
            </a:r>
          </a:p>
        </p:txBody>
      </p:sp>
      <p:sp>
        <p:nvSpPr>
          <p:cNvPr id="6" name="Speech Bubble: Rectangle with Corners Rounded 5">
            <a:extLst>
              <a:ext uri="{FF2B5EF4-FFF2-40B4-BE49-F238E27FC236}">
                <a16:creationId xmlns:a16="http://schemas.microsoft.com/office/drawing/2014/main" id="{84827EF0-F78B-7DEF-95CD-408C728A453D}"/>
              </a:ext>
            </a:extLst>
          </p:cNvPr>
          <p:cNvSpPr/>
          <p:nvPr/>
        </p:nvSpPr>
        <p:spPr>
          <a:xfrm>
            <a:off x="831187" y="3731264"/>
            <a:ext cx="4834507" cy="2512262"/>
          </a:xfrm>
          <a:prstGeom prst="wedgeRoundRectCallou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AU" sz="2800" i="1" dirty="0"/>
              <a:t>“While the extensions were helpful in some ways, I never felt like part of my cohort because I was always behind and stressed.”</a:t>
            </a:r>
            <a:endParaRPr lang="en-AU" sz="3600" dirty="0"/>
          </a:p>
        </p:txBody>
      </p:sp>
      <p:sp>
        <p:nvSpPr>
          <p:cNvPr id="8" name="Speech Bubble: Rectangle with Corners Rounded 7">
            <a:extLst>
              <a:ext uri="{FF2B5EF4-FFF2-40B4-BE49-F238E27FC236}">
                <a16:creationId xmlns:a16="http://schemas.microsoft.com/office/drawing/2014/main" id="{36EBFF0B-3447-A5AB-EF1B-810743906A9A}"/>
              </a:ext>
            </a:extLst>
          </p:cNvPr>
          <p:cNvSpPr/>
          <p:nvPr/>
        </p:nvSpPr>
        <p:spPr>
          <a:xfrm>
            <a:off x="5916707" y="3731262"/>
            <a:ext cx="5199528" cy="2512263"/>
          </a:xfrm>
          <a:prstGeom prst="wedgeRoundRectCallou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r>
              <a:rPr lang="en-AU" sz="2800" i="1" dirty="0"/>
              <a:t>“…like continually offering band aids whilst ignoring what was causing the injury and resulting bleeding.”</a:t>
            </a:r>
            <a:endParaRPr lang="en-AU" sz="2800" dirty="0"/>
          </a:p>
        </p:txBody>
      </p:sp>
    </p:spTree>
    <p:extLst>
      <p:ext uri="{BB962C8B-B14F-4D97-AF65-F5344CB8AC3E}">
        <p14:creationId xmlns:p14="http://schemas.microsoft.com/office/powerpoint/2010/main" val="305824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5D3A-B037-DAC9-DD87-37B42EE5FE0E}"/>
              </a:ext>
            </a:extLst>
          </p:cNvPr>
          <p:cNvSpPr>
            <a:spLocks noGrp="1"/>
          </p:cNvSpPr>
          <p:nvPr>
            <p:ph type="title"/>
          </p:nvPr>
        </p:nvSpPr>
        <p:spPr>
          <a:xfrm>
            <a:off x="801764" y="349790"/>
            <a:ext cx="7374047" cy="936000"/>
          </a:xfrm>
        </p:spPr>
        <p:txBody>
          <a:bodyPr/>
          <a:lstStyle/>
          <a:p>
            <a:r>
              <a:rPr lang="en-US" dirty="0"/>
              <a:t>Strengths: Self-awareness, agency and connection</a:t>
            </a:r>
            <a:endParaRPr lang="en-AU" dirty="0"/>
          </a:p>
        </p:txBody>
      </p:sp>
      <p:sp>
        <p:nvSpPr>
          <p:cNvPr id="4" name="Slide Number Placeholder 3">
            <a:extLst>
              <a:ext uri="{FF2B5EF4-FFF2-40B4-BE49-F238E27FC236}">
                <a16:creationId xmlns:a16="http://schemas.microsoft.com/office/drawing/2014/main" id="{3CD63458-0041-1E1F-B4A6-4EB5F3F915E1}"/>
              </a:ext>
            </a:extLst>
          </p:cNvPr>
          <p:cNvSpPr>
            <a:spLocks noGrp="1"/>
          </p:cNvSpPr>
          <p:nvPr>
            <p:ph type="sldNum" sz="quarter" idx="15"/>
          </p:nvPr>
        </p:nvSpPr>
        <p:spPr/>
        <p:txBody>
          <a:bodyPr/>
          <a:lstStyle/>
          <a:p>
            <a:fld id="{F5AEA0E0-5CC6-4BD0-905C-A0021E419432}" type="slidenum">
              <a:rPr lang="en-GB" smtClean="0"/>
              <a:pPr/>
              <a:t>12</a:t>
            </a:fld>
            <a:endParaRPr lang="en-GB" dirty="0"/>
          </a:p>
        </p:txBody>
      </p:sp>
      <p:sp>
        <p:nvSpPr>
          <p:cNvPr id="10" name="Rectangle 9">
            <a:extLst>
              <a:ext uri="{FF2B5EF4-FFF2-40B4-BE49-F238E27FC236}">
                <a16:creationId xmlns:a16="http://schemas.microsoft.com/office/drawing/2014/main" id="{3E636846-CEE5-6937-8883-2078B3972AFF}"/>
              </a:ext>
              <a:ext uri="{C183D7F6-B498-43B3-948B-1728B52AA6E4}">
                <adec:decorative xmlns:adec="http://schemas.microsoft.com/office/drawing/2017/decorative" val="1"/>
              </a:ext>
            </a:extLst>
          </p:cNvPr>
          <p:cNvSpPr/>
          <p:nvPr/>
        </p:nvSpPr>
        <p:spPr>
          <a:xfrm>
            <a:off x="1943139" y="1485923"/>
            <a:ext cx="1287930" cy="128793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AU"/>
          </a:p>
        </p:txBody>
      </p:sp>
      <p:sp>
        <p:nvSpPr>
          <p:cNvPr id="11" name="Freeform: Shape 10">
            <a:extLst>
              <a:ext uri="{FF2B5EF4-FFF2-40B4-BE49-F238E27FC236}">
                <a16:creationId xmlns:a16="http://schemas.microsoft.com/office/drawing/2014/main" id="{923175E2-97EE-BC6C-82D8-125B940C944E}"/>
              </a:ext>
            </a:extLst>
          </p:cNvPr>
          <p:cNvSpPr/>
          <p:nvPr/>
        </p:nvSpPr>
        <p:spPr>
          <a:xfrm>
            <a:off x="1156071" y="2954597"/>
            <a:ext cx="2862067" cy="1260000"/>
          </a:xfrm>
          <a:custGeom>
            <a:avLst/>
            <a:gdLst>
              <a:gd name="connsiteX0" fmla="*/ 0 w 2862067"/>
              <a:gd name="connsiteY0" fmla="*/ 0 h 1260000"/>
              <a:gd name="connsiteX1" fmla="*/ 2862067 w 2862067"/>
              <a:gd name="connsiteY1" fmla="*/ 0 h 1260000"/>
              <a:gd name="connsiteX2" fmla="*/ 2862067 w 2862067"/>
              <a:gd name="connsiteY2" fmla="*/ 1260000 h 1260000"/>
              <a:gd name="connsiteX3" fmla="*/ 0 w 2862067"/>
              <a:gd name="connsiteY3" fmla="*/ 1260000 h 1260000"/>
              <a:gd name="connsiteX4" fmla="*/ 0 w 2862067"/>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067" h="1260000">
                <a:moveTo>
                  <a:pt x="0" y="0"/>
                </a:moveTo>
                <a:lnTo>
                  <a:pt x="2862067" y="0"/>
                </a:lnTo>
                <a:lnTo>
                  <a:pt x="2862067"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400" kern="1200"/>
              <a:t>Many developed self-awareness, learning strategies, and stronger agency</a:t>
            </a:r>
          </a:p>
        </p:txBody>
      </p:sp>
      <p:sp>
        <p:nvSpPr>
          <p:cNvPr id="12" name="Rectangle 11">
            <a:extLst>
              <a:ext uri="{FF2B5EF4-FFF2-40B4-BE49-F238E27FC236}">
                <a16:creationId xmlns:a16="http://schemas.microsoft.com/office/drawing/2014/main" id="{9A3F5B28-80B4-F9EB-9BDE-C810E92F17E0}"/>
              </a:ext>
              <a:ext uri="{C183D7F6-B498-43B3-948B-1728B52AA6E4}">
                <adec:decorative xmlns:adec="http://schemas.microsoft.com/office/drawing/2017/decorative" val="1"/>
              </a:ext>
            </a:extLst>
          </p:cNvPr>
          <p:cNvSpPr/>
          <p:nvPr/>
        </p:nvSpPr>
        <p:spPr>
          <a:xfrm>
            <a:off x="5306069" y="1485923"/>
            <a:ext cx="1287930" cy="128793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AU"/>
          </a:p>
        </p:txBody>
      </p:sp>
      <p:sp>
        <p:nvSpPr>
          <p:cNvPr id="13" name="Freeform: Shape 12">
            <a:extLst>
              <a:ext uri="{FF2B5EF4-FFF2-40B4-BE49-F238E27FC236}">
                <a16:creationId xmlns:a16="http://schemas.microsoft.com/office/drawing/2014/main" id="{60BFB5FC-3C47-10CB-7DB7-10191D4CEC42}"/>
              </a:ext>
            </a:extLst>
          </p:cNvPr>
          <p:cNvSpPr/>
          <p:nvPr/>
        </p:nvSpPr>
        <p:spPr>
          <a:xfrm>
            <a:off x="4519000" y="2954597"/>
            <a:ext cx="2862067" cy="1260000"/>
          </a:xfrm>
          <a:custGeom>
            <a:avLst/>
            <a:gdLst>
              <a:gd name="connsiteX0" fmla="*/ 0 w 2862067"/>
              <a:gd name="connsiteY0" fmla="*/ 0 h 1260000"/>
              <a:gd name="connsiteX1" fmla="*/ 2862067 w 2862067"/>
              <a:gd name="connsiteY1" fmla="*/ 0 h 1260000"/>
              <a:gd name="connsiteX2" fmla="*/ 2862067 w 2862067"/>
              <a:gd name="connsiteY2" fmla="*/ 1260000 h 1260000"/>
              <a:gd name="connsiteX3" fmla="*/ 0 w 2862067"/>
              <a:gd name="connsiteY3" fmla="*/ 1260000 h 1260000"/>
              <a:gd name="connsiteX4" fmla="*/ 0 w 2862067"/>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067" h="1260000">
                <a:moveTo>
                  <a:pt x="0" y="0"/>
                </a:moveTo>
                <a:lnTo>
                  <a:pt x="2862067" y="0"/>
                </a:lnTo>
                <a:lnTo>
                  <a:pt x="2862067"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400" kern="1200" dirty="0"/>
              <a:t>Fostered self-compassion and protected mental health</a:t>
            </a:r>
          </a:p>
        </p:txBody>
      </p:sp>
      <p:sp>
        <p:nvSpPr>
          <p:cNvPr id="14" name="Rectangle 13">
            <a:extLst>
              <a:ext uri="{FF2B5EF4-FFF2-40B4-BE49-F238E27FC236}">
                <a16:creationId xmlns:a16="http://schemas.microsoft.com/office/drawing/2014/main" id="{3504A507-DD32-F8FD-7702-C77592418728}"/>
              </a:ext>
              <a:ext uri="{C183D7F6-B498-43B3-948B-1728B52AA6E4}">
                <adec:decorative xmlns:adec="http://schemas.microsoft.com/office/drawing/2017/decorative" val="1"/>
              </a:ext>
            </a:extLst>
          </p:cNvPr>
          <p:cNvSpPr/>
          <p:nvPr/>
        </p:nvSpPr>
        <p:spPr>
          <a:xfrm>
            <a:off x="8668998" y="1485923"/>
            <a:ext cx="1287930" cy="128793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AU"/>
          </a:p>
        </p:txBody>
      </p:sp>
      <p:sp>
        <p:nvSpPr>
          <p:cNvPr id="15" name="Freeform: Shape 14">
            <a:extLst>
              <a:ext uri="{FF2B5EF4-FFF2-40B4-BE49-F238E27FC236}">
                <a16:creationId xmlns:a16="http://schemas.microsoft.com/office/drawing/2014/main" id="{35A636AF-BDC0-4405-A38F-400764B340C8}"/>
              </a:ext>
            </a:extLst>
          </p:cNvPr>
          <p:cNvSpPr/>
          <p:nvPr/>
        </p:nvSpPr>
        <p:spPr>
          <a:xfrm>
            <a:off x="7881930" y="2954597"/>
            <a:ext cx="2862067" cy="1260000"/>
          </a:xfrm>
          <a:custGeom>
            <a:avLst/>
            <a:gdLst>
              <a:gd name="connsiteX0" fmla="*/ 0 w 2862067"/>
              <a:gd name="connsiteY0" fmla="*/ 0 h 1260000"/>
              <a:gd name="connsiteX1" fmla="*/ 2862067 w 2862067"/>
              <a:gd name="connsiteY1" fmla="*/ 0 h 1260000"/>
              <a:gd name="connsiteX2" fmla="*/ 2862067 w 2862067"/>
              <a:gd name="connsiteY2" fmla="*/ 1260000 h 1260000"/>
              <a:gd name="connsiteX3" fmla="*/ 0 w 2862067"/>
              <a:gd name="connsiteY3" fmla="*/ 1260000 h 1260000"/>
              <a:gd name="connsiteX4" fmla="*/ 0 w 2862067"/>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067" h="1260000">
                <a:moveTo>
                  <a:pt x="0" y="0"/>
                </a:moveTo>
                <a:lnTo>
                  <a:pt x="2862067" y="0"/>
                </a:lnTo>
                <a:lnTo>
                  <a:pt x="2862067" y="1260000"/>
                </a:lnTo>
                <a:lnTo>
                  <a:pt x="0" y="126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400" kern="1200"/>
              <a:t>Peer connection and role models were impactful</a:t>
            </a:r>
          </a:p>
        </p:txBody>
      </p:sp>
      <p:sp>
        <p:nvSpPr>
          <p:cNvPr id="7" name="Speech Bubble: Rectangle with Corners Rounded 6">
            <a:extLst>
              <a:ext uri="{FF2B5EF4-FFF2-40B4-BE49-F238E27FC236}">
                <a16:creationId xmlns:a16="http://schemas.microsoft.com/office/drawing/2014/main" id="{C01A352B-1404-EE3E-D758-A177796FB395}"/>
              </a:ext>
            </a:extLst>
          </p:cNvPr>
          <p:cNvSpPr/>
          <p:nvPr/>
        </p:nvSpPr>
        <p:spPr>
          <a:xfrm>
            <a:off x="1541933" y="4894729"/>
            <a:ext cx="4213412" cy="1392694"/>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AU" sz="2800" i="1" dirty="0">
                <a:effectLst/>
                <a:latin typeface="Aptos" panose="020B0004020202020204" pitchFamily="34" charset="0"/>
                <a:ea typeface="Times" panose="02020603050405020304" pitchFamily="18" charset="0"/>
                <a:cs typeface="Arial" panose="020B0604020202020204" pitchFamily="34" charset="0"/>
              </a:rPr>
              <a:t>“Learn how to work with your brain.”</a:t>
            </a:r>
            <a:endParaRPr lang="en-AU" sz="2800" dirty="0">
              <a:effectLst/>
              <a:latin typeface="Palatino"/>
              <a:ea typeface="Times" panose="02020603050405020304" pitchFamily="18" charset="0"/>
              <a:cs typeface="Times New Roman" panose="02020603050405020304" pitchFamily="18" charset="0"/>
            </a:endParaRPr>
          </a:p>
        </p:txBody>
      </p:sp>
      <p:sp>
        <p:nvSpPr>
          <p:cNvPr id="8" name="Speech Bubble: Rectangle with Corners Rounded 7">
            <a:extLst>
              <a:ext uri="{FF2B5EF4-FFF2-40B4-BE49-F238E27FC236}">
                <a16:creationId xmlns:a16="http://schemas.microsoft.com/office/drawing/2014/main" id="{F856497B-A205-688C-0C40-B81E22905DF4}"/>
              </a:ext>
            </a:extLst>
          </p:cNvPr>
          <p:cNvSpPr/>
          <p:nvPr/>
        </p:nvSpPr>
        <p:spPr>
          <a:xfrm>
            <a:off x="6060144" y="4894729"/>
            <a:ext cx="4213412" cy="1392694"/>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AU" sz="2800" i="1" dirty="0">
                <a:effectLst/>
                <a:latin typeface="Aptos" panose="020B0004020202020204" pitchFamily="34" charset="0"/>
                <a:ea typeface="Times" panose="02020603050405020304" pitchFamily="18" charset="0"/>
                <a:cs typeface="Arial" panose="020B0604020202020204" pitchFamily="34" charset="0"/>
              </a:rPr>
              <a:t>“…we all need community to flourish.”</a:t>
            </a:r>
            <a:endParaRPr lang="en-AU" sz="2800" dirty="0">
              <a:effectLst/>
              <a:latin typeface="Palatino"/>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54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2621-D69C-B053-1890-5E96B893DA1F}"/>
              </a:ext>
            </a:extLst>
          </p:cNvPr>
          <p:cNvSpPr>
            <a:spLocks noGrp="1"/>
          </p:cNvSpPr>
          <p:nvPr>
            <p:ph type="title"/>
          </p:nvPr>
        </p:nvSpPr>
        <p:spPr>
          <a:xfrm>
            <a:off x="801765" y="349790"/>
            <a:ext cx="7589200" cy="936000"/>
          </a:xfrm>
        </p:spPr>
        <p:txBody>
          <a:bodyPr anchor="t">
            <a:normAutofit/>
          </a:bodyPr>
          <a:lstStyle/>
          <a:p>
            <a:r>
              <a:rPr lang="en-US" dirty="0"/>
              <a:t>Opportunities: UDL and learner agency</a:t>
            </a:r>
            <a:endParaRPr lang="en-AU" dirty="0"/>
          </a:p>
        </p:txBody>
      </p:sp>
      <p:sp>
        <p:nvSpPr>
          <p:cNvPr id="4" name="Slide Number Placeholder 3">
            <a:extLst>
              <a:ext uri="{FF2B5EF4-FFF2-40B4-BE49-F238E27FC236}">
                <a16:creationId xmlns:a16="http://schemas.microsoft.com/office/drawing/2014/main" id="{65E45BF0-01F7-A3C0-31BE-CFA986EE3067}"/>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13</a:t>
            </a:fld>
            <a:endParaRPr lang="en-GB" sz="1100"/>
          </a:p>
        </p:txBody>
      </p:sp>
      <p:sp>
        <p:nvSpPr>
          <p:cNvPr id="8" name="Freeform: Shape 7">
            <a:extLst>
              <a:ext uri="{FF2B5EF4-FFF2-40B4-BE49-F238E27FC236}">
                <a16:creationId xmlns:a16="http://schemas.microsoft.com/office/drawing/2014/main" id="{D4567C0D-E2A7-8478-8DEA-CA308EB47EDF}"/>
              </a:ext>
            </a:extLst>
          </p:cNvPr>
          <p:cNvSpPr/>
          <p:nvPr/>
        </p:nvSpPr>
        <p:spPr>
          <a:xfrm>
            <a:off x="801764" y="1553779"/>
            <a:ext cx="10171035" cy="1010880"/>
          </a:xfrm>
          <a:custGeom>
            <a:avLst/>
            <a:gdLst>
              <a:gd name="connsiteX0" fmla="*/ 0 w 10171035"/>
              <a:gd name="connsiteY0" fmla="*/ 168483 h 1010880"/>
              <a:gd name="connsiteX1" fmla="*/ 168483 w 10171035"/>
              <a:gd name="connsiteY1" fmla="*/ 0 h 1010880"/>
              <a:gd name="connsiteX2" fmla="*/ 10002552 w 10171035"/>
              <a:gd name="connsiteY2" fmla="*/ 0 h 1010880"/>
              <a:gd name="connsiteX3" fmla="*/ 10171035 w 10171035"/>
              <a:gd name="connsiteY3" fmla="*/ 168483 h 1010880"/>
              <a:gd name="connsiteX4" fmla="*/ 10171035 w 10171035"/>
              <a:gd name="connsiteY4" fmla="*/ 842397 h 1010880"/>
              <a:gd name="connsiteX5" fmla="*/ 10002552 w 10171035"/>
              <a:gd name="connsiteY5" fmla="*/ 1010880 h 1010880"/>
              <a:gd name="connsiteX6" fmla="*/ 168483 w 10171035"/>
              <a:gd name="connsiteY6" fmla="*/ 1010880 h 1010880"/>
              <a:gd name="connsiteX7" fmla="*/ 0 w 10171035"/>
              <a:gd name="connsiteY7" fmla="*/ 842397 h 1010880"/>
              <a:gd name="connsiteX8" fmla="*/ 0 w 10171035"/>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1035" h="1010880">
                <a:moveTo>
                  <a:pt x="0" y="168483"/>
                </a:moveTo>
                <a:cubicBezTo>
                  <a:pt x="0" y="75432"/>
                  <a:pt x="75432" y="0"/>
                  <a:pt x="168483" y="0"/>
                </a:cubicBezTo>
                <a:lnTo>
                  <a:pt x="10002552" y="0"/>
                </a:lnTo>
                <a:cubicBezTo>
                  <a:pt x="10095603" y="0"/>
                  <a:pt x="10171035" y="75432"/>
                  <a:pt x="10171035" y="168483"/>
                </a:cubicBezTo>
                <a:lnTo>
                  <a:pt x="10171035" y="842397"/>
                </a:lnTo>
                <a:cubicBezTo>
                  <a:pt x="10171035" y="935448"/>
                  <a:pt x="10095603" y="1010880"/>
                  <a:pt x="10002552"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87" tIns="140787" rIns="140787" bIns="140787" numCol="1" spcCol="1270" anchor="ctr" anchorCtr="0">
            <a:noAutofit/>
          </a:bodyPr>
          <a:lstStyle/>
          <a:p>
            <a:pPr marL="0" lvl="0" indent="0" algn="l" defTabSz="1066800">
              <a:lnSpc>
                <a:spcPct val="90000"/>
              </a:lnSpc>
              <a:spcBef>
                <a:spcPct val="0"/>
              </a:spcBef>
              <a:spcAft>
                <a:spcPct val="35000"/>
              </a:spcAft>
              <a:buNone/>
            </a:pPr>
            <a:r>
              <a:rPr lang="en-US" sz="2400" kern="1200"/>
              <a:t>Can we create safe, inclusive environments which foster belonging and community?</a:t>
            </a:r>
          </a:p>
        </p:txBody>
      </p:sp>
      <p:sp>
        <p:nvSpPr>
          <p:cNvPr id="9" name="Freeform: Shape 8">
            <a:extLst>
              <a:ext uri="{FF2B5EF4-FFF2-40B4-BE49-F238E27FC236}">
                <a16:creationId xmlns:a16="http://schemas.microsoft.com/office/drawing/2014/main" id="{58533014-4ABC-2298-347B-3771635DE974}"/>
              </a:ext>
            </a:extLst>
          </p:cNvPr>
          <p:cNvSpPr/>
          <p:nvPr/>
        </p:nvSpPr>
        <p:spPr>
          <a:xfrm>
            <a:off x="801764" y="2720180"/>
            <a:ext cx="10171035" cy="1010880"/>
          </a:xfrm>
          <a:custGeom>
            <a:avLst/>
            <a:gdLst>
              <a:gd name="connsiteX0" fmla="*/ 0 w 10171035"/>
              <a:gd name="connsiteY0" fmla="*/ 168483 h 1010880"/>
              <a:gd name="connsiteX1" fmla="*/ 168483 w 10171035"/>
              <a:gd name="connsiteY1" fmla="*/ 0 h 1010880"/>
              <a:gd name="connsiteX2" fmla="*/ 10002552 w 10171035"/>
              <a:gd name="connsiteY2" fmla="*/ 0 h 1010880"/>
              <a:gd name="connsiteX3" fmla="*/ 10171035 w 10171035"/>
              <a:gd name="connsiteY3" fmla="*/ 168483 h 1010880"/>
              <a:gd name="connsiteX4" fmla="*/ 10171035 w 10171035"/>
              <a:gd name="connsiteY4" fmla="*/ 842397 h 1010880"/>
              <a:gd name="connsiteX5" fmla="*/ 10002552 w 10171035"/>
              <a:gd name="connsiteY5" fmla="*/ 1010880 h 1010880"/>
              <a:gd name="connsiteX6" fmla="*/ 168483 w 10171035"/>
              <a:gd name="connsiteY6" fmla="*/ 1010880 h 1010880"/>
              <a:gd name="connsiteX7" fmla="*/ 0 w 10171035"/>
              <a:gd name="connsiteY7" fmla="*/ 842397 h 1010880"/>
              <a:gd name="connsiteX8" fmla="*/ 0 w 10171035"/>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1035" h="1010880">
                <a:moveTo>
                  <a:pt x="0" y="168483"/>
                </a:moveTo>
                <a:cubicBezTo>
                  <a:pt x="0" y="75432"/>
                  <a:pt x="75432" y="0"/>
                  <a:pt x="168483" y="0"/>
                </a:cubicBezTo>
                <a:lnTo>
                  <a:pt x="10002552" y="0"/>
                </a:lnTo>
                <a:cubicBezTo>
                  <a:pt x="10095603" y="0"/>
                  <a:pt x="10171035" y="75432"/>
                  <a:pt x="10171035" y="168483"/>
                </a:cubicBezTo>
                <a:lnTo>
                  <a:pt x="10171035" y="842397"/>
                </a:lnTo>
                <a:cubicBezTo>
                  <a:pt x="10171035" y="935448"/>
                  <a:pt x="10095603" y="1010880"/>
                  <a:pt x="10002552"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87" tIns="140787" rIns="140787" bIns="140787" numCol="1" spcCol="1270" anchor="ctr" anchorCtr="0">
            <a:noAutofit/>
          </a:bodyPr>
          <a:lstStyle/>
          <a:p>
            <a:pPr marL="0" lvl="0" indent="0" algn="l" defTabSz="1066800">
              <a:lnSpc>
                <a:spcPct val="90000"/>
              </a:lnSpc>
              <a:spcBef>
                <a:spcPct val="0"/>
              </a:spcBef>
              <a:spcAft>
                <a:spcPct val="35000"/>
              </a:spcAft>
              <a:buNone/>
            </a:pPr>
            <a:r>
              <a:rPr lang="en-US" sz="2400" kern="1200"/>
              <a:t>Can we enable learners to build self-awareness and reflective capabilities?</a:t>
            </a:r>
          </a:p>
        </p:txBody>
      </p:sp>
      <p:sp>
        <p:nvSpPr>
          <p:cNvPr id="10" name="Freeform: Shape 9">
            <a:extLst>
              <a:ext uri="{FF2B5EF4-FFF2-40B4-BE49-F238E27FC236}">
                <a16:creationId xmlns:a16="http://schemas.microsoft.com/office/drawing/2014/main" id="{61D49296-FDE0-DB14-3F18-D9DF4FAF9B23}"/>
              </a:ext>
            </a:extLst>
          </p:cNvPr>
          <p:cNvSpPr/>
          <p:nvPr/>
        </p:nvSpPr>
        <p:spPr>
          <a:xfrm>
            <a:off x="801764" y="3886580"/>
            <a:ext cx="10171035" cy="1010880"/>
          </a:xfrm>
          <a:custGeom>
            <a:avLst/>
            <a:gdLst>
              <a:gd name="connsiteX0" fmla="*/ 0 w 10171035"/>
              <a:gd name="connsiteY0" fmla="*/ 168483 h 1010880"/>
              <a:gd name="connsiteX1" fmla="*/ 168483 w 10171035"/>
              <a:gd name="connsiteY1" fmla="*/ 0 h 1010880"/>
              <a:gd name="connsiteX2" fmla="*/ 10002552 w 10171035"/>
              <a:gd name="connsiteY2" fmla="*/ 0 h 1010880"/>
              <a:gd name="connsiteX3" fmla="*/ 10171035 w 10171035"/>
              <a:gd name="connsiteY3" fmla="*/ 168483 h 1010880"/>
              <a:gd name="connsiteX4" fmla="*/ 10171035 w 10171035"/>
              <a:gd name="connsiteY4" fmla="*/ 842397 h 1010880"/>
              <a:gd name="connsiteX5" fmla="*/ 10002552 w 10171035"/>
              <a:gd name="connsiteY5" fmla="*/ 1010880 h 1010880"/>
              <a:gd name="connsiteX6" fmla="*/ 168483 w 10171035"/>
              <a:gd name="connsiteY6" fmla="*/ 1010880 h 1010880"/>
              <a:gd name="connsiteX7" fmla="*/ 0 w 10171035"/>
              <a:gd name="connsiteY7" fmla="*/ 842397 h 1010880"/>
              <a:gd name="connsiteX8" fmla="*/ 0 w 10171035"/>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1035" h="1010880">
                <a:moveTo>
                  <a:pt x="0" y="168483"/>
                </a:moveTo>
                <a:cubicBezTo>
                  <a:pt x="0" y="75432"/>
                  <a:pt x="75432" y="0"/>
                  <a:pt x="168483" y="0"/>
                </a:cubicBezTo>
                <a:lnTo>
                  <a:pt x="10002552" y="0"/>
                </a:lnTo>
                <a:cubicBezTo>
                  <a:pt x="10095603" y="0"/>
                  <a:pt x="10171035" y="75432"/>
                  <a:pt x="10171035" y="168483"/>
                </a:cubicBezTo>
                <a:lnTo>
                  <a:pt x="10171035" y="842397"/>
                </a:lnTo>
                <a:cubicBezTo>
                  <a:pt x="10171035" y="935448"/>
                  <a:pt x="10095603" y="1010880"/>
                  <a:pt x="10002552"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87" tIns="140787" rIns="140787" bIns="140787" numCol="1" spcCol="1270" anchor="ctr" anchorCtr="0">
            <a:noAutofit/>
          </a:bodyPr>
          <a:lstStyle/>
          <a:p>
            <a:pPr marL="0" lvl="0" indent="0" algn="l" defTabSz="1066800">
              <a:lnSpc>
                <a:spcPct val="90000"/>
              </a:lnSpc>
              <a:spcBef>
                <a:spcPct val="0"/>
              </a:spcBef>
              <a:spcAft>
                <a:spcPct val="35000"/>
              </a:spcAft>
              <a:buNone/>
            </a:pPr>
            <a:r>
              <a:rPr lang="en-US" sz="2400" kern="1200"/>
              <a:t>Can we provide explicit teaching on learning skills, tailored to differing ways of thinking?</a:t>
            </a:r>
          </a:p>
        </p:txBody>
      </p:sp>
      <p:sp>
        <p:nvSpPr>
          <p:cNvPr id="11" name="Freeform: Shape 10">
            <a:extLst>
              <a:ext uri="{FF2B5EF4-FFF2-40B4-BE49-F238E27FC236}">
                <a16:creationId xmlns:a16="http://schemas.microsoft.com/office/drawing/2014/main" id="{D7BD5436-5F16-C1BC-E0E8-3A0B2B8D56DD}"/>
              </a:ext>
            </a:extLst>
          </p:cNvPr>
          <p:cNvSpPr/>
          <p:nvPr/>
        </p:nvSpPr>
        <p:spPr>
          <a:xfrm>
            <a:off x="801764" y="5052980"/>
            <a:ext cx="10171035" cy="1010880"/>
          </a:xfrm>
          <a:custGeom>
            <a:avLst/>
            <a:gdLst>
              <a:gd name="connsiteX0" fmla="*/ 0 w 10171035"/>
              <a:gd name="connsiteY0" fmla="*/ 168483 h 1010880"/>
              <a:gd name="connsiteX1" fmla="*/ 168483 w 10171035"/>
              <a:gd name="connsiteY1" fmla="*/ 0 h 1010880"/>
              <a:gd name="connsiteX2" fmla="*/ 10002552 w 10171035"/>
              <a:gd name="connsiteY2" fmla="*/ 0 h 1010880"/>
              <a:gd name="connsiteX3" fmla="*/ 10171035 w 10171035"/>
              <a:gd name="connsiteY3" fmla="*/ 168483 h 1010880"/>
              <a:gd name="connsiteX4" fmla="*/ 10171035 w 10171035"/>
              <a:gd name="connsiteY4" fmla="*/ 842397 h 1010880"/>
              <a:gd name="connsiteX5" fmla="*/ 10002552 w 10171035"/>
              <a:gd name="connsiteY5" fmla="*/ 1010880 h 1010880"/>
              <a:gd name="connsiteX6" fmla="*/ 168483 w 10171035"/>
              <a:gd name="connsiteY6" fmla="*/ 1010880 h 1010880"/>
              <a:gd name="connsiteX7" fmla="*/ 0 w 10171035"/>
              <a:gd name="connsiteY7" fmla="*/ 842397 h 1010880"/>
              <a:gd name="connsiteX8" fmla="*/ 0 w 10171035"/>
              <a:gd name="connsiteY8" fmla="*/ 168483 h 101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1035" h="1010880">
                <a:moveTo>
                  <a:pt x="0" y="168483"/>
                </a:moveTo>
                <a:cubicBezTo>
                  <a:pt x="0" y="75432"/>
                  <a:pt x="75432" y="0"/>
                  <a:pt x="168483" y="0"/>
                </a:cubicBezTo>
                <a:lnTo>
                  <a:pt x="10002552" y="0"/>
                </a:lnTo>
                <a:cubicBezTo>
                  <a:pt x="10095603" y="0"/>
                  <a:pt x="10171035" y="75432"/>
                  <a:pt x="10171035" y="168483"/>
                </a:cubicBezTo>
                <a:lnTo>
                  <a:pt x="10171035" y="842397"/>
                </a:lnTo>
                <a:cubicBezTo>
                  <a:pt x="10171035" y="935448"/>
                  <a:pt x="10095603" y="1010880"/>
                  <a:pt x="10002552" y="1010880"/>
                </a:cubicBezTo>
                <a:lnTo>
                  <a:pt x="168483" y="1010880"/>
                </a:lnTo>
                <a:cubicBezTo>
                  <a:pt x="75432" y="1010880"/>
                  <a:pt x="0" y="935448"/>
                  <a:pt x="0" y="842397"/>
                </a:cubicBezTo>
                <a:lnTo>
                  <a:pt x="0" y="1684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87" tIns="140787" rIns="140787" bIns="140787" numCol="1" spcCol="1270" anchor="ctr" anchorCtr="0">
            <a:noAutofit/>
          </a:bodyPr>
          <a:lstStyle/>
          <a:p>
            <a:pPr marL="0" lvl="0" indent="0" algn="l" defTabSz="1066800">
              <a:lnSpc>
                <a:spcPct val="90000"/>
              </a:lnSpc>
              <a:spcBef>
                <a:spcPct val="0"/>
              </a:spcBef>
              <a:spcAft>
                <a:spcPct val="35000"/>
              </a:spcAft>
              <a:buNone/>
            </a:pPr>
            <a:r>
              <a:rPr lang="en-US" sz="2400" kern="1200"/>
              <a:t>Can we provide visibly diverse/divergent role models?</a:t>
            </a:r>
          </a:p>
        </p:txBody>
      </p:sp>
    </p:spTree>
    <p:extLst>
      <p:ext uri="{BB962C8B-B14F-4D97-AF65-F5344CB8AC3E}">
        <p14:creationId xmlns:p14="http://schemas.microsoft.com/office/powerpoint/2010/main" val="345590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A89C-4254-1E43-9EDD-408C021D5853}"/>
              </a:ext>
            </a:extLst>
          </p:cNvPr>
          <p:cNvSpPr>
            <a:spLocks noGrp="1"/>
          </p:cNvSpPr>
          <p:nvPr>
            <p:ph type="title"/>
          </p:nvPr>
        </p:nvSpPr>
        <p:spPr>
          <a:xfrm>
            <a:off x="801765" y="385350"/>
            <a:ext cx="9900000" cy="468000"/>
          </a:xfrm>
        </p:spPr>
        <p:txBody>
          <a:bodyPr anchor="t">
            <a:normAutofit/>
          </a:bodyPr>
          <a:lstStyle/>
          <a:p>
            <a:r>
              <a:rPr lang="en-US" dirty="0"/>
              <a:t>UDL and learner agency: what might this look like?</a:t>
            </a:r>
            <a:endParaRPr lang="en-AU" dirty="0"/>
          </a:p>
        </p:txBody>
      </p:sp>
      <p:sp>
        <p:nvSpPr>
          <p:cNvPr id="4" name="Slide Number Placeholder 3">
            <a:extLst>
              <a:ext uri="{FF2B5EF4-FFF2-40B4-BE49-F238E27FC236}">
                <a16:creationId xmlns:a16="http://schemas.microsoft.com/office/drawing/2014/main" id="{69E158BA-2E66-912A-09AB-FDBD7F723AE4}"/>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14</a:t>
            </a:fld>
            <a:endParaRPr lang="en-GB" sz="1100"/>
          </a:p>
        </p:txBody>
      </p:sp>
      <p:sp>
        <p:nvSpPr>
          <p:cNvPr id="10" name="Oval 9">
            <a:extLst>
              <a:ext uri="{FF2B5EF4-FFF2-40B4-BE49-F238E27FC236}">
                <a16:creationId xmlns:a16="http://schemas.microsoft.com/office/drawing/2014/main" id="{7671A7FF-0D1D-5736-2DFA-0766B8FCD89B}"/>
              </a:ext>
              <a:ext uri="{C183D7F6-B498-43B3-948B-1728B52AA6E4}">
                <adec:decorative xmlns:adec="http://schemas.microsoft.com/office/drawing/2017/decorative" val="1"/>
              </a:ext>
            </a:extLst>
          </p:cNvPr>
          <p:cNvSpPr/>
          <p:nvPr/>
        </p:nvSpPr>
        <p:spPr>
          <a:xfrm>
            <a:off x="592935" y="1370244"/>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Rectangle 10">
            <a:extLst>
              <a:ext uri="{FF2B5EF4-FFF2-40B4-BE49-F238E27FC236}">
                <a16:creationId xmlns:a16="http://schemas.microsoft.com/office/drawing/2014/main" id="{02919176-1173-BF87-79CC-72ED59855CC6}"/>
              </a:ext>
              <a:ext uri="{C183D7F6-B498-43B3-948B-1728B52AA6E4}">
                <adec:decorative xmlns:adec="http://schemas.microsoft.com/office/drawing/2017/decorative" val="1"/>
              </a:ext>
            </a:extLst>
          </p:cNvPr>
          <p:cNvSpPr/>
          <p:nvPr/>
        </p:nvSpPr>
        <p:spPr>
          <a:xfrm>
            <a:off x="816935" y="1594245"/>
            <a:ext cx="618667" cy="61866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2" name="Freeform: Shape 11">
            <a:extLst>
              <a:ext uri="{FF2B5EF4-FFF2-40B4-BE49-F238E27FC236}">
                <a16:creationId xmlns:a16="http://schemas.microsoft.com/office/drawing/2014/main" id="{4675C325-D2F8-7CF1-6393-3ADB8BF9B9BE}"/>
              </a:ext>
            </a:extLst>
          </p:cNvPr>
          <p:cNvSpPr/>
          <p:nvPr/>
        </p:nvSpPr>
        <p:spPr>
          <a:xfrm>
            <a:off x="1888174" y="1370244"/>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Flexible ways of learning </a:t>
            </a:r>
          </a:p>
        </p:txBody>
      </p:sp>
      <p:sp>
        <p:nvSpPr>
          <p:cNvPr id="13" name="Oval 12">
            <a:extLst>
              <a:ext uri="{FF2B5EF4-FFF2-40B4-BE49-F238E27FC236}">
                <a16:creationId xmlns:a16="http://schemas.microsoft.com/office/drawing/2014/main" id="{1B9ABBA1-58D4-8D6C-A27F-02C1AABEF8C3}"/>
              </a:ext>
              <a:ext uri="{C183D7F6-B498-43B3-948B-1728B52AA6E4}">
                <adec:decorative xmlns:adec="http://schemas.microsoft.com/office/drawing/2017/decorative" val="1"/>
              </a:ext>
            </a:extLst>
          </p:cNvPr>
          <p:cNvSpPr/>
          <p:nvPr/>
        </p:nvSpPr>
        <p:spPr>
          <a:xfrm>
            <a:off x="4840558" y="1370244"/>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4" name="Rectangle 13">
            <a:extLst>
              <a:ext uri="{FF2B5EF4-FFF2-40B4-BE49-F238E27FC236}">
                <a16:creationId xmlns:a16="http://schemas.microsoft.com/office/drawing/2014/main" id="{B724A054-6D06-8512-6BC4-BF3E577D7541}"/>
              </a:ext>
              <a:ext uri="{C183D7F6-B498-43B3-948B-1728B52AA6E4}">
                <adec:decorative xmlns:adec="http://schemas.microsoft.com/office/drawing/2017/decorative" val="1"/>
              </a:ext>
            </a:extLst>
          </p:cNvPr>
          <p:cNvSpPr/>
          <p:nvPr/>
        </p:nvSpPr>
        <p:spPr>
          <a:xfrm>
            <a:off x="5064558" y="1594245"/>
            <a:ext cx="618667" cy="61866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5" name="Freeform: Shape 14">
            <a:extLst>
              <a:ext uri="{FF2B5EF4-FFF2-40B4-BE49-F238E27FC236}">
                <a16:creationId xmlns:a16="http://schemas.microsoft.com/office/drawing/2014/main" id="{81B6265B-48A7-2FC7-3C98-DC189A22FE39}"/>
              </a:ext>
            </a:extLst>
          </p:cNvPr>
          <p:cNvSpPr/>
          <p:nvPr/>
        </p:nvSpPr>
        <p:spPr>
          <a:xfrm>
            <a:off x="6135797" y="1370244"/>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Flexibility in assessment</a:t>
            </a:r>
          </a:p>
        </p:txBody>
      </p:sp>
      <p:sp>
        <p:nvSpPr>
          <p:cNvPr id="16" name="Oval 15">
            <a:extLst>
              <a:ext uri="{FF2B5EF4-FFF2-40B4-BE49-F238E27FC236}">
                <a16:creationId xmlns:a16="http://schemas.microsoft.com/office/drawing/2014/main" id="{3533497C-8136-4513-CC00-8D8DBCB6911D}"/>
              </a:ext>
              <a:ext uri="{C183D7F6-B498-43B3-948B-1728B52AA6E4}">
                <adec:decorative xmlns:adec="http://schemas.microsoft.com/office/drawing/2017/decorative" val="1"/>
              </a:ext>
            </a:extLst>
          </p:cNvPr>
          <p:cNvSpPr/>
          <p:nvPr/>
        </p:nvSpPr>
        <p:spPr>
          <a:xfrm>
            <a:off x="592935" y="3278584"/>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7" name="Rectangle 16">
            <a:extLst>
              <a:ext uri="{FF2B5EF4-FFF2-40B4-BE49-F238E27FC236}">
                <a16:creationId xmlns:a16="http://schemas.microsoft.com/office/drawing/2014/main" id="{078E61FD-EF57-32B0-9EC4-6738741290B9}"/>
              </a:ext>
              <a:ext uri="{C183D7F6-B498-43B3-948B-1728B52AA6E4}">
                <adec:decorative xmlns:adec="http://schemas.microsoft.com/office/drawing/2017/decorative" val="1"/>
              </a:ext>
            </a:extLst>
          </p:cNvPr>
          <p:cNvSpPr/>
          <p:nvPr/>
        </p:nvSpPr>
        <p:spPr>
          <a:xfrm>
            <a:off x="816935" y="3502584"/>
            <a:ext cx="618667" cy="61866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8" name="Freeform: Shape 17">
            <a:extLst>
              <a:ext uri="{FF2B5EF4-FFF2-40B4-BE49-F238E27FC236}">
                <a16:creationId xmlns:a16="http://schemas.microsoft.com/office/drawing/2014/main" id="{8862A9F4-022B-5F41-A292-4F5316A7BD3B}"/>
              </a:ext>
            </a:extLst>
          </p:cNvPr>
          <p:cNvSpPr/>
          <p:nvPr/>
        </p:nvSpPr>
        <p:spPr>
          <a:xfrm>
            <a:off x="1888174" y="3278584"/>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Clear instructions, unambiguous language </a:t>
            </a:r>
          </a:p>
        </p:txBody>
      </p:sp>
      <p:sp>
        <p:nvSpPr>
          <p:cNvPr id="19" name="Oval 18">
            <a:extLst>
              <a:ext uri="{FF2B5EF4-FFF2-40B4-BE49-F238E27FC236}">
                <a16:creationId xmlns:a16="http://schemas.microsoft.com/office/drawing/2014/main" id="{4E8AF10E-5EB0-7CE1-D88F-B0DED7F7DC53}"/>
              </a:ext>
              <a:ext uri="{C183D7F6-B498-43B3-948B-1728B52AA6E4}">
                <adec:decorative xmlns:adec="http://schemas.microsoft.com/office/drawing/2017/decorative" val="1"/>
              </a:ext>
            </a:extLst>
          </p:cNvPr>
          <p:cNvSpPr/>
          <p:nvPr/>
        </p:nvSpPr>
        <p:spPr>
          <a:xfrm>
            <a:off x="4840558" y="3278584"/>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0" name="Rectangle 19">
            <a:extLst>
              <a:ext uri="{FF2B5EF4-FFF2-40B4-BE49-F238E27FC236}">
                <a16:creationId xmlns:a16="http://schemas.microsoft.com/office/drawing/2014/main" id="{64397FAC-D54B-0EE6-3250-1DF081F594BE}"/>
              </a:ext>
              <a:ext uri="{C183D7F6-B498-43B3-948B-1728B52AA6E4}">
                <adec:decorative xmlns:adec="http://schemas.microsoft.com/office/drawing/2017/decorative" val="1"/>
              </a:ext>
            </a:extLst>
          </p:cNvPr>
          <p:cNvSpPr/>
          <p:nvPr/>
        </p:nvSpPr>
        <p:spPr>
          <a:xfrm>
            <a:off x="5064558" y="3502584"/>
            <a:ext cx="618667" cy="61866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21" name="Freeform: Shape 20">
            <a:extLst>
              <a:ext uri="{FF2B5EF4-FFF2-40B4-BE49-F238E27FC236}">
                <a16:creationId xmlns:a16="http://schemas.microsoft.com/office/drawing/2014/main" id="{CC8BCBBF-76FF-703A-A074-B91276338F1F}"/>
              </a:ext>
            </a:extLst>
          </p:cNvPr>
          <p:cNvSpPr/>
          <p:nvPr/>
        </p:nvSpPr>
        <p:spPr>
          <a:xfrm>
            <a:off x="6135797" y="3278584"/>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Scaffolded tasks</a:t>
            </a:r>
          </a:p>
        </p:txBody>
      </p:sp>
      <p:sp>
        <p:nvSpPr>
          <p:cNvPr id="22" name="Oval 21">
            <a:extLst>
              <a:ext uri="{FF2B5EF4-FFF2-40B4-BE49-F238E27FC236}">
                <a16:creationId xmlns:a16="http://schemas.microsoft.com/office/drawing/2014/main" id="{5D515EBD-8621-0399-8366-C86C5A796AD0}"/>
              </a:ext>
              <a:ext uri="{C183D7F6-B498-43B3-948B-1728B52AA6E4}">
                <adec:decorative xmlns:adec="http://schemas.microsoft.com/office/drawing/2017/decorative" val="1"/>
              </a:ext>
            </a:extLst>
          </p:cNvPr>
          <p:cNvSpPr/>
          <p:nvPr/>
        </p:nvSpPr>
        <p:spPr>
          <a:xfrm>
            <a:off x="592935" y="5186923"/>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3" name="Rectangle 22">
            <a:extLst>
              <a:ext uri="{FF2B5EF4-FFF2-40B4-BE49-F238E27FC236}">
                <a16:creationId xmlns:a16="http://schemas.microsoft.com/office/drawing/2014/main" id="{1B1FF23C-A733-D6C8-4519-7001E0A1D0E0}"/>
              </a:ext>
              <a:ext uri="{C183D7F6-B498-43B3-948B-1728B52AA6E4}">
                <adec:decorative xmlns:adec="http://schemas.microsoft.com/office/drawing/2017/decorative" val="1"/>
              </a:ext>
            </a:extLst>
          </p:cNvPr>
          <p:cNvSpPr/>
          <p:nvPr/>
        </p:nvSpPr>
        <p:spPr>
          <a:xfrm>
            <a:off x="816935" y="5410923"/>
            <a:ext cx="618667" cy="618667"/>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24" name="Freeform: Shape 23">
            <a:extLst>
              <a:ext uri="{FF2B5EF4-FFF2-40B4-BE49-F238E27FC236}">
                <a16:creationId xmlns:a16="http://schemas.microsoft.com/office/drawing/2014/main" id="{87400684-89CC-DCB9-89EA-9B6518CE1986}"/>
              </a:ext>
            </a:extLst>
          </p:cNvPr>
          <p:cNvSpPr/>
          <p:nvPr/>
        </p:nvSpPr>
        <p:spPr>
          <a:xfrm>
            <a:off x="1888174" y="5186923"/>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Meta-cognitive skill building</a:t>
            </a:r>
          </a:p>
        </p:txBody>
      </p:sp>
      <p:sp>
        <p:nvSpPr>
          <p:cNvPr id="25" name="Oval 24">
            <a:extLst>
              <a:ext uri="{FF2B5EF4-FFF2-40B4-BE49-F238E27FC236}">
                <a16:creationId xmlns:a16="http://schemas.microsoft.com/office/drawing/2014/main" id="{7E1C678E-2EA1-16A8-9A73-A91E575E17C1}"/>
              </a:ext>
              <a:ext uri="{C183D7F6-B498-43B3-948B-1728B52AA6E4}">
                <adec:decorative xmlns:adec="http://schemas.microsoft.com/office/drawing/2017/decorative" val="1"/>
              </a:ext>
            </a:extLst>
          </p:cNvPr>
          <p:cNvSpPr/>
          <p:nvPr/>
        </p:nvSpPr>
        <p:spPr>
          <a:xfrm>
            <a:off x="4840558" y="5186923"/>
            <a:ext cx="1066667" cy="106666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6" name="Rectangle 25">
            <a:extLst>
              <a:ext uri="{FF2B5EF4-FFF2-40B4-BE49-F238E27FC236}">
                <a16:creationId xmlns:a16="http://schemas.microsoft.com/office/drawing/2014/main" id="{3E83B9A1-2529-E56A-0C92-FA5AB3FCB61D}"/>
              </a:ext>
              <a:ext uri="{C183D7F6-B498-43B3-948B-1728B52AA6E4}">
                <adec:decorative xmlns:adec="http://schemas.microsoft.com/office/drawing/2017/decorative" val="1"/>
              </a:ext>
            </a:extLst>
          </p:cNvPr>
          <p:cNvSpPr/>
          <p:nvPr/>
        </p:nvSpPr>
        <p:spPr>
          <a:xfrm>
            <a:off x="5064558" y="5410923"/>
            <a:ext cx="618667" cy="618667"/>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27" name="Freeform: Shape 26">
            <a:extLst>
              <a:ext uri="{FF2B5EF4-FFF2-40B4-BE49-F238E27FC236}">
                <a16:creationId xmlns:a16="http://schemas.microsoft.com/office/drawing/2014/main" id="{7448846D-616E-9A47-A8B3-67401E0B0EB5}"/>
              </a:ext>
            </a:extLst>
          </p:cNvPr>
          <p:cNvSpPr/>
          <p:nvPr/>
        </p:nvSpPr>
        <p:spPr>
          <a:xfrm>
            <a:off x="6135797" y="5186923"/>
            <a:ext cx="2514287" cy="1066667"/>
          </a:xfrm>
          <a:custGeom>
            <a:avLst/>
            <a:gdLst>
              <a:gd name="connsiteX0" fmla="*/ 0 w 2514287"/>
              <a:gd name="connsiteY0" fmla="*/ 0 h 1066667"/>
              <a:gd name="connsiteX1" fmla="*/ 2514287 w 2514287"/>
              <a:gd name="connsiteY1" fmla="*/ 0 h 1066667"/>
              <a:gd name="connsiteX2" fmla="*/ 2514287 w 2514287"/>
              <a:gd name="connsiteY2" fmla="*/ 1066667 h 1066667"/>
              <a:gd name="connsiteX3" fmla="*/ 0 w 2514287"/>
              <a:gd name="connsiteY3" fmla="*/ 1066667 h 1066667"/>
              <a:gd name="connsiteX4" fmla="*/ 0 w 2514287"/>
              <a:gd name="connsiteY4" fmla="*/ 0 h 10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287" h="1066667">
                <a:moveTo>
                  <a:pt x="0" y="0"/>
                </a:moveTo>
                <a:lnTo>
                  <a:pt x="2514287" y="0"/>
                </a:lnTo>
                <a:lnTo>
                  <a:pt x="2514287" y="1066667"/>
                </a:lnTo>
                <a:lnTo>
                  <a:pt x="0" y="10666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Curiosity and compassion</a:t>
            </a:r>
          </a:p>
        </p:txBody>
      </p:sp>
      <p:sp>
        <p:nvSpPr>
          <p:cNvPr id="6" name="Speech Bubble: Rectangle with Corners Rounded 5">
            <a:extLst>
              <a:ext uri="{FF2B5EF4-FFF2-40B4-BE49-F238E27FC236}">
                <a16:creationId xmlns:a16="http://schemas.microsoft.com/office/drawing/2014/main" id="{F71D91A1-61D0-046D-EA88-D5003CF32767}"/>
              </a:ext>
            </a:extLst>
          </p:cNvPr>
          <p:cNvSpPr/>
          <p:nvPr/>
        </p:nvSpPr>
        <p:spPr>
          <a:xfrm>
            <a:off x="8758109" y="1938294"/>
            <a:ext cx="3191435" cy="3747247"/>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i="1" dirty="0">
                <a:effectLst/>
                <a:latin typeface="Aptos" panose="020B0004020202020204" pitchFamily="34" charset="0"/>
                <a:ea typeface="Times" panose="02020603050405020304" pitchFamily="18" charset="0"/>
                <a:cs typeface="Arial" panose="020B0604020202020204" pitchFamily="34" charset="0"/>
              </a:rPr>
              <a:t>“Don't assume someone isn't capable just because they think or do something differently to the way you think they should”</a:t>
            </a:r>
            <a:endParaRPr lang="en-AU" sz="2400" dirty="0"/>
          </a:p>
        </p:txBody>
      </p:sp>
    </p:spTree>
    <p:extLst>
      <p:ext uri="{BB962C8B-B14F-4D97-AF65-F5344CB8AC3E}">
        <p14:creationId xmlns:p14="http://schemas.microsoft.com/office/powerpoint/2010/main" val="3149885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2D53-F9E2-2BA7-ABA9-272F129641D2}"/>
              </a:ext>
            </a:extLst>
          </p:cNvPr>
          <p:cNvSpPr>
            <a:spLocks noGrp="1"/>
          </p:cNvSpPr>
          <p:nvPr>
            <p:ph type="title"/>
          </p:nvPr>
        </p:nvSpPr>
        <p:spPr>
          <a:xfrm>
            <a:off x="801765" y="349790"/>
            <a:ext cx="7714706" cy="936000"/>
          </a:xfrm>
        </p:spPr>
        <p:txBody>
          <a:bodyPr anchor="t">
            <a:normAutofit/>
          </a:bodyPr>
          <a:lstStyle/>
          <a:p>
            <a:r>
              <a:rPr lang="en-AU" dirty="0"/>
              <a:t>Opportunities: questioning professional identities</a:t>
            </a:r>
          </a:p>
        </p:txBody>
      </p:sp>
      <p:sp>
        <p:nvSpPr>
          <p:cNvPr id="4" name="Slide Number Placeholder 3">
            <a:extLst>
              <a:ext uri="{FF2B5EF4-FFF2-40B4-BE49-F238E27FC236}">
                <a16:creationId xmlns:a16="http://schemas.microsoft.com/office/drawing/2014/main" id="{75972F1F-D3CC-D7C8-50ED-8C0F39802549}"/>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15</a:t>
            </a:fld>
            <a:endParaRPr lang="en-GB" sz="1100"/>
          </a:p>
        </p:txBody>
      </p:sp>
      <p:sp>
        <p:nvSpPr>
          <p:cNvPr id="8" name="Rectangle: Rounded Corners 7">
            <a:extLst>
              <a:ext uri="{FF2B5EF4-FFF2-40B4-BE49-F238E27FC236}">
                <a16:creationId xmlns:a16="http://schemas.microsoft.com/office/drawing/2014/main" id="{600BC14C-4C46-0345-92BE-53340E032308}"/>
              </a:ext>
              <a:ext uri="{C183D7F6-B498-43B3-948B-1728B52AA6E4}">
                <adec:decorative xmlns:adec="http://schemas.microsoft.com/office/drawing/2017/decorative" val="1"/>
              </a:ext>
            </a:extLst>
          </p:cNvPr>
          <p:cNvSpPr/>
          <p:nvPr/>
        </p:nvSpPr>
        <p:spPr>
          <a:xfrm>
            <a:off x="801765" y="1522125"/>
            <a:ext cx="9887644" cy="113534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9" name="Rectangle 8">
            <a:extLst>
              <a:ext uri="{FF2B5EF4-FFF2-40B4-BE49-F238E27FC236}">
                <a16:creationId xmlns:a16="http://schemas.microsoft.com/office/drawing/2014/main" id="{FE56E1FA-9C43-A26D-5E90-771F049E5EF0}"/>
              </a:ext>
              <a:ext uri="{C183D7F6-B498-43B3-948B-1728B52AA6E4}">
                <adec:decorative xmlns:adec="http://schemas.microsoft.com/office/drawing/2017/decorative" val="1"/>
              </a:ext>
            </a:extLst>
          </p:cNvPr>
          <p:cNvSpPr/>
          <p:nvPr/>
        </p:nvSpPr>
        <p:spPr>
          <a:xfrm>
            <a:off x="1145205" y="1777577"/>
            <a:ext cx="624437" cy="6244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0" name="Freeform: Shape 9">
            <a:extLst>
              <a:ext uri="{FF2B5EF4-FFF2-40B4-BE49-F238E27FC236}">
                <a16:creationId xmlns:a16="http://schemas.microsoft.com/office/drawing/2014/main" id="{B3CF017C-30E2-480A-0710-2C66A4B830CF}"/>
              </a:ext>
            </a:extLst>
          </p:cNvPr>
          <p:cNvSpPr/>
          <p:nvPr/>
        </p:nvSpPr>
        <p:spPr>
          <a:xfrm>
            <a:off x="2113084" y="1522125"/>
            <a:ext cx="8576324" cy="1135341"/>
          </a:xfrm>
          <a:custGeom>
            <a:avLst/>
            <a:gdLst>
              <a:gd name="connsiteX0" fmla="*/ 0 w 8576324"/>
              <a:gd name="connsiteY0" fmla="*/ 0 h 1135341"/>
              <a:gd name="connsiteX1" fmla="*/ 8576324 w 8576324"/>
              <a:gd name="connsiteY1" fmla="*/ 0 h 1135341"/>
              <a:gd name="connsiteX2" fmla="*/ 8576324 w 8576324"/>
              <a:gd name="connsiteY2" fmla="*/ 1135341 h 1135341"/>
              <a:gd name="connsiteX3" fmla="*/ 0 w 8576324"/>
              <a:gd name="connsiteY3" fmla="*/ 1135341 h 1135341"/>
              <a:gd name="connsiteX4" fmla="*/ 0 w 8576324"/>
              <a:gd name="connsiteY4" fmla="*/ 0 h 113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6324" h="1135341">
                <a:moveTo>
                  <a:pt x="0" y="0"/>
                </a:moveTo>
                <a:lnTo>
                  <a:pt x="8576324" y="0"/>
                </a:lnTo>
                <a:lnTo>
                  <a:pt x="8576324" y="1135341"/>
                </a:lnTo>
                <a:lnTo>
                  <a:pt x="0" y="11353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7" tIns="120157" rIns="120157" bIns="120157" numCol="1" spcCol="1270" anchor="ctr" anchorCtr="0">
            <a:noAutofit/>
          </a:bodyPr>
          <a:lstStyle/>
          <a:p>
            <a:pPr marL="0" lvl="0" indent="0" algn="l" defTabSz="1111250">
              <a:lnSpc>
                <a:spcPct val="90000"/>
              </a:lnSpc>
              <a:spcBef>
                <a:spcPct val="0"/>
              </a:spcBef>
              <a:spcAft>
                <a:spcPct val="35000"/>
              </a:spcAft>
              <a:buNone/>
            </a:pPr>
            <a:r>
              <a:rPr lang="en-US" sz="2500" kern="1200" dirty="0"/>
              <a:t>Can we question assumptions about professional identities or implicit norms in our educational cultures?</a:t>
            </a:r>
          </a:p>
        </p:txBody>
      </p:sp>
      <p:sp>
        <p:nvSpPr>
          <p:cNvPr id="11" name="Rectangle: Rounded Corners 10">
            <a:extLst>
              <a:ext uri="{FF2B5EF4-FFF2-40B4-BE49-F238E27FC236}">
                <a16:creationId xmlns:a16="http://schemas.microsoft.com/office/drawing/2014/main" id="{E9C4709C-6F4A-653D-5627-FC03D3FABDE8}"/>
              </a:ext>
              <a:ext uri="{C183D7F6-B498-43B3-948B-1728B52AA6E4}">
                <adec:decorative xmlns:adec="http://schemas.microsoft.com/office/drawing/2017/decorative" val="1"/>
              </a:ext>
            </a:extLst>
          </p:cNvPr>
          <p:cNvSpPr/>
          <p:nvPr/>
        </p:nvSpPr>
        <p:spPr>
          <a:xfrm>
            <a:off x="801765" y="2941302"/>
            <a:ext cx="9887644" cy="113534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2" name="Rectangle 11">
            <a:extLst>
              <a:ext uri="{FF2B5EF4-FFF2-40B4-BE49-F238E27FC236}">
                <a16:creationId xmlns:a16="http://schemas.microsoft.com/office/drawing/2014/main" id="{45AB0301-1FBB-BFB4-2EA6-F1419733F615}"/>
              </a:ext>
              <a:ext uri="{C183D7F6-B498-43B3-948B-1728B52AA6E4}">
                <adec:decorative xmlns:adec="http://schemas.microsoft.com/office/drawing/2017/decorative" val="1"/>
              </a:ext>
            </a:extLst>
          </p:cNvPr>
          <p:cNvSpPr/>
          <p:nvPr/>
        </p:nvSpPr>
        <p:spPr>
          <a:xfrm>
            <a:off x="1145205" y="3196754"/>
            <a:ext cx="624437" cy="62443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3" name="Freeform: Shape 12">
            <a:extLst>
              <a:ext uri="{FF2B5EF4-FFF2-40B4-BE49-F238E27FC236}">
                <a16:creationId xmlns:a16="http://schemas.microsoft.com/office/drawing/2014/main" id="{8040AC1A-44C1-9F6C-E8B9-BC5E6D6A3690}"/>
              </a:ext>
            </a:extLst>
          </p:cNvPr>
          <p:cNvSpPr/>
          <p:nvPr/>
        </p:nvSpPr>
        <p:spPr>
          <a:xfrm>
            <a:off x="2113084" y="2941302"/>
            <a:ext cx="8576324" cy="1135341"/>
          </a:xfrm>
          <a:custGeom>
            <a:avLst/>
            <a:gdLst>
              <a:gd name="connsiteX0" fmla="*/ 0 w 8576324"/>
              <a:gd name="connsiteY0" fmla="*/ 0 h 1135341"/>
              <a:gd name="connsiteX1" fmla="*/ 8576324 w 8576324"/>
              <a:gd name="connsiteY1" fmla="*/ 0 h 1135341"/>
              <a:gd name="connsiteX2" fmla="*/ 8576324 w 8576324"/>
              <a:gd name="connsiteY2" fmla="*/ 1135341 h 1135341"/>
              <a:gd name="connsiteX3" fmla="*/ 0 w 8576324"/>
              <a:gd name="connsiteY3" fmla="*/ 1135341 h 1135341"/>
              <a:gd name="connsiteX4" fmla="*/ 0 w 8576324"/>
              <a:gd name="connsiteY4" fmla="*/ 0 h 113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6324" h="1135341">
                <a:moveTo>
                  <a:pt x="0" y="0"/>
                </a:moveTo>
                <a:lnTo>
                  <a:pt x="8576324" y="0"/>
                </a:lnTo>
                <a:lnTo>
                  <a:pt x="8576324" y="1135341"/>
                </a:lnTo>
                <a:lnTo>
                  <a:pt x="0" y="11353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7" tIns="120157" rIns="120157" bIns="120157" numCol="1" spcCol="1270" anchor="ctr" anchorCtr="0">
            <a:noAutofit/>
          </a:bodyPr>
          <a:lstStyle/>
          <a:p>
            <a:pPr marL="0" lvl="0" indent="0" algn="l" defTabSz="1111250">
              <a:lnSpc>
                <a:spcPct val="90000"/>
              </a:lnSpc>
              <a:spcBef>
                <a:spcPct val="0"/>
              </a:spcBef>
              <a:spcAft>
                <a:spcPct val="35000"/>
              </a:spcAft>
              <a:buNone/>
            </a:pPr>
            <a:r>
              <a:rPr lang="en-US" sz="2500" kern="1200"/>
              <a:t>Can we consider how professional identities are built and modelled?</a:t>
            </a:r>
          </a:p>
        </p:txBody>
      </p:sp>
      <p:sp>
        <p:nvSpPr>
          <p:cNvPr id="14" name="Rectangle: Rounded Corners 13">
            <a:extLst>
              <a:ext uri="{FF2B5EF4-FFF2-40B4-BE49-F238E27FC236}">
                <a16:creationId xmlns:a16="http://schemas.microsoft.com/office/drawing/2014/main" id="{8F1C25FE-6C77-0F08-8B77-B1B4318BFD80}"/>
              </a:ext>
              <a:ext uri="{C183D7F6-B498-43B3-948B-1728B52AA6E4}">
                <adec:decorative xmlns:adec="http://schemas.microsoft.com/office/drawing/2017/decorative" val="1"/>
              </a:ext>
            </a:extLst>
          </p:cNvPr>
          <p:cNvSpPr/>
          <p:nvPr/>
        </p:nvSpPr>
        <p:spPr>
          <a:xfrm>
            <a:off x="801765" y="4360479"/>
            <a:ext cx="9887644" cy="1135341"/>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5" name="Rectangle 14">
            <a:extLst>
              <a:ext uri="{FF2B5EF4-FFF2-40B4-BE49-F238E27FC236}">
                <a16:creationId xmlns:a16="http://schemas.microsoft.com/office/drawing/2014/main" id="{0360CC56-B1E1-A4E6-A802-28F6D1444C0A}"/>
              </a:ext>
              <a:ext uri="{C183D7F6-B498-43B3-948B-1728B52AA6E4}">
                <adec:decorative xmlns:adec="http://schemas.microsoft.com/office/drawing/2017/decorative" val="1"/>
              </a:ext>
            </a:extLst>
          </p:cNvPr>
          <p:cNvSpPr/>
          <p:nvPr/>
        </p:nvSpPr>
        <p:spPr>
          <a:xfrm>
            <a:off x="1145205" y="4615931"/>
            <a:ext cx="624437" cy="62443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6" name="Freeform: Shape 15">
            <a:extLst>
              <a:ext uri="{FF2B5EF4-FFF2-40B4-BE49-F238E27FC236}">
                <a16:creationId xmlns:a16="http://schemas.microsoft.com/office/drawing/2014/main" id="{0323971E-0CE9-5F7A-C3A6-F21009576124}"/>
              </a:ext>
            </a:extLst>
          </p:cNvPr>
          <p:cNvSpPr/>
          <p:nvPr/>
        </p:nvSpPr>
        <p:spPr>
          <a:xfrm>
            <a:off x="2113084" y="4360479"/>
            <a:ext cx="8576324" cy="1135341"/>
          </a:xfrm>
          <a:custGeom>
            <a:avLst/>
            <a:gdLst>
              <a:gd name="connsiteX0" fmla="*/ 0 w 8576324"/>
              <a:gd name="connsiteY0" fmla="*/ 0 h 1135341"/>
              <a:gd name="connsiteX1" fmla="*/ 8576324 w 8576324"/>
              <a:gd name="connsiteY1" fmla="*/ 0 h 1135341"/>
              <a:gd name="connsiteX2" fmla="*/ 8576324 w 8576324"/>
              <a:gd name="connsiteY2" fmla="*/ 1135341 h 1135341"/>
              <a:gd name="connsiteX3" fmla="*/ 0 w 8576324"/>
              <a:gd name="connsiteY3" fmla="*/ 1135341 h 1135341"/>
              <a:gd name="connsiteX4" fmla="*/ 0 w 8576324"/>
              <a:gd name="connsiteY4" fmla="*/ 0 h 113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6324" h="1135341">
                <a:moveTo>
                  <a:pt x="0" y="0"/>
                </a:moveTo>
                <a:lnTo>
                  <a:pt x="8576324" y="0"/>
                </a:lnTo>
                <a:lnTo>
                  <a:pt x="8576324" y="1135341"/>
                </a:lnTo>
                <a:lnTo>
                  <a:pt x="0" y="11353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7" tIns="120157" rIns="120157" bIns="120157" numCol="1" spcCol="1270" anchor="ctr" anchorCtr="0">
            <a:noAutofit/>
          </a:bodyPr>
          <a:lstStyle/>
          <a:p>
            <a:pPr marL="0" lvl="0" indent="0" algn="l" defTabSz="1111250">
              <a:lnSpc>
                <a:spcPct val="90000"/>
              </a:lnSpc>
              <a:spcBef>
                <a:spcPct val="0"/>
              </a:spcBef>
              <a:spcAft>
                <a:spcPct val="35000"/>
              </a:spcAft>
              <a:buNone/>
            </a:pPr>
            <a:r>
              <a:rPr lang="en-US" sz="2500" kern="1200"/>
              <a:t>Can we consider how professionalism is enacted and assessed?</a:t>
            </a:r>
          </a:p>
        </p:txBody>
      </p:sp>
    </p:spTree>
    <p:extLst>
      <p:ext uri="{BB962C8B-B14F-4D97-AF65-F5344CB8AC3E}">
        <p14:creationId xmlns:p14="http://schemas.microsoft.com/office/powerpoint/2010/main" val="42949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1F938-86D9-66FE-D837-E0D76CFC5D12}"/>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24FD7765-DD35-67F0-0103-EAC929876EB0}"/>
              </a:ext>
            </a:extLst>
          </p:cNvPr>
          <p:cNvSpPr>
            <a:spLocks noGrp="1"/>
          </p:cNvSpPr>
          <p:nvPr>
            <p:ph type="title"/>
          </p:nvPr>
        </p:nvSpPr>
        <p:spPr>
          <a:xfrm>
            <a:off x="801765" y="349790"/>
            <a:ext cx="5508000" cy="936000"/>
          </a:xfrm>
        </p:spPr>
        <p:txBody>
          <a:bodyPr anchor="t">
            <a:normAutofit/>
          </a:bodyPr>
          <a:lstStyle/>
          <a:p>
            <a:r>
              <a:rPr lang="en-US" dirty="0"/>
              <a:t>What is a professional identity?</a:t>
            </a:r>
            <a:endParaRPr lang="en-AU" dirty="0"/>
          </a:p>
        </p:txBody>
      </p:sp>
      <p:sp>
        <p:nvSpPr>
          <p:cNvPr id="5" name="Slide Number">
            <a:extLst>
              <a:ext uri="{FF2B5EF4-FFF2-40B4-BE49-F238E27FC236}">
                <a16:creationId xmlns:a16="http://schemas.microsoft.com/office/drawing/2014/main" id="{5EEA7697-606D-4F42-8F3B-F8096FAD2F78}"/>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16</a:t>
            </a:fld>
            <a:endParaRPr lang="en-GB" sz="1100"/>
          </a:p>
        </p:txBody>
      </p:sp>
      <p:sp>
        <p:nvSpPr>
          <p:cNvPr id="4" name="Freeform: Shape 3">
            <a:extLst>
              <a:ext uri="{FF2B5EF4-FFF2-40B4-BE49-F238E27FC236}">
                <a16:creationId xmlns:a16="http://schemas.microsoft.com/office/drawing/2014/main" id="{C0997CB7-DBD2-FCDA-DC57-582987005AEB}"/>
              </a:ext>
            </a:extLst>
          </p:cNvPr>
          <p:cNvSpPr/>
          <p:nvPr/>
        </p:nvSpPr>
        <p:spPr>
          <a:xfrm>
            <a:off x="801764" y="1483087"/>
            <a:ext cx="10099317" cy="1062890"/>
          </a:xfrm>
          <a:custGeom>
            <a:avLst/>
            <a:gdLst>
              <a:gd name="connsiteX0" fmla="*/ 0 w 10099317"/>
              <a:gd name="connsiteY0" fmla="*/ 177152 h 1062890"/>
              <a:gd name="connsiteX1" fmla="*/ 177152 w 10099317"/>
              <a:gd name="connsiteY1" fmla="*/ 0 h 1062890"/>
              <a:gd name="connsiteX2" fmla="*/ 9922165 w 10099317"/>
              <a:gd name="connsiteY2" fmla="*/ 0 h 1062890"/>
              <a:gd name="connsiteX3" fmla="*/ 10099317 w 10099317"/>
              <a:gd name="connsiteY3" fmla="*/ 177152 h 1062890"/>
              <a:gd name="connsiteX4" fmla="*/ 10099317 w 10099317"/>
              <a:gd name="connsiteY4" fmla="*/ 885738 h 1062890"/>
              <a:gd name="connsiteX5" fmla="*/ 9922165 w 10099317"/>
              <a:gd name="connsiteY5" fmla="*/ 1062890 h 1062890"/>
              <a:gd name="connsiteX6" fmla="*/ 177152 w 10099317"/>
              <a:gd name="connsiteY6" fmla="*/ 1062890 h 1062890"/>
              <a:gd name="connsiteX7" fmla="*/ 0 w 10099317"/>
              <a:gd name="connsiteY7" fmla="*/ 885738 h 1062890"/>
              <a:gd name="connsiteX8" fmla="*/ 0 w 10099317"/>
              <a:gd name="connsiteY8" fmla="*/ 177152 h 10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9317" h="1062890">
                <a:moveTo>
                  <a:pt x="0" y="177152"/>
                </a:moveTo>
                <a:cubicBezTo>
                  <a:pt x="0" y="79314"/>
                  <a:pt x="79314" y="0"/>
                  <a:pt x="177152" y="0"/>
                </a:cubicBezTo>
                <a:lnTo>
                  <a:pt x="9922165" y="0"/>
                </a:lnTo>
                <a:cubicBezTo>
                  <a:pt x="10020003" y="0"/>
                  <a:pt x="10099317" y="79314"/>
                  <a:pt x="10099317" y="177152"/>
                </a:cubicBezTo>
                <a:lnTo>
                  <a:pt x="10099317" y="885738"/>
                </a:lnTo>
                <a:cubicBezTo>
                  <a:pt x="10099317" y="983576"/>
                  <a:pt x="10020003" y="1062890"/>
                  <a:pt x="9922165" y="1062890"/>
                </a:cubicBezTo>
                <a:lnTo>
                  <a:pt x="177152" y="1062890"/>
                </a:lnTo>
                <a:cubicBezTo>
                  <a:pt x="79314" y="1062890"/>
                  <a:pt x="0" y="983576"/>
                  <a:pt x="0" y="885738"/>
                </a:cubicBezTo>
                <a:lnTo>
                  <a:pt x="0" y="17715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706" tIns="135706" rIns="135706" bIns="135706" numCol="1" spcCol="1270" anchor="ctr" anchorCtr="0">
            <a:noAutofit/>
          </a:bodyPr>
          <a:lstStyle/>
          <a:p>
            <a:pPr marL="0" lvl="0" indent="0" algn="l" defTabSz="977900">
              <a:lnSpc>
                <a:spcPct val="90000"/>
              </a:lnSpc>
              <a:spcBef>
                <a:spcPct val="0"/>
              </a:spcBef>
              <a:spcAft>
                <a:spcPct val="35000"/>
              </a:spcAft>
              <a:buNone/>
            </a:pPr>
            <a:r>
              <a:rPr lang="en-AU" sz="2200" i="1" kern="1200" dirty="0">
                <a:effectLst/>
                <a:latin typeface="Aptos" panose="020B0004020202020204" pitchFamily="34" charset="0"/>
                <a:ea typeface="Times" panose="02020603050405020304" pitchFamily="18" charset="0"/>
                <a:cs typeface="Arial" panose="020B0604020202020204" pitchFamily="34" charset="0"/>
              </a:rPr>
              <a:t>“</a:t>
            </a:r>
            <a:r>
              <a:rPr lang="en-US" sz="2200" i="1" kern="1200" dirty="0">
                <a:effectLst/>
                <a:latin typeface="Aptos" panose="020B0004020202020204" pitchFamily="34" charset="0"/>
                <a:ea typeface="Times" panose="02020603050405020304" pitchFamily="18" charset="0"/>
                <a:cs typeface="Arial" panose="020B0604020202020204" pitchFamily="34" charset="0"/>
              </a:rPr>
              <a:t>It was deemed unprofessional to be myself. There is an expectation that neurodivergent traits = unsafe practice…”</a:t>
            </a:r>
            <a:endParaRPr lang="en-US" sz="2200" kern="1200" dirty="0"/>
          </a:p>
        </p:txBody>
      </p:sp>
      <p:sp>
        <p:nvSpPr>
          <p:cNvPr id="7" name="Freeform: Shape 6">
            <a:extLst>
              <a:ext uri="{FF2B5EF4-FFF2-40B4-BE49-F238E27FC236}">
                <a16:creationId xmlns:a16="http://schemas.microsoft.com/office/drawing/2014/main" id="{FE5283BD-756C-932F-C21C-3FB98EFC04F5}"/>
              </a:ext>
            </a:extLst>
          </p:cNvPr>
          <p:cNvSpPr/>
          <p:nvPr/>
        </p:nvSpPr>
        <p:spPr>
          <a:xfrm>
            <a:off x="801764" y="2824469"/>
            <a:ext cx="10099317" cy="1558878"/>
          </a:xfrm>
          <a:custGeom>
            <a:avLst/>
            <a:gdLst>
              <a:gd name="connsiteX0" fmla="*/ 0 w 10099317"/>
              <a:gd name="connsiteY0" fmla="*/ 259818 h 1558878"/>
              <a:gd name="connsiteX1" fmla="*/ 259818 w 10099317"/>
              <a:gd name="connsiteY1" fmla="*/ 0 h 1558878"/>
              <a:gd name="connsiteX2" fmla="*/ 9839499 w 10099317"/>
              <a:gd name="connsiteY2" fmla="*/ 0 h 1558878"/>
              <a:gd name="connsiteX3" fmla="*/ 10099317 w 10099317"/>
              <a:gd name="connsiteY3" fmla="*/ 259818 h 1558878"/>
              <a:gd name="connsiteX4" fmla="*/ 10099317 w 10099317"/>
              <a:gd name="connsiteY4" fmla="*/ 1299060 h 1558878"/>
              <a:gd name="connsiteX5" fmla="*/ 9839499 w 10099317"/>
              <a:gd name="connsiteY5" fmla="*/ 1558878 h 1558878"/>
              <a:gd name="connsiteX6" fmla="*/ 259818 w 10099317"/>
              <a:gd name="connsiteY6" fmla="*/ 1558878 h 1558878"/>
              <a:gd name="connsiteX7" fmla="*/ 0 w 10099317"/>
              <a:gd name="connsiteY7" fmla="*/ 1299060 h 1558878"/>
              <a:gd name="connsiteX8" fmla="*/ 0 w 10099317"/>
              <a:gd name="connsiteY8" fmla="*/ 259818 h 15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9317" h="1558878">
                <a:moveTo>
                  <a:pt x="0" y="259818"/>
                </a:moveTo>
                <a:cubicBezTo>
                  <a:pt x="0" y="116324"/>
                  <a:pt x="116324" y="0"/>
                  <a:pt x="259818" y="0"/>
                </a:cubicBezTo>
                <a:lnTo>
                  <a:pt x="9839499" y="0"/>
                </a:lnTo>
                <a:cubicBezTo>
                  <a:pt x="9982993" y="0"/>
                  <a:pt x="10099317" y="116324"/>
                  <a:pt x="10099317" y="259818"/>
                </a:cubicBezTo>
                <a:lnTo>
                  <a:pt x="10099317" y="1299060"/>
                </a:lnTo>
                <a:cubicBezTo>
                  <a:pt x="10099317" y="1442554"/>
                  <a:pt x="9982993" y="1558878"/>
                  <a:pt x="9839499" y="1558878"/>
                </a:cubicBezTo>
                <a:lnTo>
                  <a:pt x="259818" y="1558878"/>
                </a:lnTo>
                <a:cubicBezTo>
                  <a:pt x="116324" y="1558878"/>
                  <a:pt x="0" y="1442554"/>
                  <a:pt x="0" y="1299060"/>
                </a:cubicBezTo>
                <a:lnTo>
                  <a:pt x="0" y="2598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8" tIns="159918" rIns="159918" bIns="159918" numCol="1" spcCol="1270" anchor="ctr" anchorCtr="0">
            <a:noAutofit/>
          </a:bodyPr>
          <a:lstStyle/>
          <a:p>
            <a:pPr marL="0" lvl="0" indent="0" algn="l" defTabSz="977900">
              <a:lnSpc>
                <a:spcPct val="90000"/>
              </a:lnSpc>
              <a:spcBef>
                <a:spcPct val="0"/>
              </a:spcBef>
              <a:spcAft>
                <a:spcPct val="35000"/>
              </a:spcAft>
              <a:buNone/>
            </a:pPr>
            <a:r>
              <a:rPr lang="en-US" sz="2200" i="1" kern="1200" dirty="0"/>
              <a:t>“I often felt I masked reflexively for safety, and consciously to avoid being "disruptive“ or “unprofessional“. I felt concerned that I might not be allowed to graduate if I was more authentic, such as not trying to make eye contact, leaving when I was overstimulated, and more visibly showed my experience of trauma in my body”</a:t>
            </a:r>
            <a:endParaRPr lang="en-US" sz="2200" kern="1200" dirty="0"/>
          </a:p>
        </p:txBody>
      </p:sp>
      <p:sp>
        <p:nvSpPr>
          <p:cNvPr id="8" name="Freeform: Shape 7">
            <a:extLst>
              <a:ext uri="{FF2B5EF4-FFF2-40B4-BE49-F238E27FC236}">
                <a16:creationId xmlns:a16="http://schemas.microsoft.com/office/drawing/2014/main" id="{4AA5113F-F4C2-8EEC-5542-0FC7AC4857B8}"/>
              </a:ext>
              <a:ext uri="{C183D7F6-B498-43B3-948B-1728B52AA6E4}">
                <adec:decorative xmlns:adec="http://schemas.microsoft.com/office/drawing/2017/decorative" val="0"/>
              </a:ext>
            </a:extLst>
          </p:cNvPr>
          <p:cNvSpPr/>
          <p:nvPr/>
        </p:nvSpPr>
        <p:spPr>
          <a:xfrm>
            <a:off x="801764" y="4728544"/>
            <a:ext cx="10099317" cy="1558878"/>
          </a:xfrm>
          <a:custGeom>
            <a:avLst/>
            <a:gdLst>
              <a:gd name="connsiteX0" fmla="*/ 0 w 10099317"/>
              <a:gd name="connsiteY0" fmla="*/ 259818 h 1558878"/>
              <a:gd name="connsiteX1" fmla="*/ 259818 w 10099317"/>
              <a:gd name="connsiteY1" fmla="*/ 0 h 1558878"/>
              <a:gd name="connsiteX2" fmla="*/ 9839499 w 10099317"/>
              <a:gd name="connsiteY2" fmla="*/ 0 h 1558878"/>
              <a:gd name="connsiteX3" fmla="*/ 10099317 w 10099317"/>
              <a:gd name="connsiteY3" fmla="*/ 259818 h 1558878"/>
              <a:gd name="connsiteX4" fmla="*/ 10099317 w 10099317"/>
              <a:gd name="connsiteY4" fmla="*/ 1299060 h 1558878"/>
              <a:gd name="connsiteX5" fmla="*/ 9839499 w 10099317"/>
              <a:gd name="connsiteY5" fmla="*/ 1558878 h 1558878"/>
              <a:gd name="connsiteX6" fmla="*/ 259818 w 10099317"/>
              <a:gd name="connsiteY6" fmla="*/ 1558878 h 1558878"/>
              <a:gd name="connsiteX7" fmla="*/ 0 w 10099317"/>
              <a:gd name="connsiteY7" fmla="*/ 1299060 h 1558878"/>
              <a:gd name="connsiteX8" fmla="*/ 0 w 10099317"/>
              <a:gd name="connsiteY8" fmla="*/ 259818 h 15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99317" h="1558878">
                <a:moveTo>
                  <a:pt x="0" y="259818"/>
                </a:moveTo>
                <a:cubicBezTo>
                  <a:pt x="0" y="116324"/>
                  <a:pt x="116324" y="0"/>
                  <a:pt x="259818" y="0"/>
                </a:cubicBezTo>
                <a:lnTo>
                  <a:pt x="9839499" y="0"/>
                </a:lnTo>
                <a:cubicBezTo>
                  <a:pt x="9982993" y="0"/>
                  <a:pt x="10099317" y="116324"/>
                  <a:pt x="10099317" y="259818"/>
                </a:cubicBezTo>
                <a:lnTo>
                  <a:pt x="10099317" y="1299060"/>
                </a:lnTo>
                <a:cubicBezTo>
                  <a:pt x="10099317" y="1442554"/>
                  <a:pt x="9982993" y="1558878"/>
                  <a:pt x="9839499" y="1558878"/>
                </a:cubicBezTo>
                <a:lnTo>
                  <a:pt x="259818" y="1558878"/>
                </a:lnTo>
                <a:cubicBezTo>
                  <a:pt x="116324" y="1558878"/>
                  <a:pt x="0" y="1442554"/>
                  <a:pt x="0" y="1299060"/>
                </a:cubicBezTo>
                <a:lnTo>
                  <a:pt x="0" y="2598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918" tIns="159918" rIns="159918" bIns="159918"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i="1" kern="1200" dirty="0"/>
              <a:t>“I felt like I needed to be a perfect, confident yet humble, pretty and well groomed, good banter, private school kid who the consultants would actually like so they would give good end of run assessments. Some of that wasn't within reach but the constant masking was to try to get as close as possible to someone they could like.”</a:t>
            </a:r>
            <a:endParaRPr lang="en-AU" sz="2200" kern="1200" dirty="0"/>
          </a:p>
        </p:txBody>
      </p:sp>
    </p:spTree>
    <p:extLst>
      <p:ext uri="{BB962C8B-B14F-4D97-AF65-F5344CB8AC3E}">
        <p14:creationId xmlns:p14="http://schemas.microsoft.com/office/powerpoint/2010/main" val="70764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38F5-9200-4C7D-5907-F538648350FB}"/>
              </a:ext>
            </a:extLst>
          </p:cNvPr>
          <p:cNvSpPr>
            <a:spLocks noGrp="1"/>
          </p:cNvSpPr>
          <p:nvPr>
            <p:ph type="title"/>
          </p:nvPr>
        </p:nvSpPr>
        <p:spPr>
          <a:xfrm>
            <a:off x="801764" y="349790"/>
            <a:ext cx="7427835" cy="936000"/>
          </a:xfrm>
        </p:spPr>
        <p:txBody>
          <a:bodyPr anchor="t">
            <a:normAutofit/>
          </a:bodyPr>
          <a:lstStyle/>
          <a:p>
            <a:r>
              <a:rPr lang="en-AU" dirty="0"/>
              <a:t>Opportunities: reframing professional identities</a:t>
            </a:r>
          </a:p>
        </p:txBody>
      </p:sp>
      <p:sp>
        <p:nvSpPr>
          <p:cNvPr id="4" name="Slide Number Placeholder 3">
            <a:extLst>
              <a:ext uri="{FF2B5EF4-FFF2-40B4-BE49-F238E27FC236}">
                <a16:creationId xmlns:a16="http://schemas.microsoft.com/office/drawing/2014/main" id="{24EC4CB1-0663-8682-68FD-A6001BA4F71F}"/>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17</a:t>
            </a:fld>
            <a:endParaRPr lang="en-GB" sz="1100"/>
          </a:p>
        </p:txBody>
      </p:sp>
      <p:sp>
        <p:nvSpPr>
          <p:cNvPr id="8" name="Freeform: Shape 7">
            <a:extLst>
              <a:ext uri="{FF2B5EF4-FFF2-40B4-BE49-F238E27FC236}">
                <a16:creationId xmlns:a16="http://schemas.microsoft.com/office/drawing/2014/main" id="{983691E0-9A60-EC2F-156A-B8CCB0663656}"/>
              </a:ext>
            </a:extLst>
          </p:cNvPr>
          <p:cNvSpPr/>
          <p:nvPr/>
        </p:nvSpPr>
        <p:spPr>
          <a:xfrm>
            <a:off x="801764" y="1323112"/>
            <a:ext cx="10260682" cy="1112304"/>
          </a:xfrm>
          <a:custGeom>
            <a:avLst/>
            <a:gdLst>
              <a:gd name="connsiteX0" fmla="*/ 0 w 10260682"/>
              <a:gd name="connsiteY0" fmla="*/ 185388 h 1112304"/>
              <a:gd name="connsiteX1" fmla="*/ 185388 w 10260682"/>
              <a:gd name="connsiteY1" fmla="*/ 0 h 1112304"/>
              <a:gd name="connsiteX2" fmla="*/ 10075294 w 10260682"/>
              <a:gd name="connsiteY2" fmla="*/ 0 h 1112304"/>
              <a:gd name="connsiteX3" fmla="*/ 10260682 w 10260682"/>
              <a:gd name="connsiteY3" fmla="*/ 185388 h 1112304"/>
              <a:gd name="connsiteX4" fmla="*/ 10260682 w 10260682"/>
              <a:gd name="connsiteY4" fmla="*/ 926916 h 1112304"/>
              <a:gd name="connsiteX5" fmla="*/ 10075294 w 10260682"/>
              <a:gd name="connsiteY5" fmla="*/ 1112304 h 1112304"/>
              <a:gd name="connsiteX6" fmla="*/ 185388 w 10260682"/>
              <a:gd name="connsiteY6" fmla="*/ 1112304 h 1112304"/>
              <a:gd name="connsiteX7" fmla="*/ 0 w 10260682"/>
              <a:gd name="connsiteY7" fmla="*/ 926916 h 1112304"/>
              <a:gd name="connsiteX8" fmla="*/ 0 w 10260682"/>
              <a:gd name="connsiteY8" fmla="*/ 185388 h 111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682" h="1112304">
                <a:moveTo>
                  <a:pt x="0" y="185388"/>
                </a:moveTo>
                <a:cubicBezTo>
                  <a:pt x="0" y="83001"/>
                  <a:pt x="83001" y="0"/>
                  <a:pt x="185388" y="0"/>
                </a:cubicBezTo>
                <a:lnTo>
                  <a:pt x="10075294" y="0"/>
                </a:lnTo>
                <a:cubicBezTo>
                  <a:pt x="10177681" y="0"/>
                  <a:pt x="10260682" y="83001"/>
                  <a:pt x="10260682" y="185388"/>
                </a:cubicBezTo>
                <a:lnTo>
                  <a:pt x="10260682" y="926916"/>
                </a:lnTo>
                <a:cubicBezTo>
                  <a:pt x="10260682" y="1029303"/>
                  <a:pt x="10177681" y="1112304"/>
                  <a:pt x="10075294" y="1112304"/>
                </a:cubicBezTo>
                <a:lnTo>
                  <a:pt x="185388" y="1112304"/>
                </a:lnTo>
                <a:cubicBezTo>
                  <a:pt x="83001" y="1112304"/>
                  <a:pt x="0" y="1029303"/>
                  <a:pt x="0" y="926916"/>
                </a:cubicBezTo>
                <a:lnTo>
                  <a:pt x="0" y="18538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0978" tIns="160978" rIns="160978" bIns="160978" numCol="1" spcCol="1270" anchor="ctr" anchorCtr="0">
            <a:noAutofit/>
          </a:bodyPr>
          <a:lstStyle/>
          <a:p>
            <a:pPr marL="0" lvl="0" indent="0" algn="l" defTabSz="1244600">
              <a:lnSpc>
                <a:spcPct val="90000"/>
              </a:lnSpc>
              <a:spcBef>
                <a:spcPct val="0"/>
              </a:spcBef>
              <a:spcAft>
                <a:spcPct val="35000"/>
              </a:spcAft>
              <a:buNone/>
            </a:pPr>
            <a:r>
              <a:rPr lang="en-AU" sz="2800" kern="1200"/>
              <a:t>Professionalism remains important: but is there room for plurality? </a:t>
            </a:r>
            <a:endParaRPr lang="en-US" sz="2800" kern="1200"/>
          </a:p>
        </p:txBody>
      </p:sp>
      <p:sp>
        <p:nvSpPr>
          <p:cNvPr id="9" name="Freeform: Shape 8">
            <a:extLst>
              <a:ext uri="{FF2B5EF4-FFF2-40B4-BE49-F238E27FC236}">
                <a16:creationId xmlns:a16="http://schemas.microsoft.com/office/drawing/2014/main" id="{CFB914A8-0414-5D8F-AB42-7C5C1DE11C70}"/>
              </a:ext>
            </a:extLst>
          </p:cNvPr>
          <p:cNvSpPr/>
          <p:nvPr/>
        </p:nvSpPr>
        <p:spPr>
          <a:xfrm>
            <a:off x="801764" y="2516057"/>
            <a:ext cx="10260682" cy="1112304"/>
          </a:xfrm>
          <a:custGeom>
            <a:avLst/>
            <a:gdLst>
              <a:gd name="connsiteX0" fmla="*/ 0 w 10260682"/>
              <a:gd name="connsiteY0" fmla="*/ 185388 h 1112304"/>
              <a:gd name="connsiteX1" fmla="*/ 185388 w 10260682"/>
              <a:gd name="connsiteY1" fmla="*/ 0 h 1112304"/>
              <a:gd name="connsiteX2" fmla="*/ 10075294 w 10260682"/>
              <a:gd name="connsiteY2" fmla="*/ 0 h 1112304"/>
              <a:gd name="connsiteX3" fmla="*/ 10260682 w 10260682"/>
              <a:gd name="connsiteY3" fmla="*/ 185388 h 1112304"/>
              <a:gd name="connsiteX4" fmla="*/ 10260682 w 10260682"/>
              <a:gd name="connsiteY4" fmla="*/ 926916 h 1112304"/>
              <a:gd name="connsiteX5" fmla="*/ 10075294 w 10260682"/>
              <a:gd name="connsiteY5" fmla="*/ 1112304 h 1112304"/>
              <a:gd name="connsiteX6" fmla="*/ 185388 w 10260682"/>
              <a:gd name="connsiteY6" fmla="*/ 1112304 h 1112304"/>
              <a:gd name="connsiteX7" fmla="*/ 0 w 10260682"/>
              <a:gd name="connsiteY7" fmla="*/ 926916 h 1112304"/>
              <a:gd name="connsiteX8" fmla="*/ 0 w 10260682"/>
              <a:gd name="connsiteY8" fmla="*/ 185388 h 111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682" h="1112304">
                <a:moveTo>
                  <a:pt x="0" y="185388"/>
                </a:moveTo>
                <a:cubicBezTo>
                  <a:pt x="0" y="83001"/>
                  <a:pt x="83001" y="0"/>
                  <a:pt x="185388" y="0"/>
                </a:cubicBezTo>
                <a:lnTo>
                  <a:pt x="10075294" y="0"/>
                </a:lnTo>
                <a:cubicBezTo>
                  <a:pt x="10177681" y="0"/>
                  <a:pt x="10260682" y="83001"/>
                  <a:pt x="10260682" y="185388"/>
                </a:cubicBezTo>
                <a:lnTo>
                  <a:pt x="10260682" y="926916"/>
                </a:lnTo>
                <a:cubicBezTo>
                  <a:pt x="10260682" y="1029303"/>
                  <a:pt x="10177681" y="1112304"/>
                  <a:pt x="10075294" y="1112304"/>
                </a:cubicBezTo>
                <a:lnTo>
                  <a:pt x="185388" y="1112304"/>
                </a:lnTo>
                <a:cubicBezTo>
                  <a:pt x="83001" y="1112304"/>
                  <a:pt x="0" y="1029303"/>
                  <a:pt x="0" y="926916"/>
                </a:cubicBezTo>
                <a:lnTo>
                  <a:pt x="0" y="18538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0978" tIns="160978" rIns="160978" bIns="160978" numCol="1" spcCol="1270" anchor="ctr" anchorCtr="0">
            <a:noAutofit/>
          </a:bodyPr>
          <a:lstStyle/>
          <a:p>
            <a:pPr marL="0" lvl="0" indent="0" algn="l" defTabSz="1244600">
              <a:lnSpc>
                <a:spcPct val="90000"/>
              </a:lnSpc>
              <a:spcBef>
                <a:spcPct val="0"/>
              </a:spcBef>
              <a:spcAft>
                <a:spcPct val="35000"/>
              </a:spcAft>
              <a:buNone/>
            </a:pPr>
            <a:r>
              <a:rPr lang="en-AU" sz="2800" kern="1200" dirty="0"/>
              <a:t>Professional identities </a:t>
            </a:r>
            <a:r>
              <a:rPr lang="en-AU" sz="2800" kern="1200" dirty="0" err="1"/>
              <a:t>centered</a:t>
            </a:r>
            <a:r>
              <a:rPr lang="en-AU" sz="2800" kern="1200" dirty="0"/>
              <a:t> around </a:t>
            </a:r>
            <a:r>
              <a:rPr lang="en-AU" sz="2800" b="1" u="none" kern="1200" dirty="0"/>
              <a:t>values</a:t>
            </a:r>
            <a:endParaRPr lang="en-US" sz="2800" b="1" u="none" kern="1200" dirty="0"/>
          </a:p>
        </p:txBody>
      </p:sp>
      <p:sp>
        <p:nvSpPr>
          <p:cNvPr id="10" name="Freeform: Shape 9">
            <a:extLst>
              <a:ext uri="{FF2B5EF4-FFF2-40B4-BE49-F238E27FC236}">
                <a16:creationId xmlns:a16="http://schemas.microsoft.com/office/drawing/2014/main" id="{18EA9CF7-9B2B-405A-D480-EF0D617AC81B}"/>
              </a:ext>
            </a:extLst>
          </p:cNvPr>
          <p:cNvSpPr/>
          <p:nvPr/>
        </p:nvSpPr>
        <p:spPr>
          <a:xfrm>
            <a:off x="801764" y="3709001"/>
            <a:ext cx="10260682" cy="1112304"/>
          </a:xfrm>
          <a:custGeom>
            <a:avLst/>
            <a:gdLst>
              <a:gd name="connsiteX0" fmla="*/ 0 w 10260682"/>
              <a:gd name="connsiteY0" fmla="*/ 185388 h 1112304"/>
              <a:gd name="connsiteX1" fmla="*/ 185388 w 10260682"/>
              <a:gd name="connsiteY1" fmla="*/ 0 h 1112304"/>
              <a:gd name="connsiteX2" fmla="*/ 10075294 w 10260682"/>
              <a:gd name="connsiteY2" fmla="*/ 0 h 1112304"/>
              <a:gd name="connsiteX3" fmla="*/ 10260682 w 10260682"/>
              <a:gd name="connsiteY3" fmla="*/ 185388 h 1112304"/>
              <a:gd name="connsiteX4" fmla="*/ 10260682 w 10260682"/>
              <a:gd name="connsiteY4" fmla="*/ 926916 h 1112304"/>
              <a:gd name="connsiteX5" fmla="*/ 10075294 w 10260682"/>
              <a:gd name="connsiteY5" fmla="*/ 1112304 h 1112304"/>
              <a:gd name="connsiteX6" fmla="*/ 185388 w 10260682"/>
              <a:gd name="connsiteY6" fmla="*/ 1112304 h 1112304"/>
              <a:gd name="connsiteX7" fmla="*/ 0 w 10260682"/>
              <a:gd name="connsiteY7" fmla="*/ 926916 h 1112304"/>
              <a:gd name="connsiteX8" fmla="*/ 0 w 10260682"/>
              <a:gd name="connsiteY8" fmla="*/ 185388 h 111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682" h="1112304">
                <a:moveTo>
                  <a:pt x="0" y="185388"/>
                </a:moveTo>
                <a:cubicBezTo>
                  <a:pt x="0" y="83001"/>
                  <a:pt x="83001" y="0"/>
                  <a:pt x="185388" y="0"/>
                </a:cubicBezTo>
                <a:lnTo>
                  <a:pt x="10075294" y="0"/>
                </a:lnTo>
                <a:cubicBezTo>
                  <a:pt x="10177681" y="0"/>
                  <a:pt x="10260682" y="83001"/>
                  <a:pt x="10260682" y="185388"/>
                </a:cubicBezTo>
                <a:lnTo>
                  <a:pt x="10260682" y="926916"/>
                </a:lnTo>
                <a:cubicBezTo>
                  <a:pt x="10260682" y="1029303"/>
                  <a:pt x="10177681" y="1112304"/>
                  <a:pt x="10075294" y="1112304"/>
                </a:cubicBezTo>
                <a:lnTo>
                  <a:pt x="185388" y="1112304"/>
                </a:lnTo>
                <a:cubicBezTo>
                  <a:pt x="83001" y="1112304"/>
                  <a:pt x="0" y="1029303"/>
                  <a:pt x="0" y="926916"/>
                </a:cubicBezTo>
                <a:lnTo>
                  <a:pt x="0" y="18538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0978" tIns="160978" rIns="160978" bIns="160978" numCol="1" spcCol="1270" anchor="ctr" anchorCtr="0">
            <a:noAutofit/>
          </a:bodyPr>
          <a:lstStyle/>
          <a:p>
            <a:pPr marL="0" lvl="0" indent="0" algn="l" defTabSz="1244600">
              <a:lnSpc>
                <a:spcPct val="90000"/>
              </a:lnSpc>
              <a:spcBef>
                <a:spcPct val="0"/>
              </a:spcBef>
              <a:spcAft>
                <a:spcPct val="35000"/>
              </a:spcAft>
              <a:buNone/>
            </a:pPr>
            <a:r>
              <a:rPr lang="en-AU" sz="2800" kern="1200" dirty="0"/>
              <a:t>Students should not have to choose between being “professional” and being themselves</a:t>
            </a:r>
            <a:endParaRPr lang="en-US" sz="2800" kern="1200" dirty="0"/>
          </a:p>
        </p:txBody>
      </p:sp>
      <p:sp>
        <p:nvSpPr>
          <p:cNvPr id="11" name="Freeform: Shape 10">
            <a:extLst>
              <a:ext uri="{FF2B5EF4-FFF2-40B4-BE49-F238E27FC236}">
                <a16:creationId xmlns:a16="http://schemas.microsoft.com/office/drawing/2014/main" id="{BA50CE5D-658D-4B9C-F360-CA41F16837E1}"/>
              </a:ext>
            </a:extLst>
          </p:cNvPr>
          <p:cNvSpPr/>
          <p:nvPr/>
        </p:nvSpPr>
        <p:spPr>
          <a:xfrm>
            <a:off x="801764" y="4901945"/>
            <a:ext cx="10260682" cy="1112304"/>
          </a:xfrm>
          <a:custGeom>
            <a:avLst/>
            <a:gdLst>
              <a:gd name="connsiteX0" fmla="*/ 0 w 10260682"/>
              <a:gd name="connsiteY0" fmla="*/ 185388 h 1112304"/>
              <a:gd name="connsiteX1" fmla="*/ 185388 w 10260682"/>
              <a:gd name="connsiteY1" fmla="*/ 0 h 1112304"/>
              <a:gd name="connsiteX2" fmla="*/ 10075294 w 10260682"/>
              <a:gd name="connsiteY2" fmla="*/ 0 h 1112304"/>
              <a:gd name="connsiteX3" fmla="*/ 10260682 w 10260682"/>
              <a:gd name="connsiteY3" fmla="*/ 185388 h 1112304"/>
              <a:gd name="connsiteX4" fmla="*/ 10260682 w 10260682"/>
              <a:gd name="connsiteY4" fmla="*/ 926916 h 1112304"/>
              <a:gd name="connsiteX5" fmla="*/ 10075294 w 10260682"/>
              <a:gd name="connsiteY5" fmla="*/ 1112304 h 1112304"/>
              <a:gd name="connsiteX6" fmla="*/ 185388 w 10260682"/>
              <a:gd name="connsiteY6" fmla="*/ 1112304 h 1112304"/>
              <a:gd name="connsiteX7" fmla="*/ 0 w 10260682"/>
              <a:gd name="connsiteY7" fmla="*/ 926916 h 1112304"/>
              <a:gd name="connsiteX8" fmla="*/ 0 w 10260682"/>
              <a:gd name="connsiteY8" fmla="*/ 185388 h 111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0682" h="1112304">
                <a:moveTo>
                  <a:pt x="0" y="185388"/>
                </a:moveTo>
                <a:cubicBezTo>
                  <a:pt x="0" y="83001"/>
                  <a:pt x="83001" y="0"/>
                  <a:pt x="185388" y="0"/>
                </a:cubicBezTo>
                <a:lnTo>
                  <a:pt x="10075294" y="0"/>
                </a:lnTo>
                <a:cubicBezTo>
                  <a:pt x="10177681" y="0"/>
                  <a:pt x="10260682" y="83001"/>
                  <a:pt x="10260682" y="185388"/>
                </a:cubicBezTo>
                <a:lnTo>
                  <a:pt x="10260682" y="926916"/>
                </a:lnTo>
                <a:cubicBezTo>
                  <a:pt x="10260682" y="1029303"/>
                  <a:pt x="10177681" y="1112304"/>
                  <a:pt x="10075294" y="1112304"/>
                </a:cubicBezTo>
                <a:lnTo>
                  <a:pt x="185388" y="1112304"/>
                </a:lnTo>
                <a:cubicBezTo>
                  <a:pt x="83001" y="1112304"/>
                  <a:pt x="0" y="1029303"/>
                  <a:pt x="0" y="926916"/>
                </a:cubicBezTo>
                <a:lnTo>
                  <a:pt x="0" y="18538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0978" tIns="160978" rIns="160978" bIns="160978" numCol="1" spcCol="1270" anchor="ctr" anchorCtr="0">
            <a:noAutofit/>
          </a:bodyPr>
          <a:lstStyle/>
          <a:p>
            <a:pPr marL="0" lvl="0" indent="0" algn="l" defTabSz="1244600">
              <a:lnSpc>
                <a:spcPct val="90000"/>
              </a:lnSpc>
              <a:spcBef>
                <a:spcPct val="0"/>
              </a:spcBef>
              <a:spcAft>
                <a:spcPct val="35000"/>
              </a:spcAft>
              <a:buNone/>
            </a:pPr>
            <a:r>
              <a:rPr lang="en-AU" sz="2800" kern="1200" dirty="0"/>
              <a:t>Education </a:t>
            </a:r>
            <a:r>
              <a:rPr lang="en-AU" sz="2800" i="0" kern="1200" dirty="0"/>
              <a:t>should support the </a:t>
            </a:r>
            <a:r>
              <a:rPr lang="en-AU" sz="2800" kern="1200" dirty="0"/>
              <a:t>development of complex, integrated identities</a:t>
            </a:r>
            <a:endParaRPr lang="en-US" sz="2800" kern="1200" dirty="0"/>
          </a:p>
        </p:txBody>
      </p:sp>
    </p:spTree>
    <p:extLst>
      <p:ext uri="{BB962C8B-B14F-4D97-AF65-F5344CB8AC3E}">
        <p14:creationId xmlns:p14="http://schemas.microsoft.com/office/powerpoint/2010/main" val="261117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646C-042C-D236-45C6-69ADCA527CAB}"/>
              </a:ext>
            </a:extLst>
          </p:cNvPr>
          <p:cNvSpPr>
            <a:spLocks noGrp="1"/>
          </p:cNvSpPr>
          <p:nvPr>
            <p:ph type="title"/>
          </p:nvPr>
        </p:nvSpPr>
        <p:spPr>
          <a:xfrm>
            <a:off x="801764" y="349790"/>
            <a:ext cx="8521529" cy="936000"/>
          </a:xfrm>
        </p:spPr>
        <p:txBody>
          <a:bodyPr anchor="t">
            <a:normAutofit/>
          </a:bodyPr>
          <a:lstStyle/>
          <a:p>
            <a:r>
              <a:rPr lang="en-AU" dirty="0"/>
              <a:t>Opportunities: building professional identities</a:t>
            </a:r>
          </a:p>
        </p:txBody>
      </p:sp>
      <p:sp>
        <p:nvSpPr>
          <p:cNvPr id="4" name="Slide Number Placeholder 3">
            <a:extLst>
              <a:ext uri="{FF2B5EF4-FFF2-40B4-BE49-F238E27FC236}">
                <a16:creationId xmlns:a16="http://schemas.microsoft.com/office/drawing/2014/main" id="{81233D83-4149-9AD7-E90C-F7098A90C5BB}"/>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18</a:t>
            </a:fld>
            <a:endParaRPr lang="en-GB" sz="1100"/>
          </a:p>
        </p:txBody>
      </p:sp>
      <p:sp>
        <p:nvSpPr>
          <p:cNvPr id="8" name="Rectangle: Rounded Corners 7">
            <a:extLst>
              <a:ext uri="{FF2B5EF4-FFF2-40B4-BE49-F238E27FC236}">
                <a16:creationId xmlns:a16="http://schemas.microsoft.com/office/drawing/2014/main" id="{5573108E-53D3-788B-D33B-360450AF9B69}"/>
              </a:ext>
              <a:ext uri="{C183D7F6-B498-43B3-948B-1728B52AA6E4}">
                <adec:decorative xmlns:adec="http://schemas.microsoft.com/office/drawing/2017/decorative" val="1"/>
              </a:ext>
            </a:extLst>
          </p:cNvPr>
          <p:cNvSpPr/>
          <p:nvPr/>
        </p:nvSpPr>
        <p:spPr>
          <a:xfrm>
            <a:off x="801765" y="2167523"/>
            <a:ext cx="9887644" cy="119239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9" name="Rectangle 8">
            <a:extLst>
              <a:ext uri="{FF2B5EF4-FFF2-40B4-BE49-F238E27FC236}">
                <a16:creationId xmlns:a16="http://schemas.microsoft.com/office/drawing/2014/main" id="{8EAC14A3-7ED4-B7F4-1C22-D9379872035B}"/>
              </a:ext>
              <a:ext uri="{C183D7F6-B498-43B3-948B-1728B52AA6E4}">
                <adec:decorative xmlns:adec="http://schemas.microsoft.com/office/drawing/2017/decorative" val="1"/>
              </a:ext>
            </a:extLst>
          </p:cNvPr>
          <p:cNvSpPr/>
          <p:nvPr/>
        </p:nvSpPr>
        <p:spPr>
          <a:xfrm>
            <a:off x="1162465" y="2435813"/>
            <a:ext cx="655819" cy="6558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0" name="Freeform: Shape 9">
            <a:extLst>
              <a:ext uri="{FF2B5EF4-FFF2-40B4-BE49-F238E27FC236}">
                <a16:creationId xmlns:a16="http://schemas.microsoft.com/office/drawing/2014/main" id="{E6A3942C-D1AA-60AC-7865-183A3F561971}"/>
              </a:ext>
            </a:extLst>
          </p:cNvPr>
          <p:cNvSpPr/>
          <p:nvPr/>
        </p:nvSpPr>
        <p:spPr>
          <a:xfrm>
            <a:off x="2178986" y="2167523"/>
            <a:ext cx="8510422" cy="1192399"/>
          </a:xfrm>
          <a:custGeom>
            <a:avLst/>
            <a:gdLst>
              <a:gd name="connsiteX0" fmla="*/ 0 w 8510422"/>
              <a:gd name="connsiteY0" fmla="*/ 0 h 1192399"/>
              <a:gd name="connsiteX1" fmla="*/ 8510422 w 8510422"/>
              <a:gd name="connsiteY1" fmla="*/ 0 h 1192399"/>
              <a:gd name="connsiteX2" fmla="*/ 8510422 w 8510422"/>
              <a:gd name="connsiteY2" fmla="*/ 1192399 h 1192399"/>
              <a:gd name="connsiteX3" fmla="*/ 0 w 8510422"/>
              <a:gd name="connsiteY3" fmla="*/ 1192399 h 1192399"/>
              <a:gd name="connsiteX4" fmla="*/ 0 w 8510422"/>
              <a:gd name="connsiteY4" fmla="*/ 0 h 119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22" h="1192399">
                <a:moveTo>
                  <a:pt x="0" y="0"/>
                </a:moveTo>
                <a:lnTo>
                  <a:pt x="8510422" y="0"/>
                </a:lnTo>
                <a:lnTo>
                  <a:pt x="8510422" y="1192399"/>
                </a:lnTo>
                <a:lnTo>
                  <a:pt x="0" y="11923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196" tIns="126196" rIns="126196" bIns="126196" numCol="1" spcCol="1270" anchor="ctr" anchorCtr="0">
            <a:noAutofit/>
          </a:bodyPr>
          <a:lstStyle/>
          <a:p>
            <a:pPr marL="0" lvl="0" indent="0" algn="l" defTabSz="1111250">
              <a:lnSpc>
                <a:spcPct val="90000"/>
              </a:lnSpc>
              <a:spcBef>
                <a:spcPct val="0"/>
              </a:spcBef>
              <a:spcAft>
                <a:spcPct val="35000"/>
              </a:spcAft>
              <a:buNone/>
            </a:pPr>
            <a:r>
              <a:rPr lang="en-AU" sz="2500" kern="1200"/>
              <a:t>Do students have opportunities to build and enact a professional identity in a way that feels authentic to them? </a:t>
            </a:r>
            <a:endParaRPr lang="en-US" sz="2500" kern="1200"/>
          </a:p>
        </p:txBody>
      </p:sp>
      <p:sp>
        <p:nvSpPr>
          <p:cNvPr id="11" name="Rectangle: Rounded Corners 10">
            <a:extLst>
              <a:ext uri="{FF2B5EF4-FFF2-40B4-BE49-F238E27FC236}">
                <a16:creationId xmlns:a16="http://schemas.microsoft.com/office/drawing/2014/main" id="{50B85603-AACC-EDE9-CE03-A1F958942123}"/>
              </a:ext>
              <a:ext uri="{C183D7F6-B498-43B3-948B-1728B52AA6E4}">
                <adec:decorative xmlns:adec="http://schemas.microsoft.com/office/drawing/2017/decorative" val="1"/>
              </a:ext>
            </a:extLst>
          </p:cNvPr>
          <p:cNvSpPr/>
          <p:nvPr/>
        </p:nvSpPr>
        <p:spPr>
          <a:xfrm>
            <a:off x="801765" y="3658022"/>
            <a:ext cx="9887644" cy="119239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2" name="Rectangle 11">
            <a:extLst>
              <a:ext uri="{FF2B5EF4-FFF2-40B4-BE49-F238E27FC236}">
                <a16:creationId xmlns:a16="http://schemas.microsoft.com/office/drawing/2014/main" id="{226E7B28-6C56-D552-17BD-6880854EF7FE}"/>
              </a:ext>
              <a:ext uri="{C183D7F6-B498-43B3-948B-1728B52AA6E4}">
                <adec:decorative xmlns:adec="http://schemas.microsoft.com/office/drawing/2017/decorative" val="1"/>
              </a:ext>
            </a:extLst>
          </p:cNvPr>
          <p:cNvSpPr/>
          <p:nvPr/>
        </p:nvSpPr>
        <p:spPr>
          <a:xfrm>
            <a:off x="1162465" y="3926312"/>
            <a:ext cx="655819" cy="65581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3" name="Freeform: Shape 12">
            <a:extLst>
              <a:ext uri="{FF2B5EF4-FFF2-40B4-BE49-F238E27FC236}">
                <a16:creationId xmlns:a16="http://schemas.microsoft.com/office/drawing/2014/main" id="{560F710C-84BC-BF46-E3C6-4BC0A7ECC2E0}"/>
              </a:ext>
            </a:extLst>
          </p:cNvPr>
          <p:cNvSpPr/>
          <p:nvPr/>
        </p:nvSpPr>
        <p:spPr>
          <a:xfrm>
            <a:off x="2178986" y="3658022"/>
            <a:ext cx="8510422" cy="1192399"/>
          </a:xfrm>
          <a:custGeom>
            <a:avLst/>
            <a:gdLst>
              <a:gd name="connsiteX0" fmla="*/ 0 w 8510422"/>
              <a:gd name="connsiteY0" fmla="*/ 0 h 1192399"/>
              <a:gd name="connsiteX1" fmla="*/ 8510422 w 8510422"/>
              <a:gd name="connsiteY1" fmla="*/ 0 h 1192399"/>
              <a:gd name="connsiteX2" fmla="*/ 8510422 w 8510422"/>
              <a:gd name="connsiteY2" fmla="*/ 1192399 h 1192399"/>
              <a:gd name="connsiteX3" fmla="*/ 0 w 8510422"/>
              <a:gd name="connsiteY3" fmla="*/ 1192399 h 1192399"/>
              <a:gd name="connsiteX4" fmla="*/ 0 w 8510422"/>
              <a:gd name="connsiteY4" fmla="*/ 0 h 119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22" h="1192399">
                <a:moveTo>
                  <a:pt x="0" y="0"/>
                </a:moveTo>
                <a:lnTo>
                  <a:pt x="8510422" y="0"/>
                </a:lnTo>
                <a:lnTo>
                  <a:pt x="8510422" y="1192399"/>
                </a:lnTo>
                <a:lnTo>
                  <a:pt x="0" y="11923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196" tIns="126196" rIns="126196" bIns="126196" numCol="1" spcCol="1270" anchor="ctr" anchorCtr="0">
            <a:noAutofit/>
          </a:bodyPr>
          <a:lstStyle/>
          <a:p>
            <a:pPr marL="0" lvl="0" indent="0" algn="l" defTabSz="1111250">
              <a:lnSpc>
                <a:spcPct val="90000"/>
              </a:lnSpc>
              <a:spcBef>
                <a:spcPct val="0"/>
              </a:spcBef>
              <a:spcAft>
                <a:spcPct val="35000"/>
              </a:spcAft>
              <a:buNone/>
            </a:pPr>
            <a:r>
              <a:rPr lang="en-AU" sz="2500" kern="1200"/>
              <a:t>How do our learning and assessment tasks foster this?</a:t>
            </a:r>
            <a:endParaRPr lang="en-US" sz="2500" kern="1200"/>
          </a:p>
        </p:txBody>
      </p:sp>
    </p:spTree>
    <p:extLst>
      <p:ext uri="{BB962C8B-B14F-4D97-AF65-F5344CB8AC3E}">
        <p14:creationId xmlns:p14="http://schemas.microsoft.com/office/powerpoint/2010/main" val="50946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6FCE-9126-7E2E-5D2A-58CE250BBADB}"/>
              </a:ext>
            </a:extLst>
          </p:cNvPr>
          <p:cNvSpPr>
            <a:spLocks noGrp="1"/>
          </p:cNvSpPr>
          <p:nvPr>
            <p:ph type="title"/>
          </p:nvPr>
        </p:nvSpPr>
        <p:spPr>
          <a:xfrm>
            <a:off x="801765" y="385350"/>
            <a:ext cx="9900000" cy="468000"/>
          </a:xfrm>
        </p:spPr>
        <p:txBody>
          <a:bodyPr anchor="t">
            <a:noAutofit/>
          </a:bodyPr>
          <a:lstStyle/>
          <a:p>
            <a:r>
              <a:rPr lang="en-AU" sz="2800" dirty="0">
                <a:latin typeface="Aptos" panose="020B0004020202020204" pitchFamily="34" charset="0"/>
              </a:rPr>
              <a:t>Messages to educators</a:t>
            </a:r>
          </a:p>
        </p:txBody>
      </p:sp>
      <p:sp>
        <p:nvSpPr>
          <p:cNvPr id="4" name="Slide Number Placeholder 3">
            <a:extLst>
              <a:ext uri="{FF2B5EF4-FFF2-40B4-BE49-F238E27FC236}">
                <a16:creationId xmlns:a16="http://schemas.microsoft.com/office/drawing/2014/main" id="{DFD78FEC-CC57-BD29-35D4-FC1E4A9A8E32}"/>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latin typeface="Aptos" panose="020B0004020202020204" pitchFamily="34" charset="0"/>
              </a:rPr>
              <a:pPr>
                <a:lnSpc>
                  <a:spcPct val="90000"/>
                </a:lnSpc>
                <a:spcAft>
                  <a:spcPts val="600"/>
                </a:spcAft>
              </a:pPr>
              <a:t>19</a:t>
            </a:fld>
            <a:endParaRPr lang="en-GB" sz="1100">
              <a:latin typeface="Aptos" panose="020B0004020202020204" pitchFamily="34" charset="0"/>
            </a:endParaRPr>
          </a:p>
        </p:txBody>
      </p:sp>
      <p:sp>
        <p:nvSpPr>
          <p:cNvPr id="22" name="Rectangle: Diagonal Corners Rounded 21">
            <a:extLst>
              <a:ext uri="{FF2B5EF4-FFF2-40B4-BE49-F238E27FC236}">
                <a16:creationId xmlns:a16="http://schemas.microsoft.com/office/drawing/2014/main" id="{FD3321EB-181F-1FAF-24D2-D44A05A33C30}"/>
              </a:ext>
              <a:ext uri="{C183D7F6-B498-43B3-948B-1728B52AA6E4}">
                <adec:decorative xmlns:adec="http://schemas.microsoft.com/office/drawing/2017/decorative" val="1"/>
              </a:ext>
            </a:extLst>
          </p:cNvPr>
          <p:cNvSpPr/>
          <p:nvPr/>
        </p:nvSpPr>
        <p:spPr>
          <a:xfrm>
            <a:off x="1113958" y="1793756"/>
            <a:ext cx="1469913" cy="1469913"/>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3" name="Rectangle 22">
            <a:extLst>
              <a:ext uri="{FF2B5EF4-FFF2-40B4-BE49-F238E27FC236}">
                <a16:creationId xmlns:a16="http://schemas.microsoft.com/office/drawing/2014/main" id="{FA22B679-B470-41C1-33EF-904F2C97DAB4}"/>
              </a:ext>
              <a:ext uri="{C183D7F6-B498-43B3-948B-1728B52AA6E4}">
                <adec:decorative xmlns:adec="http://schemas.microsoft.com/office/drawing/2017/decorative" val="1"/>
              </a:ext>
            </a:extLst>
          </p:cNvPr>
          <p:cNvSpPr/>
          <p:nvPr/>
        </p:nvSpPr>
        <p:spPr>
          <a:xfrm>
            <a:off x="1427218" y="2107017"/>
            <a:ext cx="843392" cy="8433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24" name="Freeform: Shape 23">
            <a:extLst>
              <a:ext uri="{FF2B5EF4-FFF2-40B4-BE49-F238E27FC236}">
                <a16:creationId xmlns:a16="http://schemas.microsoft.com/office/drawing/2014/main" id="{4E2F2B34-7373-1B2B-14C5-B4D2D6A54879}"/>
              </a:ext>
            </a:extLst>
          </p:cNvPr>
          <p:cNvSpPr/>
          <p:nvPr/>
        </p:nvSpPr>
        <p:spPr>
          <a:xfrm>
            <a:off x="644067" y="3721511"/>
            <a:ext cx="2409693" cy="2355743"/>
          </a:xfrm>
          <a:custGeom>
            <a:avLst/>
            <a:gdLst>
              <a:gd name="connsiteX0" fmla="*/ 0 w 2409693"/>
              <a:gd name="connsiteY0" fmla="*/ 0 h 2355743"/>
              <a:gd name="connsiteX1" fmla="*/ 2409693 w 2409693"/>
              <a:gd name="connsiteY1" fmla="*/ 0 h 2355743"/>
              <a:gd name="connsiteX2" fmla="*/ 2409693 w 2409693"/>
              <a:gd name="connsiteY2" fmla="*/ 2355743 h 2355743"/>
              <a:gd name="connsiteX3" fmla="*/ 0 w 2409693"/>
              <a:gd name="connsiteY3" fmla="*/ 2355743 h 2355743"/>
              <a:gd name="connsiteX4" fmla="*/ 0 w 2409693"/>
              <a:gd name="connsiteY4" fmla="*/ 0 h 23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693" h="2355743">
                <a:moveTo>
                  <a:pt x="0" y="0"/>
                </a:moveTo>
                <a:lnTo>
                  <a:pt x="2409693" y="0"/>
                </a:lnTo>
                <a:lnTo>
                  <a:pt x="2409693" y="2355743"/>
                </a:lnTo>
                <a:lnTo>
                  <a:pt x="0" y="23557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dirty="0"/>
              <a:t>Recognise the diversity of student identities</a:t>
            </a:r>
          </a:p>
        </p:txBody>
      </p:sp>
      <p:sp>
        <p:nvSpPr>
          <p:cNvPr id="25" name="Rectangle: Diagonal Corners Rounded 24">
            <a:extLst>
              <a:ext uri="{FF2B5EF4-FFF2-40B4-BE49-F238E27FC236}">
                <a16:creationId xmlns:a16="http://schemas.microsoft.com/office/drawing/2014/main" id="{FDF028C8-929A-66B6-ECB2-A6D12956F5C6}"/>
              </a:ext>
              <a:ext uri="{C183D7F6-B498-43B3-948B-1728B52AA6E4}">
                <adec:decorative xmlns:adec="http://schemas.microsoft.com/office/drawing/2017/decorative" val="1"/>
              </a:ext>
            </a:extLst>
          </p:cNvPr>
          <p:cNvSpPr/>
          <p:nvPr/>
        </p:nvSpPr>
        <p:spPr>
          <a:xfrm>
            <a:off x="3945347" y="1793756"/>
            <a:ext cx="1469913" cy="1469913"/>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6" name="Rectangle 25">
            <a:extLst>
              <a:ext uri="{FF2B5EF4-FFF2-40B4-BE49-F238E27FC236}">
                <a16:creationId xmlns:a16="http://schemas.microsoft.com/office/drawing/2014/main" id="{D13D760A-4C04-E216-81E8-4381BF753865}"/>
              </a:ext>
              <a:ext uri="{C183D7F6-B498-43B3-948B-1728B52AA6E4}">
                <adec:decorative xmlns:adec="http://schemas.microsoft.com/office/drawing/2017/decorative" val="1"/>
              </a:ext>
            </a:extLst>
          </p:cNvPr>
          <p:cNvSpPr/>
          <p:nvPr/>
        </p:nvSpPr>
        <p:spPr>
          <a:xfrm>
            <a:off x="4258608" y="2107017"/>
            <a:ext cx="843392" cy="84339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27" name="Freeform: Shape 26">
            <a:extLst>
              <a:ext uri="{FF2B5EF4-FFF2-40B4-BE49-F238E27FC236}">
                <a16:creationId xmlns:a16="http://schemas.microsoft.com/office/drawing/2014/main" id="{DE25CBB3-2ECB-033A-120F-92C966A15112}"/>
              </a:ext>
            </a:extLst>
          </p:cNvPr>
          <p:cNvSpPr/>
          <p:nvPr/>
        </p:nvSpPr>
        <p:spPr>
          <a:xfrm>
            <a:off x="3475457" y="3721511"/>
            <a:ext cx="2409693" cy="2355743"/>
          </a:xfrm>
          <a:custGeom>
            <a:avLst/>
            <a:gdLst>
              <a:gd name="connsiteX0" fmla="*/ 0 w 2409693"/>
              <a:gd name="connsiteY0" fmla="*/ 0 h 2355743"/>
              <a:gd name="connsiteX1" fmla="*/ 2409693 w 2409693"/>
              <a:gd name="connsiteY1" fmla="*/ 0 h 2355743"/>
              <a:gd name="connsiteX2" fmla="*/ 2409693 w 2409693"/>
              <a:gd name="connsiteY2" fmla="*/ 2355743 h 2355743"/>
              <a:gd name="connsiteX3" fmla="*/ 0 w 2409693"/>
              <a:gd name="connsiteY3" fmla="*/ 2355743 h 2355743"/>
              <a:gd name="connsiteX4" fmla="*/ 0 w 2409693"/>
              <a:gd name="connsiteY4" fmla="*/ 0 h 23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693" h="2355743">
                <a:moveTo>
                  <a:pt x="0" y="0"/>
                </a:moveTo>
                <a:lnTo>
                  <a:pt x="2409693" y="0"/>
                </a:lnTo>
                <a:lnTo>
                  <a:pt x="2409693" y="2355743"/>
                </a:lnTo>
                <a:lnTo>
                  <a:pt x="0" y="23557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dirty="0"/>
              <a:t>Consider how we enable students to positively explore, reshape or develop their identities as they learn</a:t>
            </a:r>
          </a:p>
        </p:txBody>
      </p:sp>
      <p:sp>
        <p:nvSpPr>
          <p:cNvPr id="28" name="Rectangle: Diagonal Corners Rounded 27">
            <a:extLst>
              <a:ext uri="{FF2B5EF4-FFF2-40B4-BE49-F238E27FC236}">
                <a16:creationId xmlns:a16="http://schemas.microsoft.com/office/drawing/2014/main" id="{6983D61D-44D7-7CDF-192C-1F9439B73321}"/>
              </a:ext>
              <a:ext uri="{C183D7F6-B498-43B3-948B-1728B52AA6E4}">
                <adec:decorative xmlns:adec="http://schemas.microsoft.com/office/drawing/2017/decorative" val="1"/>
              </a:ext>
            </a:extLst>
          </p:cNvPr>
          <p:cNvSpPr/>
          <p:nvPr/>
        </p:nvSpPr>
        <p:spPr>
          <a:xfrm>
            <a:off x="6776737" y="1793756"/>
            <a:ext cx="1469913" cy="1469913"/>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29" name="Rectangle 28">
            <a:extLst>
              <a:ext uri="{FF2B5EF4-FFF2-40B4-BE49-F238E27FC236}">
                <a16:creationId xmlns:a16="http://schemas.microsoft.com/office/drawing/2014/main" id="{3E0ADD8E-3E80-1349-2743-82440E799AAA}"/>
              </a:ext>
              <a:ext uri="{C183D7F6-B498-43B3-948B-1728B52AA6E4}">
                <adec:decorative xmlns:adec="http://schemas.microsoft.com/office/drawing/2017/decorative" val="1"/>
              </a:ext>
            </a:extLst>
          </p:cNvPr>
          <p:cNvSpPr/>
          <p:nvPr/>
        </p:nvSpPr>
        <p:spPr>
          <a:xfrm>
            <a:off x="7089998" y="2107017"/>
            <a:ext cx="843392" cy="84339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30" name="Freeform: Shape 29">
            <a:extLst>
              <a:ext uri="{FF2B5EF4-FFF2-40B4-BE49-F238E27FC236}">
                <a16:creationId xmlns:a16="http://schemas.microsoft.com/office/drawing/2014/main" id="{D5BA5573-B376-348E-D88B-87485910BF1A}"/>
              </a:ext>
            </a:extLst>
          </p:cNvPr>
          <p:cNvSpPr/>
          <p:nvPr/>
        </p:nvSpPr>
        <p:spPr>
          <a:xfrm>
            <a:off x="6306847" y="3721511"/>
            <a:ext cx="2409693" cy="2355743"/>
          </a:xfrm>
          <a:custGeom>
            <a:avLst/>
            <a:gdLst>
              <a:gd name="connsiteX0" fmla="*/ 0 w 2409693"/>
              <a:gd name="connsiteY0" fmla="*/ 0 h 2355743"/>
              <a:gd name="connsiteX1" fmla="*/ 2409693 w 2409693"/>
              <a:gd name="connsiteY1" fmla="*/ 0 h 2355743"/>
              <a:gd name="connsiteX2" fmla="*/ 2409693 w 2409693"/>
              <a:gd name="connsiteY2" fmla="*/ 2355743 h 2355743"/>
              <a:gd name="connsiteX3" fmla="*/ 0 w 2409693"/>
              <a:gd name="connsiteY3" fmla="*/ 2355743 h 2355743"/>
              <a:gd name="connsiteX4" fmla="*/ 0 w 2409693"/>
              <a:gd name="connsiteY4" fmla="*/ 0 h 23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693" h="2355743">
                <a:moveTo>
                  <a:pt x="0" y="0"/>
                </a:moveTo>
                <a:lnTo>
                  <a:pt x="2409693" y="0"/>
                </a:lnTo>
                <a:lnTo>
                  <a:pt x="2409693" y="2355743"/>
                </a:lnTo>
                <a:lnTo>
                  <a:pt x="0" y="23557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dirty="0"/>
              <a:t>Attend to normative expectations of identity in our educational cultures</a:t>
            </a:r>
          </a:p>
        </p:txBody>
      </p:sp>
      <p:sp>
        <p:nvSpPr>
          <p:cNvPr id="31" name="Rectangle: Diagonal Corners Rounded 30">
            <a:extLst>
              <a:ext uri="{FF2B5EF4-FFF2-40B4-BE49-F238E27FC236}">
                <a16:creationId xmlns:a16="http://schemas.microsoft.com/office/drawing/2014/main" id="{8E7FE5A8-0857-4D80-317A-F9D3F7F85D08}"/>
              </a:ext>
              <a:ext uri="{C183D7F6-B498-43B3-948B-1728B52AA6E4}">
                <adec:decorative xmlns:adec="http://schemas.microsoft.com/office/drawing/2017/decorative" val="1"/>
              </a:ext>
            </a:extLst>
          </p:cNvPr>
          <p:cNvSpPr/>
          <p:nvPr/>
        </p:nvSpPr>
        <p:spPr>
          <a:xfrm>
            <a:off x="9608127" y="1793756"/>
            <a:ext cx="1469913" cy="1469913"/>
          </a:xfrm>
          <a:prstGeom prst="round2DiagRect">
            <a:avLst>
              <a:gd name="adj1" fmla="val 29727"/>
              <a:gd name="adj2" fmla="val 0"/>
            </a:avLst>
          </a:pr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32" name="Rectangle 31">
            <a:extLst>
              <a:ext uri="{FF2B5EF4-FFF2-40B4-BE49-F238E27FC236}">
                <a16:creationId xmlns:a16="http://schemas.microsoft.com/office/drawing/2014/main" id="{4929D9F3-D0D5-2CC3-FD54-0537901AECE1}"/>
              </a:ext>
              <a:ext uri="{C183D7F6-B498-43B3-948B-1728B52AA6E4}">
                <adec:decorative xmlns:adec="http://schemas.microsoft.com/office/drawing/2017/decorative" val="1"/>
              </a:ext>
            </a:extLst>
          </p:cNvPr>
          <p:cNvSpPr/>
          <p:nvPr/>
        </p:nvSpPr>
        <p:spPr>
          <a:xfrm>
            <a:off x="9921388" y="2107017"/>
            <a:ext cx="843392" cy="84339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33" name="Freeform: Shape 32">
            <a:extLst>
              <a:ext uri="{FF2B5EF4-FFF2-40B4-BE49-F238E27FC236}">
                <a16:creationId xmlns:a16="http://schemas.microsoft.com/office/drawing/2014/main" id="{E599D7A6-DC02-94EC-112A-D50AAD05E294}"/>
              </a:ext>
            </a:extLst>
          </p:cNvPr>
          <p:cNvSpPr/>
          <p:nvPr/>
        </p:nvSpPr>
        <p:spPr>
          <a:xfrm>
            <a:off x="9138237" y="3721511"/>
            <a:ext cx="2409693" cy="2355743"/>
          </a:xfrm>
          <a:custGeom>
            <a:avLst/>
            <a:gdLst>
              <a:gd name="connsiteX0" fmla="*/ 0 w 2409693"/>
              <a:gd name="connsiteY0" fmla="*/ 0 h 2355743"/>
              <a:gd name="connsiteX1" fmla="*/ 2409693 w 2409693"/>
              <a:gd name="connsiteY1" fmla="*/ 0 h 2355743"/>
              <a:gd name="connsiteX2" fmla="*/ 2409693 w 2409693"/>
              <a:gd name="connsiteY2" fmla="*/ 2355743 h 2355743"/>
              <a:gd name="connsiteX3" fmla="*/ 0 w 2409693"/>
              <a:gd name="connsiteY3" fmla="*/ 2355743 h 2355743"/>
              <a:gd name="connsiteX4" fmla="*/ 0 w 2409693"/>
              <a:gd name="connsiteY4" fmla="*/ 0 h 23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693" h="2355743">
                <a:moveTo>
                  <a:pt x="0" y="0"/>
                </a:moveTo>
                <a:lnTo>
                  <a:pt x="2409693" y="0"/>
                </a:lnTo>
                <a:lnTo>
                  <a:pt x="2409693" y="2355743"/>
                </a:lnTo>
                <a:lnTo>
                  <a:pt x="0" y="23557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cap="none" dirty="0"/>
              <a:t>Think critically about how curriculum, assessment and culture foster professional identity formation</a:t>
            </a:r>
          </a:p>
        </p:txBody>
      </p:sp>
    </p:spTree>
    <p:extLst>
      <p:ext uri="{BB962C8B-B14F-4D97-AF65-F5344CB8AC3E}">
        <p14:creationId xmlns:p14="http://schemas.microsoft.com/office/powerpoint/2010/main" val="256763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58345-B3D1-E5E7-6D68-6D423577BD30}"/>
              </a:ext>
            </a:extLst>
          </p:cNvPr>
          <p:cNvSpPr>
            <a:spLocks noGrp="1"/>
          </p:cNvSpPr>
          <p:nvPr>
            <p:ph type="title" idx="4294967295"/>
          </p:nvPr>
        </p:nvSpPr>
        <p:spPr>
          <a:xfrm>
            <a:off x="242456" y="-959957"/>
            <a:ext cx="8526856" cy="959957"/>
          </a:xfrm>
        </p:spPr>
        <p:txBody>
          <a:bodyPr vert="horz" lIns="91440" tIns="45720" rIns="91440" bIns="45720" rtlCol="0" anchor="b" anchorCtr="0">
            <a:noAutofit/>
          </a:bodyPr>
          <a:lstStyle/>
          <a:p>
            <a:r>
              <a:rPr lang="en-US" dirty="0"/>
              <a:t>Acknowledgement of country</a:t>
            </a:r>
            <a:endParaRPr lang="en-AU" dirty="0"/>
          </a:p>
        </p:txBody>
      </p:sp>
      <p:sp>
        <p:nvSpPr>
          <p:cNvPr id="2" name="Subtitle">
            <a:extLst>
              <a:ext uri="{FF2B5EF4-FFF2-40B4-BE49-F238E27FC236}">
                <a16:creationId xmlns:a16="http://schemas.microsoft.com/office/drawing/2014/main" id="{0897A5A7-A496-4E6C-A2D7-C9DCA81FA234}"/>
              </a:ext>
            </a:extLst>
          </p:cNvPr>
          <p:cNvSpPr>
            <a:spLocks noGrp="1"/>
          </p:cNvSpPr>
          <p:nvPr>
            <p:ph type="subTitle" idx="1"/>
          </p:nvPr>
        </p:nvSpPr>
        <p:spPr>
          <a:xfrm>
            <a:off x="492185" y="2805790"/>
            <a:ext cx="3299885" cy="1900678"/>
          </a:xfrm>
        </p:spPr>
        <p:txBody>
          <a:bodyPr/>
          <a:lstStyle/>
          <a:p>
            <a:pPr algn="ctr"/>
            <a:r>
              <a:rPr lang="en-US" sz="4000" dirty="0">
                <a:solidFill>
                  <a:schemeClr val="bg1"/>
                </a:solidFill>
              </a:rPr>
              <a:t>Wadawarrung Country</a:t>
            </a:r>
            <a:endParaRPr lang="en-AU" sz="4000" dirty="0">
              <a:solidFill>
                <a:schemeClr val="bg1"/>
              </a:solidFill>
            </a:endParaRPr>
          </a:p>
        </p:txBody>
      </p:sp>
    </p:spTree>
    <p:extLst>
      <p:ext uri="{BB962C8B-B14F-4D97-AF65-F5344CB8AC3E}">
        <p14:creationId xmlns:p14="http://schemas.microsoft.com/office/powerpoint/2010/main" val="257821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DC13-FF1D-2034-0D3A-47FE1AA72AE9}"/>
              </a:ext>
            </a:extLst>
          </p:cNvPr>
          <p:cNvSpPr>
            <a:spLocks noGrp="1"/>
          </p:cNvSpPr>
          <p:nvPr>
            <p:ph type="ctrTitle"/>
          </p:nvPr>
        </p:nvSpPr>
        <p:spPr>
          <a:xfrm>
            <a:off x="1031068" y="-2016000"/>
            <a:ext cx="5292000" cy="2016000"/>
          </a:xfrm>
        </p:spPr>
        <p:txBody>
          <a:bodyPr vert="horz" lIns="91440" tIns="45720" rIns="91440" bIns="45720" rtlCol="0" anchor="b" anchorCtr="0">
            <a:noAutofit/>
          </a:bodyPr>
          <a:lstStyle/>
          <a:p>
            <a:r>
              <a:rPr lang="en-US" dirty="0"/>
              <a:t>Collaborators</a:t>
            </a:r>
            <a:endParaRPr lang="en-AU" dirty="0"/>
          </a:p>
        </p:txBody>
      </p:sp>
      <p:graphicFrame>
        <p:nvGraphicFramePr>
          <p:cNvPr id="10" name="Table 9">
            <a:extLst>
              <a:ext uri="{FF2B5EF4-FFF2-40B4-BE49-F238E27FC236}">
                <a16:creationId xmlns:a16="http://schemas.microsoft.com/office/drawing/2014/main" id="{9F101D0E-679A-D7EC-1E45-8B93BAAF7E64}"/>
              </a:ext>
            </a:extLst>
          </p:cNvPr>
          <p:cNvGraphicFramePr>
            <a:graphicFrameLocks noGrp="1"/>
          </p:cNvGraphicFramePr>
          <p:nvPr>
            <p:extLst>
              <p:ext uri="{D42A27DB-BD31-4B8C-83A1-F6EECF244321}">
                <p14:modId xmlns:p14="http://schemas.microsoft.com/office/powerpoint/2010/main" val="2132359478"/>
              </p:ext>
            </p:extLst>
          </p:nvPr>
        </p:nvGraphicFramePr>
        <p:xfrm>
          <a:off x="949932" y="993306"/>
          <a:ext cx="2559749" cy="3659375"/>
        </p:xfrm>
        <a:graphic>
          <a:graphicData uri="http://schemas.openxmlformats.org/drawingml/2006/table">
            <a:tbl>
              <a:tblPr firstRow="1"/>
              <a:tblGrid>
                <a:gridCol w="2559749">
                  <a:extLst>
                    <a:ext uri="{9D8B030D-6E8A-4147-A177-3AD203B41FA5}">
                      <a16:colId xmlns:a16="http://schemas.microsoft.com/office/drawing/2014/main" val="2975181794"/>
                    </a:ext>
                  </a:extLst>
                </a:gridCol>
              </a:tblGrid>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Bryony A McNeill</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541374097"/>
                  </a:ext>
                </a:extLst>
              </a:tr>
              <a:tr h="375385">
                <a:tc>
                  <a:txBody>
                    <a:bodyPr/>
                    <a:lstStyle/>
                    <a:p>
                      <a:pPr>
                        <a:lnSpc>
                          <a:spcPct val="115000"/>
                        </a:lnSpc>
                        <a:spcAft>
                          <a:spcPts val="600"/>
                        </a:spcAft>
                        <a:buNone/>
                      </a:pPr>
                      <a:r>
                        <a:rPr lang="en-AU" sz="1400" b="1" kern="100">
                          <a:solidFill>
                            <a:schemeClr val="bg1"/>
                          </a:solidFill>
                          <a:effectLst/>
                          <a:latin typeface="Aptos" panose="020B0004020202020204" pitchFamily="34" charset="0"/>
                          <a:ea typeface="Aptos" panose="020B0004020202020204" pitchFamily="34" charset="0"/>
                          <a:cs typeface="Arial" panose="020B0604020202020204" pitchFamily="34" charset="0"/>
                        </a:rPr>
                        <a:t>Sherryn Evans</a:t>
                      </a:r>
                      <a:endParaRPr lang="en-AU" sz="16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059857831"/>
                  </a:ext>
                </a:extLst>
              </a:tr>
              <a:tr h="375385">
                <a:tc>
                  <a:txBody>
                    <a:bodyPr/>
                    <a:lstStyle/>
                    <a:p>
                      <a:pPr>
                        <a:lnSpc>
                          <a:spcPct val="115000"/>
                        </a:lnSpc>
                        <a:spcAft>
                          <a:spcPts val="600"/>
                        </a:spcAft>
                        <a:buNone/>
                      </a:pPr>
                      <a:r>
                        <a:rPr lang="en-AU" sz="1400" b="1" kern="100">
                          <a:solidFill>
                            <a:schemeClr val="bg1"/>
                          </a:solidFill>
                          <a:effectLst/>
                          <a:latin typeface="Aptos" panose="020B0004020202020204" pitchFamily="34" charset="0"/>
                          <a:ea typeface="Aptos" panose="020B0004020202020204" pitchFamily="34" charset="0"/>
                          <a:cs typeface="Arial" panose="020B0604020202020204" pitchFamily="34" charset="0"/>
                        </a:rPr>
                        <a:t>James Woodman</a:t>
                      </a:r>
                      <a:endParaRPr lang="en-AU" sz="16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854322968"/>
                  </a:ext>
                </a:extLst>
              </a:tr>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Sarah Bernard</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424248110"/>
                  </a:ext>
                </a:extLst>
              </a:tr>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Julie Kos</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4109086214"/>
                  </a:ext>
                </a:extLst>
              </a:tr>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Yvonne Hewitt</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404045859"/>
                  </a:ext>
                </a:extLst>
              </a:tr>
              <a:tr h="140706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Sophie Goldingay</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219364054"/>
                  </a:ext>
                </a:extLst>
              </a:tr>
            </a:tbl>
          </a:graphicData>
        </a:graphic>
      </p:graphicFrame>
      <p:graphicFrame>
        <p:nvGraphicFramePr>
          <p:cNvPr id="13" name="Table 12">
            <a:extLst>
              <a:ext uri="{FF2B5EF4-FFF2-40B4-BE49-F238E27FC236}">
                <a16:creationId xmlns:a16="http://schemas.microsoft.com/office/drawing/2014/main" id="{DAB6DF42-D763-19A0-E09B-7AD5E07298F7}"/>
              </a:ext>
            </a:extLst>
          </p:cNvPr>
          <p:cNvGraphicFramePr>
            <a:graphicFrameLocks noGrp="1"/>
          </p:cNvGraphicFramePr>
          <p:nvPr>
            <p:extLst>
              <p:ext uri="{D42A27DB-BD31-4B8C-83A1-F6EECF244321}">
                <p14:modId xmlns:p14="http://schemas.microsoft.com/office/powerpoint/2010/main" val="2256551658"/>
              </p:ext>
            </p:extLst>
          </p:nvPr>
        </p:nvGraphicFramePr>
        <p:xfrm>
          <a:off x="3697615" y="1016970"/>
          <a:ext cx="2559749" cy="1876925"/>
        </p:xfrm>
        <a:graphic>
          <a:graphicData uri="http://schemas.openxmlformats.org/drawingml/2006/table">
            <a:tbl>
              <a:tblPr firstRow="1"/>
              <a:tblGrid>
                <a:gridCol w="2559749">
                  <a:extLst>
                    <a:ext uri="{9D8B030D-6E8A-4147-A177-3AD203B41FA5}">
                      <a16:colId xmlns:a16="http://schemas.microsoft.com/office/drawing/2014/main" val="2975181794"/>
                    </a:ext>
                  </a:extLst>
                </a:gridCol>
              </a:tblGrid>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Alexa Hayley</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451562353"/>
                  </a:ext>
                </a:extLst>
              </a:tr>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Danielle Hitch</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61393278"/>
                  </a:ext>
                </a:extLst>
              </a:tr>
              <a:tr h="375385">
                <a:tc>
                  <a:txBody>
                    <a:bodyPr/>
                    <a:lstStyle/>
                    <a:p>
                      <a:pPr>
                        <a:lnSpc>
                          <a:spcPct val="115000"/>
                        </a:lnSpc>
                        <a:spcAft>
                          <a:spcPts val="600"/>
                        </a:spcAft>
                        <a:buNone/>
                      </a:pPr>
                      <a:r>
                        <a:rPr lang="en-AU" sz="1400" b="1" kern="100">
                          <a:solidFill>
                            <a:schemeClr val="bg1"/>
                          </a:solidFill>
                          <a:effectLst/>
                          <a:latin typeface="Aptos" panose="020B0004020202020204" pitchFamily="34" charset="0"/>
                          <a:ea typeface="Aptos" panose="020B0004020202020204" pitchFamily="34" charset="0"/>
                          <a:cs typeface="Arial" panose="020B0604020202020204" pitchFamily="34" charset="0"/>
                        </a:rPr>
                        <a:t>Susie Macfarlane</a:t>
                      </a:r>
                      <a:endParaRPr lang="en-AU" sz="16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40168949"/>
                  </a:ext>
                </a:extLst>
              </a:tr>
              <a:tr h="375385">
                <a:tc>
                  <a:txBody>
                    <a:bodyPr/>
                    <a:lstStyle/>
                    <a:p>
                      <a:pPr>
                        <a:lnSpc>
                          <a:spcPct val="115000"/>
                        </a:lnSpc>
                        <a:spcAft>
                          <a:spcPts val="600"/>
                        </a:spcAft>
                        <a:buNone/>
                      </a:pPr>
                      <a:r>
                        <a:rPr lang="en-AU" sz="1400" b="1" kern="100">
                          <a:solidFill>
                            <a:schemeClr val="bg1"/>
                          </a:solidFill>
                          <a:effectLst/>
                          <a:latin typeface="Aptos" panose="020B0004020202020204" pitchFamily="34" charset="0"/>
                          <a:ea typeface="Aptos" panose="020B0004020202020204" pitchFamily="34" charset="0"/>
                          <a:cs typeface="Arial" panose="020B0604020202020204" pitchFamily="34" charset="0"/>
                        </a:rPr>
                        <a:t>Laura Pecora</a:t>
                      </a:r>
                      <a:endParaRPr lang="en-AU" sz="16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962596268"/>
                  </a:ext>
                </a:extLst>
              </a:tr>
              <a:tr h="375385">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Valerie Watchorn</a:t>
                      </a: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978757798"/>
                  </a:ext>
                </a:extLst>
              </a:tr>
            </a:tbl>
          </a:graphicData>
        </a:graphic>
      </p:graphicFrame>
      <p:graphicFrame>
        <p:nvGraphicFramePr>
          <p:cNvPr id="12" name="Table 11">
            <a:extLst>
              <a:ext uri="{FF2B5EF4-FFF2-40B4-BE49-F238E27FC236}">
                <a16:creationId xmlns:a16="http://schemas.microsoft.com/office/drawing/2014/main" id="{A791F816-D304-CBDB-1084-3FC65A62386E}"/>
              </a:ext>
            </a:extLst>
          </p:cNvPr>
          <p:cNvGraphicFramePr>
            <a:graphicFrameLocks noGrp="1"/>
          </p:cNvGraphicFramePr>
          <p:nvPr>
            <p:extLst>
              <p:ext uri="{D42A27DB-BD31-4B8C-83A1-F6EECF244321}">
                <p14:modId xmlns:p14="http://schemas.microsoft.com/office/powerpoint/2010/main" val="922370831"/>
              </p:ext>
            </p:extLst>
          </p:nvPr>
        </p:nvGraphicFramePr>
        <p:xfrm>
          <a:off x="3697615" y="3752241"/>
          <a:ext cx="2156338" cy="1231329"/>
        </p:xfrm>
        <a:graphic>
          <a:graphicData uri="http://schemas.openxmlformats.org/drawingml/2006/table">
            <a:tbl>
              <a:tblPr firstRow="1"/>
              <a:tblGrid>
                <a:gridCol w="2156338">
                  <a:extLst>
                    <a:ext uri="{9D8B030D-6E8A-4147-A177-3AD203B41FA5}">
                      <a16:colId xmlns:a16="http://schemas.microsoft.com/office/drawing/2014/main" val="2975181794"/>
                    </a:ext>
                  </a:extLst>
                </a:gridCol>
              </a:tblGrid>
              <a:tr h="332130">
                <a:tc>
                  <a:txBody>
                    <a:bodyPr/>
                    <a:lstStyle/>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Joanna Tai</a:t>
                      </a:r>
                    </a:p>
                    <a:p>
                      <a:pPr>
                        <a:lnSpc>
                          <a:spcPct val="115000"/>
                        </a:lnSpc>
                        <a:spcAft>
                          <a:spcPts val="600"/>
                        </a:spcAft>
                        <a:buNone/>
                      </a:pPr>
                      <a:r>
                        <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rPr>
                        <a:t>Philip Dawson</a:t>
                      </a:r>
                    </a:p>
                    <a:p>
                      <a:pPr>
                        <a:lnSpc>
                          <a:spcPct val="115000"/>
                        </a:lnSpc>
                        <a:spcAft>
                          <a:spcPts val="600"/>
                        </a:spcAft>
                        <a:buNone/>
                      </a:pPr>
                      <a:endParaRPr lang="en-AU" sz="1400" b="1"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600"/>
                        </a:spcAft>
                        <a:buNone/>
                      </a:pPr>
                      <a:endParaRPr lang="en-AU" sz="16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541374097"/>
                  </a:ext>
                </a:extLst>
              </a:tr>
            </a:tbl>
          </a:graphicData>
        </a:graphic>
      </p:graphicFrame>
    </p:spTree>
    <p:extLst>
      <p:ext uri="{BB962C8B-B14F-4D97-AF65-F5344CB8AC3E}">
        <p14:creationId xmlns:p14="http://schemas.microsoft.com/office/powerpoint/2010/main" val="421171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333FB-36EC-FAFE-9399-79B3E25608F8}"/>
              </a:ext>
            </a:extLst>
          </p:cNvPr>
          <p:cNvSpPr>
            <a:spLocks noGrp="1"/>
          </p:cNvSpPr>
          <p:nvPr>
            <p:ph type="title"/>
          </p:nvPr>
        </p:nvSpPr>
        <p:spPr>
          <a:xfrm>
            <a:off x="801764" y="349790"/>
            <a:ext cx="6727509" cy="936000"/>
          </a:xfrm>
        </p:spPr>
        <p:txBody>
          <a:bodyPr anchor="t">
            <a:normAutofit/>
          </a:bodyPr>
          <a:lstStyle/>
          <a:p>
            <a:r>
              <a:rPr lang="en-US" dirty="0">
                <a:latin typeface="Aptos" panose="020B0004020202020204" pitchFamily="34" charset="0"/>
              </a:rPr>
              <a:t>Quotes from neurodivergent students</a:t>
            </a:r>
            <a:endParaRPr lang="en-AU" dirty="0">
              <a:latin typeface="Aptos" panose="020B0004020202020204" pitchFamily="34" charset="0"/>
            </a:endParaRPr>
          </a:p>
        </p:txBody>
      </p:sp>
      <p:sp>
        <p:nvSpPr>
          <p:cNvPr id="8" name="Pull-out text box">
            <a:extLst>
              <a:ext uri="{FF2B5EF4-FFF2-40B4-BE49-F238E27FC236}">
                <a16:creationId xmlns:a16="http://schemas.microsoft.com/office/drawing/2014/main" id="{B4251D8B-5FF4-40F4-930C-A753053221FD}"/>
              </a:ext>
              <a:ext uri="{C183D7F6-B498-43B3-948B-1728B52AA6E4}">
                <adec:decorative xmlns:adec="http://schemas.microsoft.com/office/drawing/2017/decorative" val="1"/>
              </a:ext>
            </a:extLst>
          </p:cNvPr>
          <p:cNvSpPr>
            <a:spLocks noGrp="1"/>
          </p:cNvSpPr>
          <p:nvPr>
            <p:ph type="body" sz="quarter" idx="15"/>
          </p:nvPr>
        </p:nvSpPr>
        <p:spPr>
          <a:xfrm>
            <a:off x="8188452" y="3194495"/>
            <a:ext cx="4003548" cy="3663506"/>
          </a:xfrm>
        </p:spPr>
        <p:txBody>
          <a:bodyPr wrap="square" anchor="t">
            <a:normAutofit/>
          </a:bodyPr>
          <a:lstStyle/>
          <a:p>
            <a:r>
              <a:rPr lang="en-US">
                <a:latin typeface="Aptos" panose="020B0004020202020204" pitchFamily="34" charset="0"/>
              </a:rPr>
              <a:t> </a:t>
            </a:r>
            <a:endParaRPr lang="en-AU" dirty="0">
              <a:latin typeface="Aptos" panose="020B0004020202020204" pitchFamily="34" charset="0"/>
            </a:endParaRPr>
          </a:p>
        </p:txBody>
      </p:sp>
      <p:sp>
        <p:nvSpPr>
          <p:cNvPr id="4" name="Slide Number">
            <a:extLst>
              <a:ext uri="{FF2B5EF4-FFF2-40B4-BE49-F238E27FC236}">
                <a16:creationId xmlns:a16="http://schemas.microsoft.com/office/drawing/2014/main" id="{CDB8405D-797B-401A-9058-BD608CF62503}"/>
              </a:ext>
            </a:extLst>
          </p:cNvPr>
          <p:cNvSpPr>
            <a:spLocks noGrp="1"/>
          </p:cNvSpPr>
          <p:nvPr>
            <p:ph type="sldNum" sz="quarter" idx="18"/>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latin typeface="Aptos" panose="020B0004020202020204" pitchFamily="34" charset="0"/>
              </a:rPr>
              <a:pPr>
                <a:lnSpc>
                  <a:spcPct val="90000"/>
                </a:lnSpc>
                <a:spcAft>
                  <a:spcPts val="600"/>
                </a:spcAft>
              </a:pPr>
              <a:t>3</a:t>
            </a:fld>
            <a:endParaRPr lang="en-GB" sz="1100">
              <a:latin typeface="Aptos" panose="020B0004020202020204" pitchFamily="34" charset="0"/>
            </a:endParaRPr>
          </a:p>
        </p:txBody>
      </p:sp>
      <p:sp>
        <p:nvSpPr>
          <p:cNvPr id="9" name="Rectangle 8">
            <a:extLst>
              <a:ext uri="{FF2B5EF4-FFF2-40B4-BE49-F238E27FC236}">
                <a16:creationId xmlns:a16="http://schemas.microsoft.com/office/drawing/2014/main" id="{A1AF806A-38AD-AAD2-7CF9-6105CBFFA8D4}"/>
              </a:ext>
              <a:ext uri="{C183D7F6-B498-43B3-948B-1728B52AA6E4}">
                <adec:decorative xmlns:adec="http://schemas.microsoft.com/office/drawing/2017/decorative" val="1"/>
              </a:ext>
            </a:extLst>
          </p:cNvPr>
          <p:cNvSpPr/>
          <p:nvPr/>
        </p:nvSpPr>
        <p:spPr>
          <a:xfrm>
            <a:off x="1717245" y="2070924"/>
            <a:ext cx="1589625" cy="158962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latin typeface="Aptos" panose="020B0004020202020204" pitchFamily="34" charset="0"/>
            </a:endParaRPr>
          </a:p>
        </p:txBody>
      </p:sp>
      <p:sp>
        <p:nvSpPr>
          <p:cNvPr id="11" name="Freeform: Shape 10">
            <a:extLst>
              <a:ext uri="{FF2B5EF4-FFF2-40B4-BE49-F238E27FC236}">
                <a16:creationId xmlns:a16="http://schemas.microsoft.com/office/drawing/2014/main" id="{1C701FC1-701E-56E5-5EF9-7EE3D63BF77A}"/>
              </a:ext>
            </a:extLst>
          </p:cNvPr>
          <p:cNvSpPr/>
          <p:nvPr/>
        </p:nvSpPr>
        <p:spPr>
          <a:xfrm>
            <a:off x="745808" y="4092021"/>
            <a:ext cx="3532500" cy="855000"/>
          </a:xfrm>
          <a:custGeom>
            <a:avLst/>
            <a:gdLst>
              <a:gd name="connsiteX0" fmla="*/ 0 w 3532500"/>
              <a:gd name="connsiteY0" fmla="*/ 0 h 855000"/>
              <a:gd name="connsiteX1" fmla="*/ 3532500 w 3532500"/>
              <a:gd name="connsiteY1" fmla="*/ 0 h 855000"/>
              <a:gd name="connsiteX2" fmla="*/ 3532500 w 3532500"/>
              <a:gd name="connsiteY2" fmla="*/ 855000 h 855000"/>
              <a:gd name="connsiteX3" fmla="*/ 0 w 3532500"/>
              <a:gd name="connsiteY3" fmla="*/ 855000 h 855000"/>
              <a:gd name="connsiteX4" fmla="*/ 0 w 3532500"/>
              <a:gd name="connsiteY4" fmla="*/ 0 h 8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500" h="855000">
                <a:moveTo>
                  <a:pt x="0" y="0"/>
                </a:moveTo>
                <a:lnTo>
                  <a:pt x="3532500" y="0"/>
                </a:lnTo>
                <a:lnTo>
                  <a:pt x="3532500" y="855000"/>
                </a:lnTo>
                <a:lnTo>
                  <a:pt x="0" y="8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400" kern="1200" dirty="0">
                <a:latin typeface="Aptos" panose="020B0004020202020204" pitchFamily="34" charset="0"/>
              </a:rPr>
              <a:t>“</a:t>
            </a:r>
            <a:r>
              <a:rPr lang="en-US" sz="2400" i="1" kern="1200" dirty="0">
                <a:latin typeface="Aptos" panose="020B0004020202020204" pitchFamily="34" charset="0"/>
              </a:rPr>
              <a:t>It was deemed unprofessional to be myself”</a:t>
            </a:r>
            <a:endParaRPr lang="en-US" sz="2400" kern="1200" dirty="0">
              <a:latin typeface="Aptos" panose="020B0004020202020204" pitchFamily="34" charset="0"/>
            </a:endParaRPr>
          </a:p>
        </p:txBody>
      </p:sp>
      <p:sp>
        <p:nvSpPr>
          <p:cNvPr id="12" name="Rectangle 11">
            <a:extLst>
              <a:ext uri="{FF2B5EF4-FFF2-40B4-BE49-F238E27FC236}">
                <a16:creationId xmlns:a16="http://schemas.microsoft.com/office/drawing/2014/main" id="{D2984F9D-2029-2EAD-CD0E-7002A6A4A7E9}"/>
              </a:ext>
              <a:ext uri="{C183D7F6-B498-43B3-948B-1728B52AA6E4}">
                <adec:decorative xmlns:adec="http://schemas.microsoft.com/office/drawing/2017/decorative" val="1"/>
              </a:ext>
            </a:extLst>
          </p:cNvPr>
          <p:cNvSpPr/>
          <p:nvPr/>
        </p:nvSpPr>
        <p:spPr>
          <a:xfrm>
            <a:off x="5706572" y="2070924"/>
            <a:ext cx="1589625" cy="158962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latin typeface="Aptos" panose="020B0004020202020204" pitchFamily="34" charset="0"/>
            </a:endParaRPr>
          </a:p>
        </p:txBody>
      </p:sp>
      <p:sp>
        <p:nvSpPr>
          <p:cNvPr id="13" name="Freeform: Shape 12" descr="Student quotes:&#10;“It was deemed unprofessional to be myself”&#10;“I felt concerned that I might not be allowed to graduate if I was more authentic”&#10;">
            <a:extLst>
              <a:ext uri="{FF2B5EF4-FFF2-40B4-BE49-F238E27FC236}">
                <a16:creationId xmlns:a16="http://schemas.microsoft.com/office/drawing/2014/main" id="{A13ED4B7-AEF0-5B01-F662-2A379793C3FB}"/>
              </a:ext>
            </a:extLst>
          </p:cNvPr>
          <p:cNvSpPr/>
          <p:nvPr/>
        </p:nvSpPr>
        <p:spPr>
          <a:xfrm>
            <a:off x="4735134" y="4092021"/>
            <a:ext cx="3532500" cy="855000"/>
          </a:xfrm>
          <a:custGeom>
            <a:avLst/>
            <a:gdLst>
              <a:gd name="connsiteX0" fmla="*/ 0 w 3532500"/>
              <a:gd name="connsiteY0" fmla="*/ 0 h 855000"/>
              <a:gd name="connsiteX1" fmla="*/ 3532500 w 3532500"/>
              <a:gd name="connsiteY1" fmla="*/ 0 h 855000"/>
              <a:gd name="connsiteX2" fmla="*/ 3532500 w 3532500"/>
              <a:gd name="connsiteY2" fmla="*/ 855000 h 855000"/>
              <a:gd name="connsiteX3" fmla="*/ 0 w 3532500"/>
              <a:gd name="connsiteY3" fmla="*/ 855000 h 855000"/>
              <a:gd name="connsiteX4" fmla="*/ 0 w 3532500"/>
              <a:gd name="connsiteY4" fmla="*/ 0 h 85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500" h="855000">
                <a:moveTo>
                  <a:pt x="0" y="0"/>
                </a:moveTo>
                <a:lnTo>
                  <a:pt x="3532500" y="0"/>
                </a:lnTo>
                <a:lnTo>
                  <a:pt x="3532500" y="855000"/>
                </a:lnTo>
                <a:lnTo>
                  <a:pt x="0" y="85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400" i="1" kern="1200" dirty="0">
                <a:latin typeface="Aptos" panose="020B0004020202020204" pitchFamily="34" charset="0"/>
              </a:rPr>
              <a:t>“I felt concerned that I might not be allowed to graduate if I was more authentic”</a:t>
            </a:r>
            <a:endParaRPr lang="en-US" sz="2400" kern="1200" dirty="0">
              <a:latin typeface="Aptos" panose="020B0004020202020204" pitchFamily="34" charset="0"/>
            </a:endParaRPr>
          </a:p>
        </p:txBody>
      </p:sp>
    </p:spTree>
    <p:extLst>
      <p:ext uri="{BB962C8B-B14F-4D97-AF65-F5344CB8AC3E}">
        <p14:creationId xmlns:p14="http://schemas.microsoft.com/office/powerpoint/2010/main" val="65580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A44320B-B1B7-44F2-A2F8-33EFF67DCE4C}"/>
              </a:ext>
            </a:extLst>
          </p:cNvPr>
          <p:cNvSpPr>
            <a:spLocks noGrp="1"/>
          </p:cNvSpPr>
          <p:nvPr>
            <p:ph type="title"/>
          </p:nvPr>
        </p:nvSpPr>
        <p:spPr>
          <a:xfrm>
            <a:off x="801765" y="349790"/>
            <a:ext cx="5508000" cy="936000"/>
          </a:xfrm>
        </p:spPr>
        <p:txBody>
          <a:bodyPr anchor="t">
            <a:normAutofit/>
          </a:bodyPr>
          <a:lstStyle/>
          <a:p>
            <a:r>
              <a:rPr lang="en-AU"/>
              <a:t>Identity in UDL 3.0</a:t>
            </a:r>
          </a:p>
        </p:txBody>
      </p:sp>
      <p:sp>
        <p:nvSpPr>
          <p:cNvPr id="5" name="Slide Number">
            <a:extLst>
              <a:ext uri="{FF2B5EF4-FFF2-40B4-BE49-F238E27FC236}">
                <a16:creationId xmlns:a16="http://schemas.microsoft.com/office/drawing/2014/main" id="{C568D500-6594-4590-9173-F2C8FAB1561B}"/>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4</a:t>
            </a:fld>
            <a:endParaRPr lang="en-GB" sz="1100"/>
          </a:p>
        </p:txBody>
      </p:sp>
      <p:sp>
        <p:nvSpPr>
          <p:cNvPr id="10" name="Rectangle: Rounded Corners 9">
            <a:extLst>
              <a:ext uri="{FF2B5EF4-FFF2-40B4-BE49-F238E27FC236}">
                <a16:creationId xmlns:a16="http://schemas.microsoft.com/office/drawing/2014/main" id="{21C75168-2DF0-F0E3-9845-416787547341}"/>
              </a:ext>
              <a:ext uri="{C183D7F6-B498-43B3-948B-1728B52AA6E4}">
                <adec:decorative xmlns:adec="http://schemas.microsoft.com/office/drawing/2017/decorative" val="1"/>
              </a:ext>
            </a:extLst>
          </p:cNvPr>
          <p:cNvSpPr/>
          <p:nvPr/>
        </p:nvSpPr>
        <p:spPr>
          <a:xfrm>
            <a:off x="801765" y="2079699"/>
            <a:ext cx="10834423" cy="150724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1" name="Rectangle 10">
            <a:extLst>
              <a:ext uri="{FF2B5EF4-FFF2-40B4-BE49-F238E27FC236}">
                <a16:creationId xmlns:a16="http://schemas.microsoft.com/office/drawing/2014/main" id="{FC46213B-1D71-A1DC-1BA4-BDD812C28EC5}"/>
              </a:ext>
              <a:ext uri="{C183D7F6-B498-43B3-948B-1728B52AA6E4}">
                <adec:decorative xmlns:adec="http://schemas.microsoft.com/office/drawing/2017/decorative" val="1"/>
              </a:ext>
            </a:extLst>
          </p:cNvPr>
          <p:cNvSpPr/>
          <p:nvPr/>
        </p:nvSpPr>
        <p:spPr>
          <a:xfrm>
            <a:off x="1257706" y="2418829"/>
            <a:ext cx="828984" cy="82898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3" name="Freeform: Shape 12">
            <a:extLst>
              <a:ext uri="{FF2B5EF4-FFF2-40B4-BE49-F238E27FC236}">
                <a16:creationId xmlns:a16="http://schemas.microsoft.com/office/drawing/2014/main" id="{4D5AB6B9-4BB1-A11B-7C29-ACE5AB6573D0}"/>
              </a:ext>
            </a:extLst>
          </p:cNvPr>
          <p:cNvSpPr/>
          <p:nvPr/>
        </p:nvSpPr>
        <p:spPr>
          <a:xfrm>
            <a:off x="2542632" y="2079699"/>
            <a:ext cx="9093555" cy="1507244"/>
          </a:xfrm>
          <a:custGeom>
            <a:avLst/>
            <a:gdLst>
              <a:gd name="connsiteX0" fmla="*/ 0 w 9093555"/>
              <a:gd name="connsiteY0" fmla="*/ 0 h 1507244"/>
              <a:gd name="connsiteX1" fmla="*/ 9093555 w 9093555"/>
              <a:gd name="connsiteY1" fmla="*/ 0 h 1507244"/>
              <a:gd name="connsiteX2" fmla="*/ 9093555 w 9093555"/>
              <a:gd name="connsiteY2" fmla="*/ 1507244 h 1507244"/>
              <a:gd name="connsiteX3" fmla="*/ 0 w 9093555"/>
              <a:gd name="connsiteY3" fmla="*/ 1507244 h 1507244"/>
              <a:gd name="connsiteX4" fmla="*/ 0 w 9093555"/>
              <a:gd name="connsiteY4" fmla="*/ 0 h 150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3555" h="1507244">
                <a:moveTo>
                  <a:pt x="0" y="0"/>
                </a:moveTo>
                <a:lnTo>
                  <a:pt x="9093555" y="0"/>
                </a:lnTo>
                <a:lnTo>
                  <a:pt x="9093555" y="1507244"/>
                </a:lnTo>
                <a:lnTo>
                  <a:pt x="0" y="1507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9517" tIns="159517" rIns="159517" bIns="159517" numCol="1" spcCol="1270" anchor="ctr" anchorCtr="0">
            <a:noAutofit/>
          </a:bodyPr>
          <a:lstStyle/>
          <a:p>
            <a:pPr marL="0" lvl="0" indent="0" algn="l" defTabSz="1111250">
              <a:lnSpc>
                <a:spcPct val="90000"/>
              </a:lnSpc>
              <a:spcBef>
                <a:spcPct val="0"/>
              </a:spcBef>
              <a:spcAft>
                <a:spcPct val="35000"/>
              </a:spcAft>
              <a:buNone/>
            </a:pPr>
            <a:r>
              <a:rPr lang="en-AU" sz="2500" kern="1200"/>
              <a:t>UDL 3.0 </a:t>
            </a:r>
            <a:r>
              <a:rPr lang="en-AU" sz="2500" i="1" kern="1200"/>
              <a:t>“emphasizes learners' multiple and intersecting identities as part of variability”</a:t>
            </a:r>
            <a:endParaRPr lang="en-US" sz="2500" kern="1200"/>
          </a:p>
        </p:txBody>
      </p:sp>
      <p:sp>
        <p:nvSpPr>
          <p:cNvPr id="14" name="Rectangle: Rounded Corners 13">
            <a:extLst>
              <a:ext uri="{FF2B5EF4-FFF2-40B4-BE49-F238E27FC236}">
                <a16:creationId xmlns:a16="http://schemas.microsoft.com/office/drawing/2014/main" id="{682B0826-B4FA-87E2-BE20-E185ADF52E7C}"/>
              </a:ext>
              <a:ext uri="{C183D7F6-B498-43B3-948B-1728B52AA6E4}">
                <adec:decorative xmlns:adec="http://schemas.microsoft.com/office/drawing/2017/decorative" val="1"/>
              </a:ext>
            </a:extLst>
          </p:cNvPr>
          <p:cNvSpPr/>
          <p:nvPr/>
        </p:nvSpPr>
        <p:spPr>
          <a:xfrm>
            <a:off x="801765" y="3963754"/>
            <a:ext cx="10834423" cy="1507244"/>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5" name="Rectangle 14">
            <a:extLst>
              <a:ext uri="{FF2B5EF4-FFF2-40B4-BE49-F238E27FC236}">
                <a16:creationId xmlns:a16="http://schemas.microsoft.com/office/drawing/2014/main" id="{B034ECD1-E024-F2B3-0041-4581CA373DFD}"/>
              </a:ext>
              <a:ext uri="{C183D7F6-B498-43B3-948B-1728B52AA6E4}">
                <adec:decorative xmlns:adec="http://schemas.microsoft.com/office/drawing/2017/decorative" val="1"/>
              </a:ext>
            </a:extLst>
          </p:cNvPr>
          <p:cNvSpPr/>
          <p:nvPr/>
        </p:nvSpPr>
        <p:spPr>
          <a:xfrm>
            <a:off x="1257706" y="4302884"/>
            <a:ext cx="828984" cy="82898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a:p>
        </p:txBody>
      </p:sp>
      <p:sp>
        <p:nvSpPr>
          <p:cNvPr id="16" name="Freeform: Shape 15">
            <a:extLst>
              <a:ext uri="{FF2B5EF4-FFF2-40B4-BE49-F238E27FC236}">
                <a16:creationId xmlns:a16="http://schemas.microsoft.com/office/drawing/2014/main" id="{CF5CAEED-CFCB-DF1D-70A5-451AD8F3853E}"/>
              </a:ext>
            </a:extLst>
          </p:cNvPr>
          <p:cNvSpPr/>
          <p:nvPr/>
        </p:nvSpPr>
        <p:spPr>
          <a:xfrm>
            <a:off x="2542632" y="3963754"/>
            <a:ext cx="9093555" cy="1507244"/>
          </a:xfrm>
          <a:custGeom>
            <a:avLst/>
            <a:gdLst>
              <a:gd name="connsiteX0" fmla="*/ 0 w 9093555"/>
              <a:gd name="connsiteY0" fmla="*/ 0 h 1507244"/>
              <a:gd name="connsiteX1" fmla="*/ 9093555 w 9093555"/>
              <a:gd name="connsiteY1" fmla="*/ 0 h 1507244"/>
              <a:gd name="connsiteX2" fmla="*/ 9093555 w 9093555"/>
              <a:gd name="connsiteY2" fmla="*/ 1507244 h 1507244"/>
              <a:gd name="connsiteX3" fmla="*/ 0 w 9093555"/>
              <a:gd name="connsiteY3" fmla="*/ 1507244 h 1507244"/>
              <a:gd name="connsiteX4" fmla="*/ 0 w 9093555"/>
              <a:gd name="connsiteY4" fmla="*/ 0 h 150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3555" h="1507244">
                <a:moveTo>
                  <a:pt x="0" y="0"/>
                </a:moveTo>
                <a:lnTo>
                  <a:pt x="9093555" y="0"/>
                </a:lnTo>
                <a:lnTo>
                  <a:pt x="9093555" y="1507244"/>
                </a:lnTo>
                <a:lnTo>
                  <a:pt x="0" y="1507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9517" tIns="159517" rIns="159517" bIns="159517" numCol="1" spcCol="1270" anchor="ctr" anchorCtr="0">
            <a:noAutofit/>
          </a:bodyPr>
          <a:lstStyle/>
          <a:p>
            <a:pPr marL="0" lvl="0" indent="0" algn="l" defTabSz="1111250">
              <a:lnSpc>
                <a:spcPct val="90000"/>
              </a:lnSpc>
              <a:spcBef>
                <a:spcPct val="0"/>
              </a:spcBef>
              <a:spcAft>
                <a:spcPct val="35000"/>
              </a:spcAft>
              <a:buNone/>
            </a:pPr>
            <a:r>
              <a:rPr lang="en-AU" sz="2500" i="1" kern="1200"/>
              <a:t>“Creating a learning environment that welcomes learners’ whole selves is a critical step to ensuring learners are able to access and engage with the learning process.”</a:t>
            </a:r>
            <a:endParaRPr lang="en-US" sz="2500" kern="1200"/>
          </a:p>
        </p:txBody>
      </p:sp>
    </p:spTree>
    <p:extLst>
      <p:ext uri="{BB962C8B-B14F-4D97-AF65-F5344CB8AC3E}">
        <p14:creationId xmlns:p14="http://schemas.microsoft.com/office/powerpoint/2010/main" val="416429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BBD9-BCD4-524B-6059-AB4F5C091655}"/>
              </a:ext>
            </a:extLst>
          </p:cNvPr>
          <p:cNvSpPr>
            <a:spLocks noGrp="1"/>
          </p:cNvSpPr>
          <p:nvPr>
            <p:ph type="title"/>
          </p:nvPr>
        </p:nvSpPr>
        <p:spPr>
          <a:xfrm>
            <a:off x="801764" y="349790"/>
            <a:ext cx="7230611" cy="936000"/>
          </a:xfrm>
        </p:spPr>
        <p:txBody>
          <a:bodyPr/>
          <a:lstStyle/>
          <a:p>
            <a:r>
              <a:rPr lang="en-US" dirty="0"/>
              <a:t>The Role of Identity in Learning and Belonging</a:t>
            </a:r>
            <a:endParaRPr lang="en-AU" dirty="0"/>
          </a:p>
        </p:txBody>
      </p:sp>
      <p:sp>
        <p:nvSpPr>
          <p:cNvPr id="4" name="Slide Number Placeholder 3">
            <a:extLst>
              <a:ext uri="{FF2B5EF4-FFF2-40B4-BE49-F238E27FC236}">
                <a16:creationId xmlns:a16="http://schemas.microsoft.com/office/drawing/2014/main" id="{F8B23DC7-6592-4EFB-F441-C39FDC8165FE}"/>
              </a:ext>
            </a:extLst>
          </p:cNvPr>
          <p:cNvSpPr>
            <a:spLocks noGrp="1"/>
          </p:cNvSpPr>
          <p:nvPr>
            <p:ph type="sldNum" sz="quarter" idx="15"/>
          </p:nvPr>
        </p:nvSpPr>
        <p:spPr/>
        <p:txBody>
          <a:bodyPr/>
          <a:lstStyle/>
          <a:p>
            <a:fld id="{F5AEA0E0-5CC6-4BD0-905C-A0021E419432}" type="slidenum">
              <a:rPr lang="en-GB" smtClean="0"/>
              <a:pPr/>
              <a:t>5</a:t>
            </a:fld>
            <a:endParaRPr lang="en-GB" dirty="0"/>
          </a:p>
        </p:txBody>
      </p:sp>
      <p:sp>
        <p:nvSpPr>
          <p:cNvPr id="8" name="Rectangle 7">
            <a:extLst>
              <a:ext uri="{FF2B5EF4-FFF2-40B4-BE49-F238E27FC236}">
                <a16:creationId xmlns:a16="http://schemas.microsoft.com/office/drawing/2014/main" id="{5AEFA679-25A1-D982-CE4F-59383692001D}"/>
              </a:ext>
              <a:ext uri="{C183D7F6-B498-43B3-948B-1728B52AA6E4}">
                <adec:decorative xmlns:adec="http://schemas.microsoft.com/office/drawing/2017/decorative" val="1"/>
              </a:ext>
            </a:extLst>
          </p:cNvPr>
          <p:cNvSpPr/>
          <p:nvPr/>
        </p:nvSpPr>
        <p:spPr>
          <a:xfrm>
            <a:off x="1722695" y="2003288"/>
            <a:ext cx="1445232" cy="1445232"/>
          </a:xfrm>
          <a:prstGeom prst="rect">
            <a:avLst/>
          </a:prstGeom>
          <a:blipFill>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9" name="Freeform: Shape 8" descr="Learning environments shape, constrain, or affirm identity&#10;">
            <a:extLst>
              <a:ext uri="{FF2B5EF4-FFF2-40B4-BE49-F238E27FC236}">
                <a16:creationId xmlns:a16="http://schemas.microsoft.com/office/drawing/2014/main" id="{2047D211-8FFC-4CBA-D70F-056A7528C748}"/>
              </a:ext>
            </a:extLst>
          </p:cNvPr>
          <p:cNvSpPr/>
          <p:nvPr/>
        </p:nvSpPr>
        <p:spPr>
          <a:xfrm>
            <a:off x="839497" y="3941949"/>
            <a:ext cx="3211628" cy="1349670"/>
          </a:xfrm>
          <a:custGeom>
            <a:avLst/>
            <a:gdLst>
              <a:gd name="connsiteX0" fmla="*/ 0 w 3211628"/>
              <a:gd name="connsiteY0" fmla="*/ 0 h 1349670"/>
              <a:gd name="connsiteX1" fmla="*/ 3211628 w 3211628"/>
              <a:gd name="connsiteY1" fmla="*/ 0 h 1349670"/>
              <a:gd name="connsiteX2" fmla="*/ 3211628 w 3211628"/>
              <a:gd name="connsiteY2" fmla="*/ 1349670 h 1349670"/>
              <a:gd name="connsiteX3" fmla="*/ 0 w 3211628"/>
              <a:gd name="connsiteY3" fmla="*/ 1349670 h 1349670"/>
              <a:gd name="connsiteX4" fmla="*/ 0 w 3211628"/>
              <a:gd name="connsiteY4" fmla="*/ 0 h 134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1349670">
                <a:moveTo>
                  <a:pt x="0" y="0"/>
                </a:moveTo>
                <a:lnTo>
                  <a:pt x="3211628" y="0"/>
                </a:lnTo>
                <a:lnTo>
                  <a:pt x="3211628" y="1349670"/>
                </a:lnTo>
                <a:lnTo>
                  <a:pt x="0" y="13496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Identity is not static: Learning environments shape, constrain, or affirm identity</a:t>
            </a:r>
            <a:endParaRPr lang="en-US" sz="2400" kern="1200" dirty="0"/>
          </a:p>
        </p:txBody>
      </p:sp>
      <p:sp>
        <p:nvSpPr>
          <p:cNvPr id="10" name="Rectangle 9">
            <a:extLst>
              <a:ext uri="{FF2B5EF4-FFF2-40B4-BE49-F238E27FC236}">
                <a16:creationId xmlns:a16="http://schemas.microsoft.com/office/drawing/2014/main" id="{EC088692-1868-D5E9-04C8-916F530173E3}"/>
              </a:ext>
              <a:ext uri="{C183D7F6-B498-43B3-948B-1728B52AA6E4}">
                <adec:decorative xmlns:adec="http://schemas.microsoft.com/office/drawing/2017/decorative" val="1"/>
              </a:ext>
            </a:extLst>
          </p:cNvPr>
          <p:cNvSpPr/>
          <p:nvPr/>
        </p:nvSpPr>
        <p:spPr>
          <a:xfrm>
            <a:off x="5496359" y="2003288"/>
            <a:ext cx="1445232" cy="144523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11" name="Freeform: Shape 10">
            <a:extLst>
              <a:ext uri="{FF2B5EF4-FFF2-40B4-BE49-F238E27FC236}">
                <a16:creationId xmlns:a16="http://schemas.microsoft.com/office/drawing/2014/main" id="{6B20DB26-F6F4-6DCE-3FF4-7FD1EA48B1B3}"/>
              </a:ext>
            </a:extLst>
          </p:cNvPr>
          <p:cNvSpPr/>
          <p:nvPr/>
        </p:nvSpPr>
        <p:spPr>
          <a:xfrm>
            <a:off x="4613161" y="3941949"/>
            <a:ext cx="3211628" cy="1349670"/>
          </a:xfrm>
          <a:custGeom>
            <a:avLst/>
            <a:gdLst>
              <a:gd name="connsiteX0" fmla="*/ 0 w 3211628"/>
              <a:gd name="connsiteY0" fmla="*/ 0 h 1349670"/>
              <a:gd name="connsiteX1" fmla="*/ 3211628 w 3211628"/>
              <a:gd name="connsiteY1" fmla="*/ 0 h 1349670"/>
              <a:gd name="connsiteX2" fmla="*/ 3211628 w 3211628"/>
              <a:gd name="connsiteY2" fmla="*/ 1349670 h 1349670"/>
              <a:gd name="connsiteX3" fmla="*/ 0 w 3211628"/>
              <a:gd name="connsiteY3" fmla="*/ 1349670 h 1349670"/>
              <a:gd name="connsiteX4" fmla="*/ 0 w 3211628"/>
              <a:gd name="connsiteY4" fmla="*/ 0 h 134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1349670">
                <a:moveTo>
                  <a:pt x="0" y="0"/>
                </a:moveTo>
                <a:lnTo>
                  <a:pt x="3211628" y="0"/>
                </a:lnTo>
                <a:lnTo>
                  <a:pt x="3211628" y="1349670"/>
                </a:lnTo>
                <a:lnTo>
                  <a:pt x="0" y="13496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Identity is integral to learner engagement, motivation, and persistence</a:t>
            </a:r>
            <a:endParaRPr lang="en-US" sz="2400" kern="1200" dirty="0"/>
          </a:p>
        </p:txBody>
      </p:sp>
      <p:sp>
        <p:nvSpPr>
          <p:cNvPr id="12" name="Rectangle 11">
            <a:extLst>
              <a:ext uri="{FF2B5EF4-FFF2-40B4-BE49-F238E27FC236}">
                <a16:creationId xmlns:a16="http://schemas.microsoft.com/office/drawing/2014/main" id="{A236279B-3FF1-A5ED-A27D-4AFE3CFC4327}"/>
              </a:ext>
              <a:ext uri="{C183D7F6-B498-43B3-948B-1728B52AA6E4}">
                <adec:decorative xmlns:adec="http://schemas.microsoft.com/office/drawing/2017/decorative" val="1"/>
              </a:ext>
            </a:extLst>
          </p:cNvPr>
          <p:cNvSpPr/>
          <p:nvPr/>
        </p:nvSpPr>
        <p:spPr>
          <a:xfrm>
            <a:off x="9270022" y="2003288"/>
            <a:ext cx="1445232" cy="144523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AU"/>
          </a:p>
        </p:txBody>
      </p:sp>
      <p:sp>
        <p:nvSpPr>
          <p:cNvPr id="13" name="Freeform: Shape 12">
            <a:extLst>
              <a:ext uri="{FF2B5EF4-FFF2-40B4-BE49-F238E27FC236}">
                <a16:creationId xmlns:a16="http://schemas.microsoft.com/office/drawing/2014/main" id="{BC100308-C5F6-573D-0FF5-806D01BC18EE}"/>
              </a:ext>
              <a:ext uri="{C183D7F6-B498-43B3-948B-1728B52AA6E4}">
                <adec:decorative xmlns:adec="http://schemas.microsoft.com/office/drawing/2017/decorative" val="0"/>
              </a:ext>
            </a:extLst>
          </p:cNvPr>
          <p:cNvSpPr/>
          <p:nvPr/>
        </p:nvSpPr>
        <p:spPr>
          <a:xfrm>
            <a:off x="8386824" y="3941949"/>
            <a:ext cx="3211628" cy="1349670"/>
          </a:xfrm>
          <a:custGeom>
            <a:avLst/>
            <a:gdLst>
              <a:gd name="connsiteX0" fmla="*/ 0 w 3211628"/>
              <a:gd name="connsiteY0" fmla="*/ 0 h 1349670"/>
              <a:gd name="connsiteX1" fmla="*/ 3211628 w 3211628"/>
              <a:gd name="connsiteY1" fmla="*/ 0 h 1349670"/>
              <a:gd name="connsiteX2" fmla="*/ 3211628 w 3211628"/>
              <a:gd name="connsiteY2" fmla="*/ 1349670 h 1349670"/>
              <a:gd name="connsiteX3" fmla="*/ 0 w 3211628"/>
              <a:gd name="connsiteY3" fmla="*/ 1349670 h 1349670"/>
              <a:gd name="connsiteX4" fmla="*/ 0 w 3211628"/>
              <a:gd name="connsiteY4" fmla="*/ 0 h 1349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1349670">
                <a:moveTo>
                  <a:pt x="0" y="0"/>
                </a:moveTo>
                <a:lnTo>
                  <a:pt x="3211628" y="0"/>
                </a:lnTo>
                <a:lnTo>
                  <a:pt x="3211628" y="1349670"/>
                </a:lnTo>
                <a:lnTo>
                  <a:pt x="0" y="13496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AU" sz="2400" kern="1200" dirty="0"/>
              <a:t>Attending to identity facilitates learning, but is also part of learning</a:t>
            </a:r>
            <a:endParaRPr lang="en-US" sz="2400" kern="1200" dirty="0"/>
          </a:p>
        </p:txBody>
      </p:sp>
    </p:spTree>
    <p:extLst>
      <p:ext uri="{BB962C8B-B14F-4D97-AF65-F5344CB8AC3E}">
        <p14:creationId xmlns:p14="http://schemas.microsoft.com/office/powerpoint/2010/main" val="111299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AF0-0E23-ADAC-ACBC-07CF0652A134}"/>
              </a:ext>
            </a:extLst>
          </p:cNvPr>
          <p:cNvSpPr>
            <a:spLocks noGrp="1"/>
          </p:cNvSpPr>
          <p:nvPr>
            <p:ph type="title"/>
          </p:nvPr>
        </p:nvSpPr>
        <p:spPr>
          <a:xfrm>
            <a:off x="801765" y="385350"/>
            <a:ext cx="9900000" cy="468000"/>
          </a:xfrm>
        </p:spPr>
        <p:txBody>
          <a:bodyPr anchor="t">
            <a:normAutofit/>
          </a:bodyPr>
          <a:lstStyle/>
          <a:p>
            <a:r>
              <a:rPr lang="en-US" dirty="0">
                <a:latin typeface="Aptos" panose="020B0004020202020204" pitchFamily="34" charset="0"/>
              </a:rPr>
              <a:t>Shaping Learner Identities through curriculum and assessment</a:t>
            </a:r>
            <a:endParaRPr lang="en-AU" dirty="0">
              <a:latin typeface="Aptos" panose="020B0004020202020204" pitchFamily="34" charset="0"/>
            </a:endParaRPr>
          </a:p>
        </p:txBody>
      </p:sp>
      <p:sp>
        <p:nvSpPr>
          <p:cNvPr id="4" name="Slide Number Placeholder 3">
            <a:extLst>
              <a:ext uri="{FF2B5EF4-FFF2-40B4-BE49-F238E27FC236}">
                <a16:creationId xmlns:a16="http://schemas.microsoft.com/office/drawing/2014/main" id="{469ED8AF-2DCB-C1E5-C81F-3EBA4DB6574B}"/>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latin typeface="Aptos" panose="020B0004020202020204" pitchFamily="34" charset="0"/>
              </a:rPr>
              <a:pPr>
                <a:lnSpc>
                  <a:spcPct val="90000"/>
                </a:lnSpc>
                <a:spcAft>
                  <a:spcPts val="600"/>
                </a:spcAft>
              </a:pPr>
              <a:t>6</a:t>
            </a:fld>
            <a:endParaRPr lang="en-GB" sz="1100">
              <a:latin typeface="Aptos" panose="020B0004020202020204" pitchFamily="34" charset="0"/>
            </a:endParaRPr>
          </a:p>
        </p:txBody>
      </p:sp>
      <p:sp>
        <p:nvSpPr>
          <p:cNvPr id="8" name="Oval 7">
            <a:extLst>
              <a:ext uri="{FF2B5EF4-FFF2-40B4-BE49-F238E27FC236}">
                <a16:creationId xmlns:a16="http://schemas.microsoft.com/office/drawing/2014/main" id="{C82A00C1-18E7-2EA6-7F58-1F0F23D00F96}"/>
              </a:ext>
              <a:ext uri="{C183D7F6-B498-43B3-948B-1728B52AA6E4}">
                <adec:decorative xmlns:adec="http://schemas.microsoft.com/office/drawing/2017/decorative" val="1"/>
              </a:ext>
            </a:extLst>
          </p:cNvPr>
          <p:cNvSpPr/>
          <p:nvPr/>
        </p:nvSpPr>
        <p:spPr>
          <a:xfrm>
            <a:off x="748375" y="1889076"/>
            <a:ext cx="1282050" cy="128205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latin typeface="Aptos" panose="020B0004020202020204" pitchFamily="34" charset="0"/>
            </a:endParaRPr>
          </a:p>
        </p:txBody>
      </p:sp>
      <p:sp>
        <p:nvSpPr>
          <p:cNvPr id="9" name="Rectangle 8" descr="Head with Gears">
            <a:extLst>
              <a:ext uri="{FF2B5EF4-FFF2-40B4-BE49-F238E27FC236}">
                <a16:creationId xmlns:a16="http://schemas.microsoft.com/office/drawing/2014/main" id="{DE35DC8D-E9DB-04AE-2A52-CED366CEE094}"/>
              </a:ext>
            </a:extLst>
          </p:cNvPr>
          <p:cNvSpPr/>
          <p:nvPr/>
        </p:nvSpPr>
        <p:spPr>
          <a:xfrm>
            <a:off x="1017606" y="2158306"/>
            <a:ext cx="743589" cy="74358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latin typeface="Aptos" panose="020B0004020202020204" pitchFamily="34" charset="0"/>
            </a:endParaRPr>
          </a:p>
        </p:txBody>
      </p:sp>
      <p:sp>
        <p:nvSpPr>
          <p:cNvPr id="10" name="Freeform: Shape 9" descr="Identity development is often a core part of curriculum and assessment">
            <a:extLst>
              <a:ext uri="{FF2B5EF4-FFF2-40B4-BE49-F238E27FC236}">
                <a16:creationId xmlns:a16="http://schemas.microsoft.com/office/drawing/2014/main" id="{ED0E6EE8-3406-86C9-7D78-039D10912CD9}"/>
              </a:ext>
            </a:extLst>
          </p:cNvPr>
          <p:cNvSpPr/>
          <p:nvPr/>
        </p:nvSpPr>
        <p:spPr>
          <a:xfrm>
            <a:off x="2305150" y="1889076"/>
            <a:ext cx="3021974" cy="1282050"/>
          </a:xfrm>
          <a:custGeom>
            <a:avLst/>
            <a:gdLst>
              <a:gd name="connsiteX0" fmla="*/ 0 w 3021974"/>
              <a:gd name="connsiteY0" fmla="*/ 0 h 1282050"/>
              <a:gd name="connsiteX1" fmla="*/ 3021974 w 3021974"/>
              <a:gd name="connsiteY1" fmla="*/ 0 h 1282050"/>
              <a:gd name="connsiteX2" fmla="*/ 3021974 w 3021974"/>
              <a:gd name="connsiteY2" fmla="*/ 1282050 h 1282050"/>
              <a:gd name="connsiteX3" fmla="*/ 0 w 3021974"/>
              <a:gd name="connsiteY3" fmla="*/ 1282050 h 1282050"/>
              <a:gd name="connsiteX4" fmla="*/ 0 w 3021974"/>
              <a:gd name="connsiteY4" fmla="*/ 0 h 128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974" h="1282050">
                <a:moveTo>
                  <a:pt x="0" y="0"/>
                </a:moveTo>
                <a:lnTo>
                  <a:pt x="3021974" y="0"/>
                </a:lnTo>
                <a:lnTo>
                  <a:pt x="3021974" y="1282050"/>
                </a:lnTo>
                <a:lnTo>
                  <a:pt x="0" y="1282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AU" sz="2400" kern="1200" dirty="0">
                <a:latin typeface="Aptos" panose="020B0004020202020204" pitchFamily="34" charset="0"/>
              </a:rPr>
              <a:t>Identity development is often a core part of curriculum and assessment</a:t>
            </a:r>
            <a:endParaRPr lang="en-US" sz="2400" kern="1200" dirty="0">
              <a:latin typeface="Aptos" panose="020B0004020202020204" pitchFamily="34" charset="0"/>
            </a:endParaRPr>
          </a:p>
        </p:txBody>
      </p:sp>
      <p:sp>
        <p:nvSpPr>
          <p:cNvPr id="11" name="Oval 10">
            <a:extLst>
              <a:ext uri="{FF2B5EF4-FFF2-40B4-BE49-F238E27FC236}">
                <a16:creationId xmlns:a16="http://schemas.microsoft.com/office/drawing/2014/main" id="{92A990C0-FC1B-78FB-B2D9-8B036B988189}"/>
              </a:ext>
              <a:ext uri="{C183D7F6-B498-43B3-948B-1728B52AA6E4}">
                <adec:decorative xmlns:adec="http://schemas.microsoft.com/office/drawing/2017/decorative" val="1"/>
              </a:ext>
            </a:extLst>
          </p:cNvPr>
          <p:cNvSpPr/>
          <p:nvPr/>
        </p:nvSpPr>
        <p:spPr>
          <a:xfrm>
            <a:off x="6570864" y="1889076"/>
            <a:ext cx="1282050" cy="128205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latin typeface="Aptos" panose="020B0004020202020204" pitchFamily="34" charset="0"/>
            </a:endParaRPr>
          </a:p>
        </p:txBody>
      </p:sp>
      <p:sp>
        <p:nvSpPr>
          <p:cNvPr id="12" name="Rectangle 11" descr="User Network">
            <a:extLst>
              <a:ext uri="{FF2B5EF4-FFF2-40B4-BE49-F238E27FC236}">
                <a16:creationId xmlns:a16="http://schemas.microsoft.com/office/drawing/2014/main" id="{A3E5C87F-7E6E-9889-2682-993DFF83D11F}"/>
              </a:ext>
            </a:extLst>
          </p:cNvPr>
          <p:cNvSpPr/>
          <p:nvPr/>
        </p:nvSpPr>
        <p:spPr>
          <a:xfrm>
            <a:off x="6840094" y="2158306"/>
            <a:ext cx="743589" cy="74358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latin typeface="Aptos" panose="020B0004020202020204" pitchFamily="34" charset="0"/>
            </a:endParaRPr>
          </a:p>
        </p:txBody>
      </p:sp>
      <p:sp>
        <p:nvSpPr>
          <p:cNvPr id="13" name="Freeform: Shape 12" descr="We require learners to shape new identities as they learn: professional identity formation">
            <a:extLst>
              <a:ext uri="{FF2B5EF4-FFF2-40B4-BE49-F238E27FC236}">
                <a16:creationId xmlns:a16="http://schemas.microsoft.com/office/drawing/2014/main" id="{3854DA6F-B7A4-1282-1DD2-2C1AFFBCBB77}"/>
              </a:ext>
            </a:extLst>
          </p:cNvPr>
          <p:cNvSpPr/>
          <p:nvPr/>
        </p:nvSpPr>
        <p:spPr>
          <a:xfrm>
            <a:off x="8127639" y="1889076"/>
            <a:ext cx="3021974" cy="1282050"/>
          </a:xfrm>
          <a:custGeom>
            <a:avLst/>
            <a:gdLst>
              <a:gd name="connsiteX0" fmla="*/ 0 w 3021974"/>
              <a:gd name="connsiteY0" fmla="*/ 0 h 1282050"/>
              <a:gd name="connsiteX1" fmla="*/ 3021974 w 3021974"/>
              <a:gd name="connsiteY1" fmla="*/ 0 h 1282050"/>
              <a:gd name="connsiteX2" fmla="*/ 3021974 w 3021974"/>
              <a:gd name="connsiteY2" fmla="*/ 1282050 h 1282050"/>
              <a:gd name="connsiteX3" fmla="*/ 0 w 3021974"/>
              <a:gd name="connsiteY3" fmla="*/ 1282050 h 1282050"/>
              <a:gd name="connsiteX4" fmla="*/ 0 w 3021974"/>
              <a:gd name="connsiteY4" fmla="*/ 0 h 128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974" h="1282050">
                <a:moveTo>
                  <a:pt x="0" y="0"/>
                </a:moveTo>
                <a:lnTo>
                  <a:pt x="3021974" y="0"/>
                </a:lnTo>
                <a:lnTo>
                  <a:pt x="3021974" y="1282050"/>
                </a:lnTo>
                <a:lnTo>
                  <a:pt x="0" y="1282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AU" sz="2400" kern="1200" dirty="0">
                <a:latin typeface="Aptos" panose="020B0004020202020204" pitchFamily="34" charset="0"/>
              </a:rPr>
              <a:t>We require learners to shape new identities as they learn: professional identity formation</a:t>
            </a:r>
            <a:endParaRPr lang="en-US" sz="2400" kern="1200" dirty="0">
              <a:latin typeface="Aptos" panose="020B0004020202020204" pitchFamily="34" charset="0"/>
            </a:endParaRPr>
          </a:p>
        </p:txBody>
      </p:sp>
      <p:sp>
        <p:nvSpPr>
          <p:cNvPr id="14" name="Oval 13">
            <a:extLst>
              <a:ext uri="{FF2B5EF4-FFF2-40B4-BE49-F238E27FC236}">
                <a16:creationId xmlns:a16="http://schemas.microsoft.com/office/drawing/2014/main" id="{6AD7024E-3541-D5D4-7977-748055661413}"/>
              </a:ext>
              <a:ext uri="{C183D7F6-B498-43B3-948B-1728B52AA6E4}">
                <adec:decorative xmlns:adec="http://schemas.microsoft.com/office/drawing/2017/decorative" val="1"/>
              </a:ext>
            </a:extLst>
          </p:cNvPr>
          <p:cNvSpPr/>
          <p:nvPr/>
        </p:nvSpPr>
        <p:spPr>
          <a:xfrm>
            <a:off x="748375" y="3972322"/>
            <a:ext cx="1282050" cy="128205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latin typeface="Aptos" panose="020B0004020202020204" pitchFamily="34" charset="0"/>
            </a:endParaRPr>
          </a:p>
        </p:txBody>
      </p:sp>
      <p:sp>
        <p:nvSpPr>
          <p:cNvPr id="15" name="Rectangle 14" descr="Classroom">
            <a:extLst>
              <a:ext uri="{FF2B5EF4-FFF2-40B4-BE49-F238E27FC236}">
                <a16:creationId xmlns:a16="http://schemas.microsoft.com/office/drawing/2014/main" id="{638782D2-8954-12DF-FD80-0C344124900A}"/>
              </a:ext>
            </a:extLst>
          </p:cNvPr>
          <p:cNvSpPr/>
          <p:nvPr/>
        </p:nvSpPr>
        <p:spPr>
          <a:xfrm>
            <a:off x="1017606" y="4241553"/>
            <a:ext cx="743589" cy="74358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latin typeface="Aptos" panose="020B0004020202020204" pitchFamily="34" charset="0"/>
            </a:endParaRPr>
          </a:p>
        </p:txBody>
      </p:sp>
      <p:sp>
        <p:nvSpPr>
          <p:cNvPr id="16" name="Freeform: Shape 15">
            <a:extLst>
              <a:ext uri="{FF2B5EF4-FFF2-40B4-BE49-F238E27FC236}">
                <a16:creationId xmlns:a16="http://schemas.microsoft.com/office/drawing/2014/main" id="{AD647065-B688-A577-7D04-BFC861088E27}"/>
              </a:ext>
            </a:extLst>
          </p:cNvPr>
          <p:cNvSpPr/>
          <p:nvPr/>
        </p:nvSpPr>
        <p:spPr>
          <a:xfrm>
            <a:off x="2305150" y="3972322"/>
            <a:ext cx="3021974" cy="1282050"/>
          </a:xfrm>
          <a:custGeom>
            <a:avLst/>
            <a:gdLst>
              <a:gd name="connsiteX0" fmla="*/ 0 w 3021974"/>
              <a:gd name="connsiteY0" fmla="*/ 0 h 1282050"/>
              <a:gd name="connsiteX1" fmla="*/ 3021974 w 3021974"/>
              <a:gd name="connsiteY1" fmla="*/ 0 h 1282050"/>
              <a:gd name="connsiteX2" fmla="*/ 3021974 w 3021974"/>
              <a:gd name="connsiteY2" fmla="*/ 1282050 h 1282050"/>
              <a:gd name="connsiteX3" fmla="*/ 0 w 3021974"/>
              <a:gd name="connsiteY3" fmla="*/ 1282050 h 1282050"/>
              <a:gd name="connsiteX4" fmla="*/ 0 w 3021974"/>
              <a:gd name="connsiteY4" fmla="*/ 0 h 128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974" h="1282050">
                <a:moveTo>
                  <a:pt x="0" y="0"/>
                </a:moveTo>
                <a:lnTo>
                  <a:pt x="3021974" y="0"/>
                </a:lnTo>
                <a:lnTo>
                  <a:pt x="3021974" y="1282050"/>
                </a:lnTo>
                <a:lnTo>
                  <a:pt x="0" y="1282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AU" sz="2400" kern="1200" dirty="0">
                <a:latin typeface="Aptos" panose="020B0004020202020204" pitchFamily="34" charset="0"/>
              </a:rPr>
              <a:t>We require learners to enact these identities: professional behaviour and assessment of professionalism</a:t>
            </a:r>
            <a:endParaRPr lang="en-US" sz="2400" kern="1200" dirty="0">
              <a:latin typeface="Aptos" panose="020B0004020202020204" pitchFamily="34" charset="0"/>
            </a:endParaRPr>
          </a:p>
        </p:txBody>
      </p:sp>
      <p:sp>
        <p:nvSpPr>
          <p:cNvPr id="17" name="Oval 16">
            <a:extLst>
              <a:ext uri="{FF2B5EF4-FFF2-40B4-BE49-F238E27FC236}">
                <a16:creationId xmlns:a16="http://schemas.microsoft.com/office/drawing/2014/main" id="{ABA46591-2CDF-F2D2-2175-836C25CDF472}"/>
              </a:ext>
              <a:ext uri="{C183D7F6-B498-43B3-948B-1728B52AA6E4}">
                <adec:decorative xmlns:adec="http://schemas.microsoft.com/office/drawing/2017/decorative" val="1"/>
              </a:ext>
            </a:extLst>
          </p:cNvPr>
          <p:cNvSpPr/>
          <p:nvPr/>
        </p:nvSpPr>
        <p:spPr>
          <a:xfrm>
            <a:off x="6570864" y="3972322"/>
            <a:ext cx="1282050" cy="128205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latin typeface="Aptos" panose="020B0004020202020204" pitchFamily="34" charset="0"/>
            </a:endParaRPr>
          </a:p>
        </p:txBody>
      </p:sp>
      <p:sp>
        <p:nvSpPr>
          <p:cNvPr id="18" name="Rectangle 17" descr="Graduation Cap">
            <a:extLst>
              <a:ext uri="{FF2B5EF4-FFF2-40B4-BE49-F238E27FC236}">
                <a16:creationId xmlns:a16="http://schemas.microsoft.com/office/drawing/2014/main" id="{1AED19BC-2CA7-1F97-6B0C-17C59C2F9BCE}"/>
              </a:ext>
            </a:extLst>
          </p:cNvPr>
          <p:cNvSpPr/>
          <p:nvPr/>
        </p:nvSpPr>
        <p:spPr>
          <a:xfrm>
            <a:off x="6840094" y="4241553"/>
            <a:ext cx="743589" cy="74358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latin typeface="Aptos" panose="020B0004020202020204" pitchFamily="34" charset="0"/>
            </a:endParaRPr>
          </a:p>
        </p:txBody>
      </p:sp>
      <p:sp>
        <p:nvSpPr>
          <p:cNvPr id="19" name="Freeform: Shape 18" descr="Identity development is often a core part of curriculum and assessment&#10;We require learners to shape new identities as they learn: professional identity formation&#10;We require learners to enact these identities: professional behaviour and assessment of professionalism&#10;We require learners to enact these identities: professional behaviour and assessment of professionalism&#10;">
            <a:extLst>
              <a:ext uri="{FF2B5EF4-FFF2-40B4-BE49-F238E27FC236}">
                <a16:creationId xmlns:a16="http://schemas.microsoft.com/office/drawing/2014/main" id="{14D03EDE-E316-935B-A266-2E01AC671114}"/>
              </a:ext>
            </a:extLst>
          </p:cNvPr>
          <p:cNvSpPr/>
          <p:nvPr/>
        </p:nvSpPr>
        <p:spPr>
          <a:xfrm>
            <a:off x="8127639" y="3972322"/>
            <a:ext cx="3021974" cy="1282050"/>
          </a:xfrm>
          <a:custGeom>
            <a:avLst/>
            <a:gdLst>
              <a:gd name="connsiteX0" fmla="*/ 0 w 3021974"/>
              <a:gd name="connsiteY0" fmla="*/ 0 h 1282050"/>
              <a:gd name="connsiteX1" fmla="*/ 3021974 w 3021974"/>
              <a:gd name="connsiteY1" fmla="*/ 0 h 1282050"/>
              <a:gd name="connsiteX2" fmla="*/ 3021974 w 3021974"/>
              <a:gd name="connsiteY2" fmla="*/ 1282050 h 1282050"/>
              <a:gd name="connsiteX3" fmla="*/ 0 w 3021974"/>
              <a:gd name="connsiteY3" fmla="*/ 1282050 h 1282050"/>
              <a:gd name="connsiteX4" fmla="*/ 0 w 3021974"/>
              <a:gd name="connsiteY4" fmla="*/ 0 h 128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974" h="1282050">
                <a:moveTo>
                  <a:pt x="0" y="0"/>
                </a:moveTo>
                <a:lnTo>
                  <a:pt x="3021974" y="0"/>
                </a:lnTo>
                <a:lnTo>
                  <a:pt x="3021974" y="1282050"/>
                </a:lnTo>
                <a:lnTo>
                  <a:pt x="0" y="1282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buSzPts val="1000"/>
              <a:tabLst>
                <a:tab pos="457200" algn="l"/>
              </a:tabLst>
            </a:pPr>
            <a:r>
              <a:rPr lang="en-AU" sz="2400" dirty="0">
                <a:effectLst/>
                <a:latin typeface="Aptos" panose="020B0004020202020204" pitchFamily="34" charset="0"/>
                <a:ea typeface="Times" panose="02020603050405020304" pitchFamily="18" charset="0"/>
                <a:cs typeface="Arial" panose="020B0604020202020204" pitchFamily="34" charset="0"/>
              </a:rPr>
              <a:t>Educational cultures reinforce these identities (particularly in health professions)</a:t>
            </a:r>
            <a:endParaRPr lang="en-AU" sz="2400" dirty="0">
              <a:effectLst/>
              <a:latin typeface="Aptos" panose="020B0004020202020204" pitchFamily="34" charset="0"/>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6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969C-7131-D60E-9A21-FE1E3F36B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56FB4-66FA-3013-198F-D40BC0911DF6}"/>
              </a:ext>
            </a:extLst>
          </p:cNvPr>
          <p:cNvSpPr>
            <a:spLocks noGrp="1"/>
          </p:cNvSpPr>
          <p:nvPr>
            <p:ph type="title"/>
          </p:nvPr>
        </p:nvSpPr>
        <p:spPr>
          <a:xfrm>
            <a:off x="801764" y="349790"/>
            <a:ext cx="7230611" cy="936000"/>
          </a:xfrm>
        </p:spPr>
        <p:txBody>
          <a:bodyPr/>
          <a:lstStyle/>
          <a:p>
            <a:r>
              <a:rPr lang="en-US" dirty="0" err="1"/>
              <a:t>Marginalised</a:t>
            </a:r>
            <a:r>
              <a:rPr lang="en-US" dirty="0"/>
              <a:t> identities</a:t>
            </a:r>
            <a:endParaRPr lang="en-AU" dirty="0"/>
          </a:p>
        </p:txBody>
      </p:sp>
      <p:sp>
        <p:nvSpPr>
          <p:cNvPr id="4" name="Slide Number Placeholder 3">
            <a:extLst>
              <a:ext uri="{FF2B5EF4-FFF2-40B4-BE49-F238E27FC236}">
                <a16:creationId xmlns:a16="http://schemas.microsoft.com/office/drawing/2014/main" id="{1AB1F4D2-EBEE-8DFA-9D81-76AA6A36C70F}"/>
              </a:ext>
            </a:extLst>
          </p:cNvPr>
          <p:cNvSpPr>
            <a:spLocks noGrp="1"/>
          </p:cNvSpPr>
          <p:nvPr>
            <p:ph type="sldNum" sz="quarter" idx="15"/>
          </p:nvPr>
        </p:nvSpPr>
        <p:spPr/>
        <p:txBody>
          <a:bodyPr/>
          <a:lstStyle/>
          <a:p>
            <a:fld id="{F5AEA0E0-5CC6-4BD0-905C-A0021E419432}" type="slidenum">
              <a:rPr lang="en-GB" smtClean="0"/>
              <a:pPr/>
              <a:t>7</a:t>
            </a:fld>
            <a:endParaRPr lang="en-GB" dirty="0"/>
          </a:p>
        </p:txBody>
      </p:sp>
      <p:sp>
        <p:nvSpPr>
          <p:cNvPr id="7" name="Rectangle 6">
            <a:extLst>
              <a:ext uri="{FF2B5EF4-FFF2-40B4-BE49-F238E27FC236}">
                <a16:creationId xmlns:a16="http://schemas.microsoft.com/office/drawing/2014/main" id="{7B2142A3-D426-714E-4733-EB01FF8BB976}"/>
              </a:ext>
              <a:ext uri="{C183D7F6-B498-43B3-948B-1728B52AA6E4}">
                <adec:decorative xmlns:adec="http://schemas.microsoft.com/office/drawing/2017/decorative" val="1"/>
              </a:ext>
            </a:extLst>
          </p:cNvPr>
          <p:cNvSpPr/>
          <p:nvPr/>
        </p:nvSpPr>
        <p:spPr>
          <a:xfrm>
            <a:off x="1757583" y="2418540"/>
            <a:ext cx="1160307" cy="986764"/>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8" name="Freeform: Shape 7">
            <a:extLst>
              <a:ext uri="{FF2B5EF4-FFF2-40B4-BE49-F238E27FC236}">
                <a16:creationId xmlns:a16="http://schemas.microsoft.com/office/drawing/2014/main" id="{F70367DA-C0C9-2FE5-0D95-98E6466757F4}"/>
              </a:ext>
            </a:extLst>
          </p:cNvPr>
          <p:cNvSpPr/>
          <p:nvPr/>
        </p:nvSpPr>
        <p:spPr>
          <a:xfrm>
            <a:off x="731923" y="3931368"/>
            <a:ext cx="3211628" cy="945000"/>
          </a:xfrm>
          <a:custGeom>
            <a:avLst/>
            <a:gdLst>
              <a:gd name="connsiteX0" fmla="*/ 0 w 3211628"/>
              <a:gd name="connsiteY0" fmla="*/ 0 h 945000"/>
              <a:gd name="connsiteX1" fmla="*/ 3211628 w 3211628"/>
              <a:gd name="connsiteY1" fmla="*/ 0 h 945000"/>
              <a:gd name="connsiteX2" fmla="*/ 3211628 w 3211628"/>
              <a:gd name="connsiteY2" fmla="*/ 945000 h 945000"/>
              <a:gd name="connsiteX3" fmla="*/ 0 w 3211628"/>
              <a:gd name="connsiteY3" fmla="*/ 945000 h 945000"/>
              <a:gd name="connsiteX4" fmla="*/ 0 w 3211628"/>
              <a:gd name="connsiteY4" fmla="*/ 0 h 94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945000">
                <a:moveTo>
                  <a:pt x="0" y="0"/>
                </a:moveTo>
                <a:lnTo>
                  <a:pt x="3211628" y="0"/>
                </a:lnTo>
                <a:lnTo>
                  <a:pt x="3211628" y="945000"/>
                </a:lnTo>
                <a:lnTo>
                  <a:pt x="0" y="94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800" kern="1200" dirty="0"/>
              <a:t>Students are never just ‘learners’</a:t>
            </a:r>
            <a:endParaRPr lang="en-US" sz="2800" kern="1200" dirty="0"/>
          </a:p>
        </p:txBody>
      </p:sp>
      <p:sp>
        <p:nvSpPr>
          <p:cNvPr id="9" name="Rectangle 8">
            <a:extLst>
              <a:ext uri="{FF2B5EF4-FFF2-40B4-BE49-F238E27FC236}">
                <a16:creationId xmlns:a16="http://schemas.microsoft.com/office/drawing/2014/main" id="{9925BE4D-9F7A-5EE6-476C-334EC1461237}"/>
              </a:ext>
              <a:ext uri="{C183D7F6-B498-43B3-948B-1728B52AA6E4}">
                <adec:decorative xmlns:adec="http://schemas.microsoft.com/office/drawing/2017/decorative" val="1"/>
              </a:ext>
            </a:extLst>
          </p:cNvPr>
          <p:cNvSpPr/>
          <p:nvPr/>
        </p:nvSpPr>
        <p:spPr>
          <a:xfrm>
            <a:off x="5531247" y="2418540"/>
            <a:ext cx="1160307" cy="986764"/>
          </a:xfrm>
          <a:prstGeom prst="rect">
            <a:avLst/>
          </a:prstGeom>
          <a:blipFill>
            <a:blip r:embed="rId5">
              <a:extLs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0" name="Freeform: Shape 9">
            <a:extLst>
              <a:ext uri="{FF2B5EF4-FFF2-40B4-BE49-F238E27FC236}">
                <a16:creationId xmlns:a16="http://schemas.microsoft.com/office/drawing/2014/main" id="{BEA78DC1-7DC1-1CBA-83F1-E2742CB228DB}"/>
              </a:ext>
            </a:extLst>
          </p:cNvPr>
          <p:cNvSpPr/>
          <p:nvPr/>
        </p:nvSpPr>
        <p:spPr>
          <a:xfrm>
            <a:off x="4505587" y="3931368"/>
            <a:ext cx="3211628" cy="945000"/>
          </a:xfrm>
          <a:custGeom>
            <a:avLst/>
            <a:gdLst>
              <a:gd name="connsiteX0" fmla="*/ 0 w 3211628"/>
              <a:gd name="connsiteY0" fmla="*/ 0 h 945000"/>
              <a:gd name="connsiteX1" fmla="*/ 3211628 w 3211628"/>
              <a:gd name="connsiteY1" fmla="*/ 0 h 945000"/>
              <a:gd name="connsiteX2" fmla="*/ 3211628 w 3211628"/>
              <a:gd name="connsiteY2" fmla="*/ 945000 h 945000"/>
              <a:gd name="connsiteX3" fmla="*/ 0 w 3211628"/>
              <a:gd name="connsiteY3" fmla="*/ 945000 h 945000"/>
              <a:gd name="connsiteX4" fmla="*/ 0 w 3211628"/>
              <a:gd name="connsiteY4" fmla="*/ 0 h 94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945000">
                <a:moveTo>
                  <a:pt x="0" y="0"/>
                </a:moveTo>
                <a:lnTo>
                  <a:pt x="3211628" y="0"/>
                </a:lnTo>
                <a:lnTo>
                  <a:pt x="3211628" y="945000"/>
                </a:lnTo>
                <a:lnTo>
                  <a:pt x="0" y="94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800" kern="1200" dirty="0"/>
              <a:t>Identity dissonance when norms of identity don’t align with student identity</a:t>
            </a:r>
            <a:endParaRPr lang="en-US" sz="2800" kern="1200" dirty="0"/>
          </a:p>
        </p:txBody>
      </p:sp>
      <p:sp>
        <p:nvSpPr>
          <p:cNvPr id="11" name="Rectangle 10">
            <a:extLst>
              <a:ext uri="{FF2B5EF4-FFF2-40B4-BE49-F238E27FC236}">
                <a16:creationId xmlns:a16="http://schemas.microsoft.com/office/drawing/2014/main" id="{7007BB63-9B70-854C-9E77-910D1BAA4202}"/>
              </a:ext>
              <a:ext uri="{C183D7F6-B498-43B3-948B-1728B52AA6E4}">
                <adec:decorative xmlns:adec="http://schemas.microsoft.com/office/drawing/2017/decorative" val="1"/>
              </a:ext>
            </a:extLst>
          </p:cNvPr>
          <p:cNvSpPr/>
          <p:nvPr/>
        </p:nvSpPr>
        <p:spPr>
          <a:xfrm>
            <a:off x="9237586" y="2303923"/>
            <a:ext cx="1294957" cy="1194195"/>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2" name="Freeform: Shape 11" descr="Students are never just ‘learners’&#10;Identity dissonance when norms of identity don’t align with student identity&#10;Marginalized students often feel pressure to mask or adapt&#10;">
            <a:extLst>
              <a:ext uri="{FF2B5EF4-FFF2-40B4-BE49-F238E27FC236}">
                <a16:creationId xmlns:a16="http://schemas.microsoft.com/office/drawing/2014/main" id="{17225E58-E7EA-200C-2395-A024D6FA0D4E}"/>
              </a:ext>
            </a:extLst>
          </p:cNvPr>
          <p:cNvSpPr/>
          <p:nvPr/>
        </p:nvSpPr>
        <p:spPr>
          <a:xfrm>
            <a:off x="8279250" y="4045985"/>
            <a:ext cx="3211628" cy="945000"/>
          </a:xfrm>
          <a:custGeom>
            <a:avLst/>
            <a:gdLst>
              <a:gd name="connsiteX0" fmla="*/ 0 w 3211628"/>
              <a:gd name="connsiteY0" fmla="*/ 0 h 945000"/>
              <a:gd name="connsiteX1" fmla="*/ 3211628 w 3211628"/>
              <a:gd name="connsiteY1" fmla="*/ 0 h 945000"/>
              <a:gd name="connsiteX2" fmla="*/ 3211628 w 3211628"/>
              <a:gd name="connsiteY2" fmla="*/ 945000 h 945000"/>
              <a:gd name="connsiteX3" fmla="*/ 0 w 3211628"/>
              <a:gd name="connsiteY3" fmla="*/ 945000 h 945000"/>
              <a:gd name="connsiteX4" fmla="*/ 0 w 3211628"/>
              <a:gd name="connsiteY4" fmla="*/ 0 h 94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1628" h="945000">
                <a:moveTo>
                  <a:pt x="0" y="0"/>
                </a:moveTo>
                <a:lnTo>
                  <a:pt x="3211628" y="0"/>
                </a:lnTo>
                <a:lnTo>
                  <a:pt x="3211628" y="945000"/>
                </a:lnTo>
                <a:lnTo>
                  <a:pt x="0" y="945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800" kern="1200" dirty="0"/>
              <a:t>Marginalized students often feel pressure to mask or adapt</a:t>
            </a:r>
            <a:endParaRPr lang="en-US" sz="2800" kern="1200" dirty="0"/>
          </a:p>
        </p:txBody>
      </p:sp>
    </p:spTree>
    <p:extLst>
      <p:ext uri="{BB962C8B-B14F-4D97-AF65-F5344CB8AC3E}">
        <p14:creationId xmlns:p14="http://schemas.microsoft.com/office/powerpoint/2010/main" val="419733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FB60-65FD-94E0-3DA0-F6C260B2A7E3}"/>
              </a:ext>
            </a:extLst>
          </p:cNvPr>
          <p:cNvSpPr>
            <a:spLocks noGrp="1"/>
          </p:cNvSpPr>
          <p:nvPr>
            <p:ph type="title"/>
          </p:nvPr>
        </p:nvSpPr>
        <p:spPr>
          <a:xfrm>
            <a:off x="801765" y="349790"/>
            <a:ext cx="9887644" cy="936000"/>
          </a:xfrm>
        </p:spPr>
        <p:txBody>
          <a:bodyPr anchor="t">
            <a:normAutofit/>
          </a:bodyPr>
          <a:lstStyle/>
          <a:p>
            <a:r>
              <a:rPr lang="en-US" dirty="0"/>
              <a:t>Our research: Understanding Neurodivergent Student Experiences</a:t>
            </a:r>
            <a:endParaRPr lang="en-AU" dirty="0"/>
          </a:p>
        </p:txBody>
      </p:sp>
      <p:sp>
        <p:nvSpPr>
          <p:cNvPr id="4" name="Slide Number Placeholder 3">
            <a:extLst>
              <a:ext uri="{FF2B5EF4-FFF2-40B4-BE49-F238E27FC236}">
                <a16:creationId xmlns:a16="http://schemas.microsoft.com/office/drawing/2014/main" id="{D855CCD7-8AF9-D51A-BF51-FCE31945FA98}"/>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8</a:t>
            </a:fld>
            <a:endParaRPr lang="en-GB" sz="1100"/>
          </a:p>
        </p:txBody>
      </p:sp>
      <p:sp>
        <p:nvSpPr>
          <p:cNvPr id="8" name="Rectangle: Rounded Corners 7">
            <a:extLst>
              <a:ext uri="{FF2B5EF4-FFF2-40B4-BE49-F238E27FC236}">
                <a16:creationId xmlns:a16="http://schemas.microsoft.com/office/drawing/2014/main" id="{0941A3E3-9921-4FF3-E082-861D6FCB5B33}"/>
              </a:ext>
              <a:ext uri="{C183D7F6-B498-43B3-948B-1728B52AA6E4}">
                <adec:decorative xmlns:adec="http://schemas.microsoft.com/office/drawing/2017/decorative" val="1"/>
              </a:ext>
            </a:extLst>
          </p:cNvPr>
          <p:cNvSpPr/>
          <p:nvPr/>
        </p:nvSpPr>
        <p:spPr>
          <a:xfrm>
            <a:off x="801765" y="2167523"/>
            <a:ext cx="9887644" cy="119239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p>
        </p:txBody>
      </p:sp>
      <p:sp>
        <p:nvSpPr>
          <p:cNvPr id="9" name="Rectangle 8">
            <a:extLst>
              <a:ext uri="{FF2B5EF4-FFF2-40B4-BE49-F238E27FC236}">
                <a16:creationId xmlns:a16="http://schemas.microsoft.com/office/drawing/2014/main" id="{EB75104E-D3A8-1A7C-2DB1-2E91A0025D9F}"/>
              </a:ext>
              <a:ext uri="{C183D7F6-B498-43B3-948B-1728B52AA6E4}">
                <adec:decorative xmlns:adec="http://schemas.microsoft.com/office/drawing/2017/decorative" val="1"/>
              </a:ext>
            </a:extLst>
          </p:cNvPr>
          <p:cNvSpPr/>
          <p:nvPr/>
        </p:nvSpPr>
        <p:spPr>
          <a:xfrm>
            <a:off x="1162465" y="2435813"/>
            <a:ext cx="655819" cy="6558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p>
        </p:txBody>
      </p:sp>
      <p:sp>
        <p:nvSpPr>
          <p:cNvPr id="10" name="Freeform: Shape 9" descr="10 interviews, 182 survey responses from neurodivergent graduates of health professions programs (nursing, medicine, OT, physio etc">
            <a:extLst>
              <a:ext uri="{FF2B5EF4-FFF2-40B4-BE49-F238E27FC236}">
                <a16:creationId xmlns:a16="http://schemas.microsoft.com/office/drawing/2014/main" id="{F37175C9-0A5B-D67D-16F1-EE53482E57D7}"/>
              </a:ext>
            </a:extLst>
          </p:cNvPr>
          <p:cNvSpPr/>
          <p:nvPr/>
        </p:nvSpPr>
        <p:spPr>
          <a:xfrm>
            <a:off x="2178986" y="2167523"/>
            <a:ext cx="8510422" cy="1192399"/>
          </a:xfrm>
          <a:custGeom>
            <a:avLst/>
            <a:gdLst>
              <a:gd name="connsiteX0" fmla="*/ 0 w 8510422"/>
              <a:gd name="connsiteY0" fmla="*/ 0 h 1192399"/>
              <a:gd name="connsiteX1" fmla="*/ 8510422 w 8510422"/>
              <a:gd name="connsiteY1" fmla="*/ 0 h 1192399"/>
              <a:gd name="connsiteX2" fmla="*/ 8510422 w 8510422"/>
              <a:gd name="connsiteY2" fmla="*/ 1192399 h 1192399"/>
              <a:gd name="connsiteX3" fmla="*/ 0 w 8510422"/>
              <a:gd name="connsiteY3" fmla="*/ 1192399 h 1192399"/>
              <a:gd name="connsiteX4" fmla="*/ 0 w 8510422"/>
              <a:gd name="connsiteY4" fmla="*/ 0 h 119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22" h="1192399">
                <a:moveTo>
                  <a:pt x="0" y="0"/>
                </a:moveTo>
                <a:lnTo>
                  <a:pt x="8510422" y="0"/>
                </a:lnTo>
                <a:lnTo>
                  <a:pt x="8510422" y="1192399"/>
                </a:lnTo>
                <a:lnTo>
                  <a:pt x="0" y="11923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196" tIns="126196" rIns="126196" bIns="126196" numCol="1" spcCol="1270" anchor="ctr" anchorCtr="0">
            <a:noAutofit/>
          </a:bodyPr>
          <a:lstStyle/>
          <a:p>
            <a:pPr marL="0" lvl="0" indent="0" algn="l" defTabSz="1022350">
              <a:lnSpc>
                <a:spcPct val="90000"/>
              </a:lnSpc>
              <a:spcBef>
                <a:spcPct val="0"/>
              </a:spcBef>
              <a:spcAft>
                <a:spcPct val="35000"/>
              </a:spcAft>
              <a:buNone/>
            </a:pPr>
            <a:r>
              <a:rPr lang="en-AU" sz="2400" kern="1200" dirty="0"/>
              <a:t>10 interviews, 182 survey responses from neurodivergent graduates of health professions programs </a:t>
            </a:r>
            <a:br>
              <a:rPr lang="en-AU" sz="2400" kern="1200" dirty="0"/>
            </a:br>
            <a:r>
              <a:rPr lang="en-AU" sz="2400" kern="1200" dirty="0"/>
              <a:t>(nursing, medicine, OT, physio etc)</a:t>
            </a:r>
            <a:endParaRPr lang="en-US" sz="2400" kern="1200" dirty="0"/>
          </a:p>
        </p:txBody>
      </p:sp>
      <p:sp>
        <p:nvSpPr>
          <p:cNvPr id="11" name="Rectangle: Rounded Corners 10">
            <a:extLst>
              <a:ext uri="{FF2B5EF4-FFF2-40B4-BE49-F238E27FC236}">
                <a16:creationId xmlns:a16="http://schemas.microsoft.com/office/drawing/2014/main" id="{B1322E1D-B0ED-292C-15AE-D6558A0ABAE4}"/>
              </a:ext>
              <a:ext uri="{C183D7F6-B498-43B3-948B-1728B52AA6E4}">
                <adec:decorative xmlns:adec="http://schemas.microsoft.com/office/drawing/2017/decorative" val="1"/>
              </a:ext>
            </a:extLst>
          </p:cNvPr>
          <p:cNvSpPr/>
          <p:nvPr/>
        </p:nvSpPr>
        <p:spPr>
          <a:xfrm>
            <a:off x="801765" y="3658022"/>
            <a:ext cx="9887644" cy="1192399"/>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AU" sz="2000"/>
          </a:p>
        </p:txBody>
      </p:sp>
      <p:sp>
        <p:nvSpPr>
          <p:cNvPr id="12" name="Rectangle 11">
            <a:extLst>
              <a:ext uri="{FF2B5EF4-FFF2-40B4-BE49-F238E27FC236}">
                <a16:creationId xmlns:a16="http://schemas.microsoft.com/office/drawing/2014/main" id="{1EF6DCFB-19BA-BA27-50B4-69B07B8A100F}"/>
              </a:ext>
              <a:ext uri="{C183D7F6-B498-43B3-948B-1728B52AA6E4}">
                <adec:decorative xmlns:adec="http://schemas.microsoft.com/office/drawing/2017/decorative" val="1"/>
              </a:ext>
            </a:extLst>
          </p:cNvPr>
          <p:cNvSpPr/>
          <p:nvPr/>
        </p:nvSpPr>
        <p:spPr>
          <a:xfrm>
            <a:off x="1162465" y="3926312"/>
            <a:ext cx="655819" cy="65581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AU" sz="2000"/>
          </a:p>
        </p:txBody>
      </p:sp>
      <p:sp>
        <p:nvSpPr>
          <p:cNvPr id="13" name="Freeform: Shape 12" descr="Complex stories of navigating identity formation&#10;">
            <a:extLst>
              <a:ext uri="{FF2B5EF4-FFF2-40B4-BE49-F238E27FC236}">
                <a16:creationId xmlns:a16="http://schemas.microsoft.com/office/drawing/2014/main" id="{0C516AD4-77E0-1707-7A5B-A927FD3BACA3}"/>
              </a:ext>
            </a:extLst>
          </p:cNvPr>
          <p:cNvSpPr/>
          <p:nvPr/>
        </p:nvSpPr>
        <p:spPr>
          <a:xfrm>
            <a:off x="2178986" y="3658022"/>
            <a:ext cx="8510422" cy="1192399"/>
          </a:xfrm>
          <a:custGeom>
            <a:avLst/>
            <a:gdLst>
              <a:gd name="connsiteX0" fmla="*/ 0 w 8510422"/>
              <a:gd name="connsiteY0" fmla="*/ 0 h 1192399"/>
              <a:gd name="connsiteX1" fmla="*/ 8510422 w 8510422"/>
              <a:gd name="connsiteY1" fmla="*/ 0 h 1192399"/>
              <a:gd name="connsiteX2" fmla="*/ 8510422 w 8510422"/>
              <a:gd name="connsiteY2" fmla="*/ 1192399 h 1192399"/>
              <a:gd name="connsiteX3" fmla="*/ 0 w 8510422"/>
              <a:gd name="connsiteY3" fmla="*/ 1192399 h 1192399"/>
              <a:gd name="connsiteX4" fmla="*/ 0 w 8510422"/>
              <a:gd name="connsiteY4" fmla="*/ 0 h 119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0422" h="1192399">
                <a:moveTo>
                  <a:pt x="0" y="0"/>
                </a:moveTo>
                <a:lnTo>
                  <a:pt x="8510422" y="0"/>
                </a:lnTo>
                <a:lnTo>
                  <a:pt x="8510422" y="1192399"/>
                </a:lnTo>
                <a:lnTo>
                  <a:pt x="0" y="11923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6196" tIns="126196" rIns="126196" bIns="126196" numCol="1" spcCol="1270" anchor="ctr" anchorCtr="0">
            <a:noAutofit/>
          </a:bodyPr>
          <a:lstStyle/>
          <a:p>
            <a:pPr marL="0" lvl="0" indent="0" algn="l" defTabSz="1022350">
              <a:lnSpc>
                <a:spcPct val="90000"/>
              </a:lnSpc>
              <a:spcBef>
                <a:spcPct val="0"/>
              </a:spcBef>
              <a:spcAft>
                <a:spcPct val="35000"/>
              </a:spcAft>
              <a:buNone/>
            </a:pPr>
            <a:r>
              <a:rPr lang="en-AU" sz="2400" kern="1200" dirty="0"/>
              <a:t>Complex stories of navigating identity formation</a:t>
            </a:r>
            <a:endParaRPr lang="en-US" sz="2400" kern="1200" dirty="0"/>
          </a:p>
        </p:txBody>
      </p:sp>
    </p:spTree>
    <p:extLst>
      <p:ext uri="{BB962C8B-B14F-4D97-AF65-F5344CB8AC3E}">
        <p14:creationId xmlns:p14="http://schemas.microsoft.com/office/powerpoint/2010/main" val="256124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340F-4C6D-9E5E-2350-7A6312A426BA}"/>
              </a:ext>
            </a:extLst>
          </p:cNvPr>
          <p:cNvSpPr>
            <a:spLocks noGrp="1"/>
          </p:cNvSpPr>
          <p:nvPr>
            <p:ph type="title"/>
          </p:nvPr>
        </p:nvSpPr>
        <p:spPr>
          <a:xfrm>
            <a:off x="801765" y="349790"/>
            <a:ext cx="5508000" cy="936000"/>
          </a:xfrm>
        </p:spPr>
        <p:txBody>
          <a:bodyPr anchor="t">
            <a:normAutofit/>
          </a:bodyPr>
          <a:lstStyle/>
          <a:p>
            <a:r>
              <a:rPr lang="en-US" dirty="0"/>
              <a:t>Key Theme: Developing an Identity</a:t>
            </a:r>
            <a:endParaRPr lang="en-AU" dirty="0"/>
          </a:p>
        </p:txBody>
      </p:sp>
      <p:sp>
        <p:nvSpPr>
          <p:cNvPr id="4" name="Slide Number Placeholder 3">
            <a:extLst>
              <a:ext uri="{FF2B5EF4-FFF2-40B4-BE49-F238E27FC236}">
                <a16:creationId xmlns:a16="http://schemas.microsoft.com/office/drawing/2014/main" id="{5CF6EB62-97A1-BEB5-BC16-60A4F9DEE93D}"/>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9</a:t>
            </a:fld>
            <a:endParaRPr lang="en-GB" sz="1100"/>
          </a:p>
        </p:txBody>
      </p:sp>
      <p:sp>
        <p:nvSpPr>
          <p:cNvPr id="10" name="Freeform: Shape 9">
            <a:extLst>
              <a:ext uri="{FF2B5EF4-FFF2-40B4-BE49-F238E27FC236}">
                <a16:creationId xmlns:a16="http://schemas.microsoft.com/office/drawing/2014/main" id="{14EAD672-CFCF-CCCD-8E86-55372913D9D7}"/>
              </a:ext>
            </a:extLst>
          </p:cNvPr>
          <p:cNvSpPr/>
          <p:nvPr/>
        </p:nvSpPr>
        <p:spPr>
          <a:xfrm>
            <a:off x="801764" y="1466049"/>
            <a:ext cx="10314471" cy="1198080"/>
          </a:xfrm>
          <a:custGeom>
            <a:avLst/>
            <a:gdLst>
              <a:gd name="connsiteX0" fmla="*/ 0 w 10314471"/>
              <a:gd name="connsiteY0" fmla="*/ 199684 h 1198080"/>
              <a:gd name="connsiteX1" fmla="*/ 199684 w 10314471"/>
              <a:gd name="connsiteY1" fmla="*/ 0 h 1198080"/>
              <a:gd name="connsiteX2" fmla="*/ 10114787 w 10314471"/>
              <a:gd name="connsiteY2" fmla="*/ 0 h 1198080"/>
              <a:gd name="connsiteX3" fmla="*/ 10314471 w 10314471"/>
              <a:gd name="connsiteY3" fmla="*/ 199684 h 1198080"/>
              <a:gd name="connsiteX4" fmla="*/ 10314471 w 10314471"/>
              <a:gd name="connsiteY4" fmla="*/ 998396 h 1198080"/>
              <a:gd name="connsiteX5" fmla="*/ 10114787 w 10314471"/>
              <a:gd name="connsiteY5" fmla="*/ 1198080 h 1198080"/>
              <a:gd name="connsiteX6" fmla="*/ 199684 w 10314471"/>
              <a:gd name="connsiteY6" fmla="*/ 1198080 h 1198080"/>
              <a:gd name="connsiteX7" fmla="*/ 0 w 10314471"/>
              <a:gd name="connsiteY7" fmla="*/ 998396 h 1198080"/>
              <a:gd name="connsiteX8" fmla="*/ 0 w 10314471"/>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1198080">
                <a:moveTo>
                  <a:pt x="0" y="199684"/>
                </a:moveTo>
                <a:cubicBezTo>
                  <a:pt x="0" y="89402"/>
                  <a:pt x="89402" y="0"/>
                  <a:pt x="199684" y="0"/>
                </a:cubicBezTo>
                <a:lnTo>
                  <a:pt x="10114787" y="0"/>
                </a:lnTo>
                <a:cubicBezTo>
                  <a:pt x="10225069" y="0"/>
                  <a:pt x="10314471" y="89402"/>
                  <a:pt x="10314471" y="199684"/>
                </a:cubicBezTo>
                <a:lnTo>
                  <a:pt x="10314471" y="998396"/>
                </a:lnTo>
                <a:cubicBezTo>
                  <a:pt x="10314471" y="1108678"/>
                  <a:pt x="10225069" y="1198080"/>
                  <a:pt x="10114787" y="1198080"/>
                </a:cubicBezTo>
                <a:lnTo>
                  <a:pt x="199684" y="1198080"/>
                </a:lnTo>
                <a:cubicBezTo>
                  <a:pt x="89402" y="1198080"/>
                  <a:pt x="0" y="1108678"/>
                  <a:pt x="0" y="998396"/>
                </a:cubicBezTo>
                <a:lnTo>
                  <a:pt x="0" y="199684"/>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165" tIns="165165" rIns="165165" bIns="165165" numCol="1" spcCol="1270" anchor="ctr" anchorCtr="0">
            <a:noAutofit/>
          </a:bodyPr>
          <a:lstStyle/>
          <a:p>
            <a:pPr marL="0" lvl="0" indent="0" algn="l" defTabSz="1244600">
              <a:lnSpc>
                <a:spcPct val="90000"/>
              </a:lnSpc>
              <a:spcBef>
                <a:spcPct val="0"/>
              </a:spcBef>
              <a:spcAft>
                <a:spcPct val="35000"/>
              </a:spcAft>
              <a:buNone/>
            </a:pPr>
            <a:r>
              <a:rPr lang="en-US" sz="2800" kern="1200" dirty="0"/>
              <a:t>Many didn’t identify that they were neurodivergent until well into or after their training</a:t>
            </a:r>
          </a:p>
        </p:txBody>
      </p:sp>
      <p:sp>
        <p:nvSpPr>
          <p:cNvPr id="11" name="Freeform: Shape 10">
            <a:extLst>
              <a:ext uri="{FF2B5EF4-FFF2-40B4-BE49-F238E27FC236}">
                <a16:creationId xmlns:a16="http://schemas.microsoft.com/office/drawing/2014/main" id="{70262F4E-6F08-3D6E-A4AA-75D8F39781B2}"/>
              </a:ext>
            </a:extLst>
          </p:cNvPr>
          <p:cNvSpPr/>
          <p:nvPr/>
        </p:nvSpPr>
        <p:spPr>
          <a:xfrm>
            <a:off x="801764" y="2848449"/>
            <a:ext cx="10314471" cy="1198080"/>
          </a:xfrm>
          <a:custGeom>
            <a:avLst/>
            <a:gdLst>
              <a:gd name="connsiteX0" fmla="*/ 0 w 10314471"/>
              <a:gd name="connsiteY0" fmla="*/ 199684 h 1198080"/>
              <a:gd name="connsiteX1" fmla="*/ 199684 w 10314471"/>
              <a:gd name="connsiteY1" fmla="*/ 0 h 1198080"/>
              <a:gd name="connsiteX2" fmla="*/ 10114787 w 10314471"/>
              <a:gd name="connsiteY2" fmla="*/ 0 h 1198080"/>
              <a:gd name="connsiteX3" fmla="*/ 10314471 w 10314471"/>
              <a:gd name="connsiteY3" fmla="*/ 199684 h 1198080"/>
              <a:gd name="connsiteX4" fmla="*/ 10314471 w 10314471"/>
              <a:gd name="connsiteY4" fmla="*/ 998396 h 1198080"/>
              <a:gd name="connsiteX5" fmla="*/ 10114787 w 10314471"/>
              <a:gd name="connsiteY5" fmla="*/ 1198080 h 1198080"/>
              <a:gd name="connsiteX6" fmla="*/ 199684 w 10314471"/>
              <a:gd name="connsiteY6" fmla="*/ 1198080 h 1198080"/>
              <a:gd name="connsiteX7" fmla="*/ 0 w 10314471"/>
              <a:gd name="connsiteY7" fmla="*/ 998396 h 1198080"/>
              <a:gd name="connsiteX8" fmla="*/ 0 w 10314471"/>
              <a:gd name="connsiteY8" fmla="*/ 199684 h 11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471" h="1198080">
                <a:moveTo>
                  <a:pt x="0" y="199684"/>
                </a:moveTo>
                <a:cubicBezTo>
                  <a:pt x="0" y="89402"/>
                  <a:pt x="89402" y="0"/>
                  <a:pt x="199684" y="0"/>
                </a:cubicBezTo>
                <a:lnTo>
                  <a:pt x="10114787" y="0"/>
                </a:lnTo>
                <a:cubicBezTo>
                  <a:pt x="10225069" y="0"/>
                  <a:pt x="10314471" y="89402"/>
                  <a:pt x="10314471" y="199684"/>
                </a:cubicBezTo>
                <a:lnTo>
                  <a:pt x="10314471" y="998396"/>
                </a:lnTo>
                <a:cubicBezTo>
                  <a:pt x="10314471" y="1108678"/>
                  <a:pt x="10225069" y="1198080"/>
                  <a:pt x="10114787" y="1198080"/>
                </a:cubicBezTo>
                <a:lnTo>
                  <a:pt x="199684" y="1198080"/>
                </a:lnTo>
                <a:cubicBezTo>
                  <a:pt x="89402" y="1198080"/>
                  <a:pt x="0" y="1108678"/>
                  <a:pt x="0" y="998396"/>
                </a:cubicBezTo>
                <a:lnTo>
                  <a:pt x="0" y="199684"/>
                </a:lnTo>
                <a:close/>
              </a:path>
            </a:pathLst>
          </a:custGeom>
        </p:spPr>
        <p:style>
          <a:lnRef idx="2">
            <a:schemeClr val="accent5">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5165" tIns="165165" rIns="165165" bIns="165165" numCol="1" spcCol="1270" anchor="ctr" anchorCtr="0">
            <a:noAutofit/>
          </a:bodyPr>
          <a:lstStyle/>
          <a:p>
            <a:pPr marL="0" lvl="0" indent="0" algn="l" defTabSz="1244600">
              <a:lnSpc>
                <a:spcPct val="90000"/>
              </a:lnSpc>
              <a:spcBef>
                <a:spcPct val="0"/>
              </a:spcBef>
              <a:spcAft>
                <a:spcPct val="35000"/>
              </a:spcAft>
              <a:buNone/>
            </a:pPr>
            <a:r>
              <a:rPr lang="en-US" sz="2800" kern="1200"/>
              <a:t>Internalised blame, low self-worth, misdiagnoses (e.g., anxiety, depression)</a:t>
            </a:r>
          </a:p>
        </p:txBody>
      </p:sp>
      <p:sp>
        <p:nvSpPr>
          <p:cNvPr id="6" name="Speech Bubble: Rectangle with Corners Rounded 5">
            <a:extLst>
              <a:ext uri="{FF2B5EF4-FFF2-40B4-BE49-F238E27FC236}">
                <a16:creationId xmlns:a16="http://schemas.microsoft.com/office/drawing/2014/main" id="{8C9DD702-371B-5119-F51E-5E9886A98698}"/>
              </a:ext>
            </a:extLst>
          </p:cNvPr>
          <p:cNvSpPr/>
          <p:nvPr/>
        </p:nvSpPr>
        <p:spPr>
          <a:xfrm>
            <a:off x="831187" y="4359615"/>
            <a:ext cx="3687025" cy="1883910"/>
          </a:xfrm>
          <a:prstGeom prst="wedgeRoundRect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2800" i="1" dirty="0">
                <a:effectLst/>
                <a:latin typeface="Aptos" panose="020B0004020202020204" pitchFamily="34" charset="0"/>
                <a:ea typeface="Times" panose="02020603050405020304" pitchFamily="18" charset="0"/>
                <a:cs typeface="Arial" panose="020B0604020202020204" pitchFamily="34" charset="0"/>
              </a:rPr>
              <a:t>“[I] just thought I was weird/flawed”</a:t>
            </a:r>
            <a:endParaRPr lang="en-AU" sz="2800" dirty="0"/>
          </a:p>
        </p:txBody>
      </p:sp>
      <p:sp>
        <p:nvSpPr>
          <p:cNvPr id="8" name="Speech Bubble: Rectangle with Corners Rounded 7">
            <a:extLst>
              <a:ext uri="{FF2B5EF4-FFF2-40B4-BE49-F238E27FC236}">
                <a16:creationId xmlns:a16="http://schemas.microsoft.com/office/drawing/2014/main" id="{C5E3C0F9-9EBF-54F4-8BEF-E933733FAE75}"/>
              </a:ext>
            </a:extLst>
          </p:cNvPr>
          <p:cNvSpPr/>
          <p:nvPr/>
        </p:nvSpPr>
        <p:spPr>
          <a:xfrm>
            <a:off x="4858871" y="4359615"/>
            <a:ext cx="6257364" cy="1883910"/>
          </a:xfrm>
          <a:prstGeom prst="wedgeRoundRect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AU" sz="2400" i="1" dirty="0">
                <a:effectLst/>
                <a:latin typeface="Aptos" panose="020B0004020202020204" pitchFamily="34" charset="0"/>
                <a:ea typeface="Times" panose="02020603050405020304" pitchFamily="18" charset="0"/>
                <a:cs typeface="Arial" panose="020B0604020202020204" pitchFamily="34" charset="0"/>
              </a:rPr>
              <a:t>“…it never occurred to me that any difficulties I was having could be accommodated, rather than me just ‘working harder’.”</a:t>
            </a:r>
            <a:endParaRPr lang="en-AU" sz="2400" dirty="0">
              <a:effectLst/>
              <a:latin typeface="Palatino"/>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604114"/>
      </p:ext>
    </p:extLst>
  </p:cSld>
  <p:clrMapOvr>
    <a:masterClrMapping/>
  </p:clrMapOvr>
</p:sld>
</file>

<file path=ppt/theme/theme1.xml><?xml version="1.0" encoding="utf-8"?>
<a:theme xmlns:a="http://schemas.openxmlformats.org/drawingml/2006/main" name="Deakin - New Slides">
  <a:themeElements>
    <a:clrScheme name="Deakin - Teal">
      <a:dk1>
        <a:sysClr val="windowText" lastClr="000000"/>
      </a:dk1>
      <a:lt1>
        <a:sysClr val="window" lastClr="FFFFFF"/>
      </a:lt1>
      <a:dk2>
        <a:srgbClr val="58BCAF"/>
      </a:dk2>
      <a:lt2>
        <a:srgbClr val="FFFFFF"/>
      </a:lt2>
      <a:accent1>
        <a:srgbClr val="007D98"/>
      </a:accent1>
      <a:accent2>
        <a:srgbClr val="FFD923"/>
      </a:accent2>
      <a:accent3>
        <a:srgbClr val="FF9300"/>
      </a:accent3>
      <a:accent4>
        <a:srgbClr val="58BCAF"/>
      </a:accent4>
      <a:accent5>
        <a:srgbClr val="C74298"/>
      </a:accent5>
      <a:accent6>
        <a:srgbClr val="E1E1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41AF18BE-130F-1F49-A2C4-F5BA5EB0CBD1}" vid="{71016BCB-91C6-E74A-93E8-75E01AC71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30322_Deakin-PowerPoint-template-16x9-TEAL (1)</Template>
  <TotalTime>479</TotalTime>
  <Words>1017</Words>
  <Application>Microsoft Office PowerPoint</Application>
  <PresentationFormat>Widescreen</PresentationFormat>
  <Paragraphs>117</Paragraphs>
  <Slides>20</Slides>
  <Notes>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Palatino</vt:lpstr>
      <vt:lpstr>Symbol</vt:lpstr>
      <vt:lpstr>Wingdings 3</vt:lpstr>
      <vt:lpstr>Deakin - New Slides</vt:lpstr>
      <vt:lpstr>Attending to (neurodivergent) identity</vt:lpstr>
      <vt:lpstr>Acknowledgement of country</vt:lpstr>
      <vt:lpstr>Quotes from neurodivergent students</vt:lpstr>
      <vt:lpstr>Identity in UDL 3.0</vt:lpstr>
      <vt:lpstr>The Role of Identity in Learning and Belonging</vt:lpstr>
      <vt:lpstr>Shaping Learner Identities through curriculum and assessment</vt:lpstr>
      <vt:lpstr>Marginalised identities</vt:lpstr>
      <vt:lpstr>Our research: Understanding Neurodivergent Student Experiences</vt:lpstr>
      <vt:lpstr>Key Theme: Developing an Identity</vt:lpstr>
      <vt:lpstr>Identity Dissonance</vt:lpstr>
      <vt:lpstr>Limitations of accommodations</vt:lpstr>
      <vt:lpstr>Strengths: Self-awareness, agency and connection</vt:lpstr>
      <vt:lpstr>Opportunities: UDL and learner agency</vt:lpstr>
      <vt:lpstr>UDL and learner agency: what might this look like?</vt:lpstr>
      <vt:lpstr>Opportunities: questioning professional identities</vt:lpstr>
      <vt:lpstr>What is a professional identity?</vt:lpstr>
      <vt:lpstr>Opportunities: reframing professional identities</vt:lpstr>
      <vt:lpstr>Opportunities: building professional identities</vt:lpstr>
      <vt:lpstr>Messages to educators</vt:lpstr>
      <vt:lpstr>Collaborators</vt:lpstr>
    </vt:vector>
  </TitlesOfParts>
  <Company>Deakin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Gray</dc:creator>
  <cp:lastModifiedBy>Kylie Geard</cp:lastModifiedBy>
  <cp:revision>4</cp:revision>
  <dcterms:created xsi:type="dcterms:W3CDTF">2025-06-09T23:29:09Z</dcterms:created>
  <dcterms:modified xsi:type="dcterms:W3CDTF">2025-06-17T06:31:35Z</dcterms:modified>
</cp:coreProperties>
</file>