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4" r:id="rId3"/>
    <p:sldMasterId id="2147483688" r:id="rId4"/>
  </p:sldMasterIdLst>
  <p:sldIdLst>
    <p:sldId id="256" r:id="rId5"/>
    <p:sldId id="257" r:id="rId6"/>
    <p:sldId id="258" r:id="rId7"/>
    <p:sldId id="457" r:id="rId8"/>
    <p:sldId id="262" r:id="rId9"/>
    <p:sldId id="259" r:id="rId10"/>
    <p:sldId id="263" r:id="rId11"/>
    <p:sldId id="304" r:id="rId12"/>
    <p:sldId id="273" r:id="rId13"/>
    <p:sldId id="454" r:id="rId14"/>
    <p:sldId id="280" r:id="rId15"/>
    <p:sldId id="455" r:id="rId16"/>
    <p:sldId id="463" r:id="rId17"/>
    <p:sldId id="465" r:id="rId18"/>
    <p:sldId id="286" r:id="rId19"/>
    <p:sldId id="466" r:id="rId20"/>
    <p:sldId id="467" r:id="rId21"/>
    <p:sldId id="468" r:id="rId22"/>
    <p:sldId id="461" r:id="rId23"/>
    <p:sldId id="469" r:id="rId24"/>
    <p:sldId id="292" r:id="rId25"/>
    <p:sldId id="458" r:id="rId26"/>
    <p:sldId id="470" r:id="rId27"/>
    <p:sldId id="282" r:id="rId28"/>
    <p:sldId id="459"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13" autoAdjust="0"/>
    <p:restoredTop sz="86364" autoAdjust="0"/>
  </p:normalViewPr>
  <p:slideViewPr>
    <p:cSldViewPr snapToGrid="0">
      <p:cViewPr varScale="1">
        <p:scale>
          <a:sx n="86" d="100"/>
          <a:sy n="86" d="100"/>
        </p:scale>
        <p:origin x="486" y="84"/>
      </p:cViewPr>
      <p:guideLst/>
    </p:cSldViewPr>
  </p:slideViewPr>
  <p:outlineViewPr>
    <p:cViewPr>
      <p:scale>
        <a:sx n="33" d="100"/>
        <a:sy n="33" d="100"/>
      </p:scale>
      <p:origin x="0" y="-1215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853419-C20C-4597-A502-46AF8572089E}" type="doc">
      <dgm:prSet loTypeId="urn:microsoft.com/office/officeart/2008/layout/HorizontalMultiLevelHierarchy" loCatId="hierarchy" qsTypeId="urn:microsoft.com/office/officeart/2005/8/quickstyle/simple1" qsCatId="simple" csTypeId="urn:microsoft.com/office/officeart/2005/8/colors/accent1_4" csCatId="accent1" phldr="1"/>
      <dgm:spPr/>
      <dgm:t>
        <a:bodyPr/>
        <a:lstStyle/>
        <a:p>
          <a:endParaRPr lang="en-AU"/>
        </a:p>
      </dgm:t>
    </dgm:pt>
    <dgm:pt modelId="{E847A599-4670-4237-85C4-B7359DA2B33D}">
      <dgm:prSet phldrT="[Text]"/>
      <dgm:spPr>
        <a:solidFill>
          <a:schemeClr val="accent2">
            <a:lumMod val="75000"/>
          </a:schemeClr>
        </a:solidFill>
        <a:effectLst>
          <a:outerShdw blurRad="50800" dist="38100" dir="2700000" algn="tl" rotWithShape="0">
            <a:prstClr val="black">
              <a:alpha val="40000"/>
            </a:prstClr>
          </a:outerShdw>
        </a:effectLst>
      </dgm:spPr>
      <dgm:t>
        <a:bodyPr/>
        <a:lstStyle/>
        <a:p>
          <a:r>
            <a:rPr lang="en-AU" dirty="0"/>
            <a:t>UDL</a:t>
          </a:r>
        </a:p>
      </dgm:t>
    </dgm:pt>
    <dgm:pt modelId="{061D3406-9785-480D-A510-ACC1A093FA5D}" type="parTrans" cxnId="{EAE30FEC-2858-4080-9838-F4476113CAD7}">
      <dgm:prSet/>
      <dgm:spPr/>
      <dgm:t>
        <a:bodyPr/>
        <a:lstStyle/>
        <a:p>
          <a:endParaRPr lang="en-AU"/>
        </a:p>
      </dgm:t>
    </dgm:pt>
    <dgm:pt modelId="{D4BD0489-47C7-4FBF-8445-EE5E8665FC82}" type="sibTrans" cxnId="{EAE30FEC-2858-4080-9838-F4476113CAD7}">
      <dgm:prSet/>
      <dgm:spPr/>
      <dgm:t>
        <a:bodyPr/>
        <a:lstStyle/>
        <a:p>
          <a:endParaRPr lang="en-AU"/>
        </a:p>
      </dgm:t>
    </dgm:pt>
    <dgm:pt modelId="{B08767E0-B602-43D2-9A88-46C2079FFC08}">
      <dgm:prSet phldrT="[Text]"/>
      <dgm:spPr>
        <a:solidFill>
          <a:srgbClr val="339966"/>
        </a:solidFill>
        <a:effectLst>
          <a:outerShdw blurRad="50800" dist="38100" dir="2700000" algn="tl" rotWithShape="0">
            <a:prstClr val="black">
              <a:alpha val="40000"/>
            </a:prstClr>
          </a:outerShdw>
        </a:effectLst>
      </dgm:spPr>
      <dgm:t>
        <a:bodyPr/>
        <a:lstStyle/>
        <a:p>
          <a:r>
            <a:rPr lang="en-AU" dirty="0"/>
            <a:t>Multiple means of engagement</a:t>
          </a:r>
        </a:p>
      </dgm:t>
    </dgm:pt>
    <dgm:pt modelId="{4BD73759-A6C4-4686-8D29-EA04DAB36090}" type="parTrans" cxnId="{B8857DFC-D718-4B1E-8A17-D7662781F4E3}">
      <dgm:prSet/>
      <dgm:spPr/>
      <dgm:t>
        <a:bodyPr/>
        <a:lstStyle/>
        <a:p>
          <a:endParaRPr lang="en-AU"/>
        </a:p>
      </dgm:t>
    </dgm:pt>
    <dgm:pt modelId="{BCA0F516-BDC6-4D68-8068-83E94C07E572}" type="sibTrans" cxnId="{B8857DFC-D718-4B1E-8A17-D7662781F4E3}">
      <dgm:prSet/>
      <dgm:spPr/>
      <dgm:t>
        <a:bodyPr/>
        <a:lstStyle/>
        <a:p>
          <a:endParaRPr lang="en-AU"/>
        </a:p>
      </dgm:t>
    </dgm:pt>
    <dgm:pt modelId="{FCAD2847-82F6-4BE1-81B8-221A28A78A6F}">
      <dgm:prSet phldrT="[Text]"/>
      <dgm:spPr>
        <a:solidFill>
          <a:srgbClr val="7030A0"/>
        </a:solidFill>
        <a:effectLst>
          <a:outerShdw blurRad="50800" dist="38100" dir="2700000" algn="tl" rotWithShape="0">
            <a:prstClr val="black">
              <a:alpha val="40000"/>
            </a:prstClr>
          </a:outerShdw>
        </a:effectLst>
      </dgm:spPr>
      <dgm:t>
        <a:bodyPr/>
        <a:lstStyle/>
        <a:p>
          <a:r>
            <a:rPr lang="en-AU" dirty="0"/>
            <a:t>Multiple means of representation</a:t>
          </a:r>
        </a:p>
      </dgm:t>
    </dgm:pt>
    <dgm:pt modelId="{31DF6EF0-4CAB-4F98-954B-5A1CF8F8EF60}" type="parTrans" cxnId="{253EE486-8E9F-4AD9-8B6B-E347333EC3F9}">
      <dgm:prSet/>
      <dgm:spPr/>
      <dgm:t>
        <a:bodyPr/>
        <a:lstStyle/>
        <a:p>
          <a:endParaRPr lang="en-AU"/>
        </a:p>
      </dgm:t>
    </dgm:pt>
    <dgm:pt modelId="{8FDD49A4-FF62-490F-A159-37796273F109}" type="sibTrans" cxnId="{253EE486-8E9F-4AD9-8B6B-E347333EC3F9}">
      <dgm:prSet/>
      <dgm:spPr/>
      <dgm:t>
        <a:bodyPr/>
        <a:lstStyle/>
        <a:p>
          <a:endParaRPr lang="en-AU"/>
        </a:p>
      </dgm:t>
    </dgm:pt>
    <dgm:pt modelId="{57360E12-C4DE-44F8-9242-EBE369F994E5}">
      <dgm:prSet phldrT="[Text]"/>
      <dgm:spPr>
        <a:solidFill>
          <a:srgbClr val="0070C0"/>
        </a:solidFill>
        <a:effectLst>
          <a:outerShdw blurRad="50800" dist="38100" dir="2700000" algn="tl" rotWithShape="0">
            <a:prstClr val="black">
              <a:alpha val="40000"/>
            </a:prstClr>
          </a:outerShdw>
        </a:effectLst>
      </dgm:spPr>
      <dgm:t>
        <a:bodyPr/>
        <a:lstStyle/>
        <a:p>
          <a:r>
            <a:rPr lang="en-AU" dirty="0"/>
            <a:t>Multiple means of action and expression</a:t>
          </a:r>
        </a:p>
      </dgm:t>
    </dgm:pt>
    <dgm:pt modelId="{AECB7A90-E15F-4C0E-9AB4-AAE4D4754FF6}" type="parTrans" cxnId="{2BC26734-02C9-479E-A6B7-47A4590AC7D1}">
      <dgm:prSet/>
      <dgm:spPr/>
      <dgm:t>
        <a:bodyPr/>
        <a:lstStyle/>
        <a:p>
          <a:endParaRPr lang="en-AU"/>
        </a:p>
      </dgm:t>
    </dgm:pt>
    <dgm:pt modelId="{993F5196-6318-404E-8925-EC6DFBAA350A}" type="sibTrans" cxnId="{2BC26734-02C9-479E-A6B7-47A4590AC7D1}">
      <dgm:prSet/>
      <dgm:spPr/>
      <dgm:t>
        <a:bodyPr/>
        <a:lstStyle/>
        <a:p>
          <a:endParaRPr lang="en-AU"/>
        </a:p>
      </dgm:t>
    </dgm:pt>
    <dgm:pt modelId="{AE22B13F-7509-41BD-9C11-86B02F100B54}" type="pres">
      <dgm:prSet presAssocID="{BB853419-C20C-4597-A502-46AF8572089E}" presName="Name0" presStyleCnt="0">
        <dgm:presLayoutVars>
          <dgm:chPref val="1"/>
          <dgm:dir/>
          <dgm:animOne val="branch"/>
          <dgm:animLvl val="lvl"/>
          <dgm:resizeHandles val="exact"/>
        </dgm:presLayoutVars>
      </dgm:prSet>
      <dgm:spPr/>
    </dgm:pt>
    <dgm:pt modelId="{808CA670-B96F-4FCF-8189-CE437322A75A}" type="pres">
      <dgm:prSet presAssocID="{E847A599-4670-4237-85C4-B7359DA2B33D}" presName="root1" presStyleCnt="0"/>
      <dgm:spPr/>
    </dgm:pt>
    <dgm:pt modelId="{9E74CC6E-2681-4CBC-A571-430160EE2086}" type="pres">
      <dgm:prSet presAssocID="{E847A599-4670-4237-85C4-B7359DA2B33D}" presName="LevelOneTextNode" presStyleLbl="node0" presStyleIdx="0" presStyleCnt="1" custScaleY="83380">
        <dgm:presLayoutVars>
          <dgm:chPref val="3"/>
        </dgm:presLayoutVars>
      </dgm:prSet>
      <dgm:spPr/>
    </dgm:pt>
    <dgm:pt modelId="{AEB2E6D6-6CC1-4A1B-8B6D-C3438DCCA599}" type="pres">
      <dgm:prSet presAssocID="{E847A599-4670-4237-85C4-B7359DA2B33D}" presName="level2hierChild" presStyleCnt="0"/>
      <dgm:spPr/>
    </dgm:pt>
    <dgm:pt modelId="{9F18F368-D707-4F24-82BF-C77B7ACBBB9B}" type="pres">
      <dgm:prSet presAssocID="{4BD73759-A6C4-4686-8D29-EA04DAB36090}" presName="conn2-1" presStyleLbl="parChTrans1D2" presStyleIdx="0" presStyleCnt="3"/>
      <dgm:spPr/>
    </dgm:pt>
    <dgm:pt modelId="{10005F84-75D8-46A6-AE59-3E5CA56C5538}" type="pres">
      <dgm:prSet presAssocID="{4BD73759-A6C4-4686-8D29-EA04DAB36090}" presName="connTx" presStyleLbl="parChTrans1D2" presStyleIdx="0" presStyleCnt="3"/>
      <dgm:spPr/>
    </dgm:pt>
    <dgm:pt modelId="{938F6F47-A588-445D-8818-46BDBDDFA103}" type="pres">
      <dgm:prSet presAssocID="{B08767E0-B602-43D2-9A88-46C2079FFC08}" presName="root2" presStyleCnt="0"/>
      <dgm:spPr/>
    </dgm:pt>
    <dgm:pt modelId="{FB2EDB8B-982D-42DB-A590-93B393C274AE}" type="pres">
      <dgm:prSet presAssocID="{B08767E0-B602-43D2-9A88-46C2079FFC08}" presName="LevelTwoTextNode" presStyleLbl="node2" presStyleIdx="0" presStyleCnt="3">
        <dgm:presLayoutVars>
          <dgm:chPref val="3"/>
        </dgm:presLayoutVars>
      </dgm:prSet>
      <dgm:spPr/>
    </dgm:pt>
    <dgm:pt modelId="{493F421B-D851-4144-A2A4-CB61F196BAEE}" type="pres">
      <dgm:prSet presAssocID="{B08767E0-B602-43D2-9A88-46C2079FFC08}" presName="level3hierChild" presStyleCnt="0"/>
      <dgm:spPr/>
    </dgm:pt>
    <dgm:pt modelId="{C917F8DC-C09B-4AC6-9575-9C3857F8A8DA}" type="pres">
      <dgm:prSet presAssocID="{31DF6EF0-4CAB-4F98-954B-5A1CF8F8EF60}" presName="conn2-1" presStyleLbl="parChTrans1D2" presStyleIdx="1" presStyleCnt="3"/>
      <dgm:spPr/>
    </dgm:pt>
    <dgm:pt modelId="{751D551F-175C-4261-A420-097667C45E6E}" type="pres">
      <dgm:prSet presAssocID="{31DF6EF0-4CAB-4F98-954B-5A1CF8F8EF60}" presName="connTx" presStyleLbl="parChTrans1D2" presStyleIdx="1" presStyleCnt="3"/>
      <dgm:spPr/>
    </dgm:pt>
    <dgm:pt modelId="{615D15B3-9EEE-4DFF-BAF9-3D55E63F6A37}" type="pres">
      <dgm:prSet presAssocID="{FCAD2847-82F6-4BE1-81B8-221A28A78A6F}" presName="root2" presStyleCnt="0"/>
      <dgm:spPr/>
    </dgm:pt>
    <dgm:pt modelId="{250F68EF-E2A6-4DEF-9CD1-F3F22A74393E}" type="pres">
      <dgm:prSet presAssocID="{FCAD2847-82F6-4BE1-81B8-221A28A78A6F}" presName="LevelTwoTextNode" presStyleLbl="node2" presStyleIdx="1" presStyleCnt="3">
        <dgm:presLayoutVars>
          <dgm:chPref val="3"/>
        </dgm:presLayoutVars>
      </dgm:prSet>
      <dgm:spPr/>
    </dgm:pt>
    <dgm:pt modelId="{AD3AA72A-FB0F-4509-BE8E-F3C7C321741F}" type="pres">
      <dgm:prSet presAssocID="{FCAD2847-82F6-4BE1-81B8-221A28A78A6F}" presName="level3hierChild" presStyleCnt="0"/>
      <dgm:spPr/>
    </dgm:pt>
    <dgm:pt modelId="{50D7638D-B82E-42EE-9ED7-3BCBA6D3FE55}" type="pres">
      <dgm:prSet presAssocID="{AECB7A90-E15F-4C0E-9AB4-AAE4D4754FF6}" presName="conn2-1" presStyleLbl="parChTrans1D2" presStyleIdx="2" presStyleCnt="3"/>
      <dgm:spPr/>
    </dgm:pt>
    <dgm:pt modelId="{C3943480-B96A-499B-8B0D-877E0C92EE8B}" type="pres">
      <dgm:prSet presAssocID="{AECB7A90-E15F-4C0E-9AB4-AAE4D4754FF6}" presName="connTx" presStyleLbl="parChTrans1D2" presStyleIdx="2" presStyleCnt="3"/>
      <dgm:spPr/>
    </dgm:pt>
    <dgm:pt modelId="{281A1751-83CA-4FE6-9B82-9405AD006BA0}" type="pres">
      <dgm:prSet presAssocID="{57360E12-C4DE-44F8-9242-EBE369F994E5}" presName="root2" presStyleCnt="0"/>
      <dgm:spPr/>
    </dgm:pt>
    <dgm:pt modelId="{12A4EAA4-D66D-4DCE-8A0B-2D53C254EA32}" type="pres">
      <dgm:prSet presAssocID="{57360E12-C4DE-44F8-9242-EBE369F994E5}" presName="LevelTwoTextNode" presStyleLbl="node2" presStyleIdx="2" presStyleCnt="3">
        <dgm:presLayoutVars>
          <dgm:chPref val="3"/>
        </dgm:presLayoutVars>
      </dgm:prSet>
      <dgm:spPr/>
    </dgm:pt>
    <dgm:pt modelId="{3AFD93AC-DBA7-458E-887C-223D9D14146B}" type="pres">
      <dgm:prSet presAssocID="{57360E12-C4DE-44F8-9242-EBE369F994E5}" presName="level3hierChild" presStyleCnt="0"/>
      <dgm:spPr/>
    </dgm:pt>
  </dgm:ptLst>
  <dgm:cxnLst>
    <dgm:cxn modelId="{45668F04-5A94-4045-B7BD-837BD7AD7690}" type="presOf" srcId="{AECB7A90-E15F-4C0E-9AB4-AAE4D4754FF6}" destId="{C3943480-B96A-499B-8B0D-877E0C92EE8B}" srcOrd="1" destOrd="0" presId="urn:microsoft.com/office/officeart/2008/layout/HorizontalMultiLevelHierarchy"/>
    <dgm:cxn modelId="{B03CD90C-93C7-4FAE-AE2D-32A7F513D54A}" type="presOf" srcId="{FCAD2847-82F6-4BE1-81B8-221A28A78A6F}" destId="{250F68EF-E2A6-4DEF-9CD1-F3F22A74393E}" srcOrd="0" destOrd="0" presId="urn:microsoft.com/office/officeart/2008/layout/HorizontalMultiLevelHierarchy"/>
    <dgm:cxn modelId="{452A531A-EB4B-4E2B-AA60-1E297CBB1B82}" type="presOf" srcId="{4BD73759-A6C4-4686-8D29-EA04DAB36090}" destId="{10005F84-75D8-46A6-AE59-3E5CA56C5538}" srcOrd="1" destOrd="0" presId="urn:microsoft.com/office/officeart/2008/layout/HorizontalMultiLevelHierarchy"/>
    <dgm:cxn modelId="{2BC26734-02C9-479E-A6B7-47A4590AC7D1}" srcId="{E847A599-4670-4237-85C4-B7359DA2B33D}" destId="{57360E12-C4DE-44F8-9242-EBE369F994E5}" srcOrd="2" destOrd="0" parTransId="{AECB7A90-E15F-4C0E-9AB4-AAE4D4754FF6}" sibTransId="{993F5196-6318-404E-8925-EC6DFBAA350A}"/>
    <dgm:cxn modelId="{53EAF67A-58DA-429A-A745-C9B3964E1648}" type="presOf" srcId="{AECB7A90-E15F-4C0E-9AB4-AAE4D4754FF6}" destId="{50D7638D-B82E-42EE-9ED7-3BCBA6D3FE55}" srcOrd="0" destOrd="0" presId="urn:microsoft.com/office/officeart/2008/layout/HorizontalMultiLevelHierarchy"/>
    <dgm:cxn modelId="{38D70682-86B2-4615-9633-03BBB4B76B19}" type="presOf" srcId="{BB853419-C20C-4597-A502-46AF8572089E}" destId="{AE22B13F-7509-41BD-9C11-86B02F100B54}" srcOrd="0" destOrd="0" presId="urn:microsoft.com/office/officeart/2008/layout/HorizontalMultiLevelHierarchy"/>
    <dgm:cxn modelId="{D48B2284-5F43-4C8B-A9B1-F878352D97D8}" type="presOf" srcId="{B08767E0-B602-43D2-9A88-46C2079FFC08}" destId="{FB2EDB8B-982D-42DB-A590-93B393C274AE}" srcOrd="0" destOrd="0" presId="urn:microsoft.com/office/officeart/2008/layout/HorizontalMultiLevelHierarchy"/>
    <dgm:cxn modelId="{253EE486-8E9F-4AD9-8B6B-E347333EC3F9}" srcId="{E847A599-4670-4237-85C4-B7359DA2B33D}" destId="{FCAD2847-82F6-4BE1-81B8-221A28A78A6F}" srcOrd="1" destOrd="0" parTransId="{31DF6EF0-4CAB-4F98-954B-5A1CF8F8EF60}" sibTransId="{8FDD49A4-FF62-490F-A159-37796273F109}"/>
    <dgm:cxn modelId="{BB5D5499-528D-4F91-A1B6-58B406599D73}" type="presOf" srcId="{31DF6EF0-4CAB-4F98-954B-5A1CF8F8EF60}" destId="{751D551F-175C-4261-A420-097667C45E6E}" srcOrd="1" destOrd="0" presId="urn:microsoft.com/office/officeart/2008/layout/HorizontalMultiLevelHierarchy"/>
    <dgm:cxn modelId="{A3D7C8AC-1FFF-4025-BFE9-1BC28D9B6181}" type="presOf" srcId="{57360E12-C4DE-44F8-9242-EBE369F994E5}" destId="{12A4EAA4-D66D-4DCE-8A0B-2D53C254EA32}" srcOrd="0" destOrd="0" presId="urn:microsoft.com/office/officeart/2008/layout/HorizontalMultiLevelHierarchy"/>
    <dgm:cxn modelId="{43B1C9CF-F169-4CB0-A208-5EC0444F6F3A}" type="presOf" srcId="{31DF6EF0-4CAB-4F98-954B-5A1CF8F8EF60}" destId="{C917F8DC-C09B-4AC6-9575-9C3857F8A8DA}" srcOrd="0" destOrd="0" presId="urn:microsoft.com/office/officeart/2008/layout/HorizontalMultiLevelHierarchy"/>
    <dgm:cxn modelId="{EAE30FEC-2858-4080-9838-F4476113CAD7}" srcId="{BB853419-C20C-4597-A502-46AF8572089E}" destId="{E847A599-4670-4237-85C4-B7359DA2B33D}" srcOrd="0" destOrd="0" parTransId="{061D3406-9785-480D-A510-ACC1A093FA5D}" sibTransId="{D4BD0489-47C7-4FBF-8445-EE5E8665FC82}"/>
    <dgm:cxn modelId="{5E78FEEC-F56A-4E60-BE62-256D967CA871}" type="presOf" srcId="{4BD73759-A6C4-4686-8D29-EA04DAB36090}" destId="{9F18F368-D707-4F24-82BF-C77B7ACBBB9B}" srcOrd="0" destOrd="0" presId="urn:microsoft.com/office/officeart/2008/layout/HorizontalMultiLevelHierarchy"/>
    <dgm:cxn modelId="{357B9CF3-FB94-4A72-8C0A-63A3C12C5F04}" type="presOf" srcId="{E847A599-4670-4237-85C4-B7359DA2B33D}" destId="{9E74CC6E-2681-4CBC-A571-430160EE2086}" srcOrd="0" destOrd="0" presId="urn:microsoft.com/office/officeart/2008/layout/HorizontalMultiLevelHierarchy"/>
    <dgm:cxn modelId="{B8857DFC-D718-4B1E-8A17-D7662781F4E3}" srcId="{E847A599-4670-4237-85C4-B7359DA2B33D}" destId="{B08767E0-B602-43D2-9A88-46C2079FFC08}" srcOrd="0" destOrd="0" parTransId="{4BD73759-A6C4-4686-8D29-EA04DAB36090}" sibTransId="{BCA0F516-BDC6-4D68-8068-83E94C07E572}"/>
    <dgm:cxn modelId="{248D9744-B1E6-42EE-AD19-60F0ED007395}" type="presParOf" srcId="{AE22B13F-7509-41BD-9C11-86B02F100B54}" destId="{808CA670-B96F-4FCF-8189-CE437322A75A}" srcOrd="0" destOrd="0" presId="urn:microsoft.com/office/officeart/2008/layout/HorizontalMultiLevelHierarchy"/>
    <dgm:cxn modelId="{1C8A23D9-7F7C-4E37-854F-8F30E002C65D}" type="presParOf" srcId="{808CA670-B96F-4FCF-8189-CE437322A75A}" destId="{9E74CC6E-2681-4CBC-A571-430160EE2086}" srcOrd="0" destOrd="0" presId="urn:microsoft.com/office/officeart/2008/layout/HorizontalMultiLevelHierarchy"/>
    <dgm:cxn modelId="{99CF9F55-C8B7-43E5-BAC6-83CF820059A3}" type="presParOf" srcId="{808CA670-B96F-4FCF-8189-CE437322A75A}" destId="{AEB2E6D6-6CC1-4A1B-8B6D-C3438DCCA599}" srcOrd="1" destOrd="0" presId="urn:microsoft.com/office/officeart/2008/layout/HorizontalMultiLevelHierarchy"/>
    <dgm:cxn modelId="{8844C642-DDD0-4519-B148-26837DE084A1}" type="presParOf" srcId="{AEB2E6D6-6CC1-4A1B-8B6D-C3438DCCA599}" destId="{9F18F368-D707-4F24-82BF-C77B7ACBBB9B}" srcOrd="0" destOrd="0" presId="urn:microsoft.com/office/officeart/2008/layout/HorizontalMultiLevelHierarchy"/>
    <dgm:cxn modelId="{1161C51B-9F3B-49A6-BCFD-DBF80C6D09D3}" type="presParOf" srcId="{9F18F368-D707-4F24-82BF-C77B7ACBBB9B}" destId="{10005F84-75D8-46A6-AE59-3E5CA56C5538}" srcOrd="0" destOrd="0" presId="urn:microsoft.com/office/officeart/2008/layout/HorizontalMultiLevelHierarchy"/>
    <dgm:cxn modelId="{12887C4B-51D7-4F24-B936-1CBBD548066F}" type="presParOf" srcId="{AEB2E6D6-6CC1-4A1B-8B6D-C3438DCCA599}" destId="{938F6F47-A588-445D-8818-46BDBDDFA103}" srcOrd="1" destOrd="0" presId="urn:microsoft.com/office/officeart/2008/layout/HorizontalMultiLevelHierarchy"/>
    <dgm:cxn modelId="{555FE4A2-117E-4AF1-AEF7-3F9F5F9CD556}" type="presParOf" srcId="{938F6F47-A588-445D-8818-46BDBDDFA103}" destId="{FB2EDB8B-982D-42DB-A590-93B393C274AE}" srcOrd="0" destOrd="0" presId="urn:microsoft.com/office/officeart/2008/layout/HorizontalMultiLevelHierarchy"/>
    <dgm:cxn modelId="{6599810D-6FE3-4DC2-90EE-F0646687A094}" type="presParOf" srcId="{938F6F47-A588-445D-8818-46BDBDDFA103}" destId="{493F421B-D851-4144-A2A4-CB61F196BAEE}" srcOrd="1" destOrd="0" presId="urn:microsoft.com/office/officeart/2008/layout/HorizontalMultiLevelHierarchy"/>
    <dgm:cxn modelId="{ED3A9870-D59B-4789-83D0-980EA515A241}" type="presParOf" srcId="{AEB2E6D6-6CC1-4A1B-8B6D-C3438DCCA599}" destId="{C917F8DC-C09B-4AC6-9575-9C3857F8A8DA}" srcOrd="2" destOrd="0" presId="urn:microsoft.com/office/officeart/2008/layout/HorizontalMultiLevelHierarchy"/>
    <dgm:cxn modelId="{1D24DF6B-9652-482D-A687-FC2BDFEB2291}" type="presParOf" srcId="{C917F8DC-C09B-4AC6-9575-9C3857F8A8DA}" destId="{751D551F-175C-4261-A420-097667C45E6E}" srcOrd="0" destOrd="0" presId="urn:microsoft.com/office/officeart/2008/layout/HorizontalMultiLevelHierarchy"/>
    <dgm:cxn modelId="{030CBD44-1B41-472F-9459-7C578337629C}" type="presParOf" srcId="{AEB2E6D6-6CC1-4A1B-8B6D-C3438DCCA599}" destId="{615D15B3-9EEE-4DFF-BAF9-3D55E63F6A37}" srcOrd="3" destOrd="0" presId="urn:microsoft.com/office/officeart/2008/layout/HorizontalMultiLevelHierarchy"/>
    <dgm:cxn modelId="{E604A048-8441-44DD-8CD7-4DB6B54A8667}" type="presParOf" srcId="{615D15B3-9EEE-4DFF-BAF9-3D55E63F6A37}" destId="{250F68EF-E2A6-4DEF-9CD1-F3F22A74393E}" srcOrd="0" destOrd="0" presId="urn:microsoft.com/office/officeart/2008/layout/HorizontalMultiLevelHierarchy"/>
    <dgm:cxn modelId="{0C3190D4-65FC-46AD-B543-EDF48525ED9B}" type="presParOf" srcId="{615D15B3-9EEE-4DFF-BAF9-3D55E63F6A37}" destId="{AD3AA72A-FB0F-4509-BE8E-F3C7C321741F}" srcOrd="1" destOrd="0" presId="urn:microsoft.com/office/officeart/2008/layout/HorizontalMultiLevelHierarchy"/>
    <dgm:cxn modelId="{0BFFBF08-DA02-4B3B-868F-9BBCE36BD9B4}" type="presParOf" srcId="{AEB2E6D6-6CC1-4A1B-8B6D-C3438DCCA599}" destId="{50D7638D-B82E-42EE-9ED7-3BCBA6D3FE55}" srcOrd="4" destOrd="0" presId="urn:microsoft.com/office/officeart/2008/layout/HorizontalMultiLevelHierarchy"/>
    <dgm:cxn modelId="{4604F3C5-433B-4FCE-96E3-E18CF9B182C9}" type="presParOf" srcId="{50D7638D-B82E-42EE-9ED7-3BCBA6D3FE55}" destId="{C3943480-B96A-499B-8B0D-877E0C92EE8B}" srcOrd="0" destOrd="0" presId="urn:microsoft.com/office/officeart/2008/layout/HorizontalMultiLevelHierarchy"/>
    <dgm:cxn modelId="{8B92CA98-AD9A-49AB-9CF1-2E938205E460}" type="presParOf" srcId="{AEB2E6D6-6CC1-4A1B-8B6D-C3438DCCA599}" destId="{281A1751-83CA-4FE6-9B82-9405AD006BA0}" srcOrd="5" destOrd="0" presId="urn:microsoft.com/office/officeart/2008/layout/HorizontalMultiLevelHierarchy"/>
    <dgm:cxn modelId="{A3DFBCEB-06C6-464D-B8FD-7BACAF151F28}" type="presParOf" srcId="{281A1751-83CA-4FE6-9B82-9405AD006BA0}" destId="{12A4EAA4-D66D-4DCE-8A0B-2D53C254EA32}" srcOrd="0" destOrd="0" presId="urn:microsoft.com/office/officeart/2008/layout/HorizontalMultiLevelHierarchy"/>
    <dgm:cxn modelId="{AE644B99-16DA-4C30-AA0D-7A09256F2CB4}" type="presParOf" srcId="{281A1751-83CA-4FE6-9B82-9405AD006BA0}" destId="{3AFD93AC-DBA7-458E-887C-223D9D14146B}"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0F07425-48EB-47EE-8C11-CD0A5FF336A0}"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en-US"/>
        </a:p>
      </dgm:t>
    </dgm:pt>
    <dgm:pt modelId="{86D9ABA4-9F5E-40AC-B6C8-F0750F2C6B87}">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AU" sz="2000" dirty="0"/>
            <a:t>“there was not any feedback on my assessment, just a mark. I emailed the subject coordinator and the response I got was that if I wanted a remark (which I didn’t, I just wanted to know how I could improve for part 2) then this could reduce my mark. These things may seem small, but when combined they feel huge” </a:t>
          </a:r>
        </a:p>
        <a:p>
          <a:pPr marL="0" marR="0" lvl="0" indent="0" defTabSz="914400" eaLnBrk="1" fontAlgn="auto" latinLnBrk="0" hangingPunct="1">
            <a:lnSpc>
              <a:spcPct val="100000"/>
            </a:lnSpc>
            <a:spcBef>
              <a:spcPts val="0"/>
            </a:spcBef>
            <a:spcAft>
              <a:spcPts val="0"/>
            </a:spcAft>
            <a:buClrTx/>
            <a:buSzTx/>
            <a:buFontTx/>
            <a:buNone/>
            <a:tabLst/>
            <a:defRPr/>
          </a:pPr>
          <a:endParaRPr lang="en-AU" sz="2000" dirty="0"/>
        </a:p>
        <a:p>
          <a:pPr marL="0" marR="0" lvl="0" indent="0" defTabSz="914400" eaLnBrk="1" fontAlgn="auto" latinLnBrk="0" hangingPunct="1">
            <a:lnSpc>
              <a:spcPct val="100000"/>
            </a:lnSpc>
            <a:spcBef>
              <a:spcPts val="0"/>
            </a:spcBef>
            <a:spcAft>
              <a:spcPts val="0"/>
            </a:spcAft>
            <a:buClrTx/>
            <a:buSzTx/>
            <a:buFontTx/>
            <a:buNone/>
            <a:tabLst/>
            <a:defRPr/>
          </a:pPr>
          <a:r>
            <a:rPr lang="en-AU" sz="2000" b="1" dirty="0"/>
            <a:t>(Engagement: </a:t>
          </a:r>
          <a:r>
            <a:rPr lang="en-US" sz="2000" b="1" dirty="0"/>
            <a:t>Action-oriented feedback is absent or inconsistent</a:t>
          </a:r>
          <a:r>
            <a:rPr lang="en-AU" sz="2000" b="1" dirty="0"/>
            <a:t>)</a:t>
          </a:r>
          <a:endParaRPr lang="en-US" sz="2000" dirty="0"/>
        </a:p>
      </dgm:t>
      <dgm:extLst>
        <a:ext uri="{E40237B7-FDA0-4F09-8148-C483321AD2D9}">
          <dgm14:cNvPr xmlns:dgm14="http://schemas.microsoft.com/office/drawing/2010/diagram" id="0" name="" descr="&#10;"/>
        </a:ext>
      </dgm:extLst>
    </dgm:pt>
    <dgm:pt modelId="{8ECDBF19-5B6A-4422-8794-441FAAA6228C}" type="parTrans" cxnId="{D8895F0B-A311-42E7-A18F-CE8262746113}">
      <dgm:prSet/>
      <dgm:spPr/>
      <dgm:t>
        <a:bodyPr/>
        <a:lstStyle/>
        <a:p>
          <a:endParaRPr lang="en-US" sz="2000"/>
        </a:p>
      </dgm:t>
    </dgm:pt>
    <dgm:pt modelId="{CF7A724E-54E9-4D5D-9CB8-C3B4840A7718}" type="sibTrans" cxnId="{D8895F0B-A311-42E7-A18F-CE8262746113}">
      <dgm:prSet/>
      <dgm:spPr/>
      <dgm:t>
        <a:bodyPr/>
        <a:lstStyle/>
        <a:p>
          <a:endParaRPr lang="en-US" sz="2000"/>
        </a:p>
      </dgm:t>
    </dgm:pt>
    <dgm:pt modelId="{412492E1-A436-46BD-8B31-9BBED0E155A6}">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AU" sz="2000" dirty="0"/>
            <a:t>“Wasted our time on the meaningless/ repetitive assessments”</a:t>
          </a:r>
          <a:r>
            <a:rPr lang="en-AU" sz="2000" b="1" dirty="0"/>
            <a:t> </a:t>
          </a:r>
        </a:p>
        <a:p>
          <a:pPr marL="0" marR="0" lvl="0" indent="0" defTabSz="914400" eaLnBrk="1" fontAlgn="auto" latinLnBrk="0" hangingPunct="1">
            <a:lnSpc>
              <a:spcPct val="100000"/>
            </a:lnSpc>
            <a:spcBef>
              <a:spcPts val="0"/>
            </a:spcBef>
            <a:spcAft>
              <a:spcPts val="0"/>
            </a:spcAft>
            <a:buClrTx/>
            <a:buSzTx/>
            <a:buFontTx/>
            <a:buNone/>
            <a:tabLst/>
            <a:defRPr/>
          </a:pPr>
          <a:endParaRPr lang="en-AU" sz="2000" b="1" dirty="0"/>
        </a:p>
        <a:p>
          <a:pPr marL="0" marR="0" lvl="0" indent="0" defTabSz="914400" eaLnBrk="1" fontAlgn="auto" latinLnBrk="0" hangingPunct="1">
            <a:lnSpc>
              <a:spcPct val="100000"/>
            </a:lnSpc>
            <a:spcBef>
              <a:spcPts val="0"/>
            </a:spcBef>
            <a:spcAft>
              <a:spcPts val="0"/>
            </a:spcAft>
            <a:buClrTx/>
            <a:buSzTx/>
            <a:buFontTx/>
            <a:buNone/>
            <a:tabLst/>
            <a:defRPr/>
          </a:pPr>
          <a:r>
            <a:rPr lang="en-AU" sz="2000" b="1" dirty="0"/>
            <a:t>(Engagement: The relevance, value, and authenticity of assessment is not optimised)</a:t>
          </a:r>
          <a:endParaRPr lang="en-US" sz="2000" dirty="0"/>
        </a:p>
      </dgm:t>
    </dgm:pt>
    <dgm:pt modelId="{740DBF9C-4DB1-4E0E-A5C3-CC56CD43E172}" type="parTrans" cxnId="{854FF7B6-194A-4A76-86B6-3715108C8485}">
      <dgm:prSet/>
      <dgm:spPr/>
      <dgm:t>
        <a:bodyPr/>
        <a:lstStyle/>
        <a:p>
          <a:endParaRPr lang="en-US" sz="2000"/>
        </a:p>
      </dgm:t>
    </dgm:pt>
    <dgm:pt modelId="{1D73A2DE-BEEF-4440-8BE7-02348231B690}" type="sibTrans" cxnId="{854FF7B6-194A-4A76-86B6-3715108C8485}">
      <dgm:prSet/>
      <dgm:spPr/>
      <dgm:t>
        <a:bodyPr/>
        <a:lstStyle/>
        <a:p>
          <a:endParaRPr lang="en-US" sz="2000"/>
        </a:p>
      </dgm:t>
    </dgm:pt>
    <dgm:pt modelId="{3C154C62-2243-45F2-8B7F-E4DD46B1F906}" type="pres">
      <dgm:prSet presAssocID="{50F07425-48EB-47EE-8C11-CD0A5FF336A0}" presName="linear" presStyleCnt="0">
        <dgm:presLayoutVars>
          <dgm:animLvl val="lvl"/>
          <dgm:resizeHandles val="exact"/>
        </dgm:presLayoutVars>
      </dgm:prSet>
      <dgm:spPr/>
    </dgm:pt>
    <dgm:pt modelId="{2F859C70-9338-4706-97D6-D43347C198CC}" type="pres">
      <dgm:prSet presAssocID="{86D9ABA4-9F5E-40AC-B6C8-F0750F2C6B87}" presName="parentText" presStyleLbl="node1" presStyleIdx="0" presStyleCnt="2">
        <dgm:presLayoutVars>
          <dgm:chMax val="0"/>
          <dgm:bulletEnabled val="1"/>
        </dgm:presLayoutVars>
      </dgm:prSet>
      <dgm:spPr/>
    </dgm:pt>
    <dgm:pt modelId="{EC59C9D2-0D7F-4CDC-8E22-8868A41B75F6}" type="pres">
      <dgm:prSet presAssocID="{CF7A724E-54E9-4D5D-9CB8-C3B4840A7718}" presName="spacer" presStyleCnt="0"/>
      <dgm:spPr/>
    </dgm:pt>
    <dgm:pt modelId="{AC87F188-7567-4EF8-A706-3F72AE99D9F8}" type="pres">
      <dgm:prSet presAssocID="{412492E1-A436-46BD-8B31-9BBED0E155A6}" presName="parentText" presStyleLbl="node1" presStyleIdx="1" presStyleCnt="2" custScaleY="75568">
        <dgm:presLayoutVars>
          <dgm:chMax val="0"/>
          <dgm:bulletEnabled val="1"/>
        </dgm:presLayoutVars>
      </dgm:prSet>
      <dgm:spPr/>
    </dgm:pt>
  </dgm:ptLst>
  <dgm:cxnLst>
    <dgm:cxn modelId="{D8895F0B-A311-42E7-A18F-CE8262746113}" srcId="{50F07425-48EB-47EE-8C11-CD0A5FF336A0}" destId="{86D9ABA4-9F5E-40AC-B6C8-F0750F2C6B87}" srcOrd="0" destOrd="0" parTransId="{8ECDBF19-5B6A-4422-8794-441FAAA6228C}" sibTransId="{CF7A724E-54E9-4D5D-9CB8-C3B4840A7718}"/>
    <dgm:cxn modelId="{6517FD45-7EED-4045-BAD7-D47A64992E94}" type="presOf" srcId="{50F07425-48EB-47EE-8C11-CD0A5FF336A0}" destId="{3C154C62-2243-45F2-8B7F-E4DD46B1F906}" srcOrd="0" destOrd="0" presId="urn:microsoft.com/office/officeart/2005/8/layout/vList2"/>
    <dgm:cxn modelId="{2928C046-3210-422A-B406-9CA515DD8278}" type="presOf" srcId="{86D9ABA4-9F5E-40AC-B6C8-F0750F2C6B87}" destId="{2F859C70-9338-4706-97D6-D43347C198CC}" srcOrd="0" destOrd="0" presId="urn:microsoft.com/office/officeart/2005/8/layout/vList2"/>
    <dgm:cxn modelId="{EC6B5C82-2FB5-4852-8EDA-E735BE28F192}" type="presOf" srcId="{412492E1-A436-46BD-8B31-9BBED0E155A6}" destId="{AC87F188-7567-4EF8-A706-3F72AE99D9F8}" srcOrd="0" destOrd="0" presId="urn:microsoft.com/office/officeart/2005/8/layout/vList2"/>
    <dgm:cxn modelId="{854FF7B6-194A-4A76-86B6-3715108C8485}" srcId="{50F07425-48EB-47EE-8C11-CD0A5FF336A0}" destId="{412492E1-A436-46BD-8B31-9BBED0E155A6}" srcOrd="1" destOrd="0" parTransId="{740DBF9C-4DB1-4E0E-A5C3-CC56CD43E172}" sibTransId="{1D73A2DE-BEEF-4440-8BE7-02348231B690}"/>
    <dgm:cxn modelId="{B74B50BB-58A4-444F-9BBE-025140E22877}" type="presParOf" srcId="{3C154C62-2243-45F2-8B7F-E4DD46B1F906}" destId="{2F859C70-9338-4706-97D6-D43347C198CC}" srcOrd="0" destOrd="0" presId="urn:microsoft.com/office/officeart/2005/8/layout/vList2"/>
    <dgm:cxn modelId="{09F5C64D-8A62-407A-9206-295A4F30E097}" type="presParOf" srcId="{3C154C62-2243-45F2-8B7F-E4DD46B1F906}" destId="{EC59C9D2-0D7F-4CDC-8E22-8868A41B75F6}" srcOrd="1" destOrd="0" presId="urn:microsoft.com/office/officeart/2005/8/layout/vList2"/>
    <dgm:cxn modelId="{77744397-5D74-4FF0-80E5-E0AF4F808721}" type="presParOf" srcId="{3C154C62-2243-45F2-8B7F-E4DD46B1F906}" destId="{AC87F188-7567-4EF8-A706-3F72AE99D9F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0F07425-48EB-47EE-8C11-CD0A5FF336A0}"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en-US"/>
        </a:p>
      </dgm:t>
    </dgm:pt>
    <dgm:pt modelId="{86D9ABA4-9F5E-40AC-B6C8-F0750F2C6B87}">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AU" sz="2000" dirty="0"/>
            <a:t>“Assessment details are unclear and ambiguous requiring reading between lines or “winging it” and then teachers are surprised when neurodivergent students fail or perform badly repeatedly and as a collective” </a:t>
          </a:r>
        </a:p>
        <a:p>
          <a:pPr marL="0" marR="0" lvl="0" indent="0" defTabSz="914400" eaLnBrk="1" fontAlgn="auto" latinLnBrk="0" hangingPunct="1">
            <a:lnSpc>
              <a:spcPct val="100000"/>
            </a:lnSpc>
            <a:spcBef>
              <a:spcPts val="0"/>
            </a:spcBef>
            <a:spcAft>
              <a:spcPts val="0"/>
            </a:spcAft>
            <a:buClrTx/>
            <a:buSzTx/>
            <a:buFontTx/>
            <a:buNone/>
            <a:tabLst/>
            <a:defRPr/>
          </a:pPr>
          <a:endParaRPr lang="en-AU" sz="2000" dirty="0"/>
        </a:p>
        <a:p>
          <a:pPr marL="0" marR="0" lvl="0" indent="0" defTabSz="914400" eaLnBrk="1" fontAlgn="auto" latinLnBrk="0" hangingPunct="1">
            <a:lnSpc>
              <a:spcPct val="100000"/>
            </a:lnSpc>
            <a:spcBef>
              <a:spcPts val="0"/>
            </a:spcBef>
            <a:spcAft>
              <a:spcPts val="0"/>
            </a:spcAft>
            <a:buClrTx/>
            <a:buSzTx/>
            <a:buFontTx/>
            <a:buNone/>
            <a:tabLst/>
            <a:defRPr/>
          </a:pPr>
          <a:r>
            <a:rPr lang="en-AU" sz="2000" b="1" dirty="0"/>
            <a:t>(Representation: Assessment instructions that are difficult to comprehend)</a:t>
          </a:r>
          <a:endParaRPr lang="en-US" sz="2000" b="1" dirty="0"/>
        </a:p>
      </dgm:t>
    </dgm:pt>
    <dgm:pt modelId="{8ECDBF19-5B6A-4422-8794-441FAAA6228C}" type="parTrans" cxnId="{D8895F0B-A311-42E7-A18F-CE8262746113}">
      <dgm:prSet/>
      <dgm:spPr/>
      <dgm:t>
        <a:bodyPr/>
        <a:lstStyle/>
        <a:p>
          <a:endParaRPr lang="en-US" sz="2000"/>
        </a:p>
      </dgm:t>
    </dgm:pt>
    <dgm:pt modelId="{CF7A724E-54E9-4D5D-9CB8-C3B4840A7718}" type="sibTrans" cxnId="{D8895F0B-A311-42E7-A18F-CE8262746113}">
      <dgm:prSet/>
      <dgm:spPr/>
      <dgm:t>
        <a:bodyPr/>
        <a:lstStyle/>
        <a:p>
          <a:endParaRPr lang="en-US" sz="2000"/>
        </a:p>
      </dgm:t>
    </dgm:pt>
    <dgm:pt modelId="{3C154C62-2243-45F2-8B7F-E4DD46B1F906}" type="pres">
      <dgm:prSet presAssocID="{50F07425-48EB-47EE-8C11-CD0A5FF336A0}" presName="linear" presStyleCnt="0">
        <dgm:presLayoutVars>
          <dgm:animLvl val="lvl"/>
          <dgm:resizeHandles val="exact"/>
        </dgm:presLayoutVars>
      </dgm:prSet>
      <dgm:spPr/>
    </dgm:pt>
    <dgm:pt modelId="{2F859C70-9338-4706-97D6-D43347C198CC}" type="pres">
      <dgm:prSet presAssocID="{86D9ABA4-9F5E-40AC-B6C8-F0750F2C6B87}" presName="parentText" presStyleLbl="node1" presStyleIdx="0" presStyleCnt="1">
        <dgm:presLayoutVars>
          <dgm:chMax val="0"/>
          <dgm:bulletEnabled val="1"/>
        </dgm:presLayoutVars>
      </dgm:prSet>
      <dgm:spPr/>
    </dgm:pt>
  </dgm:ptLst>
  <dgm:cxnLst>
    <dgm:cxn modelId="{D8895F0B-A311-42E7-A18F-CE8262746113}" srcId="{50F07425-48EB-47EE-8C11-CD0A5FF336A0}" destId="{86D9ABA4-9F5E-40AC-B6C8-F0750F2C6B87}" srcOrd="0" destOrd="0" parTransId="{8ECDBF19-5B6A-4422-8794-441FAAA6228C}" sibTransId="{CF7A724E-54E9-4D5D-9CB8-C3B4840A7718}"/>
    <dgm:cxn modelId="{6517FD45-7EED-4045-BAD7-D47A64992E94}" type="presOf" srcId="{50F07425-48EB-47EE-8C11-CD0A5FF336A0}" destId="{3C154C62-2243-45F2-8B7F-E4DD46B1F906}" srcOrd="0" destOrd="0" presId="urn:microsoft.com/office/officeart/2005/8/layout/vList2"/>
    <dgm:cxn modelId="{2928C046-3210-422A-B406-9CA515DD8278}" type="presOf" srcId="{86D9ABA4-9F5E-40AC-B6C8-F0750F2C6B87}" destId="{2F859C70-9338-4706-97D6-D43347C198CC}" srcOrd="0" destOrd="0" presId="urn:microsoft.com/office/officeart/2005/8/layout/vList2"/>
    <dgm:cxn modelId="{B74B50BB-58A4-444F-9BBE-025140E22877}" type="presParOf" srcId="{3C154C62-2243-45F2-8B7F-E4DD46B1F906}" destId="{2F859C70-9338-4706-97D6-D43347C198C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0F07425-48EB-47EE-8C11-CD0A5FF336A0}"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en-US"/>
        </a:p>
      </dgm:t>
    </dgm:pt>
    <dgm:pt modelId="{86D9ABA4-9F5E-40AC-B6C8-F0750F2C6B87}">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AU" sz="2000" dirty="0"/>
            <a:t>“Having exams, being approved for use of computer[</a:t>
          </a:r>
          <a:r>
            <a:rPr lang="en-AU" sz="2000" dirty="0">
              <a:highlight>
                <a:srgbClr val="FFFF00"/>
              </a:highlight>
            </a:rPr>
            <a:t>s]</a:t>
          </a:r>
          <a:r>
            <a:rPr lang="en-AU" sz="2000" dirty="0"/>
            <a:t> yet being made to write and hurt self or overwhelm student. No use of expected extra time.” </a:t>
          </a:r>
        </a:p>
        <a:p>
          <a:pPr marL="0" marR="0" lvl="0" indent="0" defTabSz="914400" eaLnBrk="1" fontAlgn="auto" latinLnBrk="0" hangingPunct="1">
            <a:lnSpc>
              <a:spcPct val="100000"/>
            </a:lnSpc>
            <a:spcBef>
              <a:spcPts val="0"/>
            </a:spcBef>
            <a:spcAft>
              <a:spcPts val="0"/>
            </a:spcAft>
            <a:buClrTx/>
            <a:buSzTx/>
            <a:buFontTx/>
            <a:buNone/>
            <a:tabLst/>
            <a:defRPr/>
          </a:pPr>
          <a:endParaRPr lang="en-AU" sz="2000" dirty="0"/>
        </a:p>
        <a:p>
          <a:pPr marL="0" marR="0" lvl="0" indent="0" defTabSz="914400" eaLnBrk="1" fontAlgn="auto" latinLnBrk="0" hangingPunct="1">
            <a:lnSpc>
              <a:spcPct val="100000"/>
            </a:lnSpc>
            <a:spcBef>
              <a:spcPts val="0"/>
            </a:spcBef>
            <a:spcAft>
              <a:spcPts val="0"/>
            </a:spcAft>
            <a:buClrTx/>
            <a:buSzTx/>
            <a:buFontTx/>
            <a:buNone/>
            <a:tabLst/>
            <a:defRPr/>
          </a:pPr>
          <a:r>
            <a:rPr lang="en-AU" sz="2000" b="1" dirty="0"/>
            <a:t>(Action and expression: Lacking access to accessible assessment, including assistive technologies and tools)</a:t>
          </a:r>
          <a:endParaRPr lang="en-US" sz="2000" b="1" dirty="0"/>
        </a:p>
      </dgm:t>
    </dgm:pt>
    <dgm:pt modelId="{8ECDBF19-5B6A-4422-8794-441FAAA6228C}" type="parTrans" cxnId="{D8895F0B-A311-42E7-A18F-CE8262746113}">
      <dgm:prSet/>
      <dgm:spPr/>
      <dgm:t>
        <a:bodyPr/>
        <a:lstStyle/>
        <a:p>
          <a:endParaRPr lang="en-US" sz="2000"/>
        </a:p>
      </dgm:t>
    </dgm:pt>
    <dgm:pt modelId="{CF7A724E-54E9-4D5D-9CB8-C3B4840A7718}" type="sibTrans" cxnId="{D8895F0B-A311-42E7-A18F-CE8262746113}">
      <dgm:prSet/>
      <dgm:spPr/>
      <dgm:t>
        <a:bodyPr/>
        <a:lstStyle/>
        <a:p>
          <a:endParaRPr lang="en-US" sz="2000"/>
        </a:p>
      </dgm:t>
    </dgm:pt>
    <dgm:pt modelId="{412492E1-A436-46BD-8B31-9BBED0E155A6}">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AU" sz="2000" dirty="0"/>
            <a:t>“all the assignments are writing essays which I think is terrible”</a:t>
          </a:r>
          <a:r>
            <a:rPr lang="en-AU" sz="2000" b="1" dirty="0"/>
            <a:t> </a:t>
          </a:r>
        </a:p>
        <a:p>
          <a:pPr marL="0" marR="0" lvl="0" indent="0" defTabSz="914400" eaLnBrk="1" fontAlgn="auto" latinLnBrk="0" hangingPunct="1">
            <a:lnSpc>
              <a:spcPct val="100000"/>
            </a:lnSpc>
            <a:spcBef>
              <a:spcPts val="0"/>
            </a:spcBef>
            <a:spcAft>
              <a:spcPts val="0"/>
            </a:spcAft>
            <a:buClrTx/>
            <a:buSzTx/>
            <a:buFontTx/>
            <a:buNone/>
            <a:tabLst/>
            <a:defRPr/>
          </a:pPr>
          <a:endParaRPr lang="en-AU" sz="2000" b="1" dirty="0"/>
        </a:p>
        <a:p>
          <a:pPr marL="0" marR="0" lvl="0" indent="0" defTabSz="914400" eaLnBrk="1" fontAlgn="auto" latinLnBrk="0" hangingPunct="1">
            <a:lnSpc>
              <a:spcPct val="100000"/>
            </a:lnSpc>
            <a:spcBef>
              <a:spcPts val="0"/>
            </a:spcBef>
            <a:spcAft>
              <a:spcPts val="0"/>
            </a:spcAft>
            <a:buClrTx/>
            <a:buSzTx/>
            <a:buFontTx/>
            <a:buNone/>
            <a:tabLst/>
            <a:defRPr/>
          </a:pPr>
          <a:r>
            <a:rPr lang="en-AU" sz="2000" b="1" dirty="0"/>
            <a:t>(Action and expression: Limited modes of assessment or modes that do not account for variability)</a:t>
          </a:r>
          <a:endParaRPr lang="en-US" sz="2000" dirty="0"/>
        </a:p>
      </dgm:t>
    </dgm:pt>
    <dgm:pt modelId="{740DBF9C-4DB1-4E0E-A5C3-CC56CD43E172}" type="parTrans" cxnId="{854FF7B6-194A-4A76-86B6-3715108C8485}">
      <dgm:prSet/>
      <dgm:spPr/>
      <dgm:t>
        <a:bodyPr/>
        <a:lstStyle/>
        <a:p>
          <a:endParaRPr lang="en-US" sz="2000"/>
        </a:p>
      </dgm:t>
    </dgm:pt>
    <dgm:pt modelId="{1D73A2DE-BEEF-4440-8BE7-02348231B690}" type="sibTrans" cxnId="{854FF7B6-194A-4A76-86B6-3715108C8485}">
      <dgm:prSet/>
      <dgm:spPr/>
      <dgm:t>
        <a:bodyPr/>
        <a:lstStyle/>
        <a:p>
          <a:endParaRPr lang="en-US" sz="2000"/>
        </a:p>
      </dgm:t>
    </dgm:pt>
    <dgm:pt modelId="{3C154C62-2243-45F2-8B7F-E4DD46B1F906}" type="pres">
      <dgm:prSet presAssocID="{50F07425-48EB-47EE-8C11-CD0A5FF336A0}" presName="linear" presStyleCnt="0">
        <dgm:presLayoutVars>
          <dgm:animLvl val="lvl"/>
          <dgm:resizeHandles val="exact"/>
        </dgm:presLayoutVars>
      </dgm:prSet>
      <dgm:spPr/>
    </dgm:pt>
    <dgm:pt modelId="{2F859C70-9338-4706-97D6-D43347C198CC}" type="pres">
      <dgm:prSet presAssocID="{86D9ABA4-9F5E-40AC-B6C8-F0750F2C6B87}" presName="parentText" presStyleLbl="node1" presStyleIdx="0" presStyleCnt="2">
        <dgm:presLayoutVars>
          <dgm:chMax val="0"/>
          <dgm:bulletEnabled val="1"/>
        </dgm:presLayoutVars>
      </dgm:prSet>
      <dgm:spPr/>
    </dgm:pt>
    <dgm:pt modelId="{EC59C9D2-0D7F-4CDC-8E22-8868A41B75F6}" type="pres">
      <dgm:prSet presAssocID="{CF7A724E-54E9-4D5D-9CB8-C3B4840A7718}" presName="spacer" presStyleCnt="0"/>
      <dgm:spPr/>
    </dgm:pt>
    <dgm:pt modelId="{AC87F188-7567-4EF8-A706-3F72AE99D9F8}" type="pres">
      <dgm:prSet presAssocID="{412492E1-A436-46BD-8B31-9BBED0E155A6}" presName="parentText" presStyleLbl="node1" presStyleIdx="1" presStyleCnt="2" custScaleY="75568">
        <dgm:presLayoutVars>
          <dgm:chMax val="0"/>
          <dgm:bulletEnabled val="1"/>
        </dgm:presLayoutVars>
      </dgm:prSet>
      <dgm:spPr/>
    </dgm:pt>
  </dgm:ptLst>
  <dgm:cxnLst>
    <dgm:cxn modelId="{D8895F0B-A311-42E7-A18F-CE8262746113}" srcId="{50F07425-48EB-47EE-8C11-CD0A5FF336A0}" destId="{86D9ABA4-9F5E-40AC-B6C8-F0750F2C6B87}" srcOrd="0" destOrd="0" parTransId="{8ECDBF19-5B6A-4422-8794-441FAAA6228C}" sibTransId="{CF7A724E-54E9-4D5D-9CB8-C3B4840A7718}"/>
    <dgm:cxn modelId="{6517FD45-7EED-4045-BAD7-D47A64992E94}" type="presOf" srcId="{50F07425-48EB-47EE-8C11-CD0A5FF336A0}" destId="{3C154C62-2243-45F2-8B7F-E4DD46B1F906}" srcOrd="0" destOrd="0" presId="urn:microsoft.com/office/officeart/2005/8/layout/vList2"/>
    <dgm:cxn modelId="{2928C046-3210-422A-B406-9CA515DD8278}" type="presOf" srcId="{86D9ABA4-9F5E-40AC-B6C8-F0750F2C6B87}" destId="{2F859C70-9338-4706-97D6-D43347C198CC}" srcOrd="0" destOrd="0" presId="urn:microsoft.com/office/officeart/2005/8/layout/vList2"/>
    <dgm:cxn modelId="{EC6B5C82-2FB5-4852-8EDA-E735BE28F192}" type="presOf" srcId="{412492E1-A436-46BD-8B31-9BBED0E155A6}" destId="{AC87F188-7567-4EF8-A706-3F72AE99D9F8}" srcOrd="0" destOrd="0" presId="urn:microsoft.com/office/officeart/2005/8/layout/vList2"/>
    <dgm:cxn modelId="{854FF7B6-194A-4A76-86B6-3715108C8485}" srcId="{50F07425-48EB-47EE-8C11-CD0A5FF336A0}" destId="{412492E1-A436-46BD-8B31-9BBED0E155A6}" srcOrd="1" destOrd="0" parTransId="{740DBF9C-4DB1-4E0E-A5C3-CC56CD43E172}" sibTransId="{1D73A2DE-BEEF-4440-8BE7-02348231B690}"/>
    <dgm:cxn modelId="{B74B50BB-58A4-444F-9BBE-025140E22877}" type="presParOf" srcId="{3C154C62-2243-45F2-8B7F-E4DD46B1F906}" destId="{2F859C70-9338-4706-97D6-D43347C198CC}" srcOrd="0" destOrd="0" presId="urn:microsoft.com/office/officeart/2005/8/layout/vList2"/>
    <dgm:cxn modelId="{09F5C64D-8A62-407A-9206-295A4F30E097}" type="presParOf" srcId="{3C154C62-2243-45F2-8B7F-E4DD46B1F906}" destId="{EC59C9D2-0D7F-4CDC-8E22-8868A41B75F6}" srcOrd="1" destOrd="0" presId="urn:microsoft.com/office/officeart/2005/8/layout/vList2"/>
    <dgm:cxn modelId="{77744397-5D74-4FF0-80E5-E0AF4F808721}" type="presParOf" srcId="{3C154C62-2243-45F2-8B7F-E4DD46B1F906}" destId="{AC87F188-7567-4EF8-A706-3F72AE99D9F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0F07425-48EB-47EE-8C11-CD0A5FF336A0}"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en-US"/>
        </a:p>
      </dgm:t>
    </dgm:pt>
    <dgm:pt modelId="{86D9ABA4-9F5E-40AC-B6C8-F0750F2C6B87}">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AU" sz="2000" dirty="0"/>
            <a:t>“</a:t>
          </a:r>
          <a:r>
            <a:rPr lang="en-US" sz="2000" dirty="0"/>
            <a:t>Being a mature aged student, I feel quite isolated and don't fit in or belong due to my age. When it comes to group assessments, I am very worried about not finding a group to join</a:t>
          </a:r>
          <a:r>
            <a:rPr lang="en-AU" sz="2000" dirty="0"/>
            <a:t>” </a:t>
          </a:r>
        </a:p>
        <a:p>
          <a:pPr marL="0" marR="0" lvl="0" indent="0" defTabSz="914400" eaLnBrk="1" fontAlgn="auto" latinLnBrk="0" hangingPunct="1">
            <a:lnSpc>
              <a:spcPct val="100000"/>
            </a:lnSpc>
            <a:spcBef>
              <a:spcPts val="0"/>
            </a:spcBef>
            <a:spcAft>
              <a:spcPts val="0"/>
            </a:spcAft>
            <a:buClrTx/>
            <a:buSzTx/>
            <a:buFontTx/>
            <a:buNone/>
            <a:tabLst/>
            <a:defRPr/>
          </a:pPr>
          <a:endParaRPr lang="en-AU" sz="2000" dirty="0"/>
        </a:p>
        <a:p>
          <a:pPr marL="0" marR="0" lvl="0" indent="0" defTabSz="914400" eaLnBrk="1" fontAlgn="auto" latinLnBrk="0" hangingPunct="1">
            <a:lnSpc>
              <a:spcPct val="100000"/>
            </a:lnSpc>
            <a:spcBef>
              <a:spcPts val="0"/>
            </a:spcBef>
            <a:spcAft>
              <a:spcPts val="0"/>
            </a:spcAft>
            <a:buClrTx/>
            <a:buSzTx/>
            <a:buFontTx/>
            <a:buNone/>
            <a:tabLst/>
            <a:defRPr/>
          </a:pPr>
          <a:r>
            <a:rPr lang="en-AU" sz="2000" b="1" dirty="0"/>
            <a:t>(Engagement: Lacking belonging and connection)</a:t>
          </a:r>
          <a:endParaRPr lang="en-US" sz="2000" b="1" dirty="0"/>
        </a:p>
      </dgm:t>
    </dgm:pt>
    <dgm:pt modelId="{8ECDBF19-5B6A-4422-8794-441FAAA6228C}" type="parTrans" cxnId="{D8895F0B-A311-42E7-A18F-CE8262746113}">
      <dgm:prSet/>
      <dgm:spPr/>
      <dgm:t>
        <a:bodyPr/>
        <a:lstStyle/>
        <a:p>
          <a:endParaRPr lang="en-US" sz="2000"/>
        </a:p>
      </dgm:t>
    </dgm:pt>
    <dgm:pt modelId="{CF7A724E-54E9-4D5D-9CB8-C3B4840A7718}" type="sibTrans" cxnId="{D8895F0B-A311-42E7-A18F-CE8262746113}">
      <dgm:prSet/>
      <dgm:spPr/>
      <dgm:t>
        <a:bodyPr/>
        <a:lstStyle/>
        <a:p>
          <a:endParaRPr lang="en-US" sz="2000"/>
        </a:p>
      </dgm:t>
    </dgm:pt>
    <dgm:pt modelId="{3C154C62-2243-45F2-8B7F-E4DD46B1F906}" type="pres">
      <dgm:prSet presAssocID="{50F07425-48EB-47EE-8C11-CD0A5FF336A0}" presName="linear" presStyleCnt="0">
        <dgm:presLayoutVars>
          <dgm:animLvl val="lvl"/>
          <dgm:resizeHandles val="exact"/>
        </dgm:presLayoutVars>
      </dgm:prSet>
      <dgm:spPr/>
    </dgm:pt>
    <dgm:pt modelId="{2F859C70-9338-4706-97D6-D43347C198CC}" type="pres">
      <dgm:prSet presAssocID="{86D9ABA4-9F5E-40AC-B6C8-F0750F2C6B87}" presName="parentText" presStyleLbl="node1" presStyleIdx="0" presStyleCnt="1">
        <dgm:presLayoutVars>
          <dgm:chMax val="0"/>
          <dgm:bulletEnabled val="1"/>
        </dgm:presLayoutVars>
      </dgm:prSet>
      <dgm:spPr/>
    </dgm:pt>
  </dgm:ptLst>
  <dgm:cxnLst>
    <dgm:cxn modelId="{D8895F0B-A311-42E7-A18F-CE8262746113}" srcId="{50F07425-48EB-47EE-8C11-CD0A5FF336A0}" destId="{86D9ABA4-9F5E-40AC-B6C8-F0750F2C6B87}" srcOrd="0" destOrd="0" parTransId="{8ECDBF19-5B6A-4422-8794-441FAAA6228C}" sibTransId="{CF7A724E-54E9-4D5D-9CB8-C3B4840A7718}"/>
    <dgm:cxn modelId="{6517FD45-7EED-4045-BAD7-D47A64992E94}" type="presOf" srcId="{50F07425-48EB-47EE-8C11-CD0A5FF336A0}" destId="{3C154C62-2243-45F2-8B7F-E4DD46B1F906}" srcOrd="0" destOrd="0" presId="urn:microsoft.com/office/officeart/2005/8/layout/vList2"/>
    <dgm:cxn modelId="{2928C046-3210-422A-B406-9CA515DD8278}" type="presOf" srcId="{86D9ABA4-9F5E-40AC-B6C8-F0750F2C6B87}" destId="{2F859C70-9338-4706-97D6-D43347C198CC}" srcOrd="0" destOrd="0" presId="urn:microsoft.com/office/officeart/2005/8/layout/vList2"/>
    <dgm:cxn modelId="{B74B50BB-58A4-444F-9BBE-025140E22877}" type="presParOf" srcId="{3C154C62-2243-45F2-8B7F-E4DD46B1F906}" destId="{2F859C70-9338-4706-97D6-D43347C198C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0F07425-48EB-47EE-8C11-CD0A5FF336A0}"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en-US"/>
        </a:p>
      </dgm:t>
    </dgm:pt>
    <dgm:pt modelId="{86D9ABA4-9F5E-40AC-B6C8-F0750F2C6B87}">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AU" sz="2000" dirty="0"/>
            <a:t>“I find it hard to focus…reading 30+ pages is frustrating as a lot of them readings do not have a defined point(s) and no conclusion to the questions or issues it arises. my attention span is taking a toll. ” </a:t>
          </a:r>
        </a:p>
        <a:p>
          <a:pPr marL="0" marR="0" lvl="0" indent="0" defTabSz="914400" eaLnBrk="1" fontAlgn="auto" latinLnBrk="0" hangingPunct="1">
            <a:lnSpc>
              <a:spcPct val="100000"/>
            </a:lnSpc>
            <a:spcBef>
              <a:spcPts val="0"/>
            </a:spcBef>
            <a:spcAft>
              <a:spcPts val="0"/>
            </a:spcAft>
            <a:buClrTx/>
            <a:buSzTx/>
            <a:buFontTx/>
            <a:buNone/>
            <a:tabLst/>
            <a:defRPr/>
          </a:pPr>
          <a:endParaRPr lang="en-AU" sz="2000" dirty="0"/>
        </a:p>
        <a:p>
          <a:pPr marL="0" marR="0" lvl="0" indent="0" defTabSz="914400" eaLnBrk="1" fontAlgn="auto" latinLnBrk="0" hangingPunct="1">
            <a:lnSpc>
              <a:spcPct val="100000"/>
            </a:lnSpc>
            <a:spcBef>
              <a:spcPts val="0"/>
            </a:spcBef>
            <a:spcAft>
              <a:spcPts val="0"/>
            </a:spcAft>
            <a:buClrTx/>
            <a:buSzTx/>
            <a:buFontTx/>
            <a:buNone/>
            <a:tabLst/>
            <a:defRPr/>
          </a:pPr>
          <a:r>
            <a:rPr lang="en-AU" sz="2000" b="1" dirty="0"/>
            <a:t>(Representation: </a:t>
          </a:r>
          <a:r>
            <a:rPr lang="en-AU" sz="2000" b="1" dirty="0">
              <a:effectLst/>
              <a:latin typeface="Aptos" panose="020B0004020202020204" pitchFamily="34" charset="0"/>
              <a:ea typeface="Aptos" panose="020B0004020202020204" pitchFamily="34" charset="0"/>
              <a:cs typeface="Times New Roman" panose="02020603050405020304" pitchFamily="18" charset="0"/>
            </a:rPr>
            <a:t>Difficulties focusing on information dominated by one media (i.e. text) and when it is not optimised for perception and building knowledge</a:t>
          </a:r>
          <a:r>
            <a:rPr lang="en-AU" sz="2000" b="1" dirty="0"/>
            <a:t>)</a:t>
          </a:r>
          <a:endParaRPr lang="en-US" sz="2000" b="1" dirty="0"/>
        </a:p>
      </dgm:t>
    </dgm:pt>
    <dgm:pt modelId="{8ECDBF19-5B6A-4422-8794-441FAAA6228C}" type="parTrans" cxnId="{D8895F0B-A311-42E7-A18F-CE8262746113}">
      <dgm:prSet/>
      <dgm:spPr/>
      <dgm:t>
        <a:bodyPr/>
        <a:lstStyle/>
        <a:p>
          <a:endParaRPr lang="en-US" sz="2000"/>
        </a:p>
      </dgm:t>
    </dgm:pt>
    <dgm:pt modelId="{CF7A724E-54E9-4D5D-9CB8-C3B4840A7718}" type="sibTrans" cxnId="{D8895F0B-A311-42E7-A18F-CE8262746113}">
      <dgm:prSet/>
      <dgm:spPr/>
      <dgm:t>
        <a:bodyPr/>
        <a:lstStyle/>
        <a:p>
          <a:endParaRPr lang="en-US" sz="2000"/>
        </a:p>
      </dgm:t>
    </dgm:pt>
    <dgm:pt modelId="{49464714-D24F-4607-B0A7-CF3666452ECC}">
      <dgm:prSet custT="1"/>
      <dgm:spPr/>
      <dgm:t>
        <a:bodyPr/>
        <a:lstStyle/>
        <a:p>
          <a:pPr marL="0" lvl="0" indent="0" defTabSz="914400">
            <a:lnSpc>
              <a:spcPct val="100000"/>
            </a:lnSpc>
            <a:spcBef>
              <a:spcPts val="0"/>
            </a:spcBef>
            <a:spcAft>
              <a:spcPts val="0"/>
            </a:spcAft>
            <a:buNone/>
          </a:pPr>
          <a:r>
            <a:rPr lang="en-AU" sz="2000" dirty="0"/>
            <a:t>“The lack of accessible course content has been an ongoing issue for me, white backgrounds on everything and no closed captions on lectures with poor sound quality meant I could not access course content”</a:t>
          </a:r>
        </a:p>
        <a:p>
          <a:pPr marL="0" lvl="0" indent="0" defTabSz="914400">
            <a:lnSpc>
              <a:spcPct val="100000"/>
            </a:lnSpc>
            <a:spcBef>
              <a:spcPts val="0"/>
            </a:spcBef>
            <a:spcAft>
              <a:spcPts val="0"/>
            </a:spcAft>
            <a:buNone/>
          </a:pPr>
          <a:endParaRPr lang="en-AU" sz="2000" dirty="0"/>
        </a:p>
        <a:p>
          <a:pPr marL="0" lvl="0" indent="0" defTabSz="914400">
            <a:lnSpc>
              <a:spcPct val="100000"/>
            </a:lnSpc>
            <a:spcBef>
              <a:spcPts val="0"/>
            </a:spcBef>
            <a:spcAft>
              <a:spcPts val="0"/>
            </a:spcAft>
            <a:buNone/>
          </a:pPr>
          <a:r>
            <a:rPr lang="en-AU" sz="2000" b="1" dirty="0"/>
            <a:t>(Representation: Information presented in accessible ways)</a:t>
          </a:r>
          <a:endParaRPr lang="en-US" sz="2000" b="1" dirty="0"/>
        </a:p>
      </dgm:t>
    </dgm:pt>
    <dgm:pt modelId="{6EC1FCF7-3AF7-4B46-A21E-C13BB66A2866}" type="parTrans" cxnId="{B0FC85E1-8B78-4353-B40C-B7A1100AE35F}">
      <dgm:prSet/>
      <dgm:spPr/>
      <dgm:t>
        <a:bodyPr/>
        <a:lstStyle/>
        <a:p>
          <a:endParaRPr lang="en-AU"/>
        </a:p>
      </dgm:t>
    </dgm:pt>
    <dgm:pt modelId="{F60F0D15-EB79-4F44-8C5E-46A50C5173D6}" type="sibTrans" cxnId="{B0FC85E1-8B78-4353-B40C-B7A1100AE35F}">
      <dgm:prSet/>
      <dgm:spPr/>
      <dgm:t>
        <a:bodyPr/>
        <a:lstStyle/>
        <a:p>
          <a:endParaRPr lang="en-AU"/>
        </a:p>
      </dgm:t>
    </dgm:pt>
    <dgm:pt modelId="{3C154C62-2243-45F2-8B7F-E4DD46B1F906}" type="pres">
      <dgm:prSet presAssocID="{50F07425-48EB-47EE-8C11-CD0A5FF336A0}" presName="linear" presStyleCnt="0">
        <dgm:presLayoutVars>
          <dgm:animLvl val="lvl"/>
          <dgm:resizeHandles val="exact"/>
        </dgm:presLayoutVars>
      </dgm:prSet>
      <dgm:spPr/>
    </dgm:pt>
    <dgm:pt modelId="{2F859C70-9338-4706-97D6-D43347C198CC}" type="pres">
      <dgm:prSet presAssocID="{86D9ABA4-9F5E-40AC-B6C8-F0750F2C6B87}" presName="parentText" presStyleLbl="node1" presStyleIdx="0" presStyleCnt="2">
        <dgm:presLayoutVars>
          <dgm:chMax val="0"/>
          <dgm:bulletEnabled val="1"/>
        </dgm:presLayoutVars>
      </dgm:prSet>
      <dgm:spPr/>
    </dgm:pt>
    <dgm:pt modelId="{7F310F0D-9D6C-4149-982B-29F92260249B}" type="pres">
      <dgm:prSet presAssocID="{CF7A724E-54E9-4D5D-9CB8-C3B4840A7718}" presName="spacer" presStyleCnt="0"/>
      <dgm:spPr/>
    </dgm:pt>
    <dgm:pt modelId="{7043BF1C-FBFF-4A0B-9301-88E383546F29}" type="pres">
      <dgm:prSet presAssocID="{49464714-D24F-4607-B0A7-CF3666452ECC}" presName="parentText" presStyleLbl="node1" presStyleIdx="1" presStyleCnt="2">
        <dgm:presLayoutVars>
          <dgm:chMax val="0"/>
          <dgm:bulletEnabled val="1"/>
        </dgm:presLayoutVars>
      </dgm:prSet>
      <dgm:spPr/>
    </dgm:pt>
  </dgm:ptLst>
  <dgm:cxnLst>
    <dgm:cxn modelId="{D8895F0B-A311-42E7-A18F-CE8262746113}" srcId="{50F07425-48EB-47EE-8C11-CD0A5FF336A0}" destId="{86D9ABA4-9F5E-40AC-B6C8-F0750F2C6B87}" srcOrd="0" destOrd="0" parTransId="{8ECDBF19-5B6A-4422-8794-441FAAA6228C}" sibTransId="{CF7A724E-54E9-4D5D-9CB8-C3B4840A7718}"/>
    <dgm:cxn modelId="{3F298F3B-4700-40A6-A5B7-B605C3AFF22F}" type="presOf" srcId="{49464714-D24F-4607-B0A7-CF3666452ECC}" destId="{7043BF1C-FBFF-4A0B-9301-88E383546F29}" srcOrd="0" destOrd="0" presId="urn:microsoft.com/office/officeart/2005/8/layout/vList2"/>
    <dgm:cxn modelId="{6517FD45-7EED-4045-BAD7-D47A64992E94}" type="presOf" srcId="{50F07425-48EB-47EE-8C11-CD0A5FF336A0}" destId="{3C154C62-2243-45F2-8B7F-E4DD46B1F906}" srcOrd="0" destOrd="0" presId="urn:microsoft.com/office/officeart/2005/8/layout/vList2"/>
    <dgm:cxn modelId="{2928C046-3210-422A-B406-9CA515DD8278}" type="presOf" srcId="{86D9ABA4-9F5E-40AC-B6C8-F0750F2C6B87}" destId="{2F859C70-9338-4706-97D6-D43347C198CC}" srcOrd="0" destOrd="0" presId="urn:microsoft.com/office/officeart/2005/8/layout/vList2"/>
    <dgm:cxn modelId="{B0FC85E1-8B78-4353-B40C-B7A1100AE35F}" srcId="{50F07425-48EB-47EE-8C11-CD0A5FF336A0}" destId="{49464714-D24F-4607-B0A7-CF3666452ECC}" srcOrd="1" destOrd="0" parTransId="{6EC1FCF7-3AF7-4B46-A21E-C13BB66A2866}" sibTransId="{F60F0D15-EB79-4F44-8C5E-46A50C5173D6}"/>
    <dgm:cxn modelId="{B74B50BB-58A4-444F-9BBE-025140E22877}" type="presParOf" srcId="{3C154C62-2243-45F2-8B7F-E4DD46B1F906}" destId="{2F859C70-9338-4706-97D6-D43347C198CC}" srcOrd="0" destOrd="0" presId="urn:microsoft.com/office/officeart/2005/8/layout/vList2"/>
    <dgm:cxn modelId="{EE2EAA52-B659-4C39-A74B-78D3B114208A}" type="presParOf" srcId="{3C154C62-2243-45F2-8B7F-E4DD46B1F906}" destId="{7F310F0D-9D6C-4149-982B-29F92260249B}" srcOrd="1" destOrd="0" presId="urn:microsoft.com/office/officeart/2005/8/layout/vList2"/>
    <dgm:cxn modelId="{4A1D919F-7BD0-4707-BB07-E6F3B3718D39}" type="presParOf" srcId="{3C154C62-2243-45F2-8B7F-E4DD46B1F906}" destId="{7043BF1C-FBFF-4A0B-9301-88E383546F2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0F07425-48EB-47EE-8C11-CD0A5FF336A0}"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en-US"/>
        </a:p>
      </dgm:t>
    </dgm:pt>
    <dgm:pt modelId="{86D9ABA4-9F5E-40AC-B6C8-F0750F2C6B87}">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AU" sz="2000" dirty="0"/>
            <a:t>“Not being offered online tutorials…Online tutorials worked better for me with my disabilities and I got much better grades without going into campus and getting sick as much. More time for hospital appointments where I could watch the tutorial whilst getting treatment, whereas on campus, the distance, parking, walking to class, dealing with the social stress and actively participating with stresses of other students attending unwell are too overwhelming.” </a:t>
          </a:r>
        </a:p>
        <a:p>
          <a:pPr marL="0" marR="0" lvl="0" indent="0" defTabSz="914400" eaLnBrk="1" fontAlgn="auto" latinLnBrk="0" hangingPunct="1">
            <a:lnSpc>
              <a:spcPct val="100000"/>
            </a:lnSpc>
            <a:spcBef>
              <a:spcPts val="0"/>
            </a:spcBef>
            <a:spcAft>
              <a:spcPts val="0"/>
            </a:spcAft>
            <a:buClrTx/>
            <a:buSzTx/>
            <a:buFontTx/>
            <a:buNone/>
            <a:tabLst/>
            <a:defRPr/>
          </a:pPr>
          <a:endParaRPr lang="en-AU" sz="2000" dirty="0"/>
        </a:p>
        <a:p>
          <a:pPr marL="0" marR="0" lvl="0" indent="0" defTabSz="914400" eaLnBrk="1" fontAlgn="auto" latinLnBrk="0" hangingPunct="1">
            <a:lnSpc>
              <a:spcPct val="100000"/>
            </a:lnSpc>
            <a:spcBef>
              <a:spcPts val="0"/>
            </a:spcBef>
            <a:spcAft>
              <a:spcPts val="0"/>
            </a:spcAft>
            <a:buClrTx/>
            <a:buSzTx/>
            <a:buFontTx/>
            <a:buNone/>
            <a:tabLst/>
            <a:defRPr/>
          </a:pPr>
          <a:r>
            <a:rPr lang="en-AU" sz="2000" b="1" dirty="0"/>
            <a:t>(Action and expression: Mode of attending/ participating does not align with student needs)</a:t>
          </a:r>
          <a:endParaRPr lang="en-US" sz="2000" b="1" dirty="0"/>
        </a:p>
      </dgm:t>
    </dgm:pt>
    <dgm:pt modelId="{8ECDBF19-5B6A-4422-8794-441FAAA6228C}" type="parTrans" cxnId="{D8895F0B-A311-42E7-A18F-CE8262746113}">
      <dgm:prSet/>
      <dgm:spPr/>
      <dgm:t>
        <a:bodyPr/>
        <a:lstStyle/>
        <a:p>
          <a:endParaRPr lang="en-US" sz="2000"/>
        </a:p>
      </dgm:t>
    </dgm:pt>
    <dgm:pt modelId="{CF7A724E-54E9-4D5D-9CB8-C3B4840A7718}" type="sibTrans" cxnId="{D8895F0B-A311-42E7-A18F-CE8262746113}">
      <dgm:prSet/>
      <dgm:spPr/>
      <dgm:t>
        <a:bodyPr/>
        <a:lstStyle/>
        <a:p>
          <a:endParaRPr lang="en-US" sz="2000"/>
        </a:p>
      </dgm:t>
    </dgm:pt>
    <dgm:pt modelId="{412492E1-A436-46BD-8B31-9BBED0E155A6}">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AU" sz="2000" dirty="0"/>
            <a:t>“Desks/Tables constantly changing/layout change every week = very stressful for an Autistic person!!”</a:t>
          </a:r>
          <a:r>
            <a:rPr lang="en-AU" sz="2000" b="1" dirty="0"/>
            <a:t> </a:t>
          </a:r>
        </a:p>
        <a:p>
          <a:pPr marL="0" marR="0" lvl="0" indent="0" defTabSz="914400" eaLnBrk="1" fontAlgn="auto" latinLnBrk="0" hangingPunct="1">
            <a:lnSpc>
              <a:spcPct val="100000"/>
            </a:lnSpc>
            <a:spcBef>
              <a:spcPts val="0"/>
            </a:spcBef>
            <a:spcAft>
              <a:spcPts val="0"/>
            </a:spcAft>
            <a:buClrTx/>
            <a:buSzTx/>
            <a:buFontTx/>
            <a:buNone/>
            <a:tabLst/>
            <a:defRPr/>
          </a:pPr>
          <a:endParaRPr lang="en-AU" sz="2000" b="1" dirty="0"/>
        </a:p>
        <a:p>
          <a:pPr marL="0" marR="0" lvl="0" indent="0" defTabSz="914400" eaLnBrk="1" fontAlgn="auto" latinLnBrk="0" hangingPunct="1">
            <a:lnSpc>
              <a:spcPct val="100000"/>
            </a:lnSpc>
            <a:spcBef>
              <a:spcPts val="0"/>
            </a:spcBef>
            <a:spcAft>
              <a:spcPts val="0"/>
            </a:spcAft>
            <a:buClrTx/>
            <a:buSzTx/>
            <a:buFontTx/>
            <a:buNone/>
            <a:tabLst/>
            <a:defRPr/>
          </a:pPr>
          <a:r>
            <a:rPr lang="en-AU" sz="2000" b="1" dirty="0"/>
            <a:t>(Action and expression: Physical spaces lacking accessibility)</a:t>
          </a:r>
          <a:endParaRPr lang="en-US" sz="2000" b="1" dirty="0"/>
        </a:p>
      </dgm:t>
    </dgm:pt>
    <dgm:pt modelId="{740DBF9C-4DB1-4E0E-A5C3-CC56CD43E172}" type="parTrans" cxnId="{854FF7B6-194A-4A76-86B6-3715108C8485}">
      <dgm:prSet/>
      <dgm:spPr/>
      <dgm:t>
        <a:bodyPr/>
        <a:lstStyle/>
        <a:p>
          <a:endParaRPr lang="en-US" sz="2000"/>
        </a:p>
      </dgm:t>
    </dgm:pt>
    <dgm:pt modelId="{1D73A2DE-BEEF-4440-8BE7-02348231B690}" type="sibTrans" cxnId="{854FF7B6-194A-4A76-86B6-3715108C8485}">
      <dgm:prSet/>
      <dgm:spPr/>
      <dgm:t>
        <a:bodyPr/>
        <a:lstStyle/>
        <a:p>
          <a:endParaRPr lang="en-US" sz="2000"/>
        </a:p>
      </dgm:t>
    </dgm:pt>
    <dgm:pt modelId="{3C154C62-2243-45F2-8B7F-E4DD46B1F906}" type="pres">
      <dgm:prSet presAssocID="{50F07425-48EB-47EE-8C11-CD0A5FF336A0}" presName="linear" presStyleCnt="0">
        <dgm:presLayoutVars>
          <dgm:animLvl val="lvl"/>
          <dgm:resizeHandles val="exact"/>
        </dgm:presLayoutVars>
      </dgm:prSet>
      <dgm:spPr/>
    </dgm:pt>
    <dgm:pt modelId="{2F859C70-9338-4706-97D6-D43347C198CC}" type="pres">
      <dgm:prSet presAssocID="{86D9ABA4-9F5E-40AC-B6C8-F0750F2C6B87}" presName="parentText" presStyleLbl="node1" presStyleIdx="0" presStyleCnt="2" custScaleY="205526">
        <dgm:presLayoutVars>
          <dgm:chMax val="0"/>
          <dgm:bulletEnabled val="1"/>
        </dgm:presLayoutVars>
      </dgm:prSet>
      <dgm:spPr/>
    </dgm:pt>
    <dgm:pt modelId="{EC59C9D2-0D7F-4CDC-8E22-8868A41B75F6}" type="pres">
      <dgm:prSet presAssocID="{CF7A724E-54E9-4D5D-9CB8-C3B4840A7718}" presName="spacer" presStyleCnt="0"/>
      <dgm:spPr/>
    </dgm:pt>
    <dgm:pt modelId="{AC87F188-7567-4EF8-A706-3F72AE99D9F8}" type="pres">
      <dgm:prSet presAssocID="{412492E1-A436-46BD-8B31-9BBED0E155A6}" presName="parentText" presStyleLbl="node1" presStyleIdx="1" presStyleCnt="2" custScaleY="85669">
        <dgm:presLayoutVars>
          <dgm:chMax val="0"/>
          <dgm:bulletEnabled val="1"/>
        </dgm:presLayoutVars>
      </dgm:prSet>
      <dgm:spPr/>
    </dgm:pt>
  </dgm:ptLst>
  <dgm:cxnLst>
    <dgm:cxn modelId="{D8895F0B-A311-42E7-A18F-CE8262746113}" srcId="{50F07425-48EB-47EE-8C11-CD0A5FF336A0}" destId="{86D9ABA4-9F5E-40AC-B6C8-F0750F2C6B87}" srcOrd="0" destOrd="0" parTransId="{8ECDBF19-5B6A-4422-8794-441FAAA6228C}" sibTransId="{CF7A724E-54E9-4D5D-9CB8-C3B4840A7718}"/>
    <dgm:cxn modelId="{6517FD45-7EED-4045-BAD7-D47A64992E94}" type="presOf" srcId="{50F07425-48EB-47EE-8C11-CD0A5FF336A0}" destId="{3C154C62-2243-45F2-8B7F-E4DD46B1F906}" srcOrd="0" destOrd="0" presId="urn:microsoft.com/office/officeart/2005/8/layout/vList2"/>
    <dgm:cxn modelId="{2928C046-3210-422A-B406-9CA515DD8278}" type="presOf" srcId="{86D9ABA4-9F5E-40AC-B6C8-F0750F2C6B87}" destId="{2F859C70-9338-4706-97D6-D43347C198CC}" srcOrd="0" destOrd="0" presId="urn:microsoft.com/office/officeart/2005/8/layout/vList2"/>
    <dgm:cxn modelId="{EC6B5C82-2FB5-4852-8EDA-E735BE28F192}" type="presOf" srcId="{412492E1-A436-46BD-8B31-9BBED0E155A6}" destId="{AC87F188-7567-4EF8-A706-3F72AE99D9F8}" srcOrd="0" destOrd="0" presId="urn:microsoft.com/office/officeart/2005/8/layout/vList2"/>
    <dgm:cxn modelId="{854FF7B6-194A-4A76-86B6-3715108C8485}" srcId="{50F07425-48EB-47EE-8C11-CD0A5FF336A0}" destId="{412492E1-A436-46BD-8B31-9BBED0E155A6}" srcOrd="1" destOrd="0" parTransId="{740DBF9C-4DB1-4E0E-A5C3-CC56CD43E172}" sibTransId="{1D73A2DE-BEEF-4440-8BE7-02348231B690}"/>
    <dgm:cxn modelId="{B74B50BB-58A4-444F-9BBE-025140E22877}" type="presParOf" srcId="{3C154C62-2243-45F2-8B7F-E4DD46B1F906}" destId="{2F859C70-9338-4706-97D6-D43347C198CC}" srcOrd="0" destOrd="0" presId="urn:microsoft.com/office/officeart/2005/8/layout/vList2"/>
    <dgm:cxn modelId="{09F5C64D-8A62-407A-9206-295A4F30E097}" type="presParOf" srcId="{3C154C62-2243-45F2-8B7F-E4DD46B1F906}" destId="{EC59C9D2-0D7F-4CDC-8E22-8868A41B75F6}" srcOrd="1" destOrd="0" presId="urn:microsoft.com/office/officeart/2005/8/layout/vList2"/>
    <dgm:cxn modelId="{77744397-5D74-4FF0-80E5-E0AF4F808721}" type="presParOf" srcId="{3C154C62-2243-45F2-8B7F-E4DD46B1F906}" destId="{AC87F188-7567-4EF8-A706-3F72AE99D9F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D7638D-B82E-42EE-9ED7-3BCBA6D3FE55}">
      <dsp:nvSpPr>
        <dsp:cNvPr id="0" name=""/>
        <dsp:cNvSpPr/>
      </dsp:nvSpPr>
      <dsp:spPr>
        <a:xfrm>
          <a:off x="1317330" y="2245375"/>
          <a:ext cx="559727" cy="1066553"/>
        </a:xfrm>
        <a:custGeom>
          <a:avLst/>
          <a:gdLst/>
          <a:ahLst/>
          <a:cxnLst/>
          <a:rect l="0" t="0" r="0" b="0"/>
          <a:pathLst>
            <a:path>
              <a:moveTo>
                <a:pt x="0" y="0"/>
              </a:moveTo>
              <a:lnTo>
                <a:pt x="279863" y="0"/>
              </a:lnTo>
              <a:lnTo>
                <a:pt x="279863" y="1066553"/>
              </a:lnTo>
              <a:lnTo>
                <a:pt x="559727" y="1066553"/>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AU" sz="500" kern="1200"/>
        </a:p>
      </dsp:txBody>
      <dsp:txXfrm>
        <a:off x="1567081" y="2748539"/>
        <a:ext cx="60225" cy="60225"/>
      </dsp:txXfrm>
    </dsp:sp>
    <dsp:sp modelId="{C917F8DC-C09B-4AC6-9575-9C3857F8A8DA}">
      <dsp:nvSpPr>
        <dsp:cNvPr id="0" name=""/>
        <dsp:cNvSpPr/>
      </dsp:nvSpPr>
      <dsp:spPr>
        <a:xfrm>
          <a:off x="1317330" y="2199655"/>
          <a:ext cx="559727" cy="91440"/>
        </a:xfrm>
        <a:custGeom>
          <a:avLst/>
          <a:gdLst/>
          <a:ahLst/>
          <a:cxnLst/>
          <a:rect l="0" t="0" r="0" b="0"/>
          <a:pathLst>
            <a:path>
              <a:moveTo>
                <a:pt x="0" y="45720"/>
              </a:moveTo>
              <a:lnTo>
                <a:pt x="559727" y="45720"/>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AU" sz="500" kern="1200"/>
        </a:p>
      </dsp:txBody>
      <dsp:txXfrm>
        <a:off x="1583200" y="2231382"/>
        <a:ext cx="27986" cy="27986"/>
      </dsp:txXfrm>
    </dsp:sp>
    <dsp:sp modelId="{9F18F368-D707-4F24-82BF-C77B7ACBBB9B}">
      <dsp:nvSpPr>
        <dsp:cNvPr id="0" name=""/>
        <dsp:cNvSpPr/>
      </dsp:nvSpPr>
      <dsp:spPr>
        <a:xfrm>
          <a:off x="1317330" y="1178822"/>
          <a:ext cx="559727" cy="1066553"/>
        </a:xfrm>
        <a:custGeom>
          <a:avLst/>
          <a:gdLst/>
          <a:ahLst/>
          <a:cxnLst/>
          <a:rect l="0" t="0" r="0" b="0"/>
          <a:pathLst>
            <a:path>
              <a:moveTo>
                <a:pt x="0" y="1066553"/>
              </a:moveTo>
              <a:lnTo>
                <a:pt x="279863" y="1066553"/>
              </a:lnTo>
              <a:lnTo>
                <a:pt x="279863" y="0"/>
              </a:lnTo>
              <a:lnTo>
                <a:pt x="559727" y="0"/>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AU" sz="500" kern="1200"/>
        </a:p>
      </dsp:txBody>
      <dsp:txXfrm>
        <a:off x="1567081" y="1681986"/>
        <a:ext cx="60225" cy="60225"/>
      </dsp:txXfrm>
    </dsp:sp>
    <dsp:sp modelId="{9E74CC6E-2681-4CBC-A571-430160EE2086}">
      <dsp:nvSpPr>
        <dsp:cNvPr id="0" name=""/>
        <dsp:cNvSpPr/>
      </dsp:nvSpPr>
      <dsp:spPr>
        <a:xfrm rot="16200000">
          <a:off x="-981485" y="1818754"/>
          <a:ext cx="3744388" cy="853242"/>
        </a:xfrm>
        <a:prstGeom prst="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2489200">
            <a:lnSpc>
              <a:spcPct val="90000"/>
            </a:lnSpc>
            <a:spcBef>
              <a:spcPct val="0"/>
            </a:spcBef>
            <a:spcAft>
              <a:spcPct val="35000"/>
            </a:spcAft>
            <a:buNone/>
          </a:pPr>
          <a:r>
            <a:rPr lang="en-AU" sz="5600" kern="1200" dirty="0"/>
            <a:t>UDL</a:t>
          </a:r>
        </a:p>
      </dsp:txBody>
      <dsp:txXfrm>
        <a:off x="-981485" y="1818754"/>
        <a:ext cx="3744388" cy="853242"/>
      </dsp:txXfrm>
    </dsp:sp>
    <dsp:sp modelId="{FB2EDB8B-982D-42DB-A590-93B393C274AE}">
      <dsp:nvSpPr>
        <dsp:cNvPr id="0" name=""/>
        <dsp:cNvSpPr/>
      </dsp:nvSpPr>
      <dsp:spPr>
        <a:xfrm>
          <a:off x="1877057" y="752200"/>
          <a:ext cx="2798636" cy="853242"/>
        </a:xfrm>
        <a:prstGeom prst="rect">
          <a:avLst/>
        </a:prstGeom>
        <a:solidFill>
          <a:srgbClr val="339966"/>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AU" sz="2400" kern="1200" dirty="0"/>
            <a:t>Multiple means of engagement</a:t>
          </a:r>
        </a:p>
      </dsp:txBody>
      <dsp:txXfrm>
        <a:off x="1877057" y="752200"/>
        <a:ext cx="2798636" cy="853242"/>
      </dsp:txXfrm>
    </dsp:sp>
    <dsp:sp modelId="{250F68EF-E2A6-4DEF-9CD1-F3F22A74393E}">
      <dsp:nvSpPr>
        <dsp:cNvPr id="0" name=""/>
        <dsp:cNvSpPr/>
      </dsp:nvSpPr>
      <dsp:spPr>
        <a:xfrm>
          <a:off x="1877057" y="1818754"/>
          <a:ext cx="2798636" cy="853242"/>
        </a:xfrm>
        <a:prstGeom prst="rect">
          <a:avLst/>
        </a:prstGeom>
        <a:solidFill>
          <a:srgbClr val="7030A0"/>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AU" sz="2400" kern="1200" dirty="0"/>
            <a:t>Multiple means of representation</a:t>
          </a:r>
        </a:p>
      </dsp:txBody>
      <dsp:txXfrm>
        <a:off x="1877057" y="1818754"/>
        <a:ext cx="2798636" cy="853242"/>
      </dsp:txXfrm>
    </dsp:sp>
    <dsp:sp modelId="{12A4EAA4-D66D-4DCE-8A0B-2D53C254EA32}">
      <dsp:nvSpPr>
        <dsp:cNvPr id="0" name=""/>
        <dsp:cNvSpPr/>
      </dsp:nvSpPr>
      <dsp:spPr>
        <a:xfrm>
          <a:off x="1877057" y="2885307"/>
          <a:ext cx="2798636" cy="853242"/>
        </a:xfrm>
        <a:prstGeom prst="rect">
          <a:avLst/>
        </a:prstGeom>
        <a:solidFill>
          <a:srgbClr val="0070C0"/>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AU" sz="2400" kern="1200" dirty="0"/>
            <a:t>Multiple means of action and expression</a:t>
          </a:r>
        </a:p>
      </dsp:txBody>
      <dsp:txXfrm>
        <a:off x="1877057" y="2885307"/>
        <a:ext cx="2798636" cy="8532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859C70-9338-4706-97D6-D43347C198CC}">
      <dsp:nvSpPr>
        <dsp:cNvPr id="0" name=""/>
        <dsp:cNvSpPr/>
      </dsp:nvSpPr>
      <dsp:spPr>
        <a:xfrm>
          <a:off x="0" y="309360"/>
          <a:ext cx="6245265" cy="327015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AU" sz="2000" kern="1200" dirty="0"/>
            <a:t>“there was not any feedback on my assessment, just a mark. I emailed the subject coordinator and the response I got was that if I wanted a remark (which I didn’t, I just wanted to know how I could improve for part 2) then this could reduce my mark. These things may seem small, but when combined they feel huge” </a:t>
          </a:r>
        </a:p>
        <a:p>
          <a:pPr marL="0" marR="0" lvl="0" indent="0" algn="l" defTabSz="914400" eaLnBrk="1" fontAlgn="auto" latinLnBrk="0" hangingPunct="1">
            <a:lnSpc>
              <a:spcPct val="100000"/>
            </a:lnSpc>
            <a:spcBef>
              <a:spcPts val="0"/>
            </a:spcBef>
            <a:spcAft>
              <a:spcPts val="0"/>
            </a:spcAft>
            <a:buClrTx/>
            <a:buSzTx/>
            <a:buFontTx/>
            <a:buNone/>
            <a:tabLst/>
            <a:defRPr/>
          </a:pPr>
          <a:endParaRPr lang="en-AU" sz="2000" kern="1200" dirty="0"/>
        </a:p>
        <a:p>
          <a:pPr marL="0" marR="0" lvl="0" indent="0" algn="l" defTabSz="914400" eaLnBrk="1" fontAlgn="auto" latinLnBrk="0" hangingPunct="1">
            <a:lnSpc>
              <a:spcPct val="100000"/>
            </a:lnSpc>
            <a:spcBef>
              <a:spcPts val="0"/>
            </a:spcBef>
            <a:spcAft>
              <a:spcPts val="0"/>
            </a:spcAft>
            <a:buClrTx/>
            <a:buSzTx/>
            <a:buFontTx/>
            <a:buNone/>
            <a:tabLst/>
            <a:defRPr/>
          </a:pPr>
          <a:r>
            <a:rPr lang="en-AU" sz="2000" b="1" kern="1200" dirty="0"/>
            <a:t>(Engagement: </a:t>
          </a:r>
          <a:r>
            <a:rPr lang="en-US" sz="2000" b="1" kern="1200" dirty="0"/>
            <a:t>Action-oriented feedback is absent or inconsistent</a:t>
          </a:r>
          <a:r>
            <a:rPr lang="en-AU" sz="2000" b="1" kern="1200" dirty="0"/>
            <a:t>)</a:t>
          </a:r>
          <a:endParaRPr lang="en-US" sz="2000" kern="1200" dirty="0"/>
        </a:p>
      </dsp:txBody>
      <dsp:txXfrm>
        <a:off x="159636" y="468996"/>
        <a:ext cx="5925993" cy="2950878"/>
      </dsp:txXfrm>
    </dsp:sp>
    <dsp:sp modelId="{AC87F188-7567-4EF8-A706-3F72AE99D9F8}">
      <dsp:nvSpPr>
        <dsp:cNvPr id="0" name=""/>
        <dsp:cNvSpPr/>
      </dsp:nvSpPr>
      <dsp:spPr>
        <a:xfrm>
          <a:off x="0" y="3766710"/>
          <a:ext cx="6245265" cy="2471186"/>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AU" sz="2000" kern="1200" dirty="0"/>
            <a:t>“Wasted our time on the meaningless/ repetitive assessments”</a:t>
          </a:r>
          <a:r>
            <a:rPr lang="en-AU" sz="2000" b="1" kern="1200" dirty="0"/>
            <a:t> </a:t>
          </a:r>
        </a:p>
        <a:p>
          <a:pPr marL="0" marR="0" lvl="0" indent="0" algn="l" defTabSz="914400" eaLnBrk="1" fontAlgn="auto" latinLnBrk="0" hangingPunct="1">
            <a:lnSpc>
              <a:spcPct val="100000"/>
            </a:lnSpc>
            <a:spcBef>
              <a:spcPts val="0"/>
            </a:spcBef>
            <a:spcAft>
              <a:spcPts val="0"/>
            </a:spcAft>
            <a:buClrTx/>
            <a:buSzTx/>
            <a:buFontTx/>
            <a:buNone/>
            <a:tabLst/>
            <a:defRPr/>
          </a:pPr>
          <a:endParaRPr lang="en-AU" sz="2000" b="1" kern="1200" dirty="0"/>
        </a:p>
        <a:p>
          <a:pPr marL="0" marR="0" lvl="0" indent="0" algn="l" defTabSz="914400" eaLnBrk="1" fontAlgn="auto" latinLnBrk="0" hangingPunct="1">
            <a:lnSpc>
              <a:spcPct val="100000"/>
            </a:lnSpc>
            <a:spcBef>
              <a:spcPts val="0"/>
            </a:spcBef>
            <a:spcAft>
              <a:spcPts val="0"/>
            </a:spcAft>
            <a:buClrTx/>
            <a:buSzTx/>
            <a:buFontTx/>
            <a:buNone/>
            <a:tabLst/>
            <a:defRPr/>
          </a:pPr>
          <a:r>
            <a:rPr lang="en-AU" sz="2000" b="1" kern="1200" dirty="0"/>
            <a:t>(Engagement: The relevance, value, and authenticity of assessment is not optimised)</a:t>
          </a:r>
          <a:endParaRPr lang="en-US" sz="2000" kern="1200" dirty="0"/>
        </a:p>
      </dsp:txBody>
      <dsp:txXfrm>
        <a:off x="120633" y="3887343"/>
        <a:ext cx="6003999" cy="22299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859C70-9338-4706-97D6-D43347C198CC}">
      <dsp:nvSpPr>
        <dsp:cNvPr id="0" name=""/>
        <dsp:cNvSpPr/>
      </dsp:nvSpPr>
      <dsp:spPr>
        <a:xfrm>
          <a:off x="0" y="1980779"/>
          <a:ext cx="6245265" cy="258570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AU" sz="2000" kern="1200" dirty="0"/>
            <a:t>“Assessment details are unclear and ambiguous requiring reading between lines or “winging it” and then teachers are surprised when neurodivergent students fail or perform badly repeatedly and as a collective” </a:t>
          </a:r>
        </a:p>
        <a:p>
          <a:pPr marL="0" marR="0" lvl="0" indent="0" algn="l" defTabSz="914400" eaLnBrk="1" fontAlgn="auto" latinLnBrk="0" hangingPunct="1">
            <a:lnSpc>
              <a:spcPct val="100000"/>
            </a:lnSpc>
            <a:spcBef>
              <a:spcPts val="0"/>
            </a:spcBef>
            <a:spcAft>
              <a:spcPts val="0"/>
            </a:spcAft>
            <a:buClrTx/>
            <a:buSzTx/>
            <a:buFontTx/>
            <a:buNone/>
            <a:tabLst/>
            <a:defRPr/>
          </a:pPr>
          <a:endParaRPr lang="en-AU" sz="2000" kern="1200" dirty="0"/>
        </a:p>
        <a:p>
          <a:pPr marL="0" marR="0" lvl="0" indent="0" algn="l" defTabSz="914400" eaLnBrk="1" fontAlgn="auto" latinLnBrk="0" hangingPunct="1">
            <a:lnSpc>
              <a:spcPct val="100000"/>
            </a:lnSpc>
            <a:spcBef>
              <a:spcPts val="0"/>
            </a:spcBef>
            <a:spcAft>
              <a:spcPts val="0"/>
            </a:spcAft>
            <a:buClrTx/>
            <a:buSzTx/>
            <a:buFontTx/>
            <a:buNone/>
            <a:tabLst/>
            <a:defRPr/>
          </a:pPr>
          <a:r>
            <a:rPr lang="en-AU" sz="2000" b="1" kern="1200" dirty="0"/>
            <a:t>(Representation: Assessment instructions that are difficult to comprehend)</a:t>
          </a:r>
          <a:endParaRPr lang="en-US" sz="2000" b="1" kern="1200" dirty="0"/>
        </a:p>
      </dsp:txBody>
      <dsp:txXfrm>
        <a:off x="126223" y="2107002"/>
        <a:ext cx="5992819" cy="23332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859C70-9338-4706-97D6-D43347C198CC}">
      <dsp:nvSpPr>
        <dsp:cNvPr id="0" name=""/>
        <dsp:cNvSpPr/>
      </dsp:nvSpPr>
      <dsp:spPr>
        <a:xfrm>
          <a:off x="0" y="1209489"/>
          <a:ext cx="6245265" cy="224640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AU" sz="2000" kern="1200" dirty="0"/>
            <a:t>“Having exams, being approved for use of computer[</a:t>
          </a:r>
          <a:r>
            <a:rPr lang="en-AU" sz="2000" kern="1200" dirty="0">
              <a:highlight>
                <a:srgbClr val="FFFF00"/>
              </a:highlight>
            </a:rPr>
            <a:t>s]</a:t>
          </a:r>
          <a:r>
            <a:rPr lang="en-AU" sz="2000" kern="1200" dirty="0"/>
            <a:t> yet being made to write and hurt self or overwhelm student. No use of expected extra time.” </a:t>
          </a:r>
        </a:p>
        <a:p>
          <a:pPr marL="0" marR="0" lvl="0" indent="0" algn="l" defTabSz="914400" eaLnBrk="1" fontAlgn="auto" latinLnBrk="0" hangingPunct="1">
            <a:lnSpc>
              <a:spcPct val="100000"/>
            </a:lnSpc>
            <a:spcBef>
              <a:spcPts val="0"/>
            </a:spcBef>
            <a:spcAft>
              <a:spcPts val="0"/>
            </a:spcAft>
            <a:buClrTx/>
            <a:buSzTx/>
            <a:buFontTx/>
            <a:buNone/>
            <a:tabLst/>
            <a:defRPr/>
          </a:pPr>
          <a:endParaRPr lang="en-AU" sz="2000" kern="1200" dirty="0"/>
        </a:p>
        <a:p>
          <a:pPr marL="0" marR="0" lvl="0" indent="0" algn="l" defTabSz="914400" eaLnBrk="1" fontAlgn="auto" latinLnBrk="0" hangingPunct="1">
            <a:lnSpc>
              <a:spcPct val="100000"/>
            </a:lnSpc>
            <a:spcBef>
              <a:spcPts val="0"/>
            </a:spcBef>
            <a:spcAft>
              <a:spcPts val="0"/>
            </a:spcAft>
            <a:buClrTx/>
            <a:buSzTx/>
            <a:buFontTx/>
            <a:buNone/>
            <a:tabLst/>
            <a:defRPr/>
          </a:pPr>
          <a:r>
            <a:rPr lang="en-AU" sz="2000" b="1" kern="1200" dirty="0"/>
            <a:t>(Action and expression: Lacking access to accessible assessment, including assistive technologies and tools)</a:t>
          </a:r>
          <a:endParaRPr lang="en-US" sz="2000" b="1" kern="1200" dirty="0"/>
        </a:p>
      </dsp:txBody>
      <dsp:txXfrm>
        <a:off x="109660" y="1319149"/>
        <a:ext cx="6025945" cy="2027080"/>
      </dsp:txXfrm>
    </dsp:sp>
    <dsp:sp modelId="{AC87F188-7567-4EF8-A706-3F72AE99D9F8}">
      <dsp:nvSpPr>
        <dsp:cNvPr id="0" name=""/>
        <dsp:cNvSpPr/>
      </dsp:nvSpPr>
      <dsp:spPr>
        <a:xfrm>
          <a:off x="0" y="3640209"/>
          <a:ext cx="6245265" cy="1697559"/>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AU" sz="2000" kern="1200" dirty="0"/>
            <a:t>“all the assignments are writing essays which I think is terrible”</a:t>
          </a:r>
          <a:r>
            <a:rPr lang="en-AU" sz="2000" b="1" kern="1200" dirty="0"/>
            <a:t> </a:t>
          </a:r>
        </a:p>
        <a:p>
          <a:pPr marL="0" marR="0" lvl="0" indent="0" algn="l" defTabSz="914400" eaLnBrk="1" fontAlgn="auto" latinLnBrk="0" hangingPunct="1">
            <a:lnSpc>
              <a:spcPct val="100000"/>
            </a:lnSpc>
            <a:spcBef>
              <a:spcPts val="0"/>
            </a:spcBef>
            <a:spcAft>
              <a:spcPts val="0"/>
            </a:spcAft>
            <a:buClrTx/>
            <a:buSzTx/>
            <a:buFontTx/>
            <a:buNone/>
            <a:tabLst/>
            <a:defRPr/>
          </a:pPr>
          <a:endParaRPr lang="en-AU" sz="2000" b="1" kern="1200" dirty="0"/>
        </a:p>
        <a:p>
          <a:pPr marL="0" marR="0" lvl="0" indent="0" algn="l" defTabSz="914400" eaLnBrk="1" fontAlgn="auto" latinLnBrk="0" hangingPunct="1">
            <a:lnSpc>
              <a:spcPct val="100000"/>
            </a:lnSpc>
            <a:spcBef>
              <a:spcPts val="0"/>
            </a:spcBef>
            <a:spcAft>
              <a:spcPts val="0"/>
            </a:spcAft>
            <a:buClrTx/>
            <a:buSzTx/>
            <a:buFontTx/>
            <a:buNone/>
            <a:tabLst/>
            <a:defRPr/>
          </a:pPr>
          <a:r>
            <a:rPr lang="en-AU" sz="2000" b="1" kern="1200" dirty="0"/>
            <a:t>(Action and expression: Limited modes of assessment or modes that do not account for variability)</a:t>
          </a:r>
          <a:endParaRPr lang="en-US" sz="2000" kern="1200" dirty="0"/>
        </a:p>
      </dsp:txBody>
      <dsp:txXfrm>
        <a:off x="82868" y="3723077"/>
        <a:ext cx="6079529" cy="153182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859C70-9338-4706-97D6-D43347C198CC}">
      <dsp:nvSpPr>
        <dsp:cNvPr id="0" name=""/>
        <dsp:cNvSpPr/>
      </dsp:nvSpPr>
      <dsp:spPr>
        <a:xfrm>
          <a:off x="0" y="2151891"/>
          <a:ext cx="6245265" cy="2243475"/>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AU" sz="2000" kern="1200" dirty="0"/>
            <a:t>“</a:t>
          </a:r>
          <a:r>
            <a:rPr lang="en-US" sz="2000" kern="1200" dirty="0"/>
            <a:t>Being a mature aged student, I feel quite isolated and don't fit in or belong due to my age. When it comes to group assessments, I am very worried about not finding a group to join</a:t>
          </a:r>
          <a:r>
            <a:rPr lang="en-AU" sz="2000" kern="1200" dirty="0"/>
            <a:t>” </a:t>
          </a:r>
        </a:p>
        <a:p>
          <a:pPr marL="0" marR="0" lvl="0" indent="0" algn="l" defTabSz="914400" eaLnBrk="1" fontAlgn="auto" latinLnBrk="0" hangingPunct="1">
            <a:lnSpc>
              <a:spcPct val="100000"/>
            </a:lnSpc>
            <a:spcBef>
              <a:spcPts val="0"/>
            </a:spcBef>
            <a:spcAft>
              <a:spcPts val="0"/>
            </a:spcAft>
            <a:buClrTx/>
            <a:buSzTx/>
            <a:buFontTx/>
            <a:buNone/>
            <a:tabLst/>
            <a:defRPr/>
          </a:pPr>
          <a:endParaRPr lang="en-AU" sz="2000" kern="1200" dirty="0"/>
        </a:p>
        <a:p>
          <a:pPr marL="0" marR="0" lvl="0" indent="0" algn="l" defTabSz="914400" eaLnBrk="1" fontAlgn="auto" latinLnBrk="0" hangingPunct="1">
            <a:lnSpc>
              <a:spcPct val="100000"/>
            </a:lnSpc>
            <a:spcBef>
              <a:spcPts val="0"/>
            </a:spcBef>
            <a:spcAft>
              <a:spcPts val="0"/>
            </a:spcAft>
            <a:buClrTx/>
            <a:buSzTx/>
            <a:buFontTx/>
            <a:buNone/>
            <a:tabLst/>
            <a:defRPr/>
          </a:pPr>
          <a:r>
            <a:rPr lang="en-AU" sz="2000" b="1" kern="1200" dirty="0"/>
            <a:t>(Engagement: Lacking belonging and connection)</a:t>
          </a:r>
          <a:endParaRPr lang="en-US" sz="2000" b="1" kern="1200" dirty="0"/>
        </a:p>
      </dsp:txBody>
      <dsp:txXfrm>
        <a:off x="109517" y="2261408"/>
        <a:ext cx="6026231" cy="20244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859C70-9338-4706-97D6-D43347C198CC}">
      <dsp:nvSpPr>
        <dsp:cNvPr id="0" name=""/>
        <dsp:cNvSpPr/>
      </dsp:nvSpPr>
      <dsp:spPr>
        <a:xfrm>
          <a:off x="0" y="47"/>
          <a:ext cx="6245265" cy="3266402"/>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AU" sz="2000" kern="1200" dirty="0"/>
            <a:t>“I find it hard to focus…reading 30+ pages is frustrating as a lot of them readings do not have a defined point(s) and no conclusion to the questions or issues it arises. my attention span is taking a toll. ” </a:t>
          </a:r>
        </a:p>
        <a:p>
          <a:pPr marL="0" marR="0" lvl="0" indent="0" algn="l" defTabSz="914400" eaLnBrk="1" fontAlgn="auto" latinLnBrk="0" hangingPunct="1">
            <a:lnSpc>
              <a:spcPct val="100000"/>
            </a:lnSpc>
            <a:spcBef>
              <a:spcPts val="0"/>
            </a:spcBef>
            <a:spcAft>
              <a:spcPts val="0"/>
            </a:spcAft>
            <a:buClrTx/>
            <a:buSzTx/>
            <a:buFontTx/>
            <a:buNone/>
            <a:tabLst/>
            <a:defRPr/>
          </a:pPr>
          <a:endParaRPr lang="en-AU" sz="2000" kern="1200" dirty="0"/>
        </a:p>
        <a:p>
          <a:pPr marL="0" marR="0" lvl="0" indent="0" algn="l" defTabSz="914400" eaLnBrk="1" fontAlgn="auto" latinLnBrk="0" hangingPunct="1">
            <a:lnSpc>
              <a:spcPct val="100000"/>
            </a:lnSpc>
            <a:spcBef>
              <a:spcPts val="0"/>
            </a:spcBef>
            <a:spcAft>
              <a:spcPts val="0"/>
            </a:spcAft>
            <a:buClrTx/>
            <a:buSzTx/>
            <a:buFontTx/>
            <a:buNone/>
            <a:tabLst/>
            <a:defRPr/>
          </a:pPr>
          <a:r>
            <a:rPr lang="en-AU" sz="2000" b="1" kern="1200" dirty="0"/>
            <a:t>(Representation: </a:t>
          </a:r>
          <a:r>
            <a:rPr lang="en-AU" sz="2000" b="1" kern="1200" dirty="0">
              <a:effectLst/>
              <a:latin typeface="Aptos" panose="020B0004020202020204" pitchFamily="34" charset="0"/>
              <a:ea typeface="Aptos" panose="020B0004020202020204" pitchFamily="34" charset="0"/>
              <a:cs typeface="Times New Roman" panose="02020603050405020304" pitchFamily="18" charset="0"/>
            </a:rPr>
            <a:t>Difficulties focusing on information dominated by one media (i.e. text) and when it is not optimised for perception and building knowledge</a:t>
          </a:r>
          <a:r>
            <a:rPr lang="en-AU" sz="2000" b="1" kern="1200" dirty="0"/>
            <a:t>)</a:t>
          </a:r>
          <a:endParaRPr lang="en-US" sz="2000" b="1" kern="1200" dirty="0"/>
        </a:p>
      </dsp:txBody>
      <dsp:txXfrm>
        <a:off x="159453" y="159500"/>
        <a:ext cx="5926359" cy="2947496"/>
      </dsp:txXfrm>
    </dsp:sp>
    <dsp:sp modelId="{7043BF1C-FBFF-4A0B-9301-88E383546F29}">
      <dsp:nvSpPr>
        <dsp:cNvPr id="0" name=""/>
        <dsp:cNvSpPr/>
      </dsp:nvSpPr>
      <dsp:spPr>
        <a:xfrm>
          <a:off x="0" y="3280807"/>
          <a:ext cx="6245265" cy="3266402"/>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914400">
            <a:lnSpc>
              <a:spcPct val="100000"/>
            </a:lnSpc>
            <a:spcBef>
              <a:spcPts val="0"/>
            </a:spcBef>
            <a:spcAft>
              <a:spcPts val="0"/>
            </a:spcAft>
            <a:buNone/>
          </a:pPr>
          <a:r>
            <a:rPr lang="en-AU" sz="2000" kern="1200" dirty="0"/>
            <a:t>“The lack of accessible course content has been an ongoing issue for me, white backgrounds on everything and no closed captions on lectures with poor sound quality meant I could not access course content”</a:t>
          </a:r>
        </a:p>
        <a:p>
          <a:pPr marL="0" lvl="0" indent="0" algn="l" defTabSz="914400">
            <a:lnSpc>
              <a:spcPct val="100000"/>
            </a:lnSpc>
            <a:spcBef>
              <a:spcPts val="0"/>
            </a:spcBef>
            <a:spcAft>
              <a:spcPts val="0"/>
            </a:spcAft>
            <a:buNone/>
          </a:pPr>
          <a:endParaRPr lang="en-AU" sz="2000" kern="1200" dirty="0"/>
        </a:p>
        <a:p>
          <a:pPr marL="0" lvl="0" indent="0" algn="l" defTabSz="914400">
            <a:lnSpc>
              <a:spcPct val="100000"/>
            </a:lnSpc>
            <a:spcBef>
              <a:spcPts val="0"/>
            </a:spcBef>
            <a:spcAft>
              <a:spcPts val="0"/>
            </a:spcAft>
            <a:buNone/>
          </a:pPr>
          <a:r>
            <a:rPr lang="en-AU" sz="2000" b="1" kern="1200" dirty="0"/>
            <a:t>(Representation: Information presented in accessible ways)</a:t>
          </a:r>
          <a:endParaRPr lang="en-US" sz="2000" b="1" kern="1200" dirty="0"/>
        </a:p>
      </dsp:txBody>
      <dsp:txXfrm>
        <a:off x="159453" y="3440260"/>
        <a:ext cx="5926359" cy="294749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859C70-9338-4706-97D6-D43347C198CC}">
      <dsp:nvSpPr>
        <dsp:cNvPr id="0" name=""/>
        <dsp:cNvSpPr/>
      </dsp:nvSpPr>
      <dsp:spPr>
        <a:xfrm>
          <a:off x="0" y="88002"/>
          <a:ext cx="6245265" cy="4549768"/>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AU" sz="2000" kern="1200" dirty="0"/>
            <a:t>“Not being offered online tutorials…Online tutorials worked better for me with my disabilities and I got much better grades without going into campus and getting sick as much. More time for hospital appointments where I could watch the tutorial whilst getting treatment, whereas on campus, the distance, parking, walking to class, dealing with the social stress and actively participating with stresses of other students attending unwell are too overwhelming.” </a:t>
          </a:r>
        </a:p>
        <a:p>
          <a:pPr marL="0" marR="0" lvl="0" indent="0" algn="l" defTabSz="914400" eaLnBrk="1" fontAlgn="auto" latinLnBrk="0" hangingPunct="1">
            <a:lnSpc>
              <a:spcPct val="100000"/>
            </a:lnSpc>
            <a:spcBef>
              <a:spcPts val="0"/>
            </a:spcBef>
            <a:spcAft>
              <a:spcPts val="0"/>
            </a:spcAft>
            <a:buClrTx/>
            <a:buSzTx/>
            <a:buFontTx/>
            <a:buNone/>
            <a:tabLst/>
            <a:defRPr/>
          </a:pPr>
          <a:endParaRPr lang="en-AU" sz="2000" kern="1200" dirty="0"/>
        </a:p>
        <a:p>
          <a:pPr marL="0" marR="0" lvl="0" indent="0" algn="l" defTabSz="914400" eaLnBrk="1" fontAlgn="auto" latinLnBrk="0" hangingPunct="1">
            <a:lnSpc>
              <a:spcPct val="100000"/>
            </a:lnSpc>
            <a:spcBef>
              <a:spcPts val="0"/>
            </a:spcBef>
            <a:spcAft>
              <a:spcPts val="0"/>
            </a:spcAft>
            <a:buClrTx/>
            <a:buSzTx/>
            <a:buFontTx/>
            <a:buNone/>
            <a:tabLst/>
            <a:defRPr/>
          </a:pPr>
          <a:r>
            <a:rPr lang="en-AU" sz="2000" b="1" kern="1200" dirty="0"/>
            <a:t>(Action and expression: Mode of attending/ participating does not align with student needs)</a:t>
          </a:r>
          <a:endParaRPr lang="en-US" sz="2000" b="1" kern="1200" dirty="0"/>
        </a:p>
      </dsp:txBody>
      <dsp:txXfrm>
        <a:off x="222101" y="310103"/>
        <a:ext cx="5801063" cy="4105566"/>
      </dsp:txXfrm>
    </dsp:sp>
    <dsp:sp modelId="{AC87F188-7567-4EF8-A706-3F72AE99D9F8}">
      <dsp:nvSpPr>
        <dsp:cNvPr id="0" name=""/>
        <dsp:cNvSpPr/>
      </dsp:nvSpPr>
      <dsp:spPr>
        <a:xfrm>
          <a:off x="0" y="4652157"/>
          <a:ext cx="6245265" cy="1896471"/>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AU" sz="2000" kern="1200" dirty="0"/>
            <a:t>“Desks/Tables constantly changing/layout change every week = very stressful for an Autistic person!!”</a:t>
          </a:r>
          <a:r>
            <a:rPr lang="en-AU" sz="2000" b="1" kern="1200" dirty="0"/>
            <a:t> </a:t>
          </a:r>
        </a:p>
        <a:p>
          <a:pPr marL="0" marR="0" lvl="0" indent="0" algn="l" defTabSz="914400" eaLnBrk="1" fontAlgn="auto" latinLnBrk="0" hangingPunct="1">
            <a:lnSpc>
              <a:spcPct val="100000"/>
            </a:lnSpc>
            <a:spcBef>
              <a:spcPts val="0"/>
            </a:spcBef>
            <a:spcAft>
              <a:spcPts val="0"/>
            </a:spcAft>
            <a:buClrTx/>
            <a:buSzTx/>
            <a:buFontTx/>
            <a:buNone/>
            <a:tabLst/>
            <a:defRPr/>
          </a:pPr>
          <a:endParaRPr lang="en-AU" sz="2000" b="1" kern="1200" dirty="0"/>
        </a:p>
        <a:p>
          <a:pPr marL="0" marR="0" lvl="0" indent="0" algn="l" defTabSz="914400" eaLnBrk="1" fontAlgn="auto" latinLnBrk="0" hangingPunct="1">
            <a:lnSpc>
              <a:spcPct val="100000"/>
            </a:lnSpc>
            <a:spcBef>
              <a:spcPts val="0"/>
            </a:spcBef>
            <a:spcAft>
              <a:spcPts val="0"/>
            </a:spcAft>
            <a:buClrTx/>
            <a:buSzTx/>
            <a:buFontTx/>
            <a:buNone/>
            <a:tabLst/>
            <a:defRPr/>
          </a:pPr>
          <a:r>
            <a:rPr lang="en-AU" sz="2000" b="1" kern="1200" dirty="0"/>
            <a:t>(Action and expression: Physical spaces lacking accessibility)</a:t>
          </a:r>
          <a:endParaRPr lang="en-US" sz="2000" b="1" kern="1200" dirty="0"/>
        </a:p>
      </dsp:txBody>
      <dsp:txXfrm>
        <a:off x="92578" y="4744735"/>
        <a:ext cx="6060109" cy="1711315"/>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hyperlink" Target="https://twitter.com/hashtag/UDLlens" TargetMode="External"/><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hyperlink" Target="https://twitter.com/hashtag/UDLlens" TargetMode="External"/><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hyperlink" Target="https://twitter.com/hashtag/UDLlens" TargetMode="External"/><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hyperlink" Target="https://twitter.com/hashtag/UDLlens" TargetMode="External"/><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hyperlink" Target="https://twitter.com/hashtag/UDLlens" TargetMode="External"/><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hyperlink" Target="https://twitter.com/hashtag/UDLlens" TargetMode="External"/><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hyperlink" Target="https://twitter.com/hashtag/UDLlens" TargetMode="External"/><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hyperlink" Target="https://twitter.com/hashtag/UDLlens" TargetMode="External"/><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hyperlink" Target="https://twitter.com/hashtag/UDLlens" TargetMode="External"/><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hyperlink" Target="https://twitter.com/hashtag/UDLlens" TargetMode="External"/><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hyperlink" Target="https://twitter.com/hashtag/UDLlens" TargetMode="External"/><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45DB5-A761-99FB-FCD0-98B1E44BE0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2B8AA640-8228-EF15-B557-95F0A2F3E3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E3FCD0BC-821C-873F-BFE4-5842FF4A8C76}"/>
              </a:ext>
            </a:extLst>
          </p:cNvPr>
          <p:cNvSpPr>
            <a:spLocks noGrp="1"/>
          </p:cNvSpPr>
          <p:nvPr>
            <p:ph type="dt" sz="half" idx="10"/>
          </p:nvPr>
        </p:nvSpPr>
        <p:spPr/>
        <p:txBody>
          <a:bodyPr/>
          <a:lstStyle/>
          <a:p>
            <a:fld id="{643A5291-1F19-4BAD-9A63-E3ADF8856BF9}" type="datetimeFigureOut">
              <a:rPr lang="en-AU" smtClean="0"/>
              <a:t>17/06/2025</a:t>
            </a:fld>
            <a:endParaRPr lang="en-AU"/>
          </a:p>
        </p:txBody>
      </p:sp>
      <p:sp>
        <p:nvSpPr>
          <p:cNvPr id="5" name="Footer Placeholder 4">
            <a:extLst>
              <a:ext uri="{FF2B5EF4-FFF2-40B4-BE49-F238E27FC236}">
                <a16:creationId xmlns:a16="http://schemas.microsoft.com/office/drawing/2014/main" id="{CC9C5930-BFA6-8C67-88B9-88DE4C36942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40525FB-F0C2-1D1B-0E1F-05DD7E810320}"/>
              </a:ext>
            </a:extLst>
          </p:cNvPr>
          <p:cNvSpPr>
            <a:spLocks noGrp="1"/>
          </p:cNvSpPr>
          <p:nvPr>
            <p:ph type="sldNum" sz="quarter" idx="12"/>
          </p:nvPr>
        </p:nvSpPr>
        <p:spPr/>
        <p:txBody>
          <a:bodyPr/>
          <a:lstStyle/>
          <a:p>
            <a:fld id="{F429D1D2-B4B9-4E7B-A6AC-9C0EA7EF46CE}" type="slidenum">
              <a:rPr lang="en-AU" smtClean="0"/>
              <a:t>‹#›</a:t>
            </a:fld>
            <a:endParaRPr lang="en-AU"/>
          </a:p>
        </p:txBody>
      </p:sp>
    </p:spTree>
    <p:extLst>
      <p:ext uri="{BB962C8B-B14F-4D97-AF65-F5344CB8AC3E}">
        <p14:creationId xmlns:p14="http://schemas.microsoft.com/office/powerpoint/2010/main" val="2215379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C74A5-F180-52D1-DD64-8C44E70ABB41}"/>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44C97FA5-D415-6BBD-94CF-E94849D35F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BD7C687-8B14-4C21-3BB0-2A8C29732CCA}"/>
              </a:ext>
            </a:extLst>
          </p:cNvPr>
          <p:cNvSpPr>
            <a:spLocks noGrp="1"/>
          </p:cNvSpPr>
          <p:nvPr>
            <p:ph type="dt" sz="half" idx="10"/>
          </p:nvPr>
        </p:nvSpPr>
        <p:spPr/>
        <p:txBody>
          <a:bodyPr/>
          <a:lstStyle/>
          <a:p>
            <a:fld id="{643A5291-1F19-4BAD-9A63-E3ADF8856BF9}" type="datetimeFigureOut">
              <a:rPr lang="en-AU" smtClean="0"/>
              <a:t>17/06/2025</a:t>
            </a:fld>
            <a:endParaRPr lang="en-AU"/>
          </a:p>
        </p:txBody>
      </p:sp>
      <p:sp>
        <p:nvSpPr>
          <p:cNvPr id="5" name="Footer Placeholder 4">
            <a:extLst>
              <a:ext uri="{FF2B5EF4-FFF2-40B4-BE49-F238E27FC236}">
                <a16:creationId xmlns:a16="http://schemas.microsoft.com/office/drawing/2014/main" id="{A1F3803E-D58B-A2C0-784F-DE7078EAD5F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13999CF-483E-0802-0971-57CC4BDC37BF}"/>
              </a:ext>
            </a:extLst>
          </p:cNvPr>
          <p:cNvSpPr>
            <a:spLocks noGrp="1"/>
          </p:cNvSpPr>
          <p:nvPr>
            <p:ph type="sldNum" sz="quarter" idx="12"/>
          </p:nvPr>
        </p:nvSpPr>
        <p:spPr/>
        <p:txBody>
          <a:bodyPr/>
          <a:lstStyle/>
          <a:p>
            <a:fld id="{F429D1D2-B4B9-4E7B-A6AC-9C0EA7EF46CE}" type="slidenum">
              <a:rPr lang="en-AU" smtClean="0"/>
              <a:t>‹#›</a:t>
            </a:fld>
            <a:endParaRPr lang="en-AU"/>
          </a:p>
        </p:txBody>
      </p:sp>
    </p:spTree>
    <p:extLst>
      <p:ext uri="{BB962C8B-B14F-4D97-AF65-F5344CB8AC3E}">
        <p14:creationId xmlns:p14="http://schemas.microsoft.com/office/powerpoint/2010/main" val="2961097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0A7CD-AC7B-B10B-DDBD-E6DF53F9711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8AA7739A-02A4-E226-09F3-7F49F0B1F1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4757EFC-13E2-7A10-E652-1B2855A20733}"/>
              </a:ext>
            </a:extLst>
          </p:cNvPr>
          <p:cNvSpPr>
            <a:spLocks noGrp="1"/>
          </p:cNvSpPr>
          <p:nvPr>
            <p:ph type="dt" sz="half" idx="10"/>
          </p:nvPr>
        </p:nvSpPr>
        <p:spPr/>
        <p:txBody>
          <a:bodyPr/>
          <a:lstStyle/>
          <a:p>
            <a:fld id="{643A5291-1F19-4BAD-9A63-E3ADF8856BF9}" type="datetimeFigureOut">
              <a:rPr lang="en-AU" smtClean="0"/>
              <a:t>17/06/2025</a:t>
            </a:fld>
            <a:endParaRPr lang="en-AU"/>
          </a:p>
        </p:txBody>
      </p:sp>
      <p:sp>
        <p:nvSpPr>
          <p:cNvPr id="5" name="Footer Placeholder 4">
            <a:extLst>
              <a:ext uri="{FF2B5EF4-FFF2-40B4-BE49-F238E27FC236}">
                <a16:creationId xmlns:a16="http://schemas.microsoft.com/office/drawing/2014/main" id="{3DCAA117-EAD1-8FAC-C7EE-A3A8AD7BC70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FA8B00F-5924-D381-217C-CCD87C337BF2}"/>
              </a:ext>
            </a:extLst>
          </p:cNvPr>
          <p:cNvSpPr>
            <a:spLocks noGrp="1"/>
          </p:cNvSpPr>
          <p:nvPr>
            <p:ph type="sldNum" sz="quarter" idx="12"/>
          </p:nvPr>
        </p:nvSpPr>
        <p:spPr/>
        <p:txBody>
          <a:bodyPr/>
          <a:lstStyle/>
          <a:p>
            <a:fld id="{F429D1D2-B4B9-4E7B-A6AC-9C0EA7EF46CE}" type="slidenum">
              <a:rPr lang="en-AU" smtClean="0"/>
              <a:t>‹#›</a:t>
            </a:fld>
            <a:endParaRPr lang="en-AU"/>
          </a:p>
        </p:txBody>
      </p:sp>
    </p:spTree>
    <p:extLst>
      <p:ext uri="{BB962C8B-B14F-4D97-AF65-F5344CB8AC3E}">
        <p14:creationId xmlns:p14="http://schemas.microsoft.com/office/powerpoint/2010/main" val="40103629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hree Pullouts">
    <p:spTree>
      <p:nvGrpSpPr>
        <p:cNvPr id="1" name=""/>
        <p:cNvGrpSpPr/>
        <p:nvPr/>
      </p:nvGrpSpPr>
      <p:grpSpPr>
        <a:xfrm>
          <a:off x="0" y="0"/>
          <a:ext cx="0" cy="0"/>
          <a:chOff x="0" y="0"/>
          <a:chExt cx="0" cy="0"/>
        </a:xfrm>
      </p:grpSpPr>
      <p:sp>
        <p:nvSpPr>
          <p:cNvPr id="13" name="Text Placeholder 6">
            <a:extLst>
              <a:ext uri="{FF2B5EF4-FFF2-40B4-BE49-F238E27FC236}">
                <a16:creationId xmlns:a16="http://schemas.microsoft.com/office/drawing/2014/main" id="{EA75515C-08B2-490C-B8D9-273E0B4B793E}"/>
              </a:ext>
            </a:extLst>
          </p:cNvPr>
          <p:cNvSpPr>
            <a:spLocks noGrp="1"/>
          </p:cNvSpPr>
          <p:nvPr>
            <p:ph type="body" sz="quarter" idx="21" hasCustomPrompt="1"/>
          </p:nvPr>
        </p:nvSpPr>
        <p:spPr>
          <a:xfrm>
            <a:off x="8112126" y="2040365"/>
            <a:ext cx="3384548" cy="3671777"/>
          </a:xfrm>
          <a:prstGeom prst="rect">
            <a:avLst/>
          </a:prstGeom>
          <a:solidFill>
            <a:schemeClr val="accent1"/>
          </a:solidFill>
        </p:spPr>
        <p:txBody>
          <a:bodyPr lIns="180000" tIns="108000" rIns="180000" bIns="180000" anchor="t">
            <a:normAutofit/>
          </a:bodyPr>
          <a:lstStyle>
            <a:lvl1pPr marL="285750" indent="-285750" algn="l">
              <a:buClr>
                <a:schemeClr val="bg1"/>
              </a:buClr>
              <a:buFont typeface="Arial" panose="020B0604020202020204" pitchFamily="34" charset="0"/>
              <a:buChar char="•"/>
              <a:defRPr sz="1400">
                <a:solidFill>
                  <a:schemeClr val="bg1"/>
                </a:solidFill>
              </a:defRPr>
            </a:lvl1pPr>
          </a:lstStyle>
          <a:p>
            <a:pPr lvl="0"/>
            <a:r>
              <a:rPr lang="en-AU" dirty="0"/>
              <a:t>[Enter text – You can change the colour of this placeholder under the ‘Shape fill’ menu]</a:t>
            </a:r>
          </a:p>
        </p:txBody>
      </p:sp>
      <p:sp>
        <p:nvSpPr>
          <p:cNvPr id="6" name="Title 5">
            <a:extLst>
              <a:ext uri="{FF2B5EF4-FFF2-40B4-BE49-F238E27FC236}">
                <a16:creationId xmlns:a16="http://schemas.microsoft.com/office/drawing/2014/main" id="{7DA12390-A044-4D48-96A4-00A2D51D906B}"/>
              </a:ext>
            </a:extLst>
          </p:cNvPr>
          <p:cNvSpPr>
            <a:spLocks noGrp="1"/>
          </p:cNvSpPr>
          <p:nvPr>
            <p:ph type="title"/>
          </p:nvPr>
        </p:nvSpPr>
        <p:spPr/>
        <p:txBody>
          <a:bodyPr/>
          <a:lstStyle/>
          <a:p>
            <a:r>
              <a:rPr lang="en-US"/>
              <a:t>Click to edit Master title style</a:t>
            </a:r>
            <a:endParaRPr lang="en-AU" dirty="0"/>
          </a:p>
        </p:txBody>
      </p:sp>
      <p:sp>
        <p:nvSpPr>
          <p:cNvPr id="10" name="Text Placeholder 6">
            <a:extLst>
              <a:ext uri="{FF2B5EF4-FFF2-40B4-BE49-F238E27FC236}">
                <a16:creationId xmlns:a16="http://schemas.microsoft.com/office/drawing/2014/main" id="{5A8D97C9-2BD4-40D2-8A9C-5D0FDC041E5C}"/>
              </a:ext>
            </a:extLst>
          </p:cNvPr>
          <p:cNvSpPr>
            <a:spLocks noGrp="1"/>
          </p:cNvSpPr>
          <p:nvPr>
            <p:ph type="body" sz="quarter" idx="19" hasCustomPrompt="1"/>
          </p:nvPr>
        </p:nvSpPr>
        <p:spPr>
          <a:xfrm>
            <a:off x="695328" y="2030400"/>
            <a:ext cx="3384548" cy="3671777"/>
          </a:xfrm>
          <a:prstGeom prst="rect">
            <a:avLst/>
          </a:prstGeom>
          <a:solidFill>
            <a:srgbClr val="962A8B"/>
          </a:solidFill>
        </p:spPr>
        <p:txBody>
          <a:bodyPr lIns="180000" tIns="108000" rIns="180000" bIns="180000" anchor="t">
            <a:normAutofit/>
          </a:bodyPr>
          <a:lstStyle>
            <a:lvl1pPr marL="285750" indent="-285750" algn="l">
              <a:buClr>
                <a:schemeClr val="bg1"/>
              </a:buClr>
              <a:buFont typeface="Arial" panose="020B0604020202020204" pitchFamily="34" charset="0"/>
              <a:buChar char="•"/>
              <a:defRPr sz="1400">
                <a:solidFill>
                  <a:schemeClr val="bg1"/>
                </a:solidFill>
              </a:defRPr>
            </a:lvl1pPr>
          </a:lstStyle>
          <a:p>
            <a:pPr lvl="0"/>
            <a:r>
              <a:rPr lang="en-AU" dirty="0"/>
              <a:t>[Enter text – You can change the colour of this placeholder under the ‘Shape fill’ menu]</a:t>
            </a:r>
          </a:p>
        </p:txBody>
      </p:sp>
      <p:sp>
        <p:nvSpPr>
          <p:cNvPr id="12" name="Text Placeholder 6">
            <a:extLst>
              <a:ext uri="{FF2B5EF4-FFF2-40B4-BE49-F238E27FC236}">
                <a16:creationId xmlns:a16="http://schemas.microsoft.com/office/drawing/2014/main" id="{2409A6CC-1C55-4870-8E22-205BA52568D4}"/>
              </a:ext>
            </a:extLst>
          </p:cNvPr>
          <p:cNvSpPr>
            <a:spLocks noGrp="1"/>
          </p:cNvSpPr>
          <p:nvPr>
            <p:ph type="body" sz="quarter" idx="20" hasCustomPrompt="1"/>
          </p:nvPr>
        </p:nvSpPr>
        <p:spPr>
          <a:xfrm>
            <a:off x="4387254" y="2033057"/>
            <a:ext cx="3384548" cy="3671777"/>
          </a:xfrm>
          <a:prstGeom prst="rect">
            <a:avLst/>
          </a:prstGeom>
          <a:solidFill>
            <a:srgbClr val="999490"/>
          </a:solidFill>
        </p:spPr>
        <p:txBody>
          <a:bodyPr lIns="180000" tIns="108000" rIns="180000" bIns="180000" anchor="t">
            <a:normAutofit/>
          </a:bodyPr>
          <a:lstStyle>
            <a:lvl1pPr marL="285750" indent="-285750" algn="l">
              <a:buClr>
                <a:schemeClr val="bg1"/>
              </a:buClr>
              <a:buFont typeface="Arial" panose="020B0604020202020204" pitchFamily="34" charset="0"/>
              <a:buChar char="•"/>
              <a:defRPr sz="1400">
                <a:solidFill>
                  <a:schemeClr val="bg1"/>
                </a:solidFill>
              </a:defRPr>
            </a:lvl1pPr>
          </a:lstStyle>
          <a:p>
            <a:pPr lvl="0"/>
            <a:r>
              <a:rPr lang="en-AU" dirty="0"/>
              <a:t>[Enter text – You can change the colour of this placeholder under the ‘Shape fill’ menu]</a:t>
            </a:r>
          </a:p>
        </p:txBody>
      </p:sp>
      <p:sp>
        <p:nvSpPr>
          <p:cNvPr id="7" name="Footer Placeholder 6">
            <a:extLst>
              <a:ext uri="{FF2B5EF4-FFF2-40B4-BE49-F238E27FC236}">
                <a16:creationId xmlns:a16="http://schemas.microsoft.com/office/drawing/2014/main" id="{CB490FF1-595C-4C0F-8493-0452D9413FEC}"/>
              </a:ext>
            </a:extLst>
          </p:cNvPr>
          <p:cNvSpPr>
            <a:spLocks noGrp="1"/>
          </p:cNvSpPr>
          <p:nvPr>
            <p:ph type="ftr" sz="quarter" idx="23"/>
          </p:nvPr>
        </p:nvSpPr>
        <p:spPr/>
        <p:txBody>
          <a:bodyPr/>
          <a:lstStyle/>
          <a:p>
            <a:endParaRPr lang="en-AU" dirty="0"/>
          </a:p>
        </p:txBody>
      </p:sp>
      <p:sp>
        <p:nvSpPr>
          <p:cNvPr id="8" name="Slide Number Placeholder 7">
            <a:extLst>
              <a:ext uri="{FF2B5EF4-FFF2-40B4-BE49-F238E27FC236}">
                <a16:creationId xmlns:a16="http://schemas.microsoft.com/office/drawing/2014/main" id="{991171E7-B6F7-4135-91FD-8404DE6A1A00}"/>
              </a:ext>
            </a:extLst>
          </p:cNvPr>
          <p:cNvSpPr>
            <a:spLocks noGrp="1"/>
          </p:cNvSpPr>
          <p:nvPr>
            <p:ph type="sldNum" sz="quarter" idx="24"/>
          </p:nvPr>
        </p:nvSpPr>
        <p:spPr/>
        <p:txBody>
          <a:bodyPr/>
          <a:lstStyle/>
          <a:p>
            <a:fld id="{E917DE0E-AFB1-41FD-BC35-27DB61CA125F}" type="slidenum">
              <a:rPr lang="en-AU" smtClean="0"/>
              <a:pPr/>
              <a:t>‹#›</a:t>
            </a:fld>
            <a:endParaRPr lang="en-AU" dirty="0"/>
          </a:p>
        </p:txBody>
      </p:sp>
      <p:sp>
        <p:nvSpPr>
          <p:cNvPr id="17" name="Text Placeholder 5">
            <a:extLst>
              <a:ext uri="{FF2B5EF4-FFF2-40B4-BE49-F238E27FC236}">
                <a16:creationId xmlns:a16="http://schemas.microsoft.com/office/drawing/2014/main" id="{B4749D6D-DBC4-4697-B59F-A3C7324B6856}"/>
              </a:ext>
            </a:extLst>
          </p:cNvPr>
          <p:cNvSpPr>
            <a:spLocks noGrp="1"/>
          </p:cNvSpPr>
          <p:nvPr>
            <p:ph type="body" sz="quarter" idx="31" hasCustomPrompt="1"/>
          </p:nvPr>
        </p:nvSpPr>
        <p:spPr>
          <a:xfrm>
            <a:off x="695326" y="1364400"/>
            <a:ext cx="10801349"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Tree>
    <p:extLst>
      <p:ext uri="{BB962C8B-B14F-4D97-AF65-F5344CB8AC3E}">
        <p14:creationId xmlns:p14="http://schemas.microsoft.com/office/powerpoint/2010/main" val="3339523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0BBC9-AAAB-EFB8-E881-204C6E213C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2CA0C782-E9CD-DC86-0864-F8D26BA58D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6" name="Slide Number Placeholder 5">
            <a:extLst>
              <a:ext uri="{FF2B5EF4-FFF2-40B4-BE49-F238E27FC236}">
                <a16:creationId xmlns:a16="http://schemas.microsoft.com/office/drawing/2014/main" id="{36BC6BBD-4BC6-A2DC-D1FF-92285AD6566B}"/>
              </a:ext>
            </a:extLst>
          </p:cNvPr>
          <p:cNvSpPr>
            <a:spLocks noGrp="1"/>
          </p:cNvSpPr>
          <p:nvPr>
            <p:ph type="sldNum" sz="quarter" idx="12"/>
          </p:nvPr>
        </p:nvSpPr>
        <p:spPr/>
        <p:txBody>
          <a:bodyPr/>
          <a:lstStyle/>
          <a:p>
            <a:fld id="{7A8379CD-2076-4248-A29D-9F01398BE050}" type="slidenum">
              <a:rPr lang="en-AU" smtClean="0"/>
              <a:t>‹#›</a:t>
            </a:fld>
            <a:endParaRPr lang="en-AU" dirty="0"/>
          </a:p>
        </p:txBody>
      </p:sp>
    </p:spTree>
    <p:extLst>
      <p:ext uri="{BB962C8B-B14F-4D97-AF65-F5344CB8AC3E}">
        <p14:creationId xmlns:p14="http://schemas.microsoft.com/office/powerpoint/2010/main" val="28707830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D1B04-A566-B229-6BDE-40F7DBF8920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8A9D437-8882-EC6D-F513-B246B7F78D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Slide Number Placeholder 5">
            <a:extLst>
              <a:ext uri="{FF2B5EF4-FFF2-40B4-BE49-F238E27FC236}">
                <a16:creationId xmlns:a16="http://schemas.microsoft.com/office/drawing/2014/main" id="{F19FC58B-9291-4D26-DDB3-AED1060ABF79}"/>
              </a:ext>
            </a:extLst>
          </p:cNvPr>
          <p:cNvSpPr>
            <a:spLocks noGrp="1"/>
          </p:cNvSpPr>
          <p:nvPr>
            <p:ph type="sldNum" sz="quarter" idx="12"/>
          </p:nvPr>
        </p:nvSpPr>
        <p:spPr/>
        <p:txBody>
          <a:bodyPr/>
          <a:lstStyle/>
          <a:p>
            <a:fld id="{7A8379CD-2076-4248-A29D-9F01398BE050}" type="slidenum">
              <a:rPr lang="en-AU" smtClean="0"/>
              <a:t>‹#›</a:t>
            </a:fld>
            <a:endParaRPr lang="en-AU" dirty="0"/>
          </a:p>
        </p:txBody>
      </p:sp>
    </p:spTree>
    <p:extLst>
      <p:ext uri="{BB962C8B-B14F-4D97-AF65-F5344CB8AC3E}">
        <p14:creationId xmlns:p14="http://schemas.microsoft.com/office/powerpoint/2010/main" val="3690035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93925-701E-1326-2C5F-91C1BD0D28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27BD4B13-FCCD-14A5-3B05-9055B70588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F8CA7DA6-C628-C014-E3D7-D2ACE657F47C}"/>
              </a:ext>
            </a:extLst>
          </p:cNvPr>
          <p:cNvSpPr>
            <a:spLocks noGrp="1"/>
          </p:cNvSpPr>
          <p:nvPr>
            <p:ph type="sldNum" sz="quarter" idx="12"/>
          </p:nvPr>
        </p:nvSpPr>
        <p:spPr/>
        <p:txBody>
          <a:bodyPr/>
          <a:lstStyle/>
          <a:p>
            <a:fld id="{7A8379CD-2076-4248-A29D-9F01398BE050}" type="slidenum">
              <a:rPr lang="en-AU" smtClean="0"/>
              <a:t>‹#›</a:t>
            </a:fld>
            <a:endParaRPr lang="en-AU" dirty="0"/>
          </a:p>
        </p:txBody>
      </p:sp>
    </p:spTree>
    <p:extLst>
      <p:ext uri="{BB962C8B-B14F-4D97-AF65-F5344CB8AC3E}">
        <p14:creationId xmlns:p14="http://schemas.microsoft.com/office/powerpoint/2010/main" val="42496573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2EFED-80C2-BA78-17E4-CF658F1DEA0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B2D0045-43BC-D817-C45D-85E9A49633C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34D9E584-7C67-0346-4182-C430EACB27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Slide Number Placeholder 6">
            <a:extLst>
              <a:ext uri="{FF2B5EF4-FFF2-40B4-BE49-F238E27FC236}">
                <a16:creationId xmlns:a16="http://schemas.microsoft.com/office/drawing/2014/main" id="{077EE0AC-07FB-C4C2-450C-C8B0A89A3951}"/>
              </a:ext>
            </a:extLst>
          </p:cNvPr>
          <p:cNvSpPr>
            <a:spLocks noGrp="1"/>
          </p:cNvSpPr>
          <p:nvPr>
            <p:ph type="sldNum" sz="quarter" idx="12"/>
          </p:nvPr>
        </p:nvSpPr>
        <p:spPr/>
        <p:txBody>
          <a:bodyPr/>
          <a:lstStyle/>
          <a:p>
            <a:fld id="{7A8379CD-2076-4248-A29D-9F01398BE050}" type="slidenum">
              <a:rPr lang="en-AU" smtClean="0"/>
              <a:t>‹#›</a:t>
            </a:fld>
            <a:endParaRPr lang="en-AU" dirty="0"/>
          </a:p>
        </p:txBody>
      </p:sp>
    </p:spTree>
    <p:extLst>
      <p:ext uri="{BB962C8B-B14F-4D97-AF65-F5344CB8AC3E}">
        <p14:creationId xmlns:p14="http://schemas.microsoft.com/office/powerpoint/2010/main" val="1064968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4DBBC-7BD4-5850-2AFD-55E3C070C3FA}"/>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BB6F183F-F079-482D-6E8A-F7571323B9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150515-1AAD-AA1B-6618-4591C03D84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7F6F6AD9-8297-E367-CE4B-6B7B7D22CD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413DD6-CFE1-FE71-8203-EB9943B145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9" name="Slide Number Placeholder 8">
            <a:extLst>
              <a:ext uri="{FF2B5EF4-FFF2-40B4-BE49-F238E27FC236}">
                <a16:creationId xmlns:a16="http://schemas.microsoft.com/office/drawing/2014/main" id="{622D22FF-CD7C-B0A1-F155-E7C4AE31BB25}"/>
              </a:ext>
            </a:extLst>
          </p:cNvPr>
          <p:cNvSpPr>
            <a:spLocks noGrp="1"/>
          </p:cNvSpPr>
          <p:nvPr>
            <p:ph type="sldNum" sz="quarter" idx="12"/>
          </p:nvPr>
        </p:nvSpPr>
        <p:spPr/>
        <p:txBody>
          <a:bodyPr/>
          <a:lstStyle/>
          <a:p>
            <a:fld id="{7A8379CD-2076-4248-A29D-9F01398BE050}" type="slidenum">
              <a:rPr lang="en-AU" smtClean="0"/>
              <a:t>‹#›</a:t>
            </a:fld>
            <a:endParaRPr lang="en-AU" dirty="0"/>
          </a:p>
        </p:txBody>
      </p:sp>
    </p:spTree>
    <p:extLst>
      <p:ext uri="{BB962C8B-B14F-4D97-AF65-F5344CB8AC3E}">
        <p14:creationId xmlns:p14="http://schemas.microsoft.com/office/powerpoint/2010/main" val="13565753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916CC-0AA0-7B3C-0717-32B06844F0C9}"/>
              </a:ext>
            </a:extLst>
          </p:cNvPr>
          <p:cNvSpPr>
            <a:spLocks noGrp="1"/>
          </p:cNvSpPr>
          <p:nvPr>
            <p:ph type="title"/>
          </p:nvPr>
        </p:nvSpPr>
        <p:spPr/>
        <p:txBody>
          <a:bodyPr/>
          <a:lstStyle/>
          <a:p>
            <a:r>
              <a:rPr lang="en-US"/>
              <a:t>Click to edit Master title style</a:t>
            </a:r>
            <a:endParaRPr lang="en-AU"/>
          </a:p>
        </p:txBody>
      </p:sp>
      <p:sp>
        <p:nvSpPr>
          <p:cNvPr id="5" name="Slide Number Placeholder 4">
            <a:extLst>
              <a:ext uri="{FF2B5EF4-FFF2-40B4-BE49-F238E27FC236}">
                <a16:creationId xmlns:a16="http://schemas.microsoft.com/office/drawing/2014/main" id="{87423FCE-0B19-4E28-024E-D32306D9DF30}"/>
              </a:ext>
            </a:extLst>
          </p:cNvPr>
          <p:cNvSpPr>
            <a:spLocks noGrp="1"/>
          </p:cNvSpPr>
          <p:nvPr>
            <p:ph type="sldNum" sz="quarter" idx="12"/>
          </p:nvPr>
        </p:nvSpPr>
        <p:spPr/>
        <p:txBody>
          <a:bodyPr/>
          <a:lstStyle/>
          <a:p>
            <a:fld id="{7A8379CD-2076-4248-A29D-9F01398BE050}" type="slidenum">
              <a:rPr lang="en-AU" smtClean="0"/>
              <a:t>‹#›</a:t>
            </a:fld>
            <a:endParaRPr lang="en-AU" dirty="0"/>
          </a:p>
        </p:txBody>
      </p:sp>
    </p:spTree>
    <p:extLst>
      <p:ext uri="{BB962C8B-B14F-4D97-AF65-F5344CB8AC3E}">
        <p14:creationId xmlns:p14="http://schemas.microsoft.com/office/powerpoint/2010/main" val="38023508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F190B82-E876-FEC5-63B5-764B9C25A4BD}"/>
              </a:ext>
            </a:extLst>
          </p:cNvPr>
          <p:cNvSpPr>
            <a:spLocks noGrp="1"/>
          </p:cNvSpPr>
          <p:nvPr>
            <p:ph type="sldNum" sz="quarter" idx="12"/>
          </p:nvPr>
        </p:nvSpPr>
        <p:spPr/>
        <p:txBody>
          <a:bodyPr/>
          <a:lstStyle/>
          <a:p>
            <a:fld id="{7A8379CD-2076-4248-A29D-9F01398BE050}" type="slidenum">
              <a:rPr lang="en-AU" smtClean="0"/>
              <a:t>‹#›</a:t>
            </a:fld>
            <a:endParaRPr lang="en-AU" dirty="0"/>
          </a:p>
        </p:txBody>
      </p:sp>
    </p:spTree>
    <p:extLst>
      <p:ext uri="{BB962C8B-B14F-4D97-AF65-F5344CB8AC3E}">
        <p14:creationId xmlns:p14="http://schemas.microsoft.com/office/powerpoint/2010/main" val="2244547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B8C66-5E60-CE4A-96AF-DE41ECB16AC8}"/>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BB5F1281-FF9D-CB97-052C-74871EC5BA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0473BA0-3AE0-5AED-6154-57E805DE232C}"/>
              </a:ext>
            </a:extLst>
          </p:cNvPr>
          <p:cNvSpPr>
            <a:spLocks noGrp="1"/>
          </p:cNvSpPr>
          <p:nvPr>
            <p:ph type="dt" sz="half" idx="10"/>
          </p:nvPr>
        </p:nvSpPr>
        <p:spPr/>
        <p:txBody>
          <a:bodyPr/>
          <a:lstStyle/>
          <a:p>
            <a:fld id="{643A5291-1F19-4BAD-9A63-E3ADF8856BF9}" type="datetimeFigureOut">
              <a:rPr lang="en-AU" smtClean="0"/>
              <a:t>17/06/2025</a:t>
            </a:fld>
            <a:endParaRPr lang="en-AU"/>
          </a:p>
        </p:txBody>
      </p:sp>
      <p:sp>
        <p:nvSpPr>
          <p:cNvPr id="5" name="Footer Placeholder 4">
            <a:extLst>
              <a:ext uri="{FF2B5EF4-FFF2-40B4-BE49-F238E27FC236}">
                <a16:creationId xmlns:a16="http://schemas.microsoft.com/office/drawing/2014/main" id="{15F801C7-2E64-61AB-A91A-378CD2E63E5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ADCBE06-8E88-3825-E7D5-8985FCE958BF}"/>
              </a:ext>
            </a:extLst>
          </p:cNvPr>
          <p:cNvSpPr>
            <a:spLocks noGrp="1"/>
          </p:cNvSpPr>
          <p:nvPr>
            <p:ph type="sldNum" sz="quarter" idx="12"/>
          </p:nvPr>
        </p:nvSpPr>
        <p:spPr/>
        <p:txBody>
          <a:bodyPr/>
          <a:lstStyle/>
          <a:p>
            <a:fld id="{F429D1D2-B4B9-4E7B-A6AC-9C0EA7EF46CE}" type="slidenum">
              <a:rPr lang="en-AU" smtClean="0"/>
              <a:t>‹#›</a:t>
            </a:fld>
            <a:endParaRPr lang="en-AU"/>
          </a:p>
        </p:txBody>
      </p:sp>
    </p:spTree>
    <p:extLst>
      <p:ext uri="{BB962C8B-B14F-4D97-AF65-F5344CB8AC3E}">
        <p14:creationId xmlns:p14="http://schemas.microsoft.com/office/powerpoint/2010/main" val="33515251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7EA04-63F6-B764-D70C-671199A0AA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5D974450-3684-DB0B-9008-476BF974CE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F88926F0-CC3B-D00F-5700-B5CABF8445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DF3D377B-4292-BCFD-CAA2-CD3D3BB06C77}"/>
              </a:ext>
            </a:extLst>
          </p:cNvPr>
          <p:cNvSpPr>
            <a:spLocks noGrp="1"/>
          </p:cNvSpPr>
          <p:nvPr>
            <p:ph type="sldNum" sz="quarter" idx="12"/>
          </p:nvPr>
        </p:nvSpPr>
        <p:spPr/>
        <p:txBody>
          <a:bodyPr/>
          <a:lstStyle/>
          <a:p>
            <a:fld id="{7A8379CD-2076-4248-A29D-9F01398BE050}" type="slidenum">
              <a:rPr lang="en-AU" smtClean="0"/>
              <a:t>‹#›</a:t>
            </a:fld>
            <a:endParaRPr lang="en-AU" dirty="0"/>
          </a:p>
        </p:txBody>
      </p:sp>
    </p:spTree>
    <p:extLst>
      <p:ext uri="{BB962C8B-B14F-4D97-AF65-F5344CB8AC3E}">
        <p14:creationId xmlns:p14="http://schemas.microsoft.com/office/powerpoint/2010/main" val="42775820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76AAE-C495-79E3-0EFA-7FD1FBB206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C952585C-DF80-3FA8-0CA2-35D93D644D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a:extLst>
              <a:ext uri="{FF2B5EF4-FFF2-40B4-BE49-F238E27FC236}">
                <a16:creationId xmlns:a16="http://schemas.microsoft.com/office/drawing/2014/main" id="{D70A97C8-90F7-ECF4-51DE-B2DA62E0A5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357286C7-2AE5-A11D-DBC3-2E19AD88AE9C}"/>
              </a:ext>
            </a:extLst>
          </p:cNvPr>
          <p:cNvSpPr>
            <a:spLocks noGrp="1"/>
          </p:cNvSpPr>
          <p:nvPr>
            <p:ph type="sldNum" sz="quarter" idx="12"/>
          </p:nvPr>
        </p:nvSpPr>
        <p:spPr/>
        <p:txBody>
          <a:bodyPr/>
          <a:lstStyle/>
          <a:p>
            <a:fld id="{7A8379CD-2076-4248-A29D-9F01398BE050}" type="slidenum">
              <a:rPr lang="en-AU" smtClean="0"/>
              <a:t>‹#›</a:t>
            </a:fld>
            <a:endParaRPr lang="en-AU" dirty="0"/>
          </a:p>
        </p:txBody>
      </p:sp>
    </p:spTree>
    <p:extLst>
      <p:ext uri="{BB962C8B-B14F-4D97-AF65-F5344CB8AC3E}">
        <p14:creationId xmlns:p14="http://schemas.microsoft.com/office/powerpoint/2010/main" val="34272246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36D72-BDBC-3E7E-796D-00E497BD9D13}"/>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3B64B3D-A817-C7C5-FE42-E0ED020DB7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Slide Number Placeholder 5">
            <a:extLst>
              <a:ext uri="{FF2B5EF4-FFF2-40B4-BE49-F238E27FC236}">
                <a16:creationId xmlns:a16="http://schemas.microsoft.com/office/drawing/2014/main" id="{DD959441-BD29-B729-B43C-1FAB9345D2F4}"/>
              </a:ext>
            </a:extLst>
          </p:cNvPr>
          <p:cNvSpPr>
            <a:spLocks noGrp="1"/>
          </p:cNvSpPr>
          <p:nvPr>
            <p:ph type="sldNum" sz="quarter" idx="12"/>
          </p:nvPr>
        </p:nvSpPr>
        <p:spPr/>
        <p:txBody>
          <a:bodyPr/>
          <a:lstStyle/>
          <a:p>
            <a:fld id="{7A8379CD-2076-4248-A29D-9F01398BE050}" type="slidenum">
              <a:rPr lang="en-AU" smtClean="0"/>
              <a:t>‹#›</a:t>
            </a:fld>
            <a:endParaRPr lang="en-AU" dirty="0"/>
          </a:p>
        </p:txBody>
      </p:sp>
    </p:spTree>
    <p:extLst>
      <p:ext uri="{BB962C8B-B14F-4D97-AF65-F5344CB8AC3E}">
        <p14:creationId xmlns:p14="http://schemas.microsoft.com/office/powerpoint/2010/main" val="10867539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6ED760-B8ED-2D2C-E213-F28B4607BE8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0E13A71-B2F1-0481-03B7-7E4B5C76E8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Slide Number Placeholder 5">
            <a:extLst>
              <a:ext uri="{FF2B5EF4-FFF2-40B4-BE49-F238E27FC236}">
                <a16:creationId xmlns:a16="http://schemas.microsoft.com/office/drawing/2014/main" id="{CB630943-C9BC-F20A-EA2A-7550CCAD98C6}"/>
              </a:ext>
            </a:extLst>
          </p:cNvPr>
          <p:cNvSpPr>
            <a:spLocks noGrp="1"/>
          </p:cNvSpPr>
          <p:nvPr>
            <p:ph type="sldNum" sz="quarter" idx="12"/>
          </p:nvPr>
        </p:nvSpPr>
        <p:spPr/>
        <p:txBody>
          <a:bodyPr/>
          <a:lstStyle/>
          <a:p>
            <a:fld id="{7A8379CD-2076-4248-A29D-9F01398BE050}" type="slidenum">
              <a:rPr lang="en-AU" smtClean="0"/>
              <a:t>‹#›</a:t>
            </a:fld>
            <a:endParaRPr lang="en-AU" dirty="0"/>
          </a:p>
        </p:txBody>
      </p:sp>
    </p:spTree>
    <p:extLst>
      <p:ext uri="{BB962C8B-B14F-4D97-AF65-F5344CB8AC3E}">
        <p14:creationId xmlns:p14="http://schemas.microsoft.com/office/powerpoint/2010/main" val="26040873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hree Pullouts">
    <p:spTree>
      <p:nvGrpSpPr>
        <p:cNvPr id="1" name=""/>
        <p:cNvGrpSpPr/>
        <p:nvPr/>
      </p:nvGrpSpPr>
      <p:grpSpPr>
        <a:xfrm>
          <a:off x="0" y="0"/>
          <a:ext cx="0" cy="0"/>
          <a:chOff x="0" y="0"/>
          <a:chExt cx="0" cy="0"/>
        </a:xfrm>
      </p:grpSpPr>
      <p:sp>
        <p:nvSpPr>
          <p:cNvPr id="13" name="Text Placeholder 6">
            <a:extLst>
              <a:ext uri="{FF2B5EF4-FFF2-40B4-BE49-F238E27FC236}">
                <a16:creationId xmlns:a16="http://schemas.microsoft.com/office/drawing/2014/main" id="{EA75515C-08B2-490C-B8D9-273E0B4B793E}"/>
              </a:ext>
            </a:extLst>
          </p:cNvPr>
          <p:cNvSpPr>
            <a:spLocks noGrp="1"/>
          </p:cNvSpPr>
          <p:nvPr>
            <p:ph type="body" sz="quarter" idx="21" hasCustomPrompt="1"/>
          </p:nvPr>
        </p:nvSpPr>
        <p:spPr>
          <a:xfrm>
            <a:off x="8112126" y="2040365"/>
            <a:ext cx="3384548" cy="3671777"/>
          </a:xfrm>
          <a:prstGeom prst="rect">
            <a:avLst/>
          </a:prstGeom>
          <a:solidFill>
            <a:schemeClr val="accent1"/>
          </a:solidFill>
        </p:spPr>
        <p:txBody>
          <a:bodyPr lIns="180000" tIns="108000" rIns="180000" bIns="180000" anchor="t">
            <a:normAutofit/>
          </a:bodyPr>
          <a:lstStyle>
            <a:lvl1pPr marL="285750" indent="-285750" algn="l">
              <a:buClr>
                <a:schemeClr val="bg1"/>
              </a:buClr>
              <a:buFont typeface="Arial" panose="020B0604020202020204" pitchFamily="34" charset="0"/>
              <a:buChar char="•"/>
              <a:defRPr sz="1400">
                <a:solidFill>
                  <a:schemeClr val="bg1"/>
                </a:solidFill>
              </a:defRPr>
            </a:lvl1pPr>
          </a:lstStyle>
          <a:p>
            <a:pPr lvl="0"/>
            <a:r>
              <a:rPr lang="en-AU" dirty="0"/>
              <a:t>[Enter text – You can change the colour of this placeholder under the ‘Shape fill’ menu]</a:t>
            </a:r>
          </a:p>
        </p:txBody>
      </p:sp>
      <p:sp>
        <p:nvSpPr>
          <p:cNvPr id="6" name="Title 5">
            <a:extLst>
              <a:ext uri="{FF2B5EF4-FFF2-40B4-BE49-F238E27FC236}">
                <a16:creationId xmlns:a16="http://schemas.microsoft.com/office/drawing/2014/main" id="{7DA12390-A044-4D48-96A4-00A2D51D906B}"/>
              </a:ext>
            </a:extLst>
          </p:cNvPr>
          <p:cNvSpPr>
            <a:spLocks noGrp="1"/>
          </p:cNvSpPr>
          <p:nvPr>
            <p:ph type="title"/>
          </p:nvPr>
        </p:nvSpPr>
        <p:spPr/>
        <p:txBody>
          <a:bodyPr/>
          <a:lstStyle/>
          <a:p>
            <a:r>
              <a:rPr lang="en-US"/>
              <a:t>Click to edit Master title style</a:t>
            </a:r>
            <a:endParaRPr lang="en-AU" dirty="0"/>
          </a:p>
        </p:txBody>
      </p:sp>
      <p:sp>
        <p:nvSpPr>
          <p:cNvPr id="10" name="Text Placeholder 6">
            <a:extLst>
              <a:ext uri="{FF2B5EF4-FFF2-40B4-BE49-F238E27FC236}">
                <a16:creationId xmlns:a16="http://schemas.microsoft.com/office/drawing/2014/main" id="{5A8D97C9-2BD4-40D2-8A9C-5D0FDC041E5C}"/>
              </a:ext>
            </a:extLst>
          </p:cNvPr>
          <p:cNvSpPr>
            <a:spLocks noGrp="1"/>
          </p:cNvSpPr>
          <p:nvPr>
            <p:ph type="body" sz="quarter" idx="19" hasCustomPrompt="1"/>
          </p:nvPr>
        </p:nvSpPr>
        <p:spPr>
          <a:xfrm>
            <a:off x="695328" y="2030400"/>
            <a:ext cx="3384548" cy="3671777"/>
          </a:xfrm>
          <a:prstGeom prst="rect">
            <a:avLst/>
          </a:prstGeom>
          <a:solidFill>
            <a:srgbClr val="962A8B"/>
          </a:solidFill>
        </p:spPr>
        <p:txBody>
          <a:bodyPr lIns="180000" tIns="108000" rIns="180000" bIns="180000" anchor="t">
            <a:normAutofit/>
          </a:bodyPr>
          <a:lstStyle>
            <a:lvl1pPr marL="285750" indent="-285750" algn="l">
              <a:buClr>
                <a:schemeClr val="bg1"/>
              </a:buClr>
              <a:buFont typeface="Arial" panose="020B0604020202020204" pitchFamily="34" charset="0"/>
              <a:buChar char="•"/>
              <a:defRPr sz="1400">
                <a:solidFill>
                  <a:schemeClr val="bg1"/>
                </a:solidFill>
              </a:defRPr>
            </a:lvl1pPr>
          </a:lstStyle>
          <a:p>
            <a:pPr lvl="0"/>
            <a:r>
              <a:rPr lang="en-AU" dirty="0"/>
              <a:t>[Enter text – You can change the colour of this placeholder under the ‘Shape fill’ menu]</a:t>
            </a:r>
          </a:p>
        </p:txBody>
      </p:sp>
      <p:sp>
        <p:nvSpPr>
          <p:cNvPr id="12" name="Text Placeholder 6">
            <a:extLst>
              <a:ext uri="{FF2B5EF4-FFF2-40B4-BE49-F238E27FC236}">
                <a16:creationId xmlns:a16="http://schemas.microsoft.com/office/drawing/2014/main" id="{2409A6CC-1C55-4870-8E22-205BA52568D4}"/>
              </a:ext>
            </a:extLst>
          </p:cNvPr>
          <p:cNvSpPr>
            <a:spLocks noGrp="1"/>
          </p:cNvSpPr>
          <p:nvPr>
            <p:ph type="body" sz="quarter" idx="20" hasCustomPrompt="1"/>
          </p:nvPr>
        </p:nvSpPr>
        <p:spPr>
          <a:xfrm>
            <a:off x="4387254" y="2033057"/>
            <a:ext cx="3384548" cy="3671777"/>
          </a:xfrm>
          <a:prstGeom prst="rect">
            <a:avLst/>
          </a:prstGeom>
          <a:solidFill>
            <a:srgbClr val="999490"/>
          </a:solidFill>
        </p:spPr>
        <p:txBody>
          <a:bodyPr lIns="180000" tIns="108000" rIns="180000" bIns="180000" anchor="t">
            <a:normAutofit/>
          </a:bodyPr>
          <a:lstStyle>
            <a:lvl1pPr marL="285750" indent="-285750" algn="l">
              <a:buClr>
                <a:schemeClr val="bg1"/>
              </a:buClr>
              <a:buFont typeface="Arial" panose="020B0604020202020204" pitchFamily="34" charset="0"/>
              <a:buChar char="•"/>
              <a:defRPr sz="1400">
                <a:solidFill>
                  <a:schemeClr val="bg1"/>
                </a:solidFill>
              </a:defRPr>
            </a:lvl1pPr>
          </a:lstStyle>
          <a:p>
            <a:pPr lvl="0"/>
            <a:r>
              <a:rPr lang="en-AU" dirty="0"/>
              <a:t>[Enter text – You can change the colour of this placeholder under the ‘Shape fill’ menu]</a:t>
            </a:r>
          </a:p>
        </p:txBody>
      </p:sp>
      <p:sp>
        <p:nvSpPr>
          <p:cNvPr id="7" name="Footer Placeholder 6">
            <a:extLst>
              <a:ext uri="{FF2B5EF4-FFF2-40B4-BE49-F238E27FC236}">
                <a16:creationId xmlns:a16="http://schemas.microsoft.com/office/drawing/2014/main" id="{CB490FF1-595C-4C0F-8493-0452D9413FEC}"/>
              </a:ext>
            </a:extLst>
          </p:cNvPr>
          <p:cNvSpPr>
            <a:spLocks noGrp="1"/>
          </p:cNvSpPr>
          <p:nvPr>
            <p:ph type="ftr" sz="quarter" idx="23"/>
          </p:nvPr>
        </p:nvSpPr>
        <p:spPr/>
        <p:txBody>
          <a:bodyPr/>
          <a:lstStyle/>
          <a:p>
            <a:endParaRPr lang="en-AU" dirty="0"/>
          </a:p>
        </p:txBody>
      </p:sp>
      <p:sp>
        <p:nvSpPr>
          <p:cNvPr id="8" name="Slide Number Placeholder 7">
            <a:extLst>
              <a:ext uri="{FF2B5EF4-FFF2-40B4-BE49-F238E27FC236}">
                <a16:creationId xmlns:a16="http://schemas.microsoft.com/office/drawing/2014/main" id="{991171E7-B6F7-4135-91FD-8404DE6A1A00}"/>
              </a:ext>
            </a:extLst>
          </p:cNvPr>
          <p:cNvSpPr>
            <a:spLocks noGrp="1"/>
          </p:cNvSpPr>
          <p:nvPr>
            <p:ph type="sldNum" sz="quarter" idx="24"/>
          </p:nvPr>
        </p:nvSpPr>
        <p:spPr/>
        <p:txBody>
          <a:bodyPr/>
          <a:lstStyle/>
          <a:p>
            <a:fld id="{E917DE0E-AFB1-41FD-BC35-27DB61CA125F}" type="slidenum">
              <a:rPr lang="en-AU" smtClean="0"/>
              <a:pPr/>
              <a:t>‹#›</a:t>
            </a:fld>
            <a:endParaRPr lang="en-AU" dirty="0"/>
          </a:p>
        </p:txBody>
      </p:sp>
      <p:sp>
        <p:nvSpPr>
          <p:cNvPr id="17" name="Text Placeholder 5">
            <a:extLst>
              <a:ext uri="{FF2B5EF4-FFF2-40B4-BE49-F238E27FC236}">
                <a16:creationId xmlns:a16="http://schemas.microsoft.com/office/drawing/2014/main" id="{B4749D6D-DBC4-4697-B59F-A3C7324B6856}"/>
              </a:ext>
            </a:extLst>
          </p:cNvPr>
          <p:cNvSpPr>
            <a:spLocks noGrp="1"/>
          </p:cNvSpPr>
          <p:nvPr>
            <p:ph type="body" sz="quarter" idx="31" hasCustomPrompt="1"/>
          </p:nvPr>
        </p:nvSpPr>
        <p:spPr>
          <a:xfrm>
            <a:off x="695326" y="1364400"/>
            <a:ext cx="10801349"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Tree>
    <p:extLst>
      <p:ext uri="{BB962C8B-B14F-4D97-AF65-F5344CB8AC3E}">
        <p14:creationId xmlns:p14="http://schemas.microsoft.com/office/powerpoint/2010/main" val="3179582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AD566-2C74-8108-EDE0-3838B8BB14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918021DD-8F04-AE9C-0F0F-CAB62258A7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0083984E-ADF8-C8D2-698E-504E8B787A83}"/>
              </a:ext>
            </a:extLst>
          </p:cNvPr>
          <p:cNvSpPr>
            <a:spLocks noGrp="1"/>
          </p:cNvSpPr>
          <p:nvPr>
            <p:ph type="dt" sz="half" idx="10"/>
          </p:nvPr>
        </p:nvSpPr>
        <p:spPr/>
        <p:txBody>
          <a:bodyPr/>
          <a:lstStyle/>
          <a:p>
            <a:fld id="{B5B9FC42-E9E6-45C1-B396-A26233A7066A}" type="datetimeFigureOut">
              <a:rPr lang="en-AU" smtClean="0"/>
              <a:t>17/06/2025</a:t>
            </a:fld>
            <a:endParaRPr lang="en-AU"/>
          </a:p>
        </p:txBody>
      </p:sp>
      <p:sp>
        <p:nvSpPr>
          <p:cNvPr id="5" name="Footer Placeholder 4">
            <a:extLst>
              <a:ext uri="{FF2B5EF4-FFF2-40B4-BE49-F238E27FC236}">
                <a16:creationId xmlns:a16="http://schemas.microsoft.com/office/drawing/2014/main" id="{F6879157-31F2-E7E6-A59C-208467ADC94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6247F22-9F5E-4D89-8838-9F041CB9B23D}"/>
              </a:ext>
            </a:extLst>
          </p:cNvPr>
          <p:cNvSpPr>
            <a:spLocks noGrp="1"/>
          </p:cNvSpPr>
          <p:nvPr>
            <p:ph type="sldNum" sz="quarter" idx="12"/>
          </p:nvPr>
        </p:nvSpPr>
        <p:spPr/>
        <p:txBody>
          <a:bodyPr/>
          <a:lstStyle/>
          <a:p>
            <a:fld id="{BE72A00A-D555-4655-A35E-C296AD711096}" type="slidenum">
              <a:rPr lang="en-AU" smtClean="0"/>
              <a:t>‹#›</a:t>
            </a:fld>
            <a:endParaRPr lang="en-AU"/>
          </a:p>
        </p:txBody>
      </p:sp>
    </p:spTree>
    <p:extLst>
      <p:ext uri="{BB962C8B-B14F-4D97-AF65-F5344CB8AC3E}">
        <p14:creationId xmlns:p14="http://schemas.microsoft.com/office/powerpoint/2010/main" val="6766751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2A7B2-6131-0AB4-DB1D-9D216D01C92E}"/>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0849D26-9E23-D6D3-15A2-BE17E6DF9B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AE80287-9ECE-5F6B-E5CD-F29AF649B9EA}"/>
              </a:ext>
            </a:extLst>
          </p:cNvPr>
          <p:cNvSpPr>
            <a:spLocks noGrp="1"/>
          </p:cNvSpPr>
          <p:nvPr>
            <p:ph type="dt" sz="half" idx="10"/>
          </p:nvPr>
        </p:nvSpPr>
        <p:spPr/>
        <p:txBody>
          <a:bodyPr/>
          <a:lstStyle/>
          <a:p>
            <a:fld id="{B5B9FC42-E9E6-45C1-B396-A26233A7066A}" type="datetimeFigureOut">
              <a:rPr lang="en-AU" smtClean="0"/>
              <a:t>17/06/2025</a:t>
            </a:fld>
            <a:endParaRPr lang="en-AU"/>
          </a:p>
        </p:txBody>
      </p:sp>
      <p:sp>
        <p:nvSpPr>
          <p:cNvPr id="5" name="Footer Placeholder 4">
            <a:extLst>
              <a:ext uri="{FF2B5EF4-FFF2-40B4-BE49-F238E27FC236}">
                <a16:creationId xmlns:a16="http://schemas.microsoft.com/office/drawing/2014/main" id="{C9A37ACD-1642-E129-B318-7D2052A2D27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D324865-CCFA-98B4-5314-1E67DBA48DE3}"/>
              </a:ext>
            </a:extLst>
          </p:cNvPr>
          <p:cNvSpPr>
            <a:spLocks noGrp="1"/>
          </p:cNvSpPr>
          <p:nvPr>
            <p:ph type="sldNum" sz="quarter" idx="12"/>
          </p:nvPr>
        </p:nvSpPr>
        <p:spPr/>
        <p:txBody>
          <a:bodyPr/>
          <a:lstStyle/>
          <a:p>
            <a:fld id="{BE72A00A-D555-4655-A35E-C296AD711096}" type="slidenum">
              <a:rPr lang="en-AU" smtClean="0"/>
              <a:t>‹#›</a:t>
            </a:fld>
            <a:endParaRPr lang="en-AU"/>
          </a:p>
        </p:txBody>
      </p:sp>
    </p:spTree>
    <p:extLst>
      <p:ext uri="{BB962C8B-B14F-4D97-AF65-F5344CB8AC3E}">
        <p14:creationId xmlns:p14="http://schemas.microsoft.com/office/powerpoint/2010/main" val="26544084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BA4F2-D66B-A6CC-5D35-3EFC950E7A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5D497DF-1A20-71B2-3FF3-57CBA21197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9B1E86F-A7F6-0180-BDA5-15C614D50D33}"/>
              </a:ext>
            </a:extLst>
          </p:cNvPr>
          <p:cNvSpPr>
            <a:spLocks noGrp="1"/>
          </p:cNvSpPr>
          <p:nvPr>
            <p:ph type="dt" sz="half" idx="10"/>
          </p:nvPr>
        </p:nvSpPr>
        <p:spPr/>
        <p:txBody>
          <a:bodyPr/>
          <a:lstStyle/>
          <a:p>
            <a:fld id="{B5B9FC42-E9E6-45C1-B396-A26233A7066A}" type="datetimeFigureOut">
              <a:rPr lang="en-AU" smtClean="0"/>
              <a:t>17/06/2025</a:t>
            </a:fld>
            <a:endParaRPr lang="en-AU"/>
          </a:p>
        </p:txBody>
      </p:sp>
      <p:sp>
        <p:nvSpPr>
          <p:cNvPr id="5" name="Footer Placeholder 4">
            <a:extLst>
              <a:ext uri="{FF2B5EF4-FFF2-40B4-BE49-F238E27FC236}">
                <a16:creationId xmlns:a16="http://schemas.microsoft.com/office/drawing/2014/main" id="{3BBE198F-7243-63A0-61EB-0C590A11FA0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1E82EFA-DF80-C24C-27BB-0B142F13E1C4}"/>
              </a:ext>
            </a:extLst>
          </p:cNvPr>
          <p:cNvSpPr>
            <a:spLocks noGrp="1"/>
          </p:cNvSpPr>
          <p:nvPr>
            <p:ph type="sldNum" sz="quarter" idx="12"/>
          </p:nvPr>
        </p:nvSpPr>
        <p:spPr/>
        <p:txBody>
          <a:bodyPr/>
          <a:lstStyle/>
          <a:p>
            <a:fld id="{BE72A00A-D555-4655-A35E-C296AD711096}" type="slidenum">
              <a:rPr lang="en-AU" smtClean="0"/>
              <a:t>‹#›</a:t>
            </a:fld>
            <a:endParaRPr lang="en-AU"/>
          </a:p>
        </p:txBody>
      </p:sp>
    </p:spTree>
    <p:extLst>
      <p:ext uri="{BB962C8B-B14F-4D97-AF65-F5344CB8AC3E}">
        <p14:creationId xmlns:p14="http://schemas.microsoft.com/office/powerpoint/2010/main" val="7257036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23046-6595-4CED-04EA-200A3F7D1603}"/>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2667E4D5-F998-25A1-B96D-CF83D2A81E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448AF1A-8C18-298F-B0DD-9A609A3D41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1F8EF185-D5DE-D3F6-3FAF-56BCF8A843A6}"/>
              </a:ext>
            </a:extLst>
          </p:cNvPr>
          <p:cNvSpPr>
            <a:spLocks noGrp="1"/>
          </p:cNvSpPr>
          <p:nvPr>
            <p:ph type="dt" sz="half" idx="10"/>
          </p:nvPr>
        </p:nvSpPr>
        <p:spPr/>
        <p:txBody>
          <a:bodyPr/>
          <a:lstStyle/>
          <a:p>
            <a:fld id="{B5B9FC42-E9E6-45C1-B396-A26233A7066A}" type="datetimeFigureOut">
              <a:rPr lang="en-AU" smtClean="0"/>
              <a:t>17/06/2025</a:t>
            </a:fld>
            <a:endParaRPr lang="en-AU"/>
          </a:p>
        </p:txBody>
      </p:sp>
      <p:sp>
        <p:nvSpPr>
          <p:cNvPr id="6" name="Footer Placeholder 5">
            <a:extLst>
              <a:ext uri="{FF2B5EF4-FFF2-40B4-BE49-F238E27FC236}">
                <a16:creationId xmlns:a16="http://schemas.microsoft.com/office/drawing/2014/main" id="{26E9AEE1-5616-3EA9-DA81-C6A8A409355B}"/>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131C5CE-9511-E040-0137-7C1E230E2C92}"/>
              </a:ext>
            </a:extLst>
          </p:cNvPr>
          <p:cNvSpPr>
            <a:spLocks noGrp="1"/>
          </p:cNvSpPr>
          <p:nvPr>
            <p:ph type="sldNum" sz="quarter" idx="12"/>
          </p:nvPr>
        </p:nvSpPr>
        <p:spPr/>
        <p:txBody>
          <a:bodyPr/>
          <a:lstStyle/>
          <a:p>
            <a:fld id="{BE72A00A-D555-4655-A35E-C296AD711096}" type="slidenum">
              <a:rPr lang="en-AU" smtClean="0"/>
              <a:t>‹#›</a:t>
            </a:fld>
            <a:endParaRPr lang="en-AU"/>
          </a:p>
        </p:txBody>
      </p:sp>
    </p:spTree>
    <p:extLst>
      <p:ext uri="{BB962C8B-B14F-4D97-AF65-F5344CB8AC3E}">
        <p14:creationId xmlns:p14="http://schemas.microsoft.com/office/powerpoint/2010/main" val="19806119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FF4FB-3996-00D4-A5B8-195226406DE4}"/>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A9C0463-758F-1EB5-DDEC-6F5B8082B9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D9EBD1-2CFD-9889-67F4-A355EE5E5D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2CA6A8EF-C3DD-FC3B-98C7-0A967A7958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BB4C27-2DAE-F230-4821-00CD8F642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2513309B-0B4C-E80B-AD5F-F6C27D376DCE}"/>
              </a:ext>
            </a:extLst>
          </p:cNvPr>
          <p:cNvSpPr>
            <a:spLocks noGrp="1"/>
          </p:cNvSpPr>
          <p:nvPr>
            <p:ph type="dt" sz="half" idx="10"/>
          </p:nvPr>
        </p:nvSpPr>
        <p:spPr/>
        <p:txBody>
          <a:bodyPr/>
          <a:lstStyle/>
          <a:p>
            <a:fld id="{B5B9FC42-E9E6-45C1-B396-A26233A7066A}" type="datetimeFigureOut">
              <a:rPr lang="en-AU" smtClean="0"/>
              <a:t>17/06/2025</a:t>
            </a:fld>
            <a:endParaRPr lang="en-AU"/>
          </a:p>
        </p:txBody>
      </p:sp>
      <p:sp>
        <p:nvSpPr>
          <p:cNvPr id="8" name="Footer Placeholder 7">
            <a:extLst>
              <a:ext uri="{FF2B5EF4-FFF2-40B4-BE49-F238E27FC236}">
                <a16:creationId xmlns:a16="http://schemas.microsoft.com/office/drawing/2014/main" id="{95BAEEE2-8FF1-D8A5-CA56-D0476EC4FE76}"/>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A946194B-B769-1D5B-022F-C1B8FAB0FBDE}"/>
              </a:ext>
            </a:extLst>
          </p:cNvPr>
          <p:cNvSpPr>
            <a:spLocks noGrp="1"/>
          </p:cNvSpPr>
          <p:nvPr>
            <p:ph type="sldNum" sz="quarter" idx="12"/>
          </p:nvPr>
        </p:nvSpPr>
        <p:spPr/>
        <p:txBody>
          <a:bodyPr/>
          <a:lstStyle/>
          <a:p>
            <a:fld id="{BE72A00A-D555-4655-A35E-C296AD711096}" type="slidenum">
              <a:rPr lang="en-AU" smtClean="0"/>
              <a:t>‹#›</a:t>
            </a:fld>
            <a:endParaRPr lang="en-AU"/>
          </a:p>
        </p:txBody>
      </p:sp>
    </p:spTree>
    <p:extLst>
      <p:ext uri="{BB962C8B-B14F-4D97-AF65-F5344CB8AC3E}">
        <p14:creationId xmlns:p14="http://schemas.microsoft.com/office/powerpoint/2010/main" val="1955250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4C0BA-9415-FF55-5255-5324FF04FC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3AF3F96F-FFEE-F4D5-FBD8-E454830269C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D2574E-FFBC-96EC-9738-2810AEF2BA45}"/>
              </a:ext>
            </a:extLst>
          </p:cNvPr>
          <p:cNvSpPr>
            <a:spLocks noGrp="1"/>
          </p:cNvSpPr>
          <p:nvPr>
            <p:ph type="dt" sz="half" idx="10"/>
          </p:nvPr>
        </p:nvSpPr>
        <p:spPr/>
        <p:txBody>
          <a:bodyPr/>
          <a:lstStyle/>
          <a:p>
            <a:fld id="{643A5291-1F19-4BAD-9A63-E3ADF8856BF9}" type="datetimeFigureOut">
              <a:rPr lang="en-AU" smtClean="0"/>
              <a:t>17/06/2025</a:t>
            </a:fld>
            <a:endParaRPr lang="en-AU"/>
          </a:p>
        </p:txBody>
      </p:sp>
      <p:sp>
        <p:nvSpPr>
          <p:cNvPr id="5" name="Footer Placeholder 4">
            <a:extLst>
              <a:ext uri="{FF2B5EF4-FFF2-40B4-BE49-F238E27FC236}">
                <a16:creationId xmlns:a16="http://schemas.microsoft.com/office/drawing/2014/main" id="{9C39723F-37B8-1511-8676-4CEB3244052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EE4817C-C8C7-E68B-1BED-24BDA457B25B}"/>
              </a:ext>
            </a:extLst>
          </p:cNvPr>
          <p:cNvSpPr>
            <a:spLocks noGrp="1"/>
          </p:cNvSpPr>
          <p:nvPr>
            <p:ph type="sldNum" sz="quarter" idx="12"/>
          </p:nvPr>
        </p:nvSpPr>
        <p:spPr/>
        <p:txBody>
          <a:bodyPr/>
          <a:lstStyle/>
          <a:p>
            <a:fld id="{F429D1D2-B4B9-4E7B-A6AC-9C0EA7EF46CE}" type="slidenum">
              <a:rPr lang="en-AU" smtClean="0"/>
              <a:t>‹#›</a:t>
            </a:fld>
            <a:endParaRPr lang="en-AU"/>
          </a:p>
        </p:txBody>
      </p:sp>
    </p:spTree>
    <p:extLst>
      <p:ext uri="{BB962C8B-B14F-4D97-AF65-F5344CB8AC3E}">
        <p14:creationId xmlns:p14="http://schemas.microsoft.com/office/powerpoint/2010/main" val="42786750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AA462-A858-7EFB-F877-D66216AA594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EB0D53D0-1505-A1A8-F9D6-032DE4C00FDB}"/>
              </a:ext>
            </a:extLst>
          </p:cNvPr>
          <p:cNvSpPr>
            <a:spLocks noGrp="1"/>
          </p:cNvSpPr>
          <p:nvPr>
            <p:ph type="dt" sz="half" idx="10"/>
          </p:nvPr>
        </p:nvSpPr>
        <p:spPr/>
        <p:txBody>
          <a:bodyPr/>
          <a:lstStyle/>
          <a:p>
            <a:fld id="{B5B9FC42-E9E6-45C1-B396-A26233A7066A}" type="datetimeFigureOut">
              <a:rPr lang="en-AU" smtClean="0"/>
              <a:t>17/06/2025</a:t>
            </a:fld>
            <a:endParaRPr lang="en-AU"/>
          </a:p>
        </p:txBody>
      </p:sp>
      <p:sp>
        <p:nvSpPr>
          <p:cNvPr id="4" name="Footer Placeholder 3">
            <a:extLst>
              <a:ext uri="{FF2B5EF4-FFF2-40B4-BE49-F238E27FC236}">
                <a16:creationId xmlns:a16="http://schemas.microsoft.com/office/drawing/2014/main" id="{C8C11BE2-CCA2-C2DB-6B10-AB67A6D8AC38}"/>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5DD7D654-B533-47A3-3777-FC7337EFF40F}"/>
              </a:ext>
            </a:extLst>
          </p:cNvPr>
          <p:cNvSpPr>
            <a:spLocks noGrp="1"/>
          </p:cNvSpPr>
          <p:nvPr>
            <p:ph type="sldNum" sz="quarter" idx="12"/>
          </p:nvPr>
        </p:nvSpPr>
        <p:spPr/>
        <p:txBody>
          <a:bodyPr/>
          <a:lstStyle/>
          <a:p>
            <a:fld id="{BE72A00A-D555-4655-A35E-C296AD711096}" type="slidenum">
              <a:rPr lang="en-AU" smtClean="0"/>
              <a:t>‹#›</a:t>
            </a:fld>
            <a:endParaRPr lang="en-AU"/>
          </a:p>
        </p:txBody>
      </p:sp>
    </p:spTree>
    <p:extLst>
      <p:ext uri="{BB962C8B-B14F-4D97-AF65-F5344CB8AC3E}">
        <p14:creationId xmlns:p14="http://schemas.microsoft.com/office/powerpoint/2010/main" val="14908501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627715-434C-F125-8628-4BACFB95319F}"/>
              </a:ext>
            </a:extLst>
          </p:cNvPr>
          <p:cNvSpPr>
            <a:spLocks noGrp="1"/>
          </p:cNvSpPr>
          <p:nvPr>
            <p:ph type="dt" sz="half" idx="10"/>
          </p:nvPr>
        </p:nvSpPr>
        <p:spPr/>
        <p:txBody>
          <a:bodyPr/>
          <a:lstStyle/>
          <a:p>
            <a:fld id="{B5B9FC42-E9E6-45C1-B396-A26233A7066A}" type="datetimeFigureOut">
              <a:rPr lang="en-AU" smtClean="0"/>
              <a:t>17/06/2025</a:t>
            </a:fld>
            <a:endParaRPr lang="en-AU"/>
          </a:p>
        </p:txBody>
      </p:sp>
      <p:sp>
        <p:nvSpPr>
          <p:cNvPr id="3" name="Footer Placeholder 2">
            <a:extLst>
              <a:ext uri="{FF2B5EF4-FFF2-40B4-BE49-F238E27FC236}">
                <a16:creationId xmlns:a16="http://schemas.microsoft.com/office/drawing/2014/main" id="{CFF2999D-4088-2B81-18A1-1CEBB2CE8819}"/>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701DAC81-6225-7DCE-A69B-111CEDFA3866}"/>
              </a:ext>
            </a:extLst>
          </p:cNvPr>
          <p:cNvSpPr>
            <a:spLocks noGrp="1"/>
          </p:cNvSpPr>
          <p:nvPr>
            <p:ph type="sldNum" sz="quarter" idx="12"/>
          </p:nvPr>
        </p:nvSpPr>
        <p:spPr/>
        <p:txBody>
          <a:bodyPr/>
          <a:lstStyle/>
          <a:p>
            <a:fld id="{BE72A00A-D555-4655-A35E-C296AD711096}" type="slidenum">
              <a:rPr lang="en-AU" smtClean="0"/>
              <a:t>‹#›</a:t>
            </a:fld>
            <a:endParaRPr lang="en-AU"/>
          </a:p>
        </p:txBody>
      </p:sp>
    </p:spTree>
    <p:extLst>
      <p:ext uri="{BB962C8B-B14F-4D97-AF65-F5344CB8AC3E}">
        <p14:creationId xmlns:p14="http://schemas.microsoft.com/office/powerpoint/2010/main" val="31922967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23CA7-4701-DEC4-2C82-6C41B664E8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2D704E50-A6B5-48BF-15DF-DA52027A2F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A1797826-05C7-B806-7030-A734A5C4A7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6BCAEA-1142-0311-5BC1-3351F95BAE0F}"/>
              </a:ext>
            </a:extLst>
          </p:cNvPr>
          <p:cNvSpPr>
            <a:spLocks noGrp="1"/>
          </p:cNvSpPr>
          <p:nvPr>
            <p:ph type="dt" sz="half" idx="10"/>
          </p:nvPr>
        </p:nvSpPr>
        <p:spPr/>
        <p:txBody>
          <a:bodyPr/>
          <a:lstStyle/>
          <a:p>
            <a:fld id="{B5B9FC42-E9E6-45C1-B396-A26233A7066A}" type="datetimeFigureOut">
              <a:rPr lang="en-AU" smtClean="0"/>
              <a:t>17/06/2025</a:t>
            </a:fld>
            <a:endParaRPr lang="en-AU"/>
          </a:p>
        </p:txBody>
      </p:sp>
      <p:sp>
        <p:nvSpPr>
          <p:cNvPr id="6" name="Footer Placeholder 5">
            <a:extLst>
              <a:ext uri="{FF2B5EF4-FFF2-40B4-BE49-F238E27FC236}">
                <a16:creationId xmlns:a16="http://schemas.microsoft.com/office/drawing/2014/main" id="{40B3A970-A25F-059E-4FD1-5F9684E0A511}"/>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BC48C88-BFB7-4C8E-E1D5-D06C6AF69241}"/>
              </a:ext>
            </a:extLst>
          </p:cNvPr>
          <p:cNvSpPr>
            <a:spLocks noGrp="1"/>
          </p:cNvSpPr>
          <p:nvPr>
            <p:ph type="sldNum" sz="quarter" idx="12"/>
          </p:nvPr>
        </p:nvSpPr>
        <p:spPr/>
        <p:txBody>
          <a:bodyPr/>
          <a:lstStyle/>
          <a:p>
            <a:fld id="{BE72A00A-D555-4655-A35E-C296AD711096}" type="slidenum">
              <a:rPr lang="en-AU" smtClean="0"/>
              <a:t>‹#›</a:t>
            </a:fld>
            <a:endParaRPr lang="en-AU"/>
          </a:p>
        </p:txBody>
      </p:sp>
    </p:spTree>
    <p:extLst>
      <p:ext uri="{BB962C8B-B14F-4D97-AF65-F5344CB8AC3E}">
        <p14:creationId xmlns:p14="http://schemas.microsoft.com/office/powerpoint/2010/main" val="8005824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321E2-A1BA-C7E6-91D3-FA38880A54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F785BCB1-F75A-5DDF-95B8-1C938A6B4B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C72485FA-5DA6-EAFE-77DE-2AF5ADAD69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2687A6-A203-9A31-C293-135478563D15}"/>
              </a:ext>
            </a:extLst>
          </p:cNvPr>
          <p:cNvSpPr>
            <a:spLocks noGrp="1"/>
          </p:cNvSpPr>
          <p:nvPr>
            <p:ph type="dt" sz="half" idx="10"/>
          </p:nvPr>
        </p:nvSpPr>
        <p:spPr/>
        <p:txBody>
          <a:bodyPr/>
          <a:lstStyle/>
          <a:p>
            <a:fld id="{B5B9FC42-E9E6-45C1-B396-A26233A7066A}" type="datetimeFigureOut">
              <a:rPr lang="en-AU" smtClean="0"/>
              <a:t>17/06/2025</a:t>
            </a:fld>
            <a:endParaRPr lang="en-AU"/>
          </a:p>
        </p:txBody>
      </p:sp>
      <p:sp>
        <p:nvSpPr>
          <p:cNvPr id="6" name="Footer Placeholder 5">
            <a:extLst>
              <a:ext uri="{FF2B5EF4-FFF2-40B4-BE49-F238E27FC236}">
                <a16:creationId xmlns:a16="http://schemas.microsoft.com/office/drawing/2014/main" id="{BC102600-DD0E-1122-E670-471703D7D2F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9A25E0E-6C0B-33C1-6D32-CA09824FAD1F}"/>
              </a:ext>
            </a:extLst>
          </p:cNvPr>
          <p:cNvSpPr>
            <a:spLocks noGrp="1"/>
          </p:cNvSpPr>
          <p:nvPr>
            <p:ph type="sldNum" sz="quarter" idx="12"/>
          </p:nvPr>
        </p:nvSpPr>
        <p:spPr/>
        <p:txBody>
          <a:bodyPr/>
          <a:lstStyle/>
          <a:p>
            <a:fld id="{BE72A00A-D555-4655-A35E-C296AD711096}" type="slidenum">
              <a:rPr lang="en-AU" smtClean="0"/>
              <a:t>‹#›</a:t>
            </a:fld>
            <a:endParaRPr lang="en-AU"/>
          </a:p>
        </p:txBody>
      </p:sp>
    </p:spTree>
    <p:extLst>
      <p:ext uri="{BB962C8B-B14F-4D97-AF65-F5344CB8AC3E}">
        <p14:creationId xmlns:p14="http://schemas.microsoft.com/office/powerpoint/2010/main" val="32734556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32411-BD54-8CE3-3DCC-F43D90BEA676}"/>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A41CFEC8-E2E1-E465-3971-D4E3FAF65A3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B098C00-31A5-BC8B-F09A-EFF2E906507F}"/>
              </a:ext>
            </a:extLst>
          </p:cNvPr>
          <p:cNvSpPr>
            <a:spLocks noGrp="1"/>
          </p:cNvSpPr>
          <p:nvPr>
            <p:ph type="dt" sz="half" idx="10"/>
          </p:nvPr>
        </p:nvSpPr>
        <p:spPr/>
        <p:txBody>
          <a:bodyPr/>
          <a:lstStyle/>
          <a:p>
            <a:fld id="{B5B9FC42-E9E6-45C1-B396-A26233A7066A}" type="datetimeFigureOut">
              <a:rPr lang="en-AU" smtClean="0"/>
              <a:t>17/06/2025</a:t>
            </a:fld>
            <a:endParaRPr lang="en-AU"/>
          </a:p>
        </p:txBody>
      </p:sp>
      <p:sp>
        <p:nvSpPr>
          <p:cNvPr id="5" name="Footer Placeholder 4">
            <a:extLst>
              <a:ext uri="{FF2B5EF4-FFF2-40B4-BE49-F238E27FC236}">
                <a16:creationId xmlns:a16="http://schemas.microsoft.com/office/drawing/2014/main" id="{47EBF0D7-2714-3902-EA27-1F901C4EC7A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01557BE-B59C-5CE3-646D-CB2EC03EE5A1}"/>
              </a:ext>
            </a:extLst>
          </p:cNvPr>
          <p:cNvSpPr>
            <a:spLocks noGrp="1"/>
          </p:cNvSpPr>
          <p:nvPr>
            <p:ph type="sldNum" sz="quarter" idx="12"/>
          </p:nvPr>
        </p:nvSpPr>
        <p:spPr/>
        <p:txBody>
          <a:bodyPr/>
          <a:lstStyle/>
          <a:p>
            <a:fld id="{BE72A00A-D555-4655-A35E-C296AD711096}" type="slidenum">
              <a:rPr lang="en-AU" smtClean="0"/>
              <a:t>‹#›</a:t>
            </a:fld>
            <a:endParaRPr lang="en-AU"/>
          </a:p>
        </p:txBody>
      </p:sp>
    </p:spTree>
    <p:extLst>
      <p:ext uri="{BB962C8B-B14F-4D97-AF65-F5344CB8AC3E}">
        <p14:creationId xmlns:p14="http://schemas.microsoft.com/office/powerpoint/2010/main" val="14655281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4A972B-988A-7E0A-91BD-D0AF8C1373F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B46858E7-E1AF-C049-2BA2-871B73B596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D61EE62-561B-D94D-4658-29742880A05E}"/>
              </a:ext>
            </a:extLst>
          </p:cNvPr>
          <p:cNvSpPr>
            <a:spLocks noGrp="1"/>
          </p:cNvSpPr>
          <p:nvPr>
            <p:ph type="dt" sz="half" idx="10"/>
          </p:nvPr>
        </p:nvSpPr>
        <p:spPr/>
        <p:txBody>
          <a:bodyPr/>
          <a:lstStyle/>
          <a:p>
            <a:fld id="{B5B9FC42-E9E6-45C1-B396-A26233A7066A}" type="datetimeFigureOut">
              <a:rPr lang="en-AU" smtClean="0"/>
              <a:t>17/06/2025</a:t>
            </a:fld>
            <a:endParaRPr lang="en-AU"/>
          </a:p>
        </p:txBody>
      </p:sp>
      <p:sp>
        <p:nvSpPr>
          <p:cNvPr id="5" name="Footer Placeholder 4">
            <a:extLst>
              <a:ext uri="{FF2B5EF4-FFF2-40B4-BE49-F238E27FC236}">
                <a16:creationId xmlns:a16="http://schemas.microsoft.com/office/drawing/2014/main" id="{1E0C0C5F-7761-D123-EFA3-00D82A86E33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59425DC-B614-B085-AD63-A991F8DD6C2E}"/>
              </a:ext>
            </a:extLst>
          </p:cNvPr>
          <p:cNvSpPr>
            <a:spLocks noGrp="1"/>
          </p:cNvSpPr>
          <p:nvPr>
            <p:ph type="sldNum" sz="quarter" idx="12"/>
          </p:nvPr>
        </p:nvSpPr>
        <p:spPr/>
        <p:txBody>
          <a:bodyPr/>
          <a:lstStyle/>
          <a:p>
            <a:fld id="{BE72A00A-D555-4655-A35E-C296AD711096}" type="slidenum">
              <a:rPr lang="en-AU" smtClean="0"/>
              <a:t>‹#›</a:t>
            </a:fld>
            <a:endParaRPr lang="en-AU"/>
          </a:p>
        </p:txBody>
      </p:sp>
    </p:spTree>
    <p:extLst>
      <p:ext uri="{BB962C8B-B14F-4D97-AF65-F5344CB8AC3E}">
        <p14:creationId xmlns:p14="http://schemas.microsoft.com/office/powerpoint/2010/main" val="133775519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2DB2C94B-2557-442B-9A14-97C40CD6AB85}"/>
              </a:ext>
            </a:extLst>
          </p:cNvPr>
          <p:cNvSpPr>
            <a:spLocks noGrp="1"/>
          </p:cNvSpPr>
          <p:nvPr>
            <p:ph sz="quarter" idx="10"/>
          </p:nvPr>
        </p:nvSpPr>
        <p:spPr>
          <a:xfrm>
            <a:off x="695326" y="2030400"/>
            <a:ext cx="10801350" cy="4063640"/>
          </a:xfrm>
          <a:prstGeom prst="rect">
            <a:avLst/>
          </a:prstGeom>
        </p:spPr>
        <p:txBody>
          <a:bodyPr vert="horz" lIns="0" tIns="0" rIns="0" bIns="0" rtlCol="0">
            <a:noAutofit/>
          </a:bodyPr>
          <a:lstStyle>
            <a:lvl1pPr>
              <a:lnSpc>
                <a:spcPct val="100000"/>
              </a:lnSpc>
              <a:spcAft>
                <a:spcPts val="1200"/>
              </a:spcAft>
              <a:defRPr lang="en-US" sz="1400" dirty="0"/>
            </a:lvl1pPr>
            <a:lvl2pPr>
              <a:lnSpc>
                <a:spcPct val="100000"/>
              </a:lnSpc>
              <a:spcAft>
                <a:spcPts val="1200"/>
              </a:spcAft>
              <a:defRPr lang="en-US" sz="1400" dirty="0"/>
            </a:lvl2pPr>
            <a:lvl3pPr>
              <a:lnSpc>
                <a:spcPct val="100000"/>
              </a:lnSpc>
              <a:spcAft>
                <a:spcPts val="1200"/>
              </a:spcAft>
              <a:defRPr lang="en-US" sz="1400" dirty="0"/>
            </a:lvl3pPr>
            <a:lvl4pPr>
              <a:lnSpc>
                <a:spcPct val="100000"/>
              </a:lnSpc>
              <a:spcAft>
                <a:spcPts val="1200"/>
              </a:spcAft>
              <a:defRPr lang="en-US" sz="1400" dirty="0"/>
            </a:lvl4pPr>
            <a:lvl5pPr>
              <a:lnSpc>
                <a:spcPct val="100000"/>
              </a:lnSpc>
              <a:spcAft>
                <a:spcPts val="1200"/>
              </a:spcAft>
              <a:defRPr lang="en-US" sz="14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a:extLst>
              <a:ext uri="{FF2B5EF4-FFF2-40B4-BE49-F238E27FC236}">
                <a16:creationId xmlns:a16="http://schemas.microsoft.com/office/drawing/2014/main" id="{5184708F-CDEB-4FFB-9113-878D6AE04045}"/>
              </a:ext>
            </a:extLst>
          </p:cNvPr>
          <p:cNvSpPr>
            <a:spLocks noGrp="1"/>
          </p:cNvSpPr>
          <p:nvPr>
            <p:ph type="title"/>
          </p:nvPr>
        </p:nvSpPr>
        <p:spPr/>
        <p:txBody>
          <a:bodyPr/>
          <a:lstStyle/>
          <a:p>
            <a:r>
              <a:rPr lang="en-US" dirty="0"/>
              <a:t>Click to edit Master title style</a:t>
            </a:r>
            <a:endParaRPr lang="en-AU" dirty="0"/>
          </a:p>
        </p:txBody>
      </p:sp>
      <p:sp>
        <p:nvSpPr>
          <p:cNvPr id="5" name="Footer Placeholder 4">
            <a:extLst>
              <a:ext uri="{FF2B5EF4-FFF2-40B4-BE49-F238E27FC236}">
                <a16:creationId xmlns:a16="http://schemas.microsoft.com/office/drawing/2014/main" id="{246DB8A7-6976-473B-BF64-0813975EEBBB}"/>
              </a:ext>
            </a:extLst>
          </p:cNvPr>
          <p:cNvSpPr>
            <a:spLocks noGrp="1"/>
          </p:cNvSpPr>
          <p:nvPr>
            <p:ph type="ftr" sz="quarter" idx="17"/>
          </p:nvPr>
        </p:nvSpPr>
        <p:spPr/>
        <p:txBody>
          <a:bodyPr/>
          <a:lstStyle/>
          <a:p>
            <a:endParaRPr lang="en-AU" dirty="0"/>
          </a:p>
        </p:txBody>
      </p:sp>
      <p:sp>
        <p:nvSpPr>
          <p:cNvPr id="7" name="Slide Number Placeholder 6">
            <a:extLst>
              <a:ext uri="{FF2B5EF4-FFF2-40B4-BE49-F238E27FC236}">
                <a16:creationId xmlns:a16="http://schemas.microsoft.com/office/drawing/2014/main" id="{C50E6DF7-2887-45E5-8CD1-2FCDFD70911D}"/>
              </a:ext>
            </a:extLst>
          </p:cNvPr>
          <p:cNvSpPr>
            <a:spLocks noGrp="1"/>
          </p:cNvSpPr>
          <p:nvPr>
            <p:ph type="sldNum" sz="quarter" idx="18"/>
          </p:nvPr>
        </p:nvSpPr>
        <p:spPr/>
        <p:txBody>
          <a:bodyPr/>
          <a:lstStyle/>
          <a:p>
            <a:fld id="{E917DE0E-AFB1-41FD-BC35-27DB61CA125F}" type="slidenum">
              <a:rPr lang="en-AU" smtClean="0"/>
              <a:pPr/>
              <a:t>‹#›</a:t>
            </a:fld>
            <a:endParaRPr lang="en-AU" dirty="0"/>
          </a:p>
        </p:txBody>
      </p:sp>
      <p:sp>
        <p:nvSpPr>
          <p:cNvPr id="15" name="Text Placeholder 5">
            <a:extLst>
              <a:ext uri="{FF2B5EF4-FFF2-40B4-BE49-F238E27FC236}">
                <a16:creationId xmlns:a16="http://schemas.microsoft.com/office/drawing/2014/main" id="{243CB3D8-2629-4424-B4A4-6246A0F1B642}"/>
              </a:ext>
            </a:extLst>
          </p:cNvPr>
          <p:cNvSpPr>
            <a:spLocks noGrp="1"/>
          </p:cNvSpPr>
          <p:nvPr>
            <p:ph type="body" sz="quarter" idx="31" hasCustomPrompt="1"/>
          </p:nvPr>
        </p:nvSpPr>
        <p:spPr>
          <a:xfrm>
            <a:off x="695325" y="1364400"/>
            <a:ext cx="10801350"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Tree>
    <p:extLst>
      <p:ext uri="{BB962C8B-B14F-4D97-AF65-F5344CB8AC3E}">
        <p14:creationId xmlns:p14="http://schemas.microsoft.com/office/powerpoint/2010/main" val="932250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2DB2C94B-2557-442B-9A14-97C40CD6AB85}"/>
              </a:ext>
            </a:extLst>
          </p:cNvPr>
          <p:cNvSpPr>
            <a:spLocks noGrp="1"/>
          </p:cNvSpPr>
          <p:nvPr>
            <p:ph sz="quarter" idx="10"/>
          </p:nvPr>
        </p:nvSpPr>
        <p:spPr>
          <a:xfrm>
            <a:off x="695326" y="2030400"/>
            <a:ext cx="10801350" cy="4063640"/>
          </a:xfrm>
          <a:prstGeom prst="rect">
            <a:avLst/>
          </a:prstGeom>
        </p:spPr>
        <p:txBody>
          <a:bodyPr vert="horz" lIns="0" tIns="0" rIns="0" bIns="0" rtlCol="0">
            <a:noAutofit/>
          </a:bodyPr>
          <a:lstStyle>
            <a:lvl1pPr>
              <a:lnSpc>
                <a:spcPct val="100000"/>
              </a:lnSpc>
              <a:spcAft>
                <a:spcPts val="1200"/>
              </a:spcAft>
              <a:defRPr lang="en-US" sz="1400" dirty="0"/>
            </a:lvl1pPr>
            <a:lvl2pPr>
              <a:lnSpc>
                <a:spcPct val="100000"/>
              </a:lnSpc>
              <a:spcAft>
                <a:spcPts val="1200"/>
              </a:spcAft>
              <a:defRPr lang="en-US" sz="1400" dirty="0"/>
            </a:lvl2pPr>
            <a:lvl3pPr>
              <a:lnSpc>
                <a:spcPct val="100000"/>
              </a:lnSpc>
              <a:spcAft>
                <a:spcPts val="1200"/>
              </a:spcAft>
              <a:defRPr lang="en-US" sz="1400" dirty="0"/>
            </a:lvl3pPr>
            <a:lvl4pPr>
              <a:lnSpc>
                <a:spcPct val="100000"/>
              </a:lnSpc>
              <a:spcAft>
                <a:spcPts val="1200"/>
              </a:spcAft>
              <a:defRPr lang="en-US" sz="1400" dirty="0"/>
            </a:lvl4pPr>
            <a:lvl5pPr>
              <a:lnSpc>
                <a:spcPct val="100000"/>
              </a:lnSpc>
              <a:spcAft>
                <a:spcPts val="1200"/>
              </a:spcAft>
              <a:defRPr lang="en-US" sz="14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a:extLst>
              <a:ext uri="{FF2B5EF4-FFF2-40B4-BE49-F238E27FC236}">
                <a16:creationId xmlns:a16="http://schemas.microsoft.com/office/drawing/2014/main" id="{5184708F-CDEB-4FFB-9113-878D6AE04045}"/>
              </a:ext>
            </a:extLst>
          </p:cNvPr>
          <p:cNvSpPr>
            <a:spLocks noGrp="1"/>
          </p:cNvSpPr>
          <p:nvPr>
            <p:ph type="title"/>
          </p:nvPr>
        </p:nvSpPr>
        <p:spPr/>
        <p:txBody>
          <a:bodyPr/>
          <a:lstStyle/>
          <a:p>
            <a:r>
              <a:rPr lang="en-US" dirty="0"/>
              <a:t>Click to edit Master title style</a:t>
            </a:r>
            <a:endParaRPr lang="en-AU" dirty="0"/>
          </a:p>
        </p:txBody>
      </p:sp>
      <p:sp>
        <p:nvSpPr>
          <p:cNvPr id="5" name="Footer Placeholder 4">
            <a:extLst>
              <a:ext uri="{FF2B5EF4-FFF2-40B4-BE49-F238E27FC236}">
                <a16:creationId xmlns:a16="http://schemas.microsoft.com/office/drawing/2014/main" id="{246DB8A7-6976-473B-BF64-0813975EEBBB}"/>
              </a:ext>
            </a:extLst>
          </p:cNvPr>
          <p:cNvSpPr>
            <a:spLocks noGrp="1"/>
          </p:cNvSpPr>
          <p:nvPr>
            <p:ph type="ftr" sz="quarter" idx="17"/>
          </p:nvPr>
        </p:nvSpPr>
        <p:spPr/>
        <p:txBody>
          <a:bodyPr/>
          <a:lstStyle/>
          <a:p>
            <a:endParaRPr lang="en-AU" dirty="0"/>
          </a:p>
        </p:txBody>
      </p:sp>
      <p:sp>
        <p:nvSpPr>
          <p:cNvPr id="7" name="Slide Number Placeholder 6">
            <a:extLst>
              <a:ext uri="{FF2B5EF4-FFF2-40B4-BE49-F238E27FC236}">
                <a16:creationId xmlns:a16="http://schemas.microsoft.com/office/drawing/2014/main" id="{C50E6DF7-2887-45E5-8CD1-2FCDFD70911D}"/>
              </a:ext>
            </a:extLst>
          </p:cNvPr>
          <p:cNvSpPr>
            <a:spLocks noGrp="1"/>
          </p:cNvSpPr>
          <p:nvPr>
            <p:ph type="sldNum" sz="quarter" idx="18"/>
          </p:nvPr>
        </p:nvSpPr>
        <p:spPr/>
        <p:txBody>
          <a:bodyPr/>
          <a:lstStyle/>
          <a:p>
            <a:fld id="{E917DE0E-AFB1-41FD-BC35-27DB61CA125F}" type="slidenum">
              <a:rPr lang="en-AU" smtClean="0"/>
              <a:pPr/>
              <a:t>‹#›</a:t>
            </a:fld>
            <a:endParaRPr lang="en-AU" dirty="0"/>
          </a:p>
        </p:txBody>
      </p:sp>
      <p:sp>
        <p:nvSpPr>
          <p:cNvPr id="15" name="Text Placeholder 5">
            <a:extLst>
              <a:ext uri="{FF2B5EF4-FFF2-40B4-BE49-F238E27FC236}">
                <a16:creationId xmlns:a16="http://schemas.microsoft.com/office/drawing/2014/main" id="{243CB3D8-2629-4424-B4A4-6246A0F1B642}"/>
              </a:ext>
            </a:extLst>
          </p:cNvPr>
          <p:cNvSpPr>
            <a:spLocks noGrp="1"/>
          </p:cNvSpPr>
          <p:nvPr>
            <p:ph type="body" sz="quarter" idx="31" hasCustomPrompt="1"/>
          </p:nvPr>
        </p:nvSpPr>
        <p:spPr>
          <a:xfrm>
            <a:off x="695325" y="1364400"/>
            <a:ext cx="10801350"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Tree>
    <p:extLst>
      <p:ext uri="{BB962C8B-B14F-4D97-AF65-F5344CB8AC3E}">
        <p14:creationId xmlns:p14="http://schemas.microsoft.com/office/powerpoint/2010/main" val="3025416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AD566-2C74-8108-EDE0-3838B8BB14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918021DD-8F04-AE9C-0F0F-CAB62258A7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0083984E-ADF8-C8D2-698E-504E8B787A83}"/>
              </a:ext>
            </a:extLst>
          </p:cNvPr>
          <p:cNvSpPr>
            <a:spLocks noGrp="1"/>
          </p:cNvSpPr>
          <p:nvPr>
            <p:ph type="dt" sz="half" idx="10"/>
          </p:nvPr>
        </p:nvSpPr>
        <p:spPr/>
        <p:txBody>
          <a:bodyPr/>
          <a:lstStyle/>
          <a:p>
            <a:r>
              <a:rPr lang="en-AU" sz="1800" b="0" i="0" u="sng" strike="noStrike" dirty="0">
                <a:solidFill>
                  <a:srgbClr val="1155CC"/>
                </a:solidFill>
                <a:effectLst/>
                <a:latin typeface="Lato" panose="020F0502020204030203" pitchFamily="34" charset="0"/>
                <a:hlinkClick r:id="rId2"/>
              </a:rPr>
              <a:t>#UDLlens</a:t>
            </a:r>
            <a:endParaRPr lang="en-AU" dirty="0"/>
          </a:p>
        </p:txBody>
      </p:sp>
      <p:sp>
        <p:nvSpPr>
          <p:cNvPr id="5" name="Footer Placeholder 4">
            <a:extLst>
              <a:ext uri="{FF2B5EF4-FFF2-40B4-BE49-F238E27FC236}">
                <a16:creationId xmlns:a16="http://schemas.microsoft.com/office/drawing/2014/main" id="{F6879157-31F2-E7E6-A59C-208467ADC94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6247F22-9F5E-4D89-8838-9F041CB9B23D}"/>
              </a:ext>
            </a:extLst>
          </p:cNvPr>
          <p:cNvSpPr>
            <a:spLocks noGrp="1"/>
          </p:cNvSpPr>
          <p:nvPr>
            <p:ph type="sldNum" sz="quarter" idx="12"/>
          </p:nvPr>
        </p:nvSpPr>
        <p:spPr/>
        <p:txBody>
          <a:bodyPr/>
          <a:lstStyle/>
          <a:p>
            <a:fld id="{BE72A00A-D555-4655-A35E-C296AD711096}" type="slidenum">
              <a:rPr lang="en-AU" smtClean="0"/>
              <a:t>‹#›</a:t>
            </a:fld>
            <a:endParaRPr lang="en-AU"/>
          </a:p>
        </p:txBody>
      </p:sp>
    </p:spTree>
    <p:extLst>
      <p:ext uri="{BB962C8B-B14F-4D97-AF65-F5344CB8AC3E}">
        <p14:creationId xmlns:p14="http://schemas.microsoft.com/office/powerpoint/2010/main" val="41651238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2A7B2-6131-0AB4-DB1D-9D216D01C92E}"/>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0849D26-9E23-D6D3-15A2-BE17E6DF9B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AE80287-9ECE-5F6B-E5CD-F29AF649B9EA}"/>
              </a:ext>
            </a:extLst>
          </p:cNvPr>
          <p:cNvSpPr>
            <a:spLocks noGrp="1"/>
          </p:cNvSpPr>
          <p:nvPr>
            <p:ph type="dt" sz="half" idx="10"/>
          </p:nvPr>
        </p:nvSpPr>
        <p:spPr/>
        <p:txBody>
          <a:bodyPr/>
          <a:lstStyle/>
          <a:p>
            <a:r>
              <a:rPr lang="en-AU" sz="1800" b="0" i="0" u="sng" strike="noStrike" dirty="0">
                <a:solidFill>
                  <a:srgbClr val="1155CC"/>
                </a:solidFill>
                <a:effectLst/>
                <a:latin typeface="Lato" panose="020F0502020204030203" pitchFamily="34" charset="0"/>
                <a:hlinkClick r:id="rId2"/>
              </a:rPr>
              <a:t>#UDLlens</a:t>
            </a:r>
            <a:endParaRPr lang="en-AU" dirty="0"/>
          </a:p>
        </p:txBody>
      </p:sp>
      <p:sp>
        <p:nvSpPr>
          <p:cNvPr id="5" name="Footer Placeholder 4">
            <a:extLst>
              <a:ext uri="{FF2B5EF4-FFF2-40B4-BE49-F238E27FC236}">
                <a16:creationId xmlns:a16="http://schemas.microsoft.com/office/drawing/2014/main" id="{C9A37ACD-1642-E129-B318-7D2052A2D27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D324865-CCFA-98B4-5314-1E67DBA48DE3}"/>
              </a:ext>
            </a:extLst>
          </p:cNvPr>
          <p:cNvSpPr>
            <a:spLocks noGrp="1"/>
          </p:cNvSpPr>
          <p:nvPr>
            <p:ph type="sldNum" sz="quarter" idx="12"/>
          </p:nvPr>
        </p:nvSpPr>
        <p:spPr/>
        <p:txBody>
          <a:bodyPr/>
          <a:lstStyle/>
          <a:p>
            <a:fld id="{BE72A00A-D555-4655-A35E-C296AD711096}" type="slidenum">
              <a:rPr lang="en-AU" smtClean="0"/>
              <a:t>‹#›</a:t>
            </a:fld>
            <a:endParaRPr lang="en-AU"/>
          </a:p>
        </p:txBody>
      </p:sp>
    </p:spTree>
    <p:extLst>
      <p:ext uri="{BB962C8B-B14F-4D97-AF65-F5344CB8AC3E}">
        <p14:creationId xmlns:p14="http://schemas.microsoft.com/office/powerpoint/2010/main" val="2553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4E876-0069-66FE-196A-8A767F7E2254}"/>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64C77A93-175E-A598-6399-EDEA861DEC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89712824-7DD3-7132-3E46-A560D1597F7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A7F413CC-D43A-F696-76C9-59853D5B93C3}"/>
              </a:ext>
            </a:extLst>
          </p:cNvPr>
          <p:cNvSpPr>
            <a:spLocks noGrp="1"/>
          </p:cNvSpPr>
          <p:nvPr>
            <p:ph type="dt" sz="half" idx="10"/>
          </p:nvPr>
        </p:nvSpPr>
        <p:spPr/>
        <p:txBody>
          <a:bodyPr/>
          <a:lstStyle/>
          <a:p>
            <a:fld id="{643A5291-1F19-4BAD-9A63-E3ADF8856BF9}" type="datetimeFigureOut">
              <a:rPr lang="en-AU" smtClean="0"/>
              <a:t>17/06/2025</a:t>
            </a:fld>
            <a:endParaRPr lang="en-AU"/>
          </a:p>
        </p:txBody>
      </p:sp>
      <p:sp>
        <p:nvSpPr>
          <p:cNvPr id="6" name="Footer Placeholder 5">
            <a:extLst>
              <a:ext uri="{FF2B5EF4-FFF2-40B4-BE49-F238E27FC236}">
                <a16:creationId xmlns:a16="http://schemas.microsoft.com/office/drawing/2014/main" id="{E74C55BB-5F70-769C-FD06-A5A5EDF32FF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9D684B4-DE90-0FA8-96D2-A8BCC912666B}"/>
              </a:ext>
            </a:extLst>
          </p:cNvPr>
          <p:cNvSpPr>
            <a:spLocks noGrp="1"/>
          </p:cNvSpPr>
          <p:nvPr>
            <p:ph type="sldNum" sz="quarter" idx="12"/>
          </p:nvPr>
        </p:nvSpPr>
        <p:spPr/>
        <p:txBody>
          <a:bodyPr/>
          <a:lstStyle/>
          <a:p>
            <a:fld id="{F429D1D2-B4B9-4E7B-A6AC-9C0EA7EF46CE}" type="slidenum">
              <a:rPr lang="en-AU" smtClean="0"/>
              <a:t>‹#›</a:t>
            </a:fld>
            <a:endParaRPr lang="en-AU"/>
          </a:p>
        </p:txBody>
      </p:sp>
    </p:spTree>
    <p:extLst>
      <p:ext uri="{BB962C8B-B14F-4D97-AF65-F5344CB8AC3E}">
        <p14:creationId xmlns:p14="http://schemas.microsoft.com/office/powerpoint/2010/main" val="123639036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BA4F2-D66B-A6CC-5D35-3EFC950E7A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5D497DF-1A20-71B2-3FF3-57CBA21197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9B1E86F-A7F6-0180-BDA5-15C614D50D33}"/>
              </a:ext>
            </a:extLst>
          </p:cNvPr>
          <p:cNvSpPr>
            <a:spLocks noGrp="1"/>
          </p:cNvSpPr>
          <p:nvPr>
            <p:ph type="dt" sz="half" idx="10"/>
          </p:nvPr>
        </p:nvSpPr>
        <p:spPr/>
        <p:txBody>
          <a:bodyPr/>
          <a:lstStyle/>
          <a:p>
            <a:r>
              <a:rPr lang="en-AU" sz="1800" b="0" i="0" u="sng" strike="noStrike" dirty="0">
                <a:solidFill>
                  <a:srgbClr val="1155CC"/>
                </a:solidFill>
                <a:effectLst/>
                <a:latin typeface="Lato" panose="020F0502020204030203" pitchFamily="34" charset="0"/>
                <a:hlinkClick r:id="rId2"/>
              </a:rPr>
              <a:t>#UDLlens</a:t>
            </a:r>
            <a:endParaRPr lang="en-AU" dirty="0"/>
          </a:p>
        </p:txBody>
      </p:sp>
      <p:sp>
        <p:nvSpPr>
          <p:cNvPr id="5" name="Footer Placeholder 4">
            <a:extLst>
              <a:ext uri="{FF2B5EF4-FFF2-40B4-BE49-F238E27FC236}">
                <a16:creationId xmlns:a16="http://schemas.microsoft.com/office/drawing/2014/main" id="{3BBE198F-7243-63A0-61EB-0C590A11FA0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1E82EFA-DF80-C24C-27BB-0B142F13E1C4}"/>
              </a:ext>
            </a:extLst>
          </p:cNvPr>
          <p:cNvSpPr>
            <a:spLocks noGrp="1"/>
          </p:cNvSpPr>
          <p:nvPr>
            <p:ph type="sldNum" sz="quarter" idx="12"/>
          </p:nvPr>
        </p:nvSpPr>
        <p:spPr/>
        <p:txBody>
          <a:bodyPr/>
          <a:lstStyle/>
          <a:p>
            <a:fld id="{BE72A00A-D555-4655-A35E-C296AD711096}" type="slidenum">
              <a:rPr lang="en-AU" smtClean="0"/>
              <a:t>‹#›</a:t>
            </a:fld>
            <a:endParaRPr lang="en-AU"/>
          </a:p>
        </p:txBody>
      </p:sp>
    </p:spTree>
    <p:extLst>
      <p:ext uri="{BB962C8B-B14F-4D97-AF65-F5344CB8AC3E}">
        <p14:creationId xmlns:p14="http://schemas.microsoft.com/office/powerpoint/2010/main" val="178093414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23046-6595-4CED-04EA-200A3F7D1603}"/>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2667E4D5-F998-25A1-B96D-CF83D2A81E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448AF1A-8C18-298F-B0DD-9A609A3D41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1F8EF185-D5DE-D3F6-3FAF-56BCF8A843A6}"/>
              </a:ext>
            </a:extLst>
          </p:cNvPr>
          <p:cNvSpPr>
            <a:spLocks noGrp="1"/>
          </p:cNvSpPr>
          <p:nvPr>
            <p:ph type="dt" sz="half" idx="10"/>
          </p:nvPr>
        </p:nvSpPr>
        <p:spPr/>
        <p:txBody>
          <a:bodyPr/>
          <a:lstStyle/>
          <a:p>
            <a:r>
              <a:rPr lang="en-AU" sz="1800" b="0" i="0" u="sng" strike="noStrike" dirty="0">
                <a:solidFill>
                  <a:srgbClr val="1155CC"/>
                </a:solidFill>
                <a:effectLst/>
                <a:latin typeface="Lato" panose="020F0502020204030203" pitchFamily="34" charset="0"/>
                <a:hlinkClick r:id="rId2"/>
              </a:rPr>
              <a:t>#UDLlens</a:t>
            </a:r>
            <a:endParaRPr lang="en-AU" dirty="0"/>
          </a:p>
        </p:txBody>
      </p:sp>
      <p:sp>
        <p:nvSpPr>
          <p:cNvPr id="6" name="Footer Placeholder 5">
            <a:extLst>
              <a:ext uri="{FF2B5EF4-FFF2-40B4-BE49-F238E27FC236}">
                <a16:creationId xmlns:a16="http://schemas.microsoft.com/office/drawing/2014/main" id="{26E9AEE1-5616-3EA9-DA81-C6A8A409355B}"/>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131C5CE-9511-E040-0137-7C1E230E2C92}"/>
              </a:ext>
            </a:extLst>
          </p:cNvPr>
          <p:cNvSpPr>
            <a:spLocks noGrp="1"/>
          </p:cNvSpPr>
          <p:nvPr>
            <p:ph type="sldNum" sz="quarter" idx="12"/>
          </p:nvPr>
        </p:nvSpPr>
        <p:spPr/>
        <p:txBody>
          <a:bodyPr/>
          <a:lstStyle/>
          <a:p>
            <a:fld id="{BE72A00A-D555-4655-A35E-C296AD711096}" type="slidenum">
              <a:rPr lang="en-AU" smtClean="0"/>
              <a:t>‹#›</a:t>
            </a:fld>
            <a:endParaRPr lang="en-AU"/>
          </a:p>
        </p:txBody>
      </p:sp>
    </p:spTree>
    <p:extLst>
      <p:ext uri="{BB962C8B-B14F-4D97-AF65-F5344CB8AC3E}">
        <p14:creationId xmlns:p14="http://schemas.microsoft.com/office/powerpoint/2010/main" val="253543026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FF4FB-3996-00D4-A5B8-195226406DE4}"/>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A9C0463-758F-1EB5-DDEC-6F5B8082B9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D9EBD1-2CFD-9889-67F4-A355EE5E5D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2CA6A8EF-C3DD-FC3B-98C7-0A967A7958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BB4C27-2DAE-F230-4821-00CD8F642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2513309B-0B4C-E80B-AD5F-F6C27D376DCE}"/>
              </a:ext>
            </a:extLst>
          </p:cNvPr>
          <p:cNvSpPr>
            <a:spLocks noGrp="1"/>
          </p:cNvSpPr>
          <p:nvPr>
            <p:ph type="dt" sz="half" idx="10"/>
          </p:nvPr>
        </p:nvSpPr>
        <p:spPr/>
        <p:txBody>
          <a:bodyPr/>
          <a:lstStyle/>
          <a:p>
            <a:r>
              <a:rPr lang="en-AU" sz="1800" b="0" i="0" u="sng" strike="noStrike" dirty="0">
                <a:solidFill>
                  <a:srgbClr val="1155CC"/>
                </a:solidFill>
                <a:effectLst/>
                <a:latin typeface="Lato" panose="020F0502020204030203" pitchFamily="34" charset="0"/>
                <a:hlinkClick r:id="rId2"/>
              </a:rPr>
              <a:t>#UDLlens</a:t>
            </a:r>
            <a:endParaRPr lang="en-AU" dirty="0"/>
          </a:p>
        </p:txBody>
      </p:sp>
      <p:sp>
        <p:nvSpPr>
          <p:cNvPr id="8" name="Footer Placeholder 7">
            <a:extLst>
              <a:ext uri="{FF2B5EF4-FFF2-40B4-BE49-F238E27FC236}">
                <a16:creationId xmlns:a16="http://schemas.microsoft.com/office/drawing/2014/main" id="{95BAEEE2-8FF1-D8A5-CA56-D0476EC4FE76}"/>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A946194B-B769-1D5B-022F-C1B8FAB0FBDE}"/>
              </a:ext>
            </a:extLst>
          </p:cNvPr>
          <p:cNvSpPr>
            <a:spLocks noGrp="1"/>
          </p:cNvSpPr>
          <p:nvPr>
            <p:ph type="sldNum" sz="quarter" idx="12"/>
          </p:nvPr>
        </p:nvSpPr>
        <p:spPr/>
        <p:txBody>
          <a:bodyPr/>
          <a:lstStyle/>
          <a:p>
            <a:fld id="{BE72A00A-D555-4655-A35E-C296AD711096}" type="slidenum">
              <a:rPr lang="en-AU" smtClean="0"/>
              <a:t>‹#›</a:t>
            </a:fld>
            <a:endParaRPr lang="en-AU"/>
          </a:p>
        </p:txBody>
      </p:sp>
    </p:spTree>
    <p:extLst>
      <p:ext uri="{BB962C8B-B14F-4D97-AF65-F5344CB8AC3E}">
        <p14:creationId xmlns:p14="http://schemas.microsoft.com/office/powerpoint/2010/main" val="177367660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AA462-A858-7EFB-F877-D66216AA594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EB0D53D0-1505-A1A8-F9D6-032DE4C00FDB}"/>
              </a:ext>
            </a:extLst>
          </p:cNvPr>
          <p:cNvSpPr>
            <a:spLocks noGrp="1"/>
          </p:cNvSpPr>
          <p:nvPr>
            <p:ph type="dt" sz="half" idx="10"/>
          </p:nvPr>
        </p:nvSpPr>
        <p:spPr/>
        <p:txBody>
          <a:bodyPr/>
          <a:lstStyle/>
          <a:p>
            <a:r>
              <a:rPr lang="en-AU" sz="1800" b="0" i="0" u="sng" strike="noStrike" dirty="0">
                <a:solidFill>
                  <a:srgbClr val="1155CC"/>
                </a:solidFill>
                <a:effectLst/>
                <a:latin typeface="Lato" panose="020F0502020204030203" pitchFamily="34" charset="0"/>
                <a:hlinkClick r:id="rId2"/>
              </a:rPr>
              <a:t>#UDLlens</a:t>
            </a:r>
            <a:endParaRPr lang="en-AU" dirty="0"/>
          </a:p>
        </p:txBody>
      </p:sp>
      <p:sp>
        <p:nvSpPr>
          <p:cNvPr id="4" name="Footer Placeholder 3">
            <a:extLst>
              <a:ext uri="{FF2B5EF4-FFF2-40B4-BE49-F238E27FC236}">
                <a16:creationId xmlns:a16="http://schemas.microsoft.com/office/drawing/2014/main" id="{C8C11BE2-CCA2-C2DB-6B10-AB67A6D8AC38}"/>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5DD7D654-B533-47A3-3777-FC7337EFF40F}"/>
              </a:ext>
            </a:extLst>
          </p:cNvPr>
          <p:cNvSpPr>
            <a:spLocks noGrp="1"/>
          </p:cNvSpPr>
          <p:nvPr>
            <p:ph type="sldNum" sz="quarter" idx="12"/>
          </p:nvPr>
        </p:nvSpPr>
        <p:spPr/>
        <p:txBody>
          <a:bodyPr/>
          <a:lstStyle/>
          <a:p>
            <a:fld id="{BE72A00A-D555-4655-A35E-C296AD711096}" type="slidenum">
              <a:rPr lang="en-AU" smtClean="0"/>
              <a:t>‹#›</a:t>
            </a:fld>
            <a:endParaRPr lang="en-AU"/>
          </a:p>
        </p:txBody>
      </p:sp>
    </p:spTree>
    <p:extLst>
      <p:ext uri="{BB962C8B-B14F-4D97-AF65-F5344CB8AC3E}">
        <p14:creationId xmlns:p14="http://schemas.microsoft.com/office/powerpoint/2010/main" val="154054649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627715-434C-F125-8628-4BACFB95319F}"/>
              </a:ext>
            </a:extLst>
          </p:cNvPr>
          <p:cNvSpPr>
            <a:spLocks noGrp="1"/>
          </p:cNvSpPr>
          <p:nvPr>
            <p:ph type="dt" sz="half" idx="10"/>
          </p:nvPr>
        </p:nvSpPr>
        <p:spPr/>
        <p:txBody>
          <a:bodyPr/>
          <a:lstStyle/>
          <a:p>
            <a:r>
              <a:rPr lang="en-AU" sz="1800" b="0" i="0" u="sng" strike="noStrike" dirty="0">
                <a:solidFill>
                  <a:srgbClr val="1155CC"/>
                </a:solidFill>
                <a:effectLst/>
                <a:latin typeface="Lato" panose="020F0502020204030203" pitchFamily="34" charset="0"/>
                <a:hlinkClick r:id="rId2"/>
              </a:rPr>
              <a:t>#UDLlens</a:t>
            </a:r>
            <a:endParaRPr lang="en-AU" dirty="0"/>
          </a:p>
        </p:txBody>
      </p:sp>
      <p:sp>
        <p:nvSpPr>
          <p:cNvPr id="3" name="Footer Placeholder 2">
            <a:extLst>
              <a:ext uri="{FF2B5EF4-FFF2-40B4-BE49-F238E27FC236}">
                <a16:creationId xmlns:a16="http://schemas.microsoft.com/office/drawing/2014/main" id="{CFF2999D-4088-2B81-18A1-1CEBB2CE8819}"/>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701DAC81-6225-7DCE-A69B-111CEDFA3866}"/>
              </a:ext>
            </a:extLst>
          </p:cNvPr>
          <p:cNvSpPr>
            <a:spLocks noGrp="1"/>
          </p:cNvSpPr>
          <p:nvPr>
            <p:ph type="sldNum" sz="quarter" idx="12"/>
          </p:nvPr>
        </p:nvSpPr>
        <p:spPr/>
        <p:txBody>
          <a:bodyPr/>
          <a:lstStyle/>
          <a:p>
            <a:fld id="{BE72A00A-D555-4655-A35E-C296AD711096}" type="slidenum">
              <a:rPr lang="en-AU" smtClean="0"/>
              <a:t>‹#›</a:t>
            </a:fld>
            <a:endParaRPr lang="en-AU"/>
          </a:p>
        </p:txBody>
      </p:sp>
    </p:spTree>
    <p:extLst>
      <p:ext uri="{BB962C8B-B14F-4D97-AF65-F5344CB8AC3E}">
        <p14:creationId xmlns:p14="http://schemas.microsoft.com/office/powerpoint/2010/main" val="99052165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23CA7-4701-DEC4-2C82-6C41B664E8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2D704E50-A6B5-48BF-15DF-DA52027A2F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A1797826-05C7-B806-7030-A734A5C4A7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6BCAEA-1142-0311-5BC1-3351F95BAE0F}"/>
              </a:ext>
            </a:extLst>
          </p:cNvPr>
          <p:cNvSpPr>
            <a:spLocks noGrp="1"/>
          </p:cNvSpPr>
          <p:nvPr>
            <p:ph type="dt" sz="half" idx="10"/>
          </p:nvPr>
        </p:nvSpPr>
        <p:spPr/>
        <p:txBody>
          <a:bodyPr/>
          <a:lstStyle/>
          <a:p>
            <a:r>
              <a:rPr lang="en-AU" sz="1800" b="0" i="0" u="sng" strike="noStrike" dirty="0">
                <a:solidFill>
                  <a:srgbClr val="1155CC"/>
                </a:solidFill>
                <a:effectLst/>
                <a:latin typeface="Lato" panose="020F0502020204030203" pitchFamily="34" charset="0"/>
                <a:hlinkClick r:id="rId2"/>
              </a:rPr>
              <a:t>#UDLlens</a:t>
            </a:r>
            <a:endParaRPr lang="en-AU" dirty="0"/>
          </a:p>
        </p:txBody>
      </p:sp>
      <p:sp>
        <p:nvSpPr>
          <p:cNvPr id="6" name="Footer Placeholder 5">
            <a:extLst>
              <a:ext uri="{FF2B5EF4-FFF2-40B4-BE49-F238E27FC236}">
                <a16:creationId xmlns:a16="http://schemas.microsoft.com/office/drawing/2014/main" id="{40B3A970-A25F-059E-4FD1-5F9684E0A511}"/>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BC48C88-BFB7-4C8E-E1D5-D06C6AF69241}"/>
              </a:ext>
            </a:extLst>
          </p:cNvPr>
          <p:cNvSpPr>
            <a:spLocks noGrp="1"/>
          </p:cNvSpPr>
          <p:nvPr>
            <p:ph type="sldNum" sz="quarter" idx="12"/>
          </p:nvPr>
        </p:nvSpPr>
        <p:spPr/>
        <p:txBody>
          <a:bodyPr/>
          <a:lstStyle/>
          <a:p>
            <a:fld id="{BE72A00A-D555-4655-A35E-C296AD711096}" type="slidenum">
              <a:rPr lang="en-AU" smtClean="0"/>
              <a:t>‹#›</a:t>
            </a:fld>
            <a:endParaRPr lang="en-AU"/>
          </a:p>
        </p:txBody>
      </p:sp>
    </p:spTree>
    <p:extLst>
      <p:ext uri="{BB962C8B-B14F-4D97-AF65-F5344CB8AC3E}">
        <p14:creationId xmlns:p14="http://schemas.microsoft.com/office/powerpoint/2010/main" val="5073736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321E2-A1BA-C7E6-91D3-FA38880A54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F785BCB1-F75A-5DDF-95B8-1C938A6B4B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C72485FA-5DA6-EAFE-77DE-2AF5ADAD69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2687A6-A203-9A31-C293-135478563D15}"/>
              </a:ext>
            </a:extLst>
          </p:cNvPr>
          <p:cNvSpPr>
            <a:spLocks noGrp="1"/>
          </p:cNvSpPr>
          <p:nvPr>
            <p:ph type="dt" sz="half" idx="10"/>
          </p:nvPr>
        </p:nvSpPr>
        <p:spPr/>
        <p:txBody>
          <a:bodyPr/>
          <a:lstStyle/>
          <a:p>
            <a:r>
              <a:rPr lang="en-AU" sz="1800" b="0" i="0" u="sng" strike="noStrike" dirty="0">
                <a:solidFill>
                  <a:srgbClr val="1155CC"/>
                </a:solidFill>
                <a:effectLst/>
                <a:latin typeface="Lato" panose="020F0502020204030203" pitchFamily="34" charset="0"/>
                <a:hlinkClick r:id="rId2"/>
              </a:rPr>
              <a:t>#UDLlens</a:t>
            </a:r>
            <a:endParaRPr lang="en-AU" dirty="0"/>
          </a:p>
        </p:txBody>
      </p:sp>
      <p:sp>
        <p:nvSpPr>
          <p:cNvPr id="6" name="Footer Placeholder 5">
            <a:extLst>
              <a:ext uri="{FF2B5EF4-FFF2-40B4-BE49-F238E27FC236}">
                <a16:creationId xmlns:a16="http://schemas.microsoft.com/office/drawing/2014/main" id="{BC102600-DD0E-1122-E670-471703D7D2F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9A25E0E-6C0B-33C1-6D32-CA09824FAD1F}"/>
              </a:ext>
            </a:extLst>
          </p:cNvPr>
          <p:cNvSpPr>
            <a:spLocks noGrp="1"/>
          </p:cNvSpPr>
          <p:nvPr>
            <p:ph type="sldNum" sz="quarter" idx="12"/>
          </p:nvPr>
        </p:nvSpPr>
        <p:spPr/>
        <p:txBody>
          <a:bodyPr/>
          <a:lstStyle/>
          <a:p>
            <a:fld id="{BE72A00A-D555-4655-A35E-C296AD711096}" type="slidenum">
              <a:rPr lang="en-AU" smtClean="0"/>
              <a:t>‹#›</a:t>
            </a:fld>
            <a:endParaRPr lang="en-AU"/>
          </a:p>
        </p:txBody>
      </p:sp>
    </p:spTree>
    <p:extLst>
      <p:ext uri="{BB962C8B-B14F-4D97-AF65-F5344CB8AC3E}">
        <p14:creationId xmlns:p14="http://schemas.microsoft.com/office/powerpoint/2010/main" val="261617917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32411-BD54-8CE3-3DCC-F43D90BEA676}"/>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A41CFEC8-E2E1-E465-3971-D4E3FAF65A3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B098C00-31A5-BC8B-F09A-EFF2E906507F}"/>
              </a:ext>
            </a:extLst>
          </p:cNvPr>
          <p:cNvSpPr>
            <a:spLocks noGrp="1"/>
          </p:cNvSpPr>
          <p:nvPr>
            <p:ph type="dt" sz="half" idx="10"/>
          </p:nvPr>
        </p:nvSpPr>
        <p:spPr/>
        <p:txBody>
          <a:bodyPr/>
          <a:lstStyle/>
          <a:p>
            <a:r>
              <a:rPr lang="en-AU" sz="1800" b="0" i="0" u="sng" strike="noStrike" dirty="0">
                <a:solidFill>
                  <a:srgbClr val="1155CC"/>
                </a:solidFill>
                <a:effectLst/>
                <a:latin typeface="Lato" panose="020F0502020204030203" pitchFamily="34" charset="0"/>
                <a:hlinkClick r:id="rId2"/>
              </a:rPr>
              <a:t>#UDLlens</a:t>
            </a:r>
            <a:endParaRPr lang="en-AU" dirty="0"/>
          </a:p>
        </p:txBody>
      </p:sp>
      <p:sp>
        <p:nvSpPr>
          <p:cNvPr id="5" name="Footer Placeholder 4">
            <a:extLst>
              <a:ext uri="{FF2B5EF4-FFF2-40B4-BE49-F238E27FC236}">
                <a16:creationId xmlns:a16="http://schemas.microsoft.com/office/drawing/2014/main" id="{47EBF0D7-2714-3902-EA27-1F901C4EC7A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01557BE-B59C-5CE3-646D-CB2EC03EE5A1}"/>
              </a:ext>
            </a:extLst>
          </p:cNvPr>
          <p:cNvSpPr>
            <a:spLocks noGrp="1"/>
          </p:cNvSpPr>
          <p:nvPr>
            <p:ph type="sldNum" sz="quarter" idx="12"/>
          </p:nvPr>
        </p:nvSpPr>
        <p:spPr/>
        <p:txBody>
          <a:bodyPr/>
          <a:lstStyle/>
          <a:p>
            <a:fld id="{BE72A00A-D555-4655-A35E-C296AD711096}" type="slidenum">
              <a:rPr lang="en-AU" smtClean="0"/>
              <a:t>‹#›</a:t>
            </a:fld>
            <a:endParaRPr lang="en-AU"/>
          </a:p>
        </p:txBody>
      </p:sp>
    </p:spTree>
    <p:extLst>
      <p:ext uri="{BB962C8B-B14F-4D97-AF65-F5344CB8AC3E}">
        <p14:creationId xmlns:p14="http://schemas.microsoft.com/office/powerpoint/2010/main" val="279637574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4A972B-988A-7E0A-91BD-D0AF8C1373F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B46858E7-E1AF-C049-2BA2-871B73B596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D61EE62-561B-D94D-4658-29742880A05E}"/>
              </a:ext>
            </a:extLst>
          </p:cNvPr>
          <p:cNvSpPr>
            <a:spLocks noGrp="1"/>
          </p:cNvSpPr>
          <p:nvPr>
            <p:ph type="dt" sz="half" idx="10"/>
          </p:nvPr>
        </p:nvSpPr>
        <p:spPr/>
        <p:txBody>
          <a:bodyPr/>
          <a:lstStyle/>
          <a:p>
            <a:r>
              <a:rPr lang="en-AU" sz="1800" b="0" i="0" u="sng" strike="noStrike" dirty="0">
                <a:solidFill>
                  <a:srgbClr val="1155CC"/>
                </a:solidFill>
                <a:effectLst/>
                <a:latin typeface="Lato" panose="020F0502020204030203" pitchFamily="34" charset="0"/>
                <a:hlinkClick r:id="rId2"/>
              </a:rPr>
              <a:t>#UDLlens</a:t>
            </a:r>
            <a:endParaRPr lang="en-AU" dirty="0"/>
          </a:p>
        </p:txBody>
      </p:sp>
      <p:sp>
        <p:nvSpPr>
          <p:cNvPr id="5" name="Footer Placeholder 4">
            <a:extLst>
              <a:ext uri="{FF2B5EF4-FFF2-40B4-BE49-F238E27FC236}">
                <a16:creationId xmlns:a16="http://schemas.microsoft.com/office/drawing/2014/main" id="{1E0C0C5F-7761-D123-EFA3-00D82A86E33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59425DC-B614-B085-AD63-A991F8DD6C2E}"/>
              </a:ext>
            </a:extLst>
          </p:cNvPr>
          <p:cNvSpPr>
            <a:spLocks noGrp="1"/>
          </p:cNvSpPr>
          <p:nvPr>
            <p:ph type="sldNum" sz="quarter" idx="12"/>
          </p:nvPr>
        </p:nvSpPr>
        <p:spPr/>
        <p:txBody>
          <a:bodyPr/>
          <a:lstStyle/>
          <a:p>
            <a:fld id="{BE72A00A-D555-4655-A35E-C296AD711096}" type="slidenum">
              <a:rPr lang="en-AU" smtClean="0"/>
              <a:t>‹#›</a:t>
            </a:fld>
            <a:endParaRPr lang="en-AU"/>
          </a:p>
        </p:txBody>
      </p:sp>
    </p:spTree>
    <p:extLst>
      <p:ext uri="{BB962C8B-B14F-4D97-AF65-F5344CB8AC3E}">
        <p14:creationId xmlns:p14="http://schemas.microsoft.com/office/powerpoint/2010/main" val="652546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4BE19-C08C-674D-8585-5A8BA556C421}"/>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E03FE133-F48C-AEC5-721F-BDEAEF0785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C953BD-3DE8-B303-551B-5C38BA14E0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6A4CAF7B-BB02-065A-B084-F647B362B7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C4A8DF-F237-D1C3-1E11-06AA268DA7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B256910F-D61E-F5BE-BE91-3BDC8590C6F1}"/>
              </a:ext>
            </a:extLst>
          </p:cNvPr>
          <p:cNvSpPr>
            <a:spLocks noGrp="1"/>
          </p:cNvSpPr>
          <p:nvPr>
            <p:ph type="dt" sz="half" idx="10"/>
          </p:nvPr>
        </p:nvSpPr>
        <p:spPr/>
        <p:txBody>
          <a:bodyPr/>
          <a:lstStyle/>
          <a:p>
            <a:fld id="{643A5291-1F19-4BAD-9A63-E3ADF8856BF9}" type="datetimeFigureOut">
              <a:rPr lang="en-AU" smtClean="0"/>
              <a:t>17/06/2025</a:t>
            </a:fld>
            <a:endParaRPr lang="en-AU"/>
          </a:p>
        </p:txBody>
      </p:sp>
      <p:sp>
        <p:nvSpPr>
          <p:cNvPr id="8" name="Footer Placeholder 7">
            <a:extLst>
              <a:ext uri="{FF2B5EF4-FFF2-40B4-BE49-F238E27FC236}">
                <a16:creationId xmlns:a16="http://schemas.microsoft.com/office/drawing/2014/main" id="{41C4E7B3-068E-0934-E7CD-3A29A9A117D5}"/>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AAAD7681-8480-982A-0184-4BC3909D078C}"/>
              </a:ext>
            </a:extLst>
          </p:cNvPr>
          <p:cNvSpPr>
            <a:spLocks noGrp="1"/>
          </p:cNvSpPr>
          <p:nvPr>
            <p:ph type="sldNum" sz="quarter" idx="12"/>
          </p:nvPr>
        </p:nvSpPr>
        <p:spPr/>
        <p:txBody>
          <a:bodyPr/>
          <a:lstStyle/>
          <a:p>
            <a:fld id="{F429D1D2-B4B9-4E7B-A6AC-9C0EA7EF46CE}" type="slidenum">
              <a:rPr lang="en-AU" smtClean="0"/>
              <a:t>‹#›</a:t>
            </a:fld>
            <a:endParaRPr lang="en-AU"/>
          </a:p>
        </p:txBody>
      </p:sp>
    </p:spTree>
    <p:extLst>
      <p:ext uri="{BB962C8B-B14F-4D97-AF65-F5344CB8AC3E}">
        <p14:creationId xmlns:p14="http://schemas.microsoft.com/office/powerpoint/2010/main" val="2251566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3B60-DFCF-AC29-8DB6-3F36DE36DA7E}"/>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2320072D-5B24-D867-1F17-82E3A684B1AE}"/>
              </a:ext>
            </a:extLst>
          </p:cNvPr>
          <p:cNvSpPr>
            <a:spLocks noGrp="1"/>
          </p:cNvSpPr>
          <p:nvPr>
            <p:ph type="dt" sz="half" idx="10"/>
          </p:nvPr>
        </p:nvSpPr>
        <p:spPr/>
        <p:txBody>
          <a:bodyPr/>
          <a:lstStyle/>
          <a:p>
            <a:fld id="{643A5291-1F19-4BAD-9A63-E3ADF8856BF9}" type="datetimeFigureOut">
              <a:rPr lang="en-AU" smtClean="0"/>
              <a:t>17/06/2025</a:t>
            </a:fld>
            <a:endParaRPr lang="en-AU"/>
          </a:p>
        </p:txBody>
      </p:sp>
      <p:sp>
        <p:nvSpPr>
          <p:cNvPr id="4" name="Footer Placeholder 3">
            <a:extLst>
              <a:ext uri="{FF2B5EF4-FFF2-40B4-BE49-F238E27FC236}">
                <a16:creationId xmlns:a16="http://schemas.microsoft.com/office/drawing/2014/main" id="{F67A068F-5477-5606-2A6B-342C74BFB8E7}"/>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8D8A24DA-8681-A179-AFCF-B244278896C6}"/>
              </a:ext>
            </a:extLst>
          </p:cNvPr>
          <p:cNvSpPr>
            <a:spLocks noGrp="1"/>
          </p:cNvSpPr>
          <p:nvPr>
            <p:ph type="sldNum" sz="quarter" idx="12"/>
          </p:nvPr>
        </p:nvSpPr>
        <p:spPr/>
        <p:txBody>
          <a:bodyPr/>
          <a:lstStyle/>
          <a:p>
            <a:fld id="{F429D1D2-B4B9-4E7B-A6AC-9C0EA7EF46CE}" type="slidenum">
              <a:rPr lang="en-AU" smtClean="0"/>
              <a:t>‹#›</a:t>
            </a:fld>
            <a:endParaRPr lang="en-AU"/>
          </a:p>
        </p:txBody>
      </p:sp>
    </p:spTree>
    <p:extLst>
      <p:ext uri="{BB962C8B-B14F-4D97-AF65-F5344CB8AC3E}">
        <p14:creationId xmlns:p14="http://schemas.microsoft.com/office/powerpoint/2010/main" val="352634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3D0C95-3BDD-2A50-736F-FA0B883491DA}"/>
              </a:ext>
            </a:extLst>
          </p:cNvPr>
          <p:cNvSpPr>
            <a:spLocks noGrp="1"/>
          </p:cNvSpPr>
          <p:nvPr>
            <p:ph type="dt" sz="half" idx="10"/>
          </p:nvPr>
        </p:nvSpPr>
        <p:spPr/>
        <p:txBody>
          <a:bodyPr/>
          <a:lstStyle/>
          <a:p>
            <a:fld id="{643A5291-1F19-4BAD-9A63-E3ADF8856BF9}" type="datetimeFigureOut">
              <a:rPr lang="en-AU" smtClean="0"/>
              <a:t>17/06/2025</a:t>
            </a:fld>
            <a:endParaRPr lang="en-AU"/>
          </a:p>
        </p:txBody>
      </p:sp>
      <p:sp>
        <p:nvSpPr>
          <p:cNvPr id="3" name="Footer Placeholder 2">
            <a:extLst>
              <a:ext uri="{FF2B5EF4-FFF2-40B4-BE49-F238E27FC236}">
                <a16:creationId xmlns:a16="http://schemas.microsoft.com/office/drawing/2014/main" id="{FB4DD0A9-10E9-BB97-778B-D12D21E7D18A}"/>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EFF4C947-B710-0A78-10EF-6952914D6A4A}"/>
              </a:ext>
            </a:extLst>
          </p:cNvPr>
          <p:cNvSpPr>
            <a:spLocks noGrp="1"/>
          </p:cNvSpPr>
          <p:nvPr>
            <p:ph type="sldNum" sz="quarter" idx="12"/>
          </p:nvPr>
        </p:nvSpPr>
        <p:spPr/>
        <p:txBody>
          <a:bodyPr/>
          <a:lstStyle/>
          <a:p>
            <a:fld id="{F429D1D2-B4B9-4E7B-A6AC-9C0EA7EF46CE}" type="slidenum">
              <a:rPr lang="en-AU" smtClean="0"/>
              <a:t>‹#›</a:t>
            </a:fld>
            <a:endParaRPr lang="en-AU"/>
          </a:p>
        </p:txBody>
      </p:sp>
    </p:spTree>
    <p:extLst>
      <p:ext uri="{BB962C8B-B14F-4D97-AF65-F5344CB8AC3E}">
        <p14:creationId xmlns:p14="http://schemas.microsoft.com/office/powerpoint/2010/main" val="3404794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7D46E-EACD-2391-D668-67E0C046C3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9614CF8C-DAFD-D7B7-066A-3273FE050A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34836887-A604-04CD-9AA4-E8EE4221E0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C3C705-403D-C99E-C308-D5A1D80F5D1D}"/>
              </a:ext>
            </a:extLst>
          </p:cNvPr>
          <p:cNvSpPr>
            <a:spLocks noGrp="1"/>
          </p:cNvSpPr>
          <p:nvPr>
            <p:ph type="dt" sz="half" idx="10"/>
          </p:nvPr>
        </p:nvSpPr>
        <p:spPr/>
        <p:txBody>
          <a:bodyPr/>
          <a:lstStyle/>
          <a:p>
            <a:fld id="{643A5291-1F19-4BAD-9A63-E3ADF8856BF9}" type="datetimeFigureOut">
              <a:rPr lang="en-AU" smtClean="0"/>
              <a:t>17/06/2025</a:t>
            </a:fld>
            <a:endParaRPr lang="en-AU"/>
          </a:p>
        </p:txBody>
      </p:sp>
      <p:sp>
        <p:nvSpPr>
          <p:cNvPr id="6" name="Footer Placeholder 5">
            <a:extLst>
              <a:ext uri="{FF2B5EF4-FFF2-40B4-BE49-F238E27FC236}">
                <a16:creationId xmlns:a16="http://schemas.microsoft.com/office/drawing/2014/main" id="{9A0A01EE-48D9-28E4-14DD-3B96A33F8DB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521A425-8B49-EB34-6252-805F40DBF0ED}"/>
              </a:ext>
            </a:extLst>
          </p:cNvPr>
          <p:cNvSpPr>
            <a:spLocks noGrp="1"/>
          </p:cNvSpPr>
          <p:nvPr>
            <p:ph type="sldNum" sz="quarter" idx="12"/>
          </p:nvPr>
        </p:nvSpPr>
        <p:spPr/>
        <p:txBody>
          <a:bodyPr/>
          <a:lstStyle/>
          <a:p>
            <a:fld id="{F429D1D2-B4B9-4E7B-A6AC-9C0EA7EF46CE}" type="slidenum">
              <a:rPr lang="en-AU" smtClean="0"/>
              <a:t>‹#›</a:t>
            </a:fld>
            <a:endParaRPr lang="en-AU"/>
          </a:p>
        </p:txBody>
      </p:sp>
    </p:spTree>
    <p:extLst>
      <p:ext uri="{BB962C8B-B14F-4D97-AF65-F5344CB8AC3E}">
        <p14:creationId xmlns:p14="http://schemas.microsoft.com/office/powerpoint/2010/main" val="579805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0FEFD-57BA-22E4-8AF1-FC80CB097C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2A1B2453-4C40-92DA-4B01-C9D787EFBE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2BA0D661-028E-1B71-14ED-132CCAF09E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476F55-A05E-8134-EFB8-B785F4A8E6F8}"/>
              </a:ext>
            </a:extLst>
          </p:cNvPr>
          <p:cNvSpPr>
            <a:spLocks noGrp="1"/>
          </p:cNvSpPr>
          <p:nvPr>
            <p:ph type="dt" sz="half" idx="10"/>
          </p:nvPr>
        </p:nvSpPr>
        <p:spPr/>
        <p:txBody>
          <a:bodyPr/>
          <a:lstStyle/>
          <a:p>
            <a:fld id="{643A5291-1F19-4BAD-9A63-E3ADF8856BF9}" type="datetimeFigureOut">
              <a:rPr lang="en-AU" smtClean="0"/>
              <a:t>17/06/2025</a:t>
            </a:fld>
            <a:endParaRPr lang="en-AU"/>
          </a:p>
        </p:txBody>
      </p:sp>
      <p:sp>
        <p:nvSpPr>
          <p:cNvPr id="6" name="Footer Placeholder 5">
            <a:extLst>
              <a:ext uri="{FF2B5EF4-FFF2-40B4-BE49-F238E27FC236}">
                <a16:creationId xmlns:a16="http://schemas.microsoft.com/office/drawing/2014/main" id="{D7522DDC-F935-7759-40D3-29A9EDA16D1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873CE07-D2F1-80E1-9B4B-222E0B1F3AE9}"/>
              </a:ext>
            </a:extLst>
          </p:cNvPr>
          <p:cNvSpPr>
            <a:spLocks noGrp="1"/>
          </p:cNvSpPr>
          <p:nvPr>
            <p:ph type="sldNum" sz="quarter" idx="12"/>
          </p:nvPr>
        </p:nvSpPr>
        <p:spPr/>
        <p:txBody>
          <a:bodyPr/>
          <a:lstStyle/>
          <a:p>
            <a:fld id="{F429D1D2-B4B9-4E7B-A6AC-9C0EA7EF46CE}" type="slidenum">
              <a:rPr lang="en-AU" smtClean="0"/>
              <a:t>‹#›</a:t>
            </a:fld>
            <a:endParaRPr lang="en-AU"/>
          </a:p>
        </p:txBody>
      </p:sp>
    </p:spTree>
    <p:extLst>
      <p:ext uri="{BB962C8B-B14F-4D97-AF65-F5344CB8AC3E}">
        <p14:creationId xmlns:p14="http://schemas.microsoft.com/office/powerpoint/2010/main" val="2051816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FC7BBF-D774-ABCA-AC13-F7A7EF7521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4D6A318-5334-5F27-FB12-6EED02D5AF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BF8C228-3EF7-3EB3-CE61-FAE94B5E22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43A5291-1F19-4BAD-9A63-E3ADF8856BF9}" type="datetimeFigureOut">
              <a:rPr lang="en-AU" smtClean="0"/>
              <a:t>17/06/2025</a:t>
            </a:fld>
            <a:endParaRPr lang="en-AU"/>
          </a:p>
        </p:txBody>
      </p:sp>
      <p:sp>
        <p:nvSpPr>
          <p:cNvPr id="5" name="Footer Placeholder 4">
            <a:extLst>
              <a:ext uri="{FF2B5EF4-FFF2-40B4-BE49-F238E27FC236}">
                <a16:creationId xmlns:a16="http://schemas.microsoft.com/office/drawing/2014/main" id="{8C67BF09-C1FD-0DAA-E926-6C38174563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8B4FE855-9134-B327-27EF-5A44081780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429D1D2-B4B9-4E7B-A6AC-9C0EA7EF46CE}" type="slidenum">
              <a:rPr lang="en-AU" smtClean="0"/>
              <a:t>‹#›</a:t>
            </a:fld>
            <a:endParaRPr lang="en-AU"/>
          </a:p>
        </p:txBody>
      </p:sp>
    </p:spTree>
    <p:extLst>
      <p:ext uri="{BB962C8B-B14F-4D97-AF65-F5344CB8AC3E}">
        <p14:creationId xmlns:p14="http://schemas.microsoft.com/office/powerpoint/2010/main" val="77861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67EC01-735A-49F6-9DE6-B7E4F7CA51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D7487551-FADE-B439-C656-B287CB4571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CD00D4B-2B79-0A03-1E2E-9C57130233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000A48-5D81-4110-8D50-794C091EDDAC}" type="datetime1">
              <a:rPr lang="en-AU" smtClean="0"/>
              <a:t>17/06/2025</a:t>
            </a:fld>
            <a:endParaRPr lang="en-AU" dirty="0"/>
          </a:p>
        </p:txBody>
      </p:sp>
      <p:sp>
        <p:nvSpPr>
          <p:cNvPr id="5" name="Footer Placeholder 4">
            <a:extLst>
              <a:ext uri="{FF2B5EF4-FFF2-40B4-BE49-F238E27FC236}">
                <a16:creationId xmlns:a16="http://schemas.microsoft.com/office/drawing/2014/main" id="{B8ED6FAB-6384-5762-CE6D-FC4051DCFC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California Community Colleges Universal Design for Learning Taskforce – Academic Stress. Presenter: Elizabeth Hitches (November 2023)</a:t>
            </a:r>
            <a:endParaRPr lang="en-AU" dirty="0"/>
          </a:p>
        </p:txBody>
      </p:sp>
      <p:sp>
        <p:nvSpPr>
          <p:cNvPr id="6" name="Slide Number Placeholder 5">
            <a:extLst>
              <a:ext uri="{FF2B5EF4-FFF2-40B4-BE49-F238E27FC236}">
                <a16:creationId xmlns:a16="http://schemas.microsoft.com/office/drawing/2014/main" id="{4F42BD39-4116-D3ED-4EA6-4C7C8335FE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8379CD-2076-4248-A29D-9F01398BE050}" type="slidenum">
              <a:rPr lang="en-AU" smtClean="0"/>
              <a:t>‹#›</a:t>
            </a:fld>
            <a:endParaRPr lang="en-AU" dirty="0"/>
          </a:p>
        </p:txBody>
      </p:sp>
    </p:spTree>
    <p:extLst>
      <p:ext uri="{BB962C8B-B14F-4D97-AF65-F5344CB8AC3E}">
        <p14:creationId xmlns:p14="http://schemas.microsoft.com/office/powerpoint/2010/main" val="353285663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C7517B-9AF3-E5A2-6DF3-0B50C0F53A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2B46ED7-483D-361D-9264-E3D996FB15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9054F06-9BB1-2160-CDD6-AADC59C829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B9FC42-E9E6-45C1-B396-A26233A7066A}" type="datetimeFigureOut">
              <a:rPr lang="en-AU" smtClean="0"/>
              <a:t>17/06/2025</a:t>
            </a:fld>
            <a:endParaRPr lang="en-AU"/>
          </a:p>
        </p:txBody>
      </p:sp>
      <p:sp>
        <p:nvSpPr>
          <p:cNvPr id="5" name="Footer Placeholder 4">
            <a:extLst>
              <a:ext uri="{FF2B5EF4-FFF2-40B4-BE49-F238E27FC236}">
                <a16:creationId xmlns:a16="http://schemas.microsoft.com/office/drawing/2014/main" id="{A1B6FF29-20A5-0096-7BA0-CE5E215E31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E3162EDB-1DE9-94D4-BB22-8748F066AA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72A00A-D555-4655-A35E-C296AD711096}" type="slidenum">
              <a:rPr lang="en-AU" smtClean="0"/>
              <a:t>‹#›</a:t>
            </a:fld>
            <a:endParaRPr lang="en-AU"/>
          </a:p>
        </p:txBody>
      </p:sp>
    </p:spTree>
    <p:extLst>
      <p:ext uri="{BB962C8B-B14F-4D97-AF65-F5344CB8AC3E}">
        <p14:creationId xmlns:p14="http://schemas.microsoft.com/office/powerpoint/2010/main" val="291440141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C7517B-9AF3-E5A2-6DF3-0B50C0F53A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2B46ED7-483D-361D-9264-E3D996FB15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9054F06-9BB1-2160-CDD6-AADC59C829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B9FC42-E9E6-45C1-B396-A26233A7066A}" type="datetimeFigureOut">
              <a:rPr lang="en-AU" smtClean="0"/>
              <a:t>17/06/2025</a:t>
            </a:fld>
            <a:endParaRPr lang="en-AU"/>
          </a:p>
        </p:txBody>
      </p:sp>
      <p:sp>
        <p:nvSpPr>
          <p:cNvPr id="5" name="Footer Placeholder 4">
            <a:extLst>
              <a:ext uri="{FF2B5EF4-FFF2-40B4-BE49-F238E27FC236}">
                <a16:creationId xmlns:a16="http://schemas.microsoft.com/office/drawing/2014/main" id="{A1B6FF29-20A5-0096-7BA0-CE5E215E31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E3162EDB-1DE9-94D4-BB22-8748F066AA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72A00A-D555-4655-A35E-C296AD711096}" type="slidenum">
              <a:rPr lang="en-AU" smtClean="0"/>
              <a:t>‹#›</a:t>
            </a:fld>
            <a:endParaRPr lang="en-AU"/>
          </a:p>
        </p:txBody>
      </p:sp>
    </p:spTree>
    <p:extLst>
      <p:ext uri="{BB962C8B-B14F-4D97-AF65-F5344CB8AC3E}">
        <p14:creationId xmlns:p14="http://schemas.microsoft.com/office/powerpoint/2010/main" val="4285701914"/>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3" Type="http://schemas.openxmlformats.org/officeDocument/2006/relationships/hyperlink" Target="mailto:e.hitches@uq.edu.au" TargetMode="External"/><Relationship Id="rId2" Type="http://schemas.openxmlformats.org/officeDocument/2006/relationships/image" Target="../media/image9.png"/><Relationship Id="rId1" Type="http://schemas.openxmlformats.org/officeDocument/2006/relationships/slideLayout" Target="../slideLayouts/slideLayout26.xml"/><Relationship Id="rId4" Type="http://schemas.openxmlformats.org/officeDocument/2006/relationships/hyperlink" Target="http://www.linkedin.com/in/elizabeth-hitche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descr="Group of smiling young people standing on lawn outside brick building, wearing backpacks and tote bag, holding cellphones">
            <a:extLst>
              <a:ext uri="{FF2B5EF4-FFF2-40B4-BE49-F238E27FC236}">
                <a16:creationId xmlns:a16="http://schemas.microsoft.com/office/drawing/2014/main" id="{0A7FFDA8-D5CC-020D-1352-76CD29D7D107}"/>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0" y="10"/>
            <a:ext cx="12191981" cy="6857990"/>
          </a:xfrm>
          <a:prstGeom prst="rect">
            <a:avLst/>
          </a:prstGeom>
        </p:spPr>
      </p:pic>
      <p:sp>
        <p:nvSpPr>
          <p:cNvPr id="23" name="Rectangle 22">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5" y="-1524511"/>
            <a:ext cx="4592270" cy="12192001"/>
          </a:xfrm>
          <a:prstGeom prst="rect">
            <a:avLst/>
          </a:prstGeom>
          <a:gradFill>
            <a:gsLst>
              <a:gs pos="35000">
                <a:schemeClr val="tx1">
                  <a:alpha val="46000"/>
                </a:schemeClr>
              </a:gs>
              <a:gs pos="21000">
                <a:schemeClr val="tx1">
                  <a:alpha val="30000"/>
                </a:schemeClr>
              </a:gs>
              <a:gs pos="0">
                <a:schemeClr val="tx1">
                  <a:alpha val="0"/>
                </a:schemeClr>
              </a:gs>
              <a:gs pos="100000">
                <a:schemeClr val="tx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4E40ED0-67A4-FEA9-4505-C06CFDC8D019}"/>
              </a:ext>
            </a:extLst>
          </p:cNvPr>
          <p:cNvSpPr>
            <a:spLocks noGrp="1"/>
          </p:cNvSpPr>
          <p:nvPr>
            <p:ph type="ctrTitle"/>
          </p:nvPr>
        </p:nvSpPr>
        <p:spPr>
          <a:xfrm>
            <a:off x="404552" y="3727938"/>
            <a:ext cx="10975571" cy="1751589"/>
          </a:xfrm>
        </p:spPr>
        <p:txBody>
          <a:bodyPr>
            <a:normAutofit/>
          </a:bodyPr>
          <a:lstStyle/>
          <a:p>
            <a:pPr algn="l"/>
            <a:r>
              <a:rPr lang="en-US" sz="4000" dirty="0">
                <a:solidFill>
                  <a:schemeClr val="bg1"/>
                </a:solidFill>
                <a:latin typeface="+mn-lt"/>
              </a:rPr>
              <a:t>UDL 3.0 in Action: Reducing Stress and Enhancing Inclusion for Students in Higher Education</a:t>
            </a:r>
            <a:endParaRPr lang="en-AU" sz="4000" dirty="0">
              <a:solidFill>
                <a:schemeClr val="bg1"/>
              </a:solidFill>
              <a:latin typeface="+mn-lt"/>
            </a:endParaRPr>
          </a:p>
        </p:txBody>
      </p:sp>
      <p:sp>
        <p:nvSpPr>
          <p:cNvPr id="25" name="Rectangle: Rounded Corners 24">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6B64E3A4-299E-2D36-3B4E-A0DFAD81FD4E}"/>
              </a:ext>
            </a:extLst>
          </p:cNvPr>
          <p:cNvSpPr>
            <a:spLocks noGrp="1"/>
          </p:cNvSpPr>
          <p:nvPr>
            <p:ph type="subTitle" idx="1"/>
          </p:nvPr>
        </p:nvSpPr>
        <p:spPr>
          <a:xfrm>
            <a:off x="404553" y="5624945"/>
            <a:ext cx="9078562" cy="592975"/>
          </a:xfrm>
        </p:spPr>
        <p:txBody>
          <a:bodyPr anchor="ctr">
            <a:normAutofit fontScale="92500"/>
          </a:bodyPr>
          <a:lstStyle/>
          <a:p>
            <a:pPr algn="l"/>
            <a:r>
              <a:rPr lang="en-US" b="1" dirty="0"/>
              <a:t>Elizabeth Hitches, Stuart Woodcock, Melissa Johnstone &amp; Dean Dudley</a:t>
            </a:r>
            <a:endParaRPr lang="en-AU" b="1" dirty="0"/>
          </a:p>
        </p:txBody>
      </p:sp>
    </p:spTree>
    <p:extLst>
      <p:ext uri="{BB962C8B-B14F-4D97-AF65-F5344CB8AC3E}">
        <p14:creationId xmlns:p14="http://schemas.microsoft.com/office/powerpoint/2010/main" val="2711244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70280A7-C46A-1B44-95F6-C51C275A68FE}"/>
              </a:ext>
            </a:extLst>
          </p:cNvPr>
          <p:cNvSpPr>
            <a:spLocks noGrp="1"/>
          </p:cNvSpPr>
          <p:nvPr>
            <p:ph type="title"/>
          </p:nvPr>
        </p:nvSpPr>
        <p:spPr>
          <a:xfrm>
            <a:off x="695325" y="365125"/>
            <a:ext cx="10658475" cy="1325563"/>
          </a:xfrm>
        </p:spPr>
        <p:txBody>
          <a:bodyPr/>
          <a:lstStyle/>
          <a:p>
            <a:r>
              <a:rPr lang="en-AU" dirty="0"/>
              <a:t>Current doctoral research</a:t>
            </a:r>
          </a:p>
        </p:txBody>
      </p:sp>
      <p:sp>
        <p:nvSpPr>
          <p:cNvPr id="10" name="TextBox 9">
            <a:extLst>
              <a:ext uri="{FF2B5EF4-FFF2-40B4-BE49-F238E27FC236}">
                <a16:creationId xmlns:a16="http://schemas.microsoft.com/office/drawing/2014/main" id="{5C47194A-4B27-A041-45AF-2CEEB09285F6}"/>
              </a:ext>
            </a:extLst>
          </p:cNvPr>
          <p:cNvSpPr txBox="1"/>
          <p:nvPr/>
        </p:nvSpPr>
        <p:spPr>
          <a:xfrm>
            <a:off x="695325" y="2035382"/>
            <a:ext cx="3384548" cy="523220"/>
          </a:xfrm>
          <a:prstGeom prst="rect">
            <a:avLst/>
          </a:prstGeom>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en-AU" sz="2800" b="1" dirty="0">
                <a:solidFill>
                  <a:schemeClr val="tx1"/>
                </a:solidFill>
              </a:rPr>
              <a:t>Phase 1</a:t>
            </a:r>
          </a:p>
        </p:txBody>
      </p:sp>
      <p:sp>
        <p:nvSpPr>
          <p:cNvPr id="4" name="Text Placeholder 3">
            <a:extLst>
              <a:ext uri="{FF2B5EF4-FFF2-40B4-BE49-F238E27FC236}">
                <a16:creationId xmlns:a16="http://schemas.microsoft.com/office/drawing/2014/main" id="{83C409FC-46CA-701E-B859-77D6BEAFDE7C}"/>
              </a:ext>
            </a:extLst>
          </p:cNvPr>
          <p:cNvSpPr>
            <a:spLocks noGrp="1"/>
          </p:cNvSpPr>
          <p:nvPr>
            <p:ph type="body" sz="quarter" idx="19"/>
          </p:nvPr>
        </p:nvSpPr>
        <p:spPr>
          <a:xfrm>
            <a:off x="695328" y="2569564"/>
            <a:ext cx="3384548" cy="3305141"/>
          </a:xfrm>
        </p:spPr>
        <p:style>
          <a:lnRef idx="2">
            <a:schemeClr val="accent4"/>
          </a:lnRef>
          <a:fillRef idx="1">
            <a:schemeClr val="lt1"/>
          </a:fillRef>
          <a:effectRef idx="0">
            <a:schemeClr val="accent4"/>
          </a:effectRef>
          <a:fontRef idx="minor">
            <a:schemeClr val="dk1"/>
          </a:fontRef>
        </p:style>
        <p:txBody>
          <a:bodyPr>
            <a:normAutofit lnSpcReduction="10000"/>
          </a:bodyPr>
          <a:lstStyle/>
          <a:p>
            <a:pPr marL="0" indent="0">
              <a:buNone/>
            </a:pPr>
            <a:endParaRPr lang="en-US" sz="2200" b="0"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2200" b="0"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rPr>
              <a:t>A systematic literature review of stress reduction interventions for students with ARD in Higher Education internationally</a:t>
            </a:r>
          </a:p>
          <a:p>
            <a:pPr marL="0" indent="0">
              <a:buNone/>
            </a:pPr>
            <a:endParaRPr lang="en-US" sz="2200"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2200" b="1"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rPr>
              <a:t>Findings: a UDL approach is lacking!</a:t>
            </a:r>
            <a:endParaRPr lang="en-AU" sz="2200" b="1"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EA948391-8833-BFE3-AFE9-6A9672079E2A}"/>
              </a:ext>
            </a:extLst>
          </p:cNvPr>
          <p:cNvSpPr txBox="1"/>
          <p:nvPr/>
        </p:nvSpPr>
        <p:spPr>
          <a:xfrm>
            <a:off x="4387254" y="2040365"/>
            <a:ext cx="7109346" cy="52322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AU" sz="2800" b="1" dirty="0"/>
              <a:t>Phase 2</a:t>
            </a:r>
          </a:p>
        </p:txBody>
      </p:sp>
      <p:sp>
        <p:nvSpPr>
          <p:cNvPr id="5" name="Text Placeholder 4">
            <a:extLst>
              <a:ext uri="{FF2B5EF4-FFF2-40B4-BE49-F238E27FC236}">
                <a16:creationId xmlns:a16="http://schemas.microsoft.com/office/drawing/2014/main" id="{BFEE59C7-E3DB-4E0C-F90A-40DA1BF6F551}"/>
              </a:ext>
            </a:extLst>
          </p:cNvPr>
          <p:cNvSpPr>
            <a:spLocks noGrp="1"/>
          </p:cNvSpPr>
          <p:nvPr>
            <p:ph type="body" sz="quarter" idx="20"/>
          </p:nvPr>
        </p:nvSpPr>
        <p:spPr>
          <a:xfrm>
            <a:off x="4387254" y="2579529"/>
            <a:ext cx="3384548" cy="3295177"/>
          </a:xfrm>
          <a:solidFill>
            <a:schemeClr val="accent4">
              <a:lumMod val="20000"/>
              <a:lumOff val="80000"/>
            </a:schemeClr>
          </a:solidFill>
        </p:spPr>
        <p:style>
          <a:lnRef idx="2">
            <a:schemeClr val="accent4"/>
          </a:lnRef>
          <a:fillRef idx="1">
            <a:schemeClr val="lt1"/>
          </a:fillRef>
          <a:effectRef idx="0">
            <a:schemeClr val="accent4"/>
          </a:effectRef>
          <a:fontRef idx="minor">
            <a:schemeClr val="dk1"/>
          </a:fontRef>
        </p:style>
        <p:txBody>
          <a:bodyPr>
            <a:normAutofit lnSpcReduction="10000"/>
          </a:bodyPr>
          <a:lstStyle/>
          <a:p>
            <a:pPr marL="0" indent="0">
              <a:buNone/>
            </a:pPr>
            <a:r>
              <a:rPr lang="en-AU" sz="2200" b="1"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rPr>
              <a:t>Stage 1</a:t>
            </a:r>
          </a:p>
          <a:p>
            <a:pPr marL="0" indent="0">
              <a:buNone/>
            </a:pPr>
            <a:r>
              <a:rPr lang="en-AU" sz="2200" b="1"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rPr>
              <a:t>Information Gathering:</a:t>
            </a:r>
          </a:p>
          <a:p>
            <a:pPr marL="0" indent="0">
              <a:buNone/>
            </a:pPr>
            <a:r>
              <a:rPr lang="en-US" sz="2200" b="0"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rPr>
              <a:t>Understanding students’ academic stress and how we might reduce this in an accessible and inclusive way</a:t>
            </a:r>
          </a:p>
          <a:p>
            <a:pPr marL="0" indent="0">
              <a:buNone/>
            </a:pPr>
            <a:r>
              <a:rPr lang="en-US" sz="2200" b="1"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rPr>
              <a:t>Goal: Viewing stress through UDL lens</a:t>
            </a:r>
            <a:endParaRPr lang="en-AU" sz="2200" b="1"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AU"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endParaRPr>
          </a:p>
        </p:txBody>
      </p:sp>
      <p:sp>
        <p:nvSpPr>
          <p:cNvPr id="2" name="Text Placeholder 1">
            <a:extLst>
              <a:ext uri="{FF2B5EF4-FFF2-40B4-BE49-F238E27FC236}">
                <a16:creationId xmlns:a16="http://schemas.microsoft.com/office/drawing/2014/main" id="{3152981B-0939-27B8-9922-41F0EC1702B0}"/>
              </a:ext>
            </a:extLst>
          </p:cNvPr>
          <p:cNvSpPr>
            <a:spLocks noGrp="1"/>
          </p:cNvSpPr>
          <p:nvPr>
            <p:ph type="body" sz="quarter" idx="21"/>
          </p:nvPr>
        </p:nvSpPr>
        <p:spPr>
          <a:xfrm>
            <a:off x="8079180" y="2579530"/>
            <a:ext cx="3417494" cy="3295176"/>
          </a:xfrm>
        </p:spPr>
        <p:style>
          <a:lnRef idx="2">
            <a:schemeClr val="accent1"/>
          </a:lnRef>
          <a:fillRef idx="1">
            <a:schemeClr val="lt1"/>
          </a:fillRef>
          <a:effectRef idx="0">
            <a:schemeClr val="accent1"/>
          </a:effectRef>
          <a:fontRef idx="minor">
            <a:schemeClr val="dk1"/>
          </a:fontRef>
        </p:style>
        <p:txBody>
          <a:bodyPr>
            <a:noAutofit/>
          </a:bodyPr>
          <a:lstStyle/>
          <a:p>
            <a:pPr marL="0" indent="0">
              <a:buNone/>
            </a:pPr>
            <a:r>
              <a:rPr lang="en-AU" sz="2200" b="1"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rPr>
              <a:t>Stage 2</a:t>
            </a:r>
          </a:p>
          <a:p>
            <a:pPr marL="0" indent="0">
              <a:buNone/>
            </a:pPr>
            <a:r>
              <a:rPr lang="en-US" sz="2200" b="1"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rPr>
              <a:t>Designing:</a:t>
            </a:r>
          </a:p>
          <a:p>
            <a:pPr marL="0" indent="0">
              <a:buNone/>
            </a:pPr>
            <a:r>
              <a:rPr lang="en-US" sz="2200" b="0"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rPr>
              <a:t>Co-designing an accessible and inclusive, stress prevention/reduction intervention</a:t>
            </a:r>
          </a:p>
          <a:p>
            <a:pPr marL="0" indent="0">
              <a:buNone/>
            </a:pPr>
            <a:r>
              <a:rPr lang="en-AU" sz="2200" b="1"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rPr>
              <a:t>Goal: Planning to prevent/reduce high stress through a UDL lens</a:t>
            </a:r>
          </a:p>
        </p:txBody>
      </p:sp>
      <p:sp>
        <p:nvSpPr>
          <p:cNvPr id="6" name="TextBox 5">
            <a:extLst>
              <a:ext uri="{FF2B5EF4-FFF2-40B4-BE49-F238E27FC236}">
                <a16:creationId xmlns:a16="http://schemas.microsoft.com/office/drawing/2014/main" id="{509768D3-CC98-1453-D835-078BC3BD44E0}"/>
              </a:ext>
            </a:extLst>
          </p:cNvPr>
          <p:cNvSpPr txBox="1"/>
          <p:nvPr/>
        </p:nvSpPr>
        <p:spPr>
          <a:xfrm>
            <a:off x="531628" y="6273209"/>
            <a:ext cx="5102487" cy="369332"/>
          </a:xfrm>
          <a:prstGeom prst="rect">
            <a:avLst/>
          </a:prstGeom>
          <a:noFill/>
        </p:spPr>
        <p:txBody>
          <a:bodyPr wrap="none" rtlCol="0">
            <a:spAutoFit/>
          </a:bodyPr>
          <a:lstStyle/>
          <a:p>
            <a:r>
              <a:rPr lang="en-AU" dirty="0"/>
              <a:t>ARD = accessibility requirements and/or disability</a:t>
            </a:r>
          </a:p>
        </p:txBody>
      </p:sp>
    </p:spTree>
    <p:extLst>
      <p:ext uri="{BB962C8B-B14F-4D97-AF65-F5344CB8AC3E}">
        <p14:creationId xmlns:p14="http://schemas.microsoft.com/office/powerpoint/2010/main" val="3051477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FA248-11AD-FBC1-6F35-FE543ECD2A67}"/>
              </a:ext>
            </a:extLst>
          </p:cNvPr>
          <p:cNvSpPr>
            <a:spLocks noGrp="1"/>
          </p:cNvSpPr>
          <p:nvPr>
            <p:ph type="title"/>
          </p:nvPr>
        </p:nvSpPr>
        <p:spPr>
          <a:xfrm>
            <a:off x="1432648" y="927871"/>
            <a:ext cx="9849751" cy="674836"/>
          </a:xfrm>
        </p:spPr>
        <p:txBody>
          <a:bodyPr anchor="b">
            <a:noAutofit/>
          </a:bodyPr>
          <a:lstStyle/>
          <a:p>
            <a:r>
              <a:rPr lang="en-AU" dirty="0"/>
              <a:t>Students’ voices through the lens of UDL</a:t>
            </a:r>
          </a:p>
        </p:txBody>
      </p:sp>
      <p:sp>
        <p:nvSpPr>
          <p:cNvPr id="8" name="Arrow: Right 7" descr="An arrow shows that the themes resulting from the three questions on the slide then feed through the UDL lens">
            <a:extLst>
              <a:ext uri="{FF2B5EF4-FFF2-40B4-BE49-F238E27FC236}">
                <a16:creationId xmlns:a16="http://schemas.microsoft.com/office/drawing/2014/main" id="{BEF6E57C-5512-6021-9043-AAE47FA249B4}"/>
              </a:ext>
            </a:extLst>
          </p:cNvPr>
          <p:cNvSpPr/>
          <p:nvPr/>
        </p:nvSpPr>
        <p:spPr>
          <a:xfrm>
            <a:off x="1009606" y="2282494"/>
            <a:ext cx="5900057" cy="3617414"/>
          </a:xfrm>
          <a:prstGeom prst="rightArrow">
            <a:avLst/>
          </a:prstGeom>
          <a:solidFill>
            <a:schemeClr val="bg1"/>
          </a:solidFill>
          <a:ln>
            <a:solidFill>
              <a:schemeClr val="accent2"/>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AU"/>
          </a:p>
        </p:txBody>
      </p:sp>
      <p:sp>
        <p:nvSpPr>
          <p:cNvPr id="3" name="Content Placeholder 2">
            <a:extLst>
              <a:ext uri="{FF2B5EF4-FFF2-40B4-BE49-F238E27FC236}">
                <a16:creationId xmlns:a16="http://schemas.microsoft.com/office/drawing/2014/main" id="{6185E43C-F502-CB43-FD56-2246EDB07D2E}"/>
              </a:ext>
            </a:extLst>
          </p:cNvPr>
          <p:cNvSpPr>
            <a:spLocks noGrp="1"/>
          </p:cNvSpPr>
          <p:nvPr>
            <p:ph idx="1"/>
          </p:nvPr>
        </p:nvSpPr>
        <p:spPr>
          <a:xfrm>
            <a:off x="1432648" y="3714043"/>
            <a:ext cx="3788229" cy="1346603"/>
          </a:xfrm>
        </p:spPr>
        <p:txBody>
          <a:bodyPr>
            <a:normAutofit/>
          </a:bodyPr>
          <a:lstStyle/>
          <a:p>
            <a:pPr marL="55007" lvl="1" indent="0" defTabSz="576072">
              <a:spcBef>
                <a:spcPts val="315"/>
              </a:spcBef>
              <a:buNone/>
            </a:pPr>
            <a:r>
              <a:rPr lang="en-AU" sz="2200" kern="1200" dirty="0">
                <a:solidFill>
                  <a:schemeClr val="tx1"/>
                </a:solidFill>
                <a:latin typeface="+mn-lt"/>
                <a:ea typeface="+mn-ea"/>
                <a:cs typeface="+mn-cs"/>
              </a:rPr>
              <a:t>What is contributing to academic stress?</a:t>
            </a:r>
            <a:endParaRPr lang="en-AU" sz="3200" dirty="0"/>
          </a:p>
        </p:txBody>
      </p:sp>
      <p:sp>
        <p:nvSpPr>
          <p:cNvPr id="9" name="TextBox 8">
            <a:extLst>
              <a:ext uri="{FF2B5EF4-FFF2-40B4-BE49-F238E27FC236}">
                <a16:creationId xmlns:a16="http://schemas.microsoft.com/office/drawing/2014/main" id="{99DAE0C1-2617-CC62-238C-9B35A95655DF}"/>
              </a:ext>
            </a:extLst>
          </p:cNvPr>
          <p:cNvSpPr txBox="1"/>
          <p:nvPr/>
        </p:nvSpPr>
        <p:spPr>
          <a:xfrm>
            <a:off x="5312229" y="3906535"/>
            <a:ext cx="1117984" cy="400110"/>
          </a:xfrm>
          <a:prstGeom prst="rect">
            <a:avLst/>
          </a:prstGeom>
          <a:noFill/>
        </p:spPr>
        <p:txBody>
          <a:bodyPr wrap="square" rtlCol="0">
            <a:spAutoFit/>
          </a:bodyPr>
          <a:lstStyle/>
          <a:p>
            <a:r>
              <a:rPr lang="en-AU" sz="2000" b="1" dirty="0"/>
              <a:t>Themes</a:t>
            </a:r>
          </a:p>
        </p:txBody>
      </p:sp>
      <p:graphicFrame>
        <p:nvGraphicFramePr>
          <p:cNvPr id="7" name="Diagram 6" descr="UDL is written vertically in a blue rectangle. Off of the vertical rectangle are three horizontal rectangles containing the text &quot;multiple means of representation&quot;, &quot;multiple means of action and expression&quot; and &quot;multiple means of engagement&quot;">
            <a:extLst>
              <a:ext uri="{FF2B5EF4-FFF2-40B4-BE49-F238E27FC236}">
                <a16:creationId xmlns:a16="http://schemas.microsoft.com/office/drawing/2014/main" id="{3336E519-40B9-43A1-E597-0297CBBFEED8}"/>
              </a:ext>
            </a:extLst>
          </p:cNvPr>
          <p:cNvGraphicFramePr/>
          <p:nvPr>
            <p:extLst>
              <p:ext uri="{D42A27DB-BD31-4B8C-83A1-F6EECF244321}">
                <p14:modId xmlns:p14="http://schemas.microsoft.com/office/powerpoint/2010/main" val="3910873619"/>
              </p:ext>
            </p:extLst>
          </p:nvPr>
        </p:nvGraphicFramePr>
        <p:xfrm>
          <a:off x="6472691" y="1845826"/>
          <a:ext cx="5139781" cy="44907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3847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6CEEA7A-D463-C25F-5806-B5867A2BAE5C}"/>
            </a:ext>
          </a:extLst>
        </p:cNvPr>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27" name="Straight Connector 26">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613244A8-C7D6-08C9-A843-B96422232FB0}"/>
              </a:ext>
            </a:extLst>
          </p:cNvPr>
          <p:cNvSpPr>
            <a:spLocks noGrp="1"/>
          </p:cNvSpPr>
          <p:nvPr>
            <p:ph type="title"/>
          </p:nvPr>
        </p:nvSpPr>
        <p:spPr>
          <a:xfrm>
            <a:off x="479393" y="1070800"/>
            <a:ext cx="4487716" cy="5803826"/>
          </a:xfrm>
          <a:solidFill>
            <a:schemeClr val="bg1"/>
          </a:solidFill>
        </p:spPr>
        <p:txBody>
          <a:bodyPr>
            <a:normAutofit/>
          </a:bodyPr>
          <a:lstStyle/>
          <a:p>
            <a:r>
              <a:rPr lang="en-AU" b="1" dirty="0"/>
              <a:t>Assessment </a:t>
            </a:r>
            <a:r>
              <a:rPr lang="en-AU" dirty="0"/>
              <a:t>with barriers to </a:t>
            </a:r>
            <a:r>
              <a:rPr lang="en-AU" b="1" dirty="0"/>
              <a:t>engagement</a:t>
            </a:r>
          </a:p>
        </p:txBody>
      </p:sp>
      <p:sp>
        <p:nvSpPr>
          <p:cNvPr id="4" name="Rectangle: Rounded Corners 3">
            <a:extLst>
              <a:ext uri="{FF2B5EF4-FFF2-40B4-BE49-F238E27FC236}">
                <a16:creationId xmlns:a16="http://schemas.microsoft.com/office/drawing/2014/main" id="{2DE7795E-719A-9696-859B-4B61ED0FE0C8}"/>
              </a:ext>
              <a:ext uri="{C183D7F6-B498-43B3-948B-1728B52AA6E4}">
                <adec:decorative xmlns:adec="http://schemas.microsoft.com/office/drawing/2017/decorative" val="1"/>
              </a:ext>
            </a:extLst>
          </p:cNvPr>
          <p:cNvSpPr/>
          <p:nvPr/>
        </p:nvSpPr>
        <p:spPr>
          <a:xfrm>
            <a:off x="4728053" y="0"/>
            <a:ext cx="7463947" cy="7078133"/>
          </a:xfrm>
          <a:prstGeom prst="roundRect">
            <a:avLst/>
          </a:prstGeom>
          <a:solidFill>
            <a:srgbClr val="33996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graphicFrame>
        <p:nvGraphicFramePr>
          <p:cNvPr id="21" name="Content Placeholder 4" descr="Quotes. &quot;there was not any feedback on my assessment, just a mark. I emailed the subject coordinator and the&#10;response I got was that if I wanted a remark (which I&#10;didn't, I just wanted to know how I could improve for&#10;part 2) then this could reduce my mark. These things&#10;may seem small, but when combined they feel huge&quot;&#10;(Engagement: Action-oriented feedback is absent or&#10;inconsistent)&#10;&#10;&quot;Wasted our time on the meaningless/ repetitive&#10;assessments&quot; (Engagement: The relevance, value, and authenticity of&#10;assessment is not optimised).">
            <a:extLst>
              <a:ext uri="{FF2B5EF4-FFF2-40B4-BE49-F238E27FC236}">
                <a16:creationId xmlns:a16="http://schemas.microsoft.com/office/drawing/2014/main" id="{3AFC5912-B28F-3BDA-0D7F-D2A661CBC363}"/>
              </a:ext>
            </a:extLst>
          </p:cNvPr>
          <p:cNvGraphicFramePr>
            <a:graphicFrameLocks noGrp="1"/>
          </p:cNvGraphicFramePr>
          <p:nvPr>
            <p:ph idx="1"/>
            <p:extLst>
              <p:ext uri="{D42A27DB-BD31-4B8C-83A1-F6EECF244321}">
                <p14:modId xmlns:p14="http://schemas.microsoft.com/office/powerpoint/2010/main" val="4002730293"/>
              </p:ext>
            </p:extLst>
          </p:nvPr>
        </p:nvGraphicFramePr>
        <p:xfrm>
          <a:off x="5337393" y="327368"/>
          <a:ext cx="6245265" cy="65472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3761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F38E26-B09C-ECF6-7AF1-A6BFDFEF27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B2C21C-77AD-1F8D-C84F-27E7E4207BB8}"/>
              </a:ext>
            </a:extLst>
          </p:cNvPr>
          <p:cNvSpPr>
            <a:spLocks noGrp="1"/>
          </p:cNvSpPr>
          <p:nvPr>
            <p:ph type="title"/>
          </p:nvPr>
        </p:nvSpPr>
        <p:spPr>
          <a:xfrm>
            <a:off x="479393" y="1070800"/>
            <a:ext cx="4103889" cy="5583126"/>
          </a:xfrm>
        </p:spPr>
        <p:txBody>
          <a:bodyPr>
            <a:normAutofit/>
          </a:bodyPr>
          <a:lstStyle/>
          <a:p>
            <a:r>
              <a:rPr lang="en-AU" b="1" dirty="0"/>
              <a:t>Assessment </a:t>
            </a:r>
            <a:r>
              <a:rPr lang="en-AU" dirty="0"/>
              <a:t>with barriers to </a:t>
            </a:r>
            <a:r>
              <a:rPr lang="en-AU" b="1" dirty="0"/>
              <a:t>representation</a:t>
            </a:r>
          </a:p>
        </p:txBody>
      </p:sp>
      <p:sp>
        <p:nvSpPr>
          <p:cNvPr id="4" name="Rectangle: Rounded Corners 3">
            <a:extLst>
              <a:ext uri="{FF2B5EF4-FFF2-40B4-BE49-F238E27FC236}">
                <a16:creationId xmlns:a16="http://schemas.microsoft.com/office/drawing/2014/main" id="{7EB203D3-8938-837F-DCF5-D407DCA795BD}"/>
              </a:ext>
              <a:ext uri="{C183D7F6-B498-43B3-948B-1728B52AA6E4}">
                <adec:decorative xmlns:adec="http://schemas.microsoft.com/office/drawing/2017/decorative" val="1"/>
              </a:ext>
            </a:extLst>
          </p:cNvPr>
          <p:cNvSpPr/>
          <p:nvPr/>
        </p:nvSpPr>
        <p:spPr>
          <a:xfrm>
            <a:off x="4728053" y="0"/>
            <a:ext cx="7463947" cy="7078133"/>
          </a:xfrm>
          <a:prstGeom prst="roundRect">
            <a:avLst/>
          </a:prstGeom>
          <a:solidFill>
            <a:srgbClr val="7030A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graphicFrame>
        <p:nvGraphicFramePr>
          <p:cNvPr id="21" name="Content Placeholder 4" descr="Quote. &quot;Assessment details are unclear and ambiguous&#10;requiring reading between lines or &quot;winging it&quot; and then&#10;teachers are surprised when neurodivergent students&#10;fail or perform badly repeatedly and as a collective&quot;&#10;(Representation: Assessment instructions that are&#10;difficult to comprehend)">
            <a:extLst>
              <a:ext uri="{FF2B5EF4-FFF2-40B4-BE49-F238E27FC236}">
                <a16:creationId xmlns:a16="http://schemas.microsoft.com/office/drawing/2014/main" id="{52CF5385-F243-E680-0F5F-7E4707B8CB70}"/>
              </a:ext>
            </a:extLst>
          </p:cNvPr>
          <p:cNvGraphicFramePr>
            <a:graphicFrameLocks noGrp="1"/>
          </p:cNvGraphicFramePr>
          <p:nvPr>
            <p:ph idx="1"/>
            <p:extLst>
              <p:ext uri="{D42A27DB-BD31-4B8C-83A1-F6EECF244321}">
                <p14:modId xmlns:p14="http://schemas.microsoft.com/office/powerpoint/2010/main" val="2648196164"/>
              </p:ext>
            </p:extLst>
          </p:nvPr>
        </p:nvGraphicFramePr>
        <p:xfrm>
          <a:off x="5337393" y="327368"/>
          <a:ext cx="6245265" cy="65472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5843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F0D1F7-4EC1-4D87-6D8C-0C145634FE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A0154C-630E-F033-6277-3AB08FC9D48D}"/>
              </a:ext>
            </a:extLst>
          </p:cNvPr>
          <p:cNvSpPr>
            <a:spLocks noGrp="1"/>
          </p:cNvSpPr>
          <p:nvPr>
            <p:ph type="title"/>
          </p:nvPr>
        </p:nvSpPr>
        <p:spPr>
          <a:xfrm>
            <a:off x="479393" y="1070800"/>
            <a:ext cx="4103889" cy="5583126"/>
          </a:xfrm>
        </p:spPr>
        <p:txBody>
          <a:bodyPr>
            <a:normAutofit/>
          </a:bodyPr>
          <a:lstStyle/>
          <a:p>
            <a:r>
              <a:rPr lang="en-AU" b="1" dirty="0"/>
              <a:t>Assessment </a:t>
            </a:r>
            <a:r>
              <a:rPr lang="en-AU" dirty="0"/>
              <a:t>with barriers to </a:t>
            </a:r>
            <a:r>
              <a:rPr lang="en-AU" b="1" dirty="0"/>
              <a:t>action and expression</a:t>
            </a:r>
          </a:p>
        </p:txBody>
      </p:sp>
      <p:sp>
        <p:nvSpPr>
          <p:cNvPr id="4" name="Rectangle: Rounded Corners 3">
            <a:extLst>
              <a:ext uri="{FF2B5EF4-FFF2-40B4-BE49-F238E27FC236}">
                <a16:creationId xmlns:a16="http://schemas.microsoft.com/office/drawing/2014/main" id="{4D4D32BB-3664-07DD-9620-6E2CB98B9736}"/>
              </a:ext>
              <a:ext uri="{C183D7F6-B498-43B3-948B-1728B52AA6E4}">
                <adec:decorative xmlns:adec="http://schemas.microsoft.com/office/drawing/2017/decorative" val="1"/>
              </a:ext>
            </a:extLst>
          </p:cNvPr>
          <p:cNvSpPr/>
          <p:nvPr/>
        </p:nvSpPr>
        <p:spPr>
          <a:xfrm>
            <a:off x="4728053" y="0"/>
            <a:ext cx="7463947" cy="707813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graphicFrame>
        <p:nvGraphicFramePr>
          <p:cNvPr id="21" name="Content Placeholder 4" descr="Quotes. &quot;Having exams, being approved for use of computer yet&#10;being made to write and hurt self or overwhelm student.&#10;No use of expected extra time.&quot;&#10;(Action and expression: Lacking access to accessible&#10;assessment, including assistive technologies and tools)&#10;&quot;all the assignments are writing essays which I think is&#10;terrible&quot; (Action and expression: Limited modes of assessment or modes that do not account for variability)">
            <a:extLst>
              <a:ext uri="{FF2B5EF4-FFF2-40B4-BE49-F238E27FC236}">
                <a16:creationId xmlns:a16="http://schemas.microsoft.com/office/drawing/2014/main" id="{90D5683D-7C76-B413-A0DA-69BED14C0045}"/>
              </a:ext>
            </a:extLst>
          </p:cNvPr>
          <p:cNvGraphicFramePr>
            <a:graphicFrameLocks noGrp="1"/>
          </p:cNvGraphicFramePr>
          <p:nvPr>
            <p:ph idx="1"/>
            <p:extLst>
              <p:ext uri="{D42A27DB-BD31-4B8C-83A1-F6EECF244321}">
                <p14:modId xmlns:p14="http://schemas.microsoft.com/office/powerpoint/2010/main" val="1358626339"/>
              </p:ext>
            </p:extLst>
          </p:nvPr>
        </p:nvGraphicFramePr>
        <p:xfrm>
          <a:off x="5337393" y="327368"/>
          <a:ext cx="6245265" cy="65472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6436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46E1390-8F9D-FF86-093E-30EC2C826AB0}"/>
              </a:ext>
            </a:extLst>
          </p:cNvPr>
          <p:cNvSpPr>
            <a:spLocks noGrp="1"/>
          </p:cNvSpPr>
          <p:nvPr>
            <p:ph type="title"/>
          </p:nvPr>
        </p:nvSpPr>
        <p:spPr>
          <a:xfrm>
            <a:off x="838200" y="365125"/>
            <a:ext cx="10515600" cy="1325563"/>
          </a:xfrm>
        </p:spPr>
        <p:txBody>
          <a:bodyPr>
            <a:normAutofit/>
          </a:bodyPr>
          <a:lstStyle/>
          <a:p>
            <a:r>
              <a:rPr lang="en-AU" sz="4000" dirty="0"/>
              <a:t>Assessment-related stressors through a UDL lens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4" name="Content Placeholder 3" descr="Table presenting the themes from the previous 3 slides. Engagement includes Action-oriented feedback is absent or inconsistent and The relevance, value, and authenticity of assessment is not optimised. Representation includes Assessment instructions that are difficult to comprehend. Action and expression includes Lacking access to accessible assessment, including materials and assistive technologies and tools Limited modes of assessment or modes that do not account for variability.&#10;&#10;">
            <a:extLst>
              <a:ext uri="{FF2B5EF4-FFF2-40B4-BE49-F238E27FC236}">
                <a16:creationId xmlns:a16="http://schemas.microsoft.com/office/drawing/2014/main" id="{0FFC83B8-A606-81AE-85C7-E51D82A58960}"/>
              </a:ext>
            </a:extLst>
          </p:cNvPr>
          <p:cNvGraphicFramePr>
            <a:graphicFrameLocks noGrp="1"/>
          </p:cNvGraphicFramePr>
          <p:nvPr>
            <p:ph idx="1"/>
            <p:extLst>
              <p:ext uri="{D42A27DB-BD31-4B8C-83A1-F6EECF244321}">
                <p14:modId xmlns:p14="http://schemas.microsoft.com/office/powerpoint/2010/main" val="2099555237"/>
              </p:ext>
            </p:extLst>
          </p:nvPr>
        </p:nvGraphicFramePr>
        <p:xfrm>
          <a:off x="752094" y="2055813"/>
          <a:ext cx="10684764" cy="4085435"/>
        </p:xfrm>
        <a:graphic>
          <a:graphicData uri="http://schemas.openxmlformats.org/drawingml/2006/table">
            <a:tbl>
              <a:tblPr firstRow="1" bandRow="1">
                <a:tableStyleId>{69012ECD-51FC-41F1-AA8D-1B2483CD663E}</a:tableStyleId>
              </a:tblPr>
              <a:tblGrid>
                <a:gridCol w="3912100">
                  <a:extLst>
                    <a:ext uri="{9D8B030D-6E8A-4147-A177-3AD203B41FA5}">
                      <a16:colId xmlns:a16="http://schemas.microsoft.com/office/drawing/2014/main" val="66048747"/>
                    </a:ext>
                  </a:extLst>
                </a:gridCol>
                <a:gridCol w="3378795">
                  <a:extLst>
                    <a:ext uri="{9D8B030D-6E8A-4147-A177-3AD203B41FA5}">
                      <a16:colId xmlns:a16="http://schemas.microsoft.com/office/drawing/2014/main" val="3755860392"/>
                    </a:ext>
                  </a:extLst>
                </a:gridCol>
                <a:gridCol w="3393869">
                  <a:extLst>
                    <a:ext uri="{9D8B030D-6E8A-4147-A177-3AD203B41FA5}">
                      <a16:colId xmlns:a16="http://schemas.microsoft.com/office/drawing/2014/main" val="3763381357"/>
                    </a:ext>
                  </a:extLst>
                </a:gridCol>
              </a:tblGrid>
              <a:tr h="533753">
                <a:tc>
                  <a:txBody>
                    <a:bodyPr/>
                    <a:lstStyle/>
                    <a:p>
                      <a:pPr algn="ctr">
                        <a:lnSpc>
                          <a:spcPct val="107000"/>
                        </a:lnSpc>
                        <a:spcAft>
                          <a:spcPts val="800"/>
                        </a:spcAft>
                        <a:buNone/>
                      </a:pPr>
                      <a:r>
                        <a:rPr lang="en-AU" sz="2000" kern="100" dirty="0">
                          <a:effectLst/>
                        </a:rPr>
                        <a:t>Engagement</a:t>
                      </a:r>
                      <a:endParaRPr lang="en-AU"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339966"/>
                    </a:solidFill>
                  </a:tcPr>
                </a:tc>
                <a:tc>
                  <a:txBody>
                    <a:bodyPr/>
                    <a:lstStyle/>
                    <a:p>
                      <a:pPr algn="ctr">
                        <a:lnSpc>
                          <a:spcPct val="107000"/>
                        </a:lnSpc>
                        <a:spcAft>
                          <a:spcPts val="800"/>
                        </a:spcAft>
                        <a:buNone/>
                      </a:pPr>
                      <a:r>
                        <a:rPr lang="en-AU" sz="2000" kern="100" dirty="0">
                          <a:effectLst/>
                        </a:rPr>
                        <a:t>Representation</a:t>
                      </a:r>
                      <a:endParaRPr lang="en-AU"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7030A0"/>
                    </a:solidFill>
                  </a:tcPr>
                </a:tc>
                <a:tc>
                  <a:txBody>
                    <a:bodyPr/>
                    <a:lstStyle/>
                    <a:p>
                      <a:pPr algn="ctr">
                        <a:lnSpc>
                          <a:spcPct val="107000"/>
                        </a:lnSpc>
                        <a:spcAft>
                          <a:spcPts val="800"/>
                        </a:spcAft>
                        <a:buNone/>
                      </a:pPr>
                      <a:r>
                        <a:rPr lang="en-AU" sz="2000" kern="100" dirty="0">
                          <a:effectLst/>
                        </a:rPr>
                        <a:t>Action and expression</a:t>
                      </a:r>
                      <a:endParaRPr lang="en-AU"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0070C0"/>
                    </a:solidFill>
                  </a:tcPr>
                </a:tc>
                <a:extLst>
                  <a:ext uri="{0D108BD9-81ED-4DB2-BD59-A6C34878D82A}">
                    <a16:rowId xmlns:a16="http://schemas.microsoft.com/office/drawing/2014/main" val="443852425"/>
                  </a:ext>
                </a:extLst>
              </a:tr>
              <a:tr h="1915832">
                <a:tc>
                  <a:txBody>
                    <a:bodyPr/>
                    <a:lstStyle/>
                    <a:p>
                      <a:pPr marL="342900" indent="-342900" algn="l">
                        <a:lnSpc>
                          <a:spcPct val="107000"/>
                        </a:lnSpc>
                        <a:spcAft>
                          <a:spcPts val="800"/>
                        </a:spcAft>
                        <a:buFont typeface="Wingdings" panose="05000000000000000000" pitchFamily="2" charset="2"/>
                        <a:buChar char="q"/>
                      </a:pPr>
                      <a:endParaRPr lang="en-AU" sz="2000" kern="100" dirty="0">
                        <a:effectLst/>
                      </a:endParaRPr>
                    </a:p>
                    <a:p>
                      <a:pPr marL="342900" indent="-342900" algn="l">
                        <a:lnSpc>
                          <a:spcPct val="107000"/>
                        </a:lnSpc>
                        <a:spcAft>
                          <a:spcPts val="800"/>
                        </a:spcAft>
                        <a:buFont typeface="Wingdings" panose="05000000000000000000" pitchFamily="2" charset="2"/>
                        <a:buChar char="q"/>
                      </a:pPr>
                      <a:r>
                        <a:rPr lang="en-AU" sz="2000" kern="100" dirty="0">
                          <a:effectLst/>
                        </a:rPr>
                        <a:t>Action-oriented feedback is absent or inconsistent</a:t>
                      </a:r>
                    </a:p>
                    <a:p>
                      <a:pPr marL="342900" indent="-342900" algn="l">
                        <a:lnSpc>
                          <a:spcPct val="107000"/>
                        </a:lnSpc>
                        <a:spcAft>
                          <a:spcPts val="800"/>
                        </a:spcAft>
                        <a:buFont typeface="Wingdings" panose="05000000000000000000" pitchFamily="2" charset="2"/>
                        <a:buChar char="q"/>
                      </a:pPr>
                      <a:r>
                        <a:rPr lang="en-AU" sz="2000" kern="100" dirty="0">
                          <a:effectLst/>
                        </a:rPr>
                        <a:t>The relevance, value, and authenticity of assessment is not optimised</a:t>
                      </a:r>
                    </a:p>
                    <a:p>
                      <a:pPr marL="0" indent="0" algn="l">
                        <a:lnSpc>
                          <a:spcPct val="107000"/>
                        </a:lnSpc>
                        <a:spcAft>
                          <a:spcPts val="800"/>
                        </a:spcAft>
                        <a:buFont typeface="Wingdings" panose="05000000000000000000" pitchFamily="2" charset="2"/>
                        <a:buNone/>
                      </a:pPr>
                      <a:endParaRPr lang="en-AU" sz="2000" kern="100" dirty="0">
                        <a:effectLst/>
                      </a:endParaRPr>
                    </a:p>
                    <a:p>
                      <a:pPr marL="342900" indent="-342900" algn="l">
                        <a:lnSpc>
                          <a:spcPct val="107000"/>
                        </a:lnSpc>
                        <a:spcAft>
                          <a:spcPts val="800"/>
                        </a:spcAft>
                        <a:buFont typeface="Wingdings" panose="05000000000000000000" pitchFamily="2" charset="2"/>
                        <a:buChar char="q"/>
                      </a:pPr>
                      <a:endParaRPr lang="en-AU"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342900" indent="-342900" algn="l">
                        <a:lnSpc>
                          <a:spcPct val="107000"/>
                        </a:lnSpc>
                        <a:spcAft>
                          <a:spcPts val="800"/>
                        </a:spcAft>
                        <a:buFont typeface="Wingdings" panose="05000000000000000000" pitchFamily="2" charset="2"/>
                        <a:buChar char="q"/>
                      </a:pPr>
                      <a:endParaRPr lang="en-AU" sz="2000" kern="100" dirty="0">
                        <a:effectLst/>
                      </a:endParaRPr>
                    </a:p>
                    <a:p>
                      <a:pPr marL="342900" indent="-342900" algn="l">
                        <a:lnSpc>
                          <a:spcPct val="107000"/>
                        </a:lnSpc>
                        <a:spcAft>
                          <a:spcPts val="800"/>
                        </a:spcAft>
                        <a:buFont typeface="Wingdings" panose="05000000000000000000" pitchFamily="2" charset="2"/>
                        <a:buChar char="q"/>
                      </a:pPr>
                      <a:r>
                        <a:rPr lang="en-AU" sz="2000" kern="100" dirty="0">
                          <a:effectLst/>
                        </a:rPr>
                        <a:t>Assessment instructions that are difficult to comprehend*</a:t>
                      </a:r>
                    </a:p>
                  </a:txBody>
                  <a:tcPr marL="68580" marR="68580" marT="0" marB="0"/>
                </a:tc>
                <a:tc>
                  <a:txBody>
                    <a:bodyPr/>
                    <a:lstStyle/>
                    <a:p>
                      <a:pPr marL="342900" indent="-342900" algn="l">
                        <a:lnSpc>
                          <a:spcPct val="107000"/>
                        </a:lnSpc>
                        <a:spcAft>
                          <a:spcPts val="800"/>
                        </a:spcAft>
                        <a:buFont typeface="Wingdings" panose="05000000000000000000" pitchFamily="2" charset="2"/>
                        <a:buChar char="q"/>
                      </a:pPr>
                      <a:endParaRPr lang="en-AU" sz="2000" kern="100" dirty="0">
                        <a:effectLst/>
                      </a:endParaRPr>
                    </a:p>
                    <a:p>
                      <a:pPr marL="342900" indent="-342900" algn="l">
                        <a:lnSpc>
                          <a:spcPct val="107000"/>
                        </a:lnSpc>
                        <a:spcAft>
                          <a:spcPts val="800"/>
                        </a:spcAft>
                        <a:buFont typeface="Wingdings" panose="05000000000000000000" pitchFamily="2" charset="2"/>
                        <a:buChar char="q"/>
                      </a:pPr>
                      <a:r>
                        <a:rPr lang="en-AU" sz="2000" kern="100" dirty="0">
                          <a:effectLst/>
                        </a:rPr>
                        <a:t>Lacking access to accessible assessment, including materials and assistive technologies and tools</a:t>
                      </a:r>
                    </a:p>
                    <a:p>
                      <a:pPr marL="342900" indent="-342900" algn="l">
                        <a:lnSpc>
                          <a:spcPct val="107000"/>
                        </a:lnSpc>
                        <a:spcAft>
                          <a:spcPts val="800"/>
                        </a:spcAft>
                        <a:buFont typeface="Wingdings" panose="05000000000000000000" pitchFamily="2" charset="2"/>
                        <a:buChar char="q"/>
                      </a:pPr>
                      <a:r>
                        <a:rPr lang="en-AU" sz="2000" kern="100" dirty="0">
                          <a:effectLst/>
                        </a:rPr>
                        <a:t>Limited modes of assessment or modes that do not account for variability*</a:t>
                      </a:r>
                    </a:p>
                    <a:p>
                      <a:pPr marL="0" indent="0" algn="l">
                        <a:lnSpc>
                          <a:spcPct val="107000"/>
                        </a:lnSpc>
                        <a:spcAft>
                          <a:spcPts val="800"/>
                        </a:spcAft>
                        <a:buFont typeface="Wingdings" panose="05000000000000000000" pitchFamily="2" charset="2"/>
                        <a:buNone/>
                      </a:pPr>
                      <a:endParaRPr lang="en-AU" sz="2000" kern="100" dirty="0">
                        <a:effectLst/>
                      </a:endParaRPr>
                    </a:p>
                  </a:txBody>
                  <a:tcPr marL="68580" marR="68580" marT="0" marB="0"/>
                </a:tc>
                <a:extLst>
                  <a:ext uri="{0D108BD9-81ED-4DB2-BD59-A6C34878D82A}">
                    <a16:rowId xmlns:a16="http://schemas.microsoft.com/office/drawing/2014/main" val="2312935573"/>
                  </a:ext>
                </a:extLst>
              </a:tr>
            </a:tbl>
          </a:graphicData>
        </a:graphic>
      </p:graphicFrame>
    </p:spTree>
    <p:extLst>
      <p:ext uri="{BB962C8B-B14F-4D97-AF65-F5344CB8AC3E}">
        <p14:creationId xmlns:p14="http://schemas.microsoft.com/office/powerpoint/2010/main" val="3658196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872D5B-8F79-E462-1347-B346AA9030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0A7FD8-30B7-2EAA-CE30-31452BCE7F51}"/>
              </a:ext>
            </a:extLst>
          </p:cNvPr>
          <p:cNvSpPr>
            <a:spLocks noGrp="1"/>
          </p:cNvSpPr>
          <p:nvPr>
            <p:ph type="title"/>
          </p:nvPr>
        </p:nvSpPr>
        <p:spPr>
          <a:xfrm>
            <a:off x="479393" y="1070800"/>
            <a:ext cx="4487716" cy="5803826"/>
          </a:xfrm>
          <a:solidFill>
            <a:schemeClr val="bg1"/>
          </a:solidFill>
        </p:spPr>
        <p:txBody>
          <a:bodyPr>
            <a:normAutofit/>
          </a:bodyPr>
          <a:lstStyle/>
          <a:p>
            <a:r>
              <a:rPr lang="en-AU" b="1" dirty="0"/>
              <a:t>Participation </a:t>
            </a:r>
            <a:r>
              <a:rPr lang="en-AU" dirty="0"/>
              <a:t>and barriers to </a:t>
            </a:r>
            <a:r>
              <a:rPr lang="en-AU" b="1" dirty="0"/>
              <a:t>engagement</a:t>
            </a:r>
          </a:p>
        </p:txBody>
      </p:sp>
      <p:sp>
        <p:nvSpPr>
          <p:cNvPr id="4" name="Rectangle: Rounded Corners 3">
            <a:extLst>
              <a:ext uri="{FF2B5EF4-FFF2-40B4-BE49-F238E27FC236}">
                <a16:creationId xmlns:a16="http://schemas.microsoft.com/office/drawing/2014/main" id="{A25C81D9-FE1F-F839-BF6B-DD820D72CDBF}"/>
              </a:ext>
              <a:ext uri="{C183D7F6-B498-43B3-948B-1728B52AA6E4}">
                <adec:decorative xmlns:adec="http://schemas.microsoft.com/office/drawing/2017/decorative" val="1"/>
              </a:ext>
            </a:extLst>
          </p:cNvPr>
          <p:cNvSpPr/>
          <p:nvPr/>
        </p:nvSpPr>
        <p:spPr>
          <a:xfrm>
            <a:off x="4728053" y="0"/>
            <a:ext cx="7463947" cy="7078133"/>
          </a:xfrm>
          <a:prstGeom prst="roundRect">
            <a:avLst/>
          </a:prstGeom>
          <a:solidFill>
            <a:srgbClr val="33996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graphicFrame>
        <p:nvGraphicFramePr>
          <p:cNvPr id="21" name="Content Placeholder 4" descr="Quote. &quot;Being a mature aged student, I feel quite isolated and don't fit in or belong due to my age. When it comes to&#10;group assessments, I am very worried about not finding&#10;a group to join&quot;&#10;(Engagement: Lacking belonging and connection)">
            <a:extLst>
              <a:ext uri="{FF2B5EF4-FFF2-40B4-BE49-F238E27FC236}">
                <a16:creationId xmlns:a16="http://schemas.microsoft.com/office/drawing/2014/main" id="{CCEF8499-C18D-C393-AE44-681C39F938E4}"/>
              </a:ext>
            </a:extLst>
          </p:cNvPr>
          <p:cNvGraphicFramePr>
            <a:graphicFrameLocks noGrp="1"/>
          </p:cNvGraphicFramePr>
          <p:nvPr>
            <p:ph idx="1"/>
            <p:extLst>
              <p:ext uri="{D42A27DB-BD31-4B8C-83A1-F6EECF244321}">
                <p14:modId xmlns:p14="http://schemas.microsoft.com/office/powerpoint/2010/main" val="2029471262"/>
              </p:ext>
            </p:extLst>
          </p:nvPr>
        </p:nvGraphicFramePr>
        <p:xfrm>
          <a:off x="5337393" y="327368"/>
          <a:ext cx="6245265" cy="65472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6440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F161C2-9F9E-CB8D-F98D-BF67F4455C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D71187-2C48-8589-06DC-BE5450B79E2C}"/>
              </a:ext>
            </a:extLst>
          </p:cNvPr>
          <p:cNvSpPr>
            <a:spLocks noGrp="1"/>
          </p:cNvSpPr>
          <p:nvPr>
            <p:ph type="title"/>
          </p:nvPr>
        </p:nvSpPr>
        <p:spPr>
          <a:xfrm>
            <a:off x="479393" y="1070800"/>
            <a:ext cx="4103889" cy="5583126"/>
          </a:xfrm>
        </p:spPr>
        <p:txBody>
          <a:bodyPr>
            <a:normAutofit/>
          </a:bodyPr>
          <a:lstStyle/>
          <a:p>
            <a:r>
              <a:rPr lang="en-AU" b="1" dirty="0"/>
              <a:t>Participation </a:t>
            </a:r>
            <a:r>
              <a:rPr lang="en-AU" dirty="0"/>
              <a:t>and barriers to </a:t>
            </a:r>
            <a:r>
              <a:rPr lang="en-AU" b="1" dirty="0"/>
              <a:t>representation</a:t>
            </a:r>
          </a:p>
        </p:txBody>
      </p:sp>
      <p:sp>
        <p:nvSpPr>
          <p:cNvPr id="4" name="Rectangle: Rounded Corners 3">
            <a:extLst>
              <a:ext uri="{FF2B5EF4-FFF2-40B4-BE49-F238E27FC236}">
                <a16:creationId xmlns:a16="http://schemas.microsoft.com/office/drawing/2014/main" id="{C77410E6-6EAC-DC8B-4B05-07CAA2CE8DF2}"/>
              </a:ext>
              <a:ext uri="{C183D7F6-B498-43B3-948B-1728B52AA6E4}">
                <adec:decorative xmlns:adec="http://schemas.microsoft.com/office/drawing/2017/decorative" val="1"/>
              </a:ext>
            </a:extLst>
          </p:cNvPr>
          <p:cNvSpPr/>
          <p:nvPr/>
        </p:nvSpPr>
        <p:spPr>
          <a:xfrm>
            <a:off x="4728053" y="0"/>
            <a:ext cx="7463947" cy="7078133"/>
          </a:xfrm>
          <a:prstGeom prst="roundRect">
            <a:avLst/>
          </a:prstGeom>
          <a:solidFill>
            <a:srgbClr val="7030A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graphicFrame>
        <p:nvGraphicFramePr>
          <p:cNvPr id="21" name="Content Placeholder 4" descr="Quotes. &quot;I find it hard to focus ... reading 30+ pages is frustrating as a lot of them readings do not have a defined point(s)&#10;and no conclusion to the questions or issues it arises.&#10;my attention span is taking a toll. &quot;&#10;(Representation: Difficulties focusing on&#10;information dominated by one media (i.e. text)&#10;and when it is not optimised for perception and&#10;building knowledge)&#10;&#10;&quot;The lack of accessible course content has been an&#10;ongoing issue for me, white backgrounds on everything&#10;and no closed captions on lectures with poor sound&#10;quality meant I could not access course content&quot;&#10;(Representation: Information presented in accessible&#10;ways)">
            <a:extLst>
              <a:ext uri="{FF2B5EF4-FFF2-40B4-BE49-F238E27FC236}">
                <a16:creationId xmlns:a16="http://schemas.microsoft.com/office/drawing/2014/main" id="{0E4BE1EB-73ED-42ED-9E33-41B0C17ECFB9}"/>
              </a:ext>
            </a:extLst>
          </p:cNvPr>
          <p:cNvGraphicFramePr>
            <a:graphicFrameLocks noGrp="1"/>
          </p:cNvGraphicFramePr>
          <p:nvPr>
            <p:ph idx="1"/>
            <p:extLst>
              <p:ext uri="{D42A27DB-BD31-4B8C-83A1-F6EECF244321}">
                <p14:modId xmlns:p14="http://schemas.microsoft.com/office/powerpoint/2010/main" val="3535480877"/>
              </p:ext>
            </p:extLst>
          </p:nvPr>
        </p:nvGraphicFramePr>
        <p:xfrm>
          <a:off x="5337393" y="327368"/>
          <a:ext cx="6245265" cy="65472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658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3D3564-217C-3C06-0C44-584F37B662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DF637B-8DBA-800D-DC73-3B02B8796075}"/>
              </a:ext>
            </a:extLst>
          </p:cNvPr>
          <p:cNvSpPr>
            <a:spLocks noGrp="1"/>
          </p:cNvSpPr>
          <p:nvPr>
            <p:ph type="title"/>
          </p:nvPr>
        </p:nvSpPr>
        <p:spPr>
          <a:xfrm>
            <a:off x="479393" y="1070800"/>
            <a:ext cx="4103889" cy="5583126"/>
          </a:xfrm>
        </p:spPr>
        <p:txBody>
          <a:bodyPr>
            <a:normAutofit/>
          </a:bodyPr>
          <a:lstStyle/>
          <a:p>
            <a:r>
              <a:rPr lang="en-AU" b="1" dirty="0"/>
              <a:t>Participation </a:t>
            </a:r>
            <a:r>
              <a:rPr lang="en-AU" dirty="0"/>
              <a:t>and barriers to </a:t>
            </a:r>
            <a:r>
              <a:rPr lang="en-AU" b="1" dirty="0"/>
              <a:t>action and expression</a:t>
            </a:r>
          </a:p>
        </p:txBody>
      </p:sp>
      <p:sp>
        <p:nvSpPr>
          <p:cNvPr id="4" name="Rectangle: Rounded Corners 3">
            <a:extLst>
              <a:ext uri="{FF2B5EF4-FFF2-40B4-BE49-F238E27FC236}">
                <a16:creationId xmlns:a16="http://schemas.microsoft.com/office/drawing/2014/main" id="{555B2BAE-2E2F-BE84-3727-1C71E6F14350}"/>
              </a:ext>
              <a:ext uri="{C183D7F6-B498-43B3-948B-1728B52AA6E4}">
                <adec:decorative xmlns:adec="http://schemas.microsoft.com/office/drawing/2017/decorative" val="1"/>
              </a:ext>
            </a:extLst>
          </p:cNvPr>
          <p:cNvSpPr/>
          <p:nvPr/>
        </p:nvSpPr>
        <p:spPr>
          <a:xfrm>
            <a:off x="4728051" y="0"/>
            <a:ext cx="7463947" cy="707813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graphicFrame>
        <p:nvGraphicFramePr>
          <p:cNvPr id="21" name="Content Placeholder 4" descr="Quotes. &quot;Not being offered online tutorials ... Online tutorials worked better for me with my disabilities and I got much better grades without going into campus and getting sick as much. More time for hospital&#10;appointments where I could watch the tutorial whilst&#10;getting treatment, whereas on campus, the distance,&#10;parking, walking to class, dealing with the social stress&#10;and actively participating with stresses of other&#10;students attending unwell are too overwhelming.&quot;&#10;(Action and expression: Mode of attending/&#10;participating does not align with student needs)&#10;&#10;&quot;Desks/Tables constantly changing/layout change every&#10;week = very stressful for an Autistic person!&quot;&#10;(Action and expression: Physical spaces lacking&#10;accessibility)">
            <a:extLst>
              <a:ext uri="{FF2B5EF4-FFF2-40B4-BE49-F238E27FC236}">
                <a16:creationId xmlns:a16="http://schemas.microsoft.com/office/drawing/2014/main" id="{09BE81C6-0E17-41A8-94CF-A17395C03D2C}"/>
              </a:ext>
            </a:extLst>
          </p:cNvPr>
          <p:cNvGraphicFramePr>
            <a:graphicFrameLocks noGrp="1"/>
          </p:cNvGraphicFramePr>
          <p:nvPr>
            <p:ph idx="1"/>
            <p:extLst>
              <p:ext uri="{D42A27DB-BD31-4B8C-83A1-F6EECF244321}">
                <p14:modId xmlns:p14="http://schemas.microsoft.com/office/powerpoint/2010/main" val="3349568627"/>
              </p:ext>
            </p:extLst>
          </p:nvPr>
        </p:nvGraphicFramePr>
        <p:xfrm>
          <a:off x="5337391" y="110684"/>
          <a:ext cx="6245265" cy="66366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2977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CA9CAF1-A1E9-1EBF-8EA8-151CB623C062}"/>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19B2361-DAB4-F57D-EECE-A2A0CCD82F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4A2A4EA-C92F-6B81-BCF5-05A093C999B3}"/>
              </a:ext>
            </a:extLst>
          </p:cNvPr>
          <p:cNvSpPr>
            <a:spLocks noGrp="1"/>
          </p:cNvSpPr>
          <p:nvPr>
            <p:ph type="title"/>
          </p:nvPr>
        </p:nvSpPr>
        <p:spPr>
          <a:xfrm>
            <a:off x="838200" y="365125"/>
            <a:ext cx="10515600" cy="1325563"/>
          </a:xfrm>
        </p:spPr>
        <p:txBody>
          <a:bodyPr>
            <a:normAutofit/>
          </a:bodyPr>
          <a:lstStyle/>
          <a:p>
            <a:r>
              <a:rPr lang="en-AU" sz="4000" dirty="0"/>
              <a:t>Participation-related stressors through a UDL lens</a:t>
            </a:r>
          </a:p>
        </p:txBody>
      </p:sp>
      <p:sp>
        <p:nvSpPr>
          <p:cNvPr id="10" name="sketch line">
            <a:extLst>
              <a:ext uri="{FF2B5EF4-FFF2-40B4-BE49-F238E27FC236}">
                <a16:creationId xmlns:a16="http://schemas.microsoft.com/office/drawing/2014/main" id="{BE3BD581-315E-5790-C3BB-2184912E91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4" name="Content Placeholder 3" descr="Themes from the previous 3 slides in a table. Engagement includes Lacking belonging and connection. Representation includes Difficulties focusing on information dominated by one media (i.e. text) and when it is not optimised for perception and building knowledge Information presented in accessible ways. Action and expression includes Mode of attending/participating does not align with student needs&#10;Physical spaces lacking accessibility.&#10;">
            <a:extLst>
              <a:ext uri="{FF2B5EF4-FFF2-40B4-BE49-F238E27FC236}">
                <a16:creationId xmlns:a16="http://schemas.microsoft.com/office/drawing/2014/main" id="{6E787E2C-1DFF-DE39-0BE4-4DDB7C2DE1D8}"/>
              </a:ext>
            </a:extLst>
          </p:cNvPr>
          <p:cNvGraphicFramePr>
            <a:graphicFrameLocks noGrp="1"/>
          </p:cNvGraphicFramePr>
          <p:nvPr>
            <p:ph idx="1"/>
            <p:extLst>
              <p:ext uri="{D42A27DB-BD31-4B8C-83A1-F6EECF244321}">
                <p14:modId xmlns:p14="http://schemas.microsoft.com/office/powerpoint/2010/main" val="1502609817"/>
              </p:ext>
            </p:extLst>
          </p:nvPr>
        </p:nvGraphicFramePr>
        <p:xfrm>
          <a:off x="752093" y="2273498"/>
          <a:ext cx="10770871" cy="4088737"/>
        </p:xfrm>
        <a:graphic>
          <a:graphicData uri="http://schemas.openxmlformats.org/drawingml/2006/table">
            <a:tbl>
              <a:tblPr firstRow="1" bandRow="1">
                <a:tableStyleId>{69012ECD-51FC-41F1-AA8D-1B2483CD663E}</a:tableStyleId>
              </a:tblPr>
              <a:tblGrid>
                <a:gridCol w="3943628">
                  <a:extLst>
                    <a:ext uri="{9D8B030D-6E8A-4147-A177-3AD203B41FA5}">
                      <a16:colId xmlns:a16="http://schemas.microsoft.com/office/drawing/2014/main" val="66048747"/>
                    </a:ext>
                  </a:extLst>
                </a:gridCol>
                <a:gridCol w="3406024">
                  <a:extLst>
                    <a:ext uri="{9D8B030D-6E8A-4147-A177-3AD203B41FA5}">
                      <a16:colId xmlns:a16="http://schemas.microsoft.com/office/drawing/2014/main" val="3755860392"/>
                    </a:ext>
                  </a:extLst>
                </a:gridCol>
                <a:gridCol w="3421219">
                  <a:extLst>
                    <a:ext uri="{9D8B030D-6E8A-4147-A177-3AD203B41FA5}">
                      <a16:colId xmlns:a16="http://schemas.microsoft.com/office/drawing/2014/main" val="3763381357"/>
                    </a:ext>
                  </a:extLst>
                </a:gridCol>
              </a:tblGrid>
              <a:tr h="533753">
                <a:tc>
                  <a:txBody>
                    <a:bodyPr/>
                    <a:lstStyle/>
                    <a:p>
                      <a:pPr algn="ctr">
                        <a:lnSpc>
                          <a:spcPct val="107000"/>
                        </a:lnSpc>
                        <a:spcAft>
                          <a:spcPts val="800"/>
                        </a:spcAft>
                        <a:buNone/>
                      </a:pPr>
                      <a:r>
                        <a:rPr lang="en-AU" sz="2000" kern="100" dirty="0">
                          <a:effectLst/>
                        </a:rPr>
                        <a:t>Engagement</a:t>
                      </a:r>
                      <a:endParaRPr lang="en-AU"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339966"/>
                    </a:solidFill>
                  </a:tcPr>
                </a:tc>
                <a:tc>
                  <a:txBody>
                    <a:bodyPr/>
                    <a:lstStyle/>
                    <a:p>
                      <a:pPr algn="ctr">
                        <a:lnSpc>
                          <a:spcPct val="107000"/>
                        </a:lnSpc>
                        <a:spcAft>
                          <a:spcPts val="800"/>
                        </a:spcAft>
                        <a:buNone/>
                      </a:pPr>
                      <a:r>
                        <a:rPr lang="en-AU" sz="2000" kern="100">
                          <a:effectLst/>
                        </a:rPr>
                        <a:t>Representation</a:t>
                      </a:r>
                      <a:endParaRPr lang="en-AU"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7030A0"/>
                    </a:solidFill>
                  </a:tcPr>
                </a:tc>
                <a:tc>
                  <a:txBody>
                    <a:bodyPr/>
                    <a:lstStyle/>
                    <a:p>
                      <a:pPr algn="ctr">
                        <a:lnSpc>
                          <a:spcPct val="107000"/>
                        </a:lnSpc>
                        <a:spcAft>
                          <a:spcPts val="800"/>
                        </a:spcAft>
                        <a:buNone/>
                      </a:pPr>
                      <a:r>
                        <a:rPr lang="en-AU" sz="2000" kern="100">
                          <a:effectLst/>
                        </a:rPr>
                        <a:t>Action and expression</a:t>
                      </a:r>
                      <a:endParaRPr lang="en-AU"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0070C0"/>
                    </a:solidFill>
                  </a:tcPr>
                </a:tc>
                <a:extLst>
                  <a:ext uri="{0D108BD9-81ED-4DB2-BD59-A6C34878D82A}">
                    <a16:rowId xmlns:a16="http://schemas.microsoft.com/office/drawing/2014/main" val="443852425"/>
                  </a:ext>
                </a:extLst>
              </a:tr>
              <a:tr h="1915832">
                <a:tc>
                  <a:txBody>
                    <a:bodyPr/>
                    <a:lstStyle/>
                    <a:p>
                      <a:pPr marL="342900" indent="-342900" algn="l">
                        <a:lnSpc>
                          <a:spcPct val="107000"/>
                        </a:lnSpc>
                        <a:spcAft>
                          <a:spcPts val="800"/>
                        </a:spcAft>
                        <a:buFont typeface="Wingdings" panose="05000000000000000000" pitchFamily="2" charset="2"/>
                        <a:buChar char="q"/>
                      </a:pPr>
                      <a:endParaRPr lang="en-AU" sz="20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lgn="l">
                        <a:lnSpc>
                          <a:spcPct val="107000"/>
                        </a:lnSpc>
                        <a:spcAft>
                          <a:spcPts val="800"/>
                        </a:spcAft>
                        <a:buFont typeface="Wingdings" panose="05000000000000000000" pitchFamily="2" charset="2"/>
                        <a:buChar char="q"/>
                      </a:pPr>
                      <a:r>
                        <a:rPr lang="en-AU" sz="2000" kern="100" dirty="0">
                          <a:effectLst/>
                          <a:latin typeface="Aptos" panose="020B0004020202020204" pitchFamily="34" charset="0"/>
                          <a:ea typeface="Aptos" panose="020B0004020202020204" pitchFamily="34" charset="0"/>
                          <a:cs typeface="Times New Roman" panose="02020603050405020304" pitchFamily="18" charset="0"/>
                        </a:rPr>
                        <a:t>Lacking belonging and connection</a:t>
                      </a:r>
                    </a:p>
                  </a:txBody>
                  <a:tcPr marL="68580" marR="68580" marT="0" marB="0"/>
                </a:tc>
                <a:tc>
                  <a:txBody>
                    <a:bodyPr/>
                    <a:lstStyle/>
                    <a:p>
                      <a:pPr marL="342900" indent="-342900" algn="l">
                        <a:lnSpc>
                          <a:spcPct val="107000"/>
                        </a:lnSpc>
                        <a:spcAft>
                          <a:spcPts val="800"/>
                        </a:spcAft>
                        <a:buFont typeface="Wingdings" panose="05000000000000000000" pitchFamily="2" charset="2"/>
                        <a:buChar char="q"/>
                      </a:pPr>
                      <a:endParaRPr lang="en-AU" sz="20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lgn="l">
                        <a:lnSpc>
                          <a:spcPct val="107000"/>
                        </a:lnSpc>
                        <a:spcAft>
                          <a:spcPts val="800"/>
                        </a:spcAft>
                        <a:buFont typeface="Wingdings" panose="05000000000000000000" pitchFamily="2" charset="2"/>
                        <a:buChar char="q"/>
                      </a:pPr>
                      <a:r>
                        <a:rPr lang="en-AU" sz="2000" kern="100" dirty="0">
                          <a:effectLst/>
                          <a:latin typeface="Aptos" panose="020B0004020202020204" pitchFamily="34" charset="0"/>
                          <a:ea typeface="Aptos" panose="020B0004020202020204" pitchFamily="34" charset="0"/>
                          <a:cs typeface="Times New Roman" panose="02020603050405020304" pitchFamily="18" charset="0"/>
                        </a:rPr>
                        <a:t>Difficulties focusing on information dominated by one media (i.e. text) and when it is not optimised for perception and building knowledge</a:t>
                      </a:r>
                    </a:p>
                    <a:p>
                      <a:pPr marL="342900" indent="-342900" algn="l">
                        <a:lnSpc>
                          <a:spcPct val="107000"/>
                        </a:lnSpc>
                        <a:spcAft>
                          <a:spcPts val="800"/>
                        </a:spcAft>
                        <a:buFont typeface="Wingdings" panose="05000000000000000000" pitchFamily="2" charset="2"/>
                        <a:buChar char="q"/>
                      </a:pPr>
                      <a:r>
                        <a:rPr lang="en-US" sz="2000" kern="100" dirty="0">
                          <a:effectLst/>
                          <a:latin typeface="Aptos" panose="020B0004020202020204" pitchFamily="34" charset="0"/>
                          <a:ea typeface="Aptos" panose="020B0004020202020204" pitchFamily="34" charset="0"/>
                          <a:cs typeface="Times New Roman" panose="02020603050405020304" pitchFamily="18" charset="0"/>
                        </a:rPr>
                        <a:t>Information presented in accessible ways</a:t>
                      </a:r>
                    </a:p>
                    <a:p>
                      <a:pPr marL="0" indent="0" algn="l">
                        <a:lnSpc>
                          <a:spcPct val="107000"/>
                        </a:lnSpc>
                        <a:spcAft>
                          <a:spcPts val="800"/>
                        </a:spcAft>
                        <a:buFont typeface="Wingdings" panose="05000000000000000000" pitchFamily="2" charset="2"/>
                        <a:buNone/>
                      </a:pPr>
                      <a:endParaRPr lang="en-AU"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342900" indent="-342900" algn="l">
                        <a:lnSpc>
                          <a:spcPct val="107000"/>
                        </a:lnSpc>
                        <a:spcAft>
                          <a:spcPts val="800"/>
                        </a:spcAft>
                        <a:buFont typeface="Wingdings" panose="05000000000000000000" pitchFamily="2" charset="2"/>
                        <a:buChar char="q"/>
                      </a:pPr>
                      <a:endParaRPr lang="en-AU" sz="20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lgn="l">
                        <a:lnSpc>
                          <a:spcPct val="107000"/>
                        </a:lnSpc>
                        <a:spcAft>
                          <a:spcPts val="800"/>
                        </a:spcAft>
                        <a:buFont typeface="Wingdings" panose="05000000000000000000" pitchFamily="2" charset="2"/>
                        <a:buChar char="q"/>
                      </a:pPr>
                      <a:r>
                        <a:rPr lang="en-AU" sz="2000" kern="100" dirty="0">
                          <a:effectLst/>
                          <a:latin typeface="Aptos" panose="020B0004020202020204" pitchFamily="34" charset="0"/>
                          <a:ea typeface="Aptos" panose="020B0004020202020204" pitchFamily="34" charset="0"/>
                          <a:cs typeface="Times New Roman" panose="02020603050405020304" pitchFamily="18" charset="0"/>
                        </a:rPr>
                        <a:t>Mode of attending/participating does not align with student needs</a:t>
                      </a:r>
                    </a:p>
                    <a:p>
                      <a:pPr marL="342900" indent="-342900" algn="l">
                        <a:lnSpc>
                          <a:spcPct val="107000"/>
                        </a:lnSpc>
                        <a:spcAft>
                          <a:spcPts val="800"/>
                        </a:spcAft>
                        <a:buFont typeface="Wingdings" panose="05000000000000000000" pitchFamily="2" charset="2"/>
                        <a:buChar char="q"/>
                      </a:pPr>
                      <a:r>
                        <a:rPr lang="en-AU" sz="2000" kern="100" dirty="0">
                          <a:effectLst/>
                          <a:latin typeface="Aptos" panose="020B0004020202020204" pitchFamily="34" charset="0"/>
                          <a:ea typeface="Aptos" panose="020B0004020202020204" pitchFamily="34" charset="0"/>
                          <a:cs typeface="Times New Roman" panose="02020603050405020304" pitchFamily="18" charset="0"/>
                        </a:rPr>
                        <a:t>Physical spaces lacking accessibility</a:t>
                      </a:r>
                    </a:p>
                  </a:txBody>
                  <a:tcPr marL="68580" marR="68580" marT="0" marB="0"/>
                </a:tc>
                <a:extLst>
                  <a:ext uri="{0D108BD9-81ED-4DB2-BD59-A6C34878D82A}">
                    <a16:rowId xmlns:a16="http://schemas.microsoft.com/office/drawing/2014/main" val="2312935573"/>
                  </a:ext>
                </a:extLst>
              </a:tr>
            </a:tbl>
          </a:graphicData>
        </a:graphic>
      </p:graphicFrame>
    </p:spTree>
    <p:extLst>
      <p:ext uri="{BB962C8B-B14F-4D97-AF65-F5344CB8AC3E}">
        <p14:creationId xmlns:p14="http://schemas.microsoft.com/office/powerpoint/2010/main" val="3093661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8A4E4-57E2-72CB-15AA-D56A24337695}"/>
              </a:ext>
            </a:extLst>
          </p:cNvPr>
          <p:cNvSpPr>
            <a:spLocks noGrp="1"/>
          </p:cNvSpPr>
          <p:nvPr>
            <p:ph type="title"/>
          </p:nvPr>
        </p:nvSpPr>
        <p:spPr>
          <a:xfrm>
            <a:off x="640080" y="325369"/>
            <a:ext cx="4368602" cy="1956841"/>
          </a:xfrm>
        </p:spPr>
        <p:txBody>
          <a:bodyPr anchor="b">
            <a:normAutofit/>
          </a:bodyPr>
          <a:lstStyle/>
          <a:p>
            <a:r>
              <a:rPr lang="en-AU" sz="4200" dirty="0"/>
              <a:t>Acknowledgement of Country</a:t>
            </a:r>
          </a:p>
        </p:txBody>
      </p:sp>
      <p:sp>
        <p:nvSpPr>
          <p:cNvPr id="3" name="Content Placeholder 2">
            <a:extLst>
              <a:ext uri="{FF2B5EF4-FFF2-40B4-BE49-F238E27FC236}">
                <a16:creationId xmlns:a16="http://schemas.microsoft.com/office/drawing/2014/main" id="{9E2843EC-122E-CCB4-0CFB-17467985A39A}"/>
              </a:ext>
            </a:extLst>
          </p:cNvPr>
          <p:cNvSpPr>
            <a:spLocks noGrp="1"/>
          </p:cNvSpPr>
          <p:nvPr>
            <p:ph idx="1"/>
          </p:nvPr>
        </p:nvSpPr>
        <p:spPr>
          <a:xfrm>
            <a:off x="640080" y="3131205"/>
            <a:ext cx="5447793" cy="3641444"/>
          </a:xfrm>
        </p:spPr>
        <p:txBody>
          <a:bodyPr>
            <a:noAutofit/>
          </a:bodyPr>
          <a:lstStyle/>
          <a:p>
            <a:pPr marL="0" indent="0">
              <a:buNone/>
            </a:pPr>
            <a:r>
              <a:rPr lang="en-US" sz="2200" b="0" i="0" dirty="0">
                <a:effectLst/>
                <a:latin typeface="Public Sans"/>
              </a:rPr>
              <a:t>I acknowledge the Traditional Custodians of the lands on which we join from </a:t>
            </a:r>
            <a:r>
              <a:rPr lang="en-US" sz="2200" dirty="0">
                <a:latin typeface="Public Sans"/>
              </a:rPr>
              <a:t>today and </a:t>
            </a:r>
            <a:r>
              <a:rPr lang="en-US" sz="2200" dirty="0" err="1">
                <a:latin typeface="Public Sans"/>
              </a:rPr>
              <a:t>recognise</a:t>
            </a:r>
            <a:r>
              <a:rPr lang="en-US" sz="2200" dirty="0"/>
              <a:t> their valuable contributions to Australian and global society.</a:t>
            </a:r>
            <a:endParaRPr lang="en-US" sz="2200" dirty="0">
              <a:latin typeface="Public Sans"/>
            </a:endParaRPr>
          </a:p>
          <a:p>
            <a:pPr marL="0" indent="0">
              <a:buNone/>
            </a:pPr>
            <a:r>
              <a:rPr lang="en-US" sz="2200" dirty="0">
                <a:latin typeface="Public Sans"/>
              </a:rPr>
              <a:t>I pay my respects to their Elders, Ancestors and their descendants, </a:t>
            </a:r>
            <a:r>
              <a:rPr lang="en-US" sz="2200" dirty="0"/>
              <a:t>who continue cultural and spiritual connections to Country. </a:t>
            </a:r>
            <a:endParaRPr lang="en-US" sz="2200" dirty="0">
              <a:latin typeface="Public Sans"/>
            </a:endParaRPr>
          </a:p>
          <a:p>
            <a:pPr marL="0" indent="0">
              <a:buNone/>
            </a:pPr>
            <a:r>
              <a:rPr lang="en-US" sz="2200" b="0" i="0" dirty="0">
                <a:effectLst/>
                <a:latin typeface="Public Sans"/>
              </a:rPr>
              <a:t>I acknowledge Aboriginal and Torres Strait Islander people participating in this event.</a:t>
            </a:r>
            <a:endParaRPr lang="en-AU" sz="2200" dirty="0"/>
          </a:p>
        </p:txBody>
      </p:sp>
      <p:pic>
        <p:nvPicPr>
          <p:cNvPr id="5" name="Picture 4" descr="Aerial view of sandy beach and ocean with waves">
            <a:extLst>
              <a:ext uri="{FF2B5EF4-FFF2-40B4-BE49-F238E27FC236}">
                <a16:creationId xmlns:a16="http://schemas.microsoft.com/office/drawing/2014/main" id="{C8C71D92-CF84-DE06-31E6-A094A0797F45}"/>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096000" y="10"/>
            <a:ext cx="6094477"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31780569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032A09C-9541-F7FD-DB54-7256DC013EFF}"/>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7CBA430-132C-1CF6-AD34-BA5072E42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1B7DF2A-6B11-3A89-C269-170654FF6C94}"/>
              </a:ext>
            </a:extLst>
          </p:cNvPr>
          <p:cNvSpPr>
            <a:spLocks noGrp="1"/>
          </p:cNvSpPr>
          <p:nvPr>
            <p:ph type="title"/>
          </p:nvPr>
        </p:nvSpPr>
        <p:spPr>
          <a:xfrm>
            <a:off x="838200" y="365125"/>
            <a:ext cx="10515600" cy="1325563"/>
          </a:xfrm>
        </p:spPr>
        <p:txBody>
          <a:bodyPr>
            <a:normAutofit/>
          </a:bodyPr>
          <a:lstStyle/>
          <a:p>
            <a:r>
              <a:rPr lang="en-AU" sz="4000" dirty="0"/>
              <a:t>Impacts of academic stress</a:t>
            </a:r>
          </a:p>
        </p:txBody>
      </p:sp>
      <p:sp>
        <p:nvSpPr>
          <p:cNvPr id="10" name="sketch line">
            <a:extLst>
              <a:ext uri="{FF2B5EF4-FFF2-40B4-BE49-F238E27FC236}">
                <a16:creationId xmlns:a16="http://schemas.microsoft.com/office/drawing/2014/main" id="{51F88A2A-604E-D5C8-DE3F-D9E17A8F6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2E9762FE-7F59-8F66-444C-898CB9131F90}"/>
              </a:ext>
            </a:extLst>
          </p:cNvPr>
          <p:cNvSpPr>
            <a:spLocks noGrp="1"/>
          </p:cNvSpPr>
          <p:nvPr>
            <p:ph idx="1"/>
          </p:nvPr>
        </p:nvSpPr>
        <p:spPr>
          <a:xfrm>
            <a:off x="669036" y="1903532"/>
            <a:ext cx="11161720" cy="4503619"/>
          </a:xfrm>
        </p:spPr>
        <p:txBody>
          <a:bodyPr>
            <a:noAutofit/>
          </a:bodyPr>
          <a:lstStyle/>
          <a:p>
            <a:pPr lvl="0">
              <a:lnSpc>
                <a:spcPct val="100000"/>
              </a:lnSpc>
              <a:spcAft>
                <a:spcPts val="1800"/>
              </a:spcAft>
            </a:pPr>
            <a:r>
              <a:rPr lang="en-AU" sz="2000" b="1" dirty="0"/>
              <a:t>Health:</a:t>
            </a:r>
            <a:r>
              <a:rPr lang="en-AU" sz="2000" dirty="0"/>
              <a:t> “Due to academic stress I have had headaches, stomach ulcer/gastritis, poor sleep, depression, anxiety, panic attacks. Also then when health is impacted, wellbeing declines. I become anxious and depressed. Small things feel bigger, I am teary and short fused. I isolate myself from my friends and family in order to concentrate more time on my studies. This can cause the academic stress to worsen as you have no other outlets or positive influences.”</a:t>
            </a:r>
            <a:endParaRPr lang="en-US" sz="2000" dirty="0"/>
          </a:p>
          <a:p>
            <a:pPr>
              <a:lnSpc>
                <a:spcPct val="100000"/>
              </a:lnSpc>
              <a:spcAft>
                <a:spcPts val="1800"/>
              </a:spcAft>
            </a:pPr>
            <a:r>
              <a:rPr lang="en-AU" sz="2000" b="1" dirty="0"/>
              <a:t>Motivation:</a:t>
            </a:r>
            <a:r>
              <a:rPr lang="en-AU" sz="2000" dirty="0"/>
              <a:t> “it can go both ways, either [stress] motivates me to do better or </a:t>
            </a:r>
            <a:r>
              <a:rPr lang="en-AU" sz="2000" dirty="0" err="1"/>
              <a:t>i</a:t>
            </a:r>
            <a:r>
              <a:rPr lang="en-AU" sz="2000" dirty="0"/>
              <a:t> sometimes just give up”</a:t>
            </a:r>
            <a:endParaRPr lang="en-US" sz="2000" dirty="0"/>
          </a:p>
          <a:p>
            <a:pPr lvl="0">
              <a:lnSpc>
                <a:spcPct val="100000"/>
              </a:lnSpc>
              <a:spcAft>
                <a:spcPts val="1800"/>
              </a:spcAft>
            </a:pPr>
            <a:r>
              <a:rPr lang="en-AU" sz="2000" b="1" dirty="0"/>
              <a:t>Depth of learning: “</a:t>
            </a:r>
            <a:r>
              <a:rPr lang="en-AU" sz="2000" dirty="0"/>
              <a:t>[stress] makes me focus on getting assessment tasks done on time instead of really learning and exploring the content”</a:t>
            </a:r>
          </a:p>
          <a:p>
            <a:pPr lvl="0">
              <a:lnSpc>
                <a:spcPct val="100000"/>
              </a:lnSpc>
              <a:spcAft>
                <a:spcPts val="1800"/>
              </a:spcAft>
            </a:pPr>
            <a:r>
              <a:rPr lang="en-AU" sz="2000" b="1" dirty="0"/>
              <a:t>Achievement: “</a:t>
            </a:r>
            <a:r>
              <a:rPr lang="en-AU" sz="2000" dirty="0"/>
              <a:t>I just shut down if it gets too much. This has resulted in two failing grades and my WAM has suffered because of it.” </a:t>
            </a:r>
            <a:endParaRPr lang="en-US" sz="2000" dirty="0"/>
          </a:p>
        </p:txBody>
      </p:sp>
    </p:spTree>
    <p:extLst>
      <p:ext uri="{BB962C8B-B14F-4D97-AF65-F5344CB8AC3E}">
        <p14:creationId xmlns:p14="http://schemas.microsoft.com/office/powerpoint/2010/main" val="924606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9D41C9-8F6A-2D74-A4AB-779B1770F43A}"/>
              </a:ext>
            </a:extLst>
          </p:cNvPr>
          <p:cNvSpPr>
            <a:spLocks noGrp="1"/>
          </p:cNvSpPr>
          <p:nvPr>
            <p:ph type="title"/>
          </p:nvPr>
        </p:nvSpPr>
        <p:spPr>
          <a:xfrm>
            <a:off x="761800" y="762001"/>
            <a:ext cx="5334197" cy="1708242"/>
          </a:xfrm>
        </p:spPr>
        <p:txBody>
          <a:bodyPr anchor="ctr">
            <a:normAutofit/>
          </a:bodyPr>
          <a:lstStyle/>
          <a:p>
            <a:r>
              <a:rPr lang="en-AU" sz="4000"/>
              <a:t>What can we each take away?</a:t>
            </a:r>
          </a:p>
        </p:txBody>
      </p:sp>
      <p:sp>
        <p:nvSpPr>
          <p:cNvPr id="3" name="Content Placeholder 2">
            <a:extLst>
              <a:ext uri="{FF2B5EF4-FFF2-40B4-BE49-F238E27FC236}">
                <a16:creationId xmlns:a16="http://schemas.microsoft.com/office/drawing/2014/main" id="{CD0AD1CF-B55F-3180-D2CB-DF85CDAA79FF}"/>
              </a:ext>
            </a:extLst>
          </p:cNvPr>
          <p:cNvSpPr>
            <a:spLocks noGrp="1"/>
          </p:cNvSpPr>
          <p:nvPr>
            <p:ph idx="1"/>
          </p:nvPr>
        </p:nvSpPr>
        <p:spPr>
          <a:xfrm>
            <a:off x="761800" y="2470244"/>
            <a:ext cx="5334197" cy="3769835"/>
          </a:xfrm>
        </p:spPr>
        <p:txBody>
          <a:bodyPr anchor="ctr">
            <a:normAutofit/>
          </a:bodyPr>
          <a:lstStyle/>
          <a:p>
            <a:pPr marL="361950" indent="-361950">
              <a:spcAft>
                <a:spcPts val="1200"/>
              </a:spcAft>
              <a:buFont typeface="Wingdings" panose="05000000000000000000" pitchFamily="2" charset="2"/>
              <a:buChar char="Ø"/>
            </a:pPr>
            <a:r>
              <a:rPr lang="en-AU" sz="2200" dirty="0"/>
              <a:t>There are many stressors which are contributing to students’ stress in higher education, with significant health and learning impacts</a:t>
            </a:r>
          </a:p>
          <a:p>
            <a:pPr marL="361950" indent="-361950">
              <a:spcAft>
                <a:spcPts val="1200"/>
              </a:spcAft>
              <a:buFont typeface="Wingdings" panose="05000000000000000000" pitchFamily="2" charset="2"/>
              <a:buChar char="Ø"/>
            </a:pPr>
            <a:r>
              <a:rPr lang="en-AU" sz="2200" b="1" dirty="0"/>
              <a:t>Some stressors could be reduced by UDL informed actions</a:t>
            </a:r>
            <a:r>
              <a:rPr lang="en-AU" sz="2200" dirty="0"/>
              <a:t>.</a:t>
            </a:r>
            <a:endParaRPr lang="en-AU" sz="2000" dirty="0"/>
          </a:p>
        </p:txBody>
      </p:sp>
      <p:pic>
        <p:nvPicPr>
          <p:cNvPr id="5" name="Picture 4" descr="Woman using laptop">
            <a:extLst>
              <a:ext uri="{FF2B5EF4-FFF2-40B4-BE49-F238E27FC236}">
                <a16:creationId xmlns:a16="http://schemas.microsoft.com/office/drawing/2014/main" id="{3DCA8E0E-4ED9-1E97-D140-F10B77ED988F}"/>
              </a:ext>
            </a:extLst>
          </p:cNvPr>
          <p:cNvPicPr>
            <a:picLocks noChangeAspect="1"/>
          </p:cNvPicPr>
          <p:nvPr/>
        </p:nvPicPr>
        <p:blipFill>
          <a:blip r:embed="rId2" cstate="screen">
            <a:extLst>
              <a:ext uri="{28A0092B-C50C-407E-A947-70E740481C1C}">
                <a14:useLocalDpi xmlns:a14="http://schemas.microsoft.com/office/drawing/2010/main"/>
              </a:ext>
            </a:extLst>
          </a:blip>
          <a:srcRect b="-1"/>
          <a:stretch>
            <a:fillRect/>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Tree>
    <p:extLst>
      <p:ext uri="{BB962C8B-B14F-4D97-AF65-F5344CB8AC3E}">
        <p14:creationId xmlns:p14="http://schemas.microsoft.com/office/powerpoint/2010/main" val="11252767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21BFB05-A994-45CD-96C1-C166507FE05A}"/>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DF40D0-5290-030D-DBBE-63C5436974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ight Triangle 10">
            <a:extLst>
              <a:ext uri="{FF2B5EF4-FFF2-40B4-BE49-F238E27FC236}">
                <a16:creationId xmlns:a16="http://schemas.microsoft.com/office/drawing/2014/main" id="{8294142B-DA46-55FD-7A09-AD5452DFD1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7EE3065A-0DCD-7F81-E5D5-EABA62BC06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95C3DCF-0E4F-5825-B53C-07125AA9A8A6}"/>
              </a:ext>
            </a:extLst>
          </p:cNvPr>
          <p:cNvSpPr>
            <a:spLocks noGrp="1"/>
          </p:cNvSpPr>
          <p:nvPr>
            <p:ph type="title"/>
          </p:nvPr>
        </p:nvSpPr>
        <p:spPr>
          <a:xfrm>
            <a:off x="1075766" y="1188637"/>
            <a:ext cx="3372049" cy="4480726"/>
          </a:xfrm>
        </p:spPr>
        <p:txBody>
          <a:bodyPr vert="horz" lIns="91440" tIns="45720" rIns="91440" bIns="45720" rtlCol="0" anchor="ctr">
            <a:normAutofit/>
          </a:bodyPr>
          <a:lstStyle/>
          <a:p>
            <a:r>
              <a:rPr lang="en-US" sz="5100" spc="-50" dirty="0"/>
              <a:t>What next?</a:t>
            </a:r>
            <a:endParaRPr lang="en-US" sz="5100" kern="1200" spc="-50" baseline="0" dirty="0">
              <a:solidFill>
                <a:schemeClr val="tx1"/>
              </a:solidFill>
              <a:latin typeface="+mj-lt"/>
              <a:ea typeface="+mj-ea"/>
              <a:cs typeface="+mj-cs"/>
            </a:endParaRPr>
          </a:p>
        </p:txBody>
      </p:sp>
      <p:cxnSp>
        <p:nvCxnSpPr>
          <p:cNvPr id="15" name="Straight Connector 14">
            <a:extLst>
              <a:ext uri="{FF2B5EF4-FFF2-40B4-BE49-F238E27FC236}">
                <a16:creationId xmlns:a16="http://schemas.microsoft.com/office/drawing/2014/main" id="{BD0C53F8-3BFF-FF0E-74D4-5CBDEAA6A7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4441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D7079A-8311-9690-096D-716BE072E034}"/>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DA7CE988-0927-9B9B-5CA1-27F5EC9C3845}"/>
              </a:ext>
            </a:extLst>
          </p:cNvPr>
          <p:cNvSpPr>
            <a:spLocks noGrp="1"/>
          </p:cNvSpPr>
          <p:nvPr>
            <p:ph type="title"/>
          </p:nvPr>
        </p:nvSpPr>
        <p:spPr>
          <a:xfrm>
            <a:off x="695325" y="365125"/>
            <a:ext cx="10658475" cy="1325563"/>
          </a:xfrm>
        </p:spPr>
        <p:txBody>
          <a:bodyPr/>
          <a:lstStyle/>
          <a:p>
            <a:r>
              <a:rPr lang="en-AU" dirty="0"/>
              <a:t>Current stage of doctoral research</a:t>
            </a:r>
          </a:p>
        </p:txBody>
      </p:sp>
      <p:sp>
        <p:nvSpPr>
          <p:cNvPr id="10" name="TextBox 9">
            <a:extLst>
              <a:ext uri="{FF2B5EF4-FFF2-40B4-BE49-F238E27FC236}">
                <a16:creationId xmlns:a16="http://schemas.microsoft.com/office/drawing/2014/main" id="{61AA0F33-AE10-CD7B-2B7F-280C93EF2266}"/>
              </a:ext>
            </a:extLst>
          </p:cNvPr>
          <p:cNvSpPr txBox="1"/>
          <p:nvPr/>
        </p:nvSpPr>
        <p:spPr>
          <a:xfrm>
            <a:off x="695325" y="2035382"/>
            <a:ext cx="3384548" cy="523220"/>
          </a:xfrm>
          <a:prstGeom prst="rect">
            <a:avLst/>
          </a:prstGeom>
          <a:ln/>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800" b="1" i="0" u="none" strike="noStrike" kern="1200" cap="none" spc="0" normalizeH="0" baseline="0" noProof="0" dirty="0">
                <a:ln>
                  <a:noFill/>
                </a:ln>
                <a:solidFill>
                  <a:prstClr val="black"/>
                </a:solidFill>
                <a:effectLst/>
                <a:uLnTx/>
                <a:uFillTx/>
                <a:latin typeface="Aptos" panose="02110004020202020204"/>
                <a:ea typeface="+mn-ea"/>
                <a:cs typeface="+mn-cs"/>
              </a:rPr>
              <a:t>Phase 1</a:t>
            </a:r>
          </a:p>
        </p:txBody>
      </p:sp>
      <p:sp>
        <p:nvSpPr>
          <p:cNvPr id="4" name="Text Placeholder 3">
            <a:extLst>
              <a:ext uri="{FF2B5EF4-FFF2-40B4-BE49-F238E27FC236}">
                <a16:creationId xmlns:a16="http://schemas.microsoft.com/office/drawing/2014/main" id="{324DC447-271A-6DFF-B9EA-0F60E8F9A9CD}"/>
              </a:ext>
            </a:extLst>
          </p:cNvPr>
          <p:cNvSpPr>
            <a:spLocks noGrp="1"/>
          </p:cNvSpPr>
          <p:nvPr>
            <p:ph type="body" sz="quarter" idx="19"/>
          </p:nvPr>
        </p:nvSpPr>
        <p:spPr>
          <a:xfrm>
            <a:off x="695328" y="2569565"/>
            <a:ext cx="3384548" cy="3153726"/>
          </a:xfrm>
        </p:spPr>
        <p:style>
          <a:lnRef idx="2">
            <a:schemeClr val="accent4"/>
          </a:lnRef>
          <a:fillRef idx="1">
            <a:schemeClr val="lt1"/>
          </a:fillRef>
          <a:effectRef idx="0">
            <a:schemeClr val="accent4"/>
          </a:effectRef>
          <a:fontRef idx="minor">
            <a:schemeClr val="dk1"/>
          </a:fontRef>
        </p:style>
        <p:txBody>
          <a:bodyPr>
            <a:normAutofit lnSpcReduction="10000"/>
          </a:bodyPr>
          <a:lstStyle/>
          <a:p>
            <a:pPr marL="0" indent="0">
              <a:buNone/>
            </a:pPr>
            <a:endParaRPr lang="en-US" sz="2200" b="0"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2200" b="0"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rPr>
              <a:t>A systematic literature review of stress reduction interventions for students with ARD in Higher Education internationally</a:t>
            </a:r>
          </a:p>
          <a:p>
            <a:pPr marL="0" indent="0">
              <a:buNone/>
            </a:pPr>
            <a:endParaRPr lang="en-US" sz="2200"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2200" b="1"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rPr>
              <a:t>Findings: a UDL approach is lacking!</a:t>
            </a:r>
            <a:endParaRPr lang="en-AU" sz="2200" b="1"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F2095444-1FCA-06A7-0116-0ECA9B460306}"/>
              </a:ext>
            </a:extLst>
          </p:cNvPr>
          <p:cNvSpPr txBox="1"/>
          <p:nvPr/>
        </p:nvSpPr>
        <p:spPr>
          <a:xfrm>
            <a:off x="4387254" y="2040365"/>
            <a:ext cx="7109346" cy="52322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800" b="1" i="0" u="none" strike="noStrike" kern="1200" cap="none" spc="0" normalizeH="0" baseline="0" noProof="0" dirty="0">
                <a:ln>
                  <a:noFill/>
                </a:ln>
                <a:solidFill>
                  <a:prstClr val="black"/>
                </a:solidFill>
                <a:effectLst/>
                <a:uLnTx/>
                <a:uFillTx/>
                <a:latin typeface="Aptos" panose="02110004020202020204"/>
                <a:ea typeface="+mn-ea"/>
                <a:cs typeface="+mn-cs"/>
              </a:rPr>
              <a:t>Phase 2</a:t>
            </a:r>
          </a:p>
        </p:txBody>
      </p:sp>
      <p:sp>
        <p:nvSpPr>
          <p:cNvPr id="5" name="Text Placeholder 4">
            <a:extLst>
              <a:ext uri="{FF2B5EF4-FFF2-40B4-BE49-F238E27FC236}">
                <a16:creationId xmlns:a16="http://schemas.microsoft.com/office/drawing/2014/main" id="{E6F3A2B6-ED0E-4388-7E20-23D96D9A1181}"/>
              </a:ext>
            </a:extLst>
          </p:cNvPr>
          <p:cNvSpPr>
            <a:spLocks noGrp="1"/>
          </p:cNvSpPr>
          <p:nvPr>
            <p:ph type="body" sz="quarter" idx="20"/>
          </p:nvPr>
        </p:nvSpPr>
        <p:spPr>
          <a:xfrm>
            <a:off x="4387254" y="2579530"/>
            <a:ext cx="3384548" cy="3153726"/>
          </a:xfrm>
          <a:solidFill>
            <a:schemeClr val="bg1"/>
          </a:solidFill>
        </p:spPr>
        <p:style>
          <a:lnRef idx="2">
            <a:schemeClr val="accent4"/>
          </a:lnRef>
          <a:fillRef idx="1">
            <a:schemeClr val="lt1"/>
          </a:fillRef>
          <a:effectRef idx="0">
            <a:schemeClr val="accent4"/>
          </a:effectRef>
          <a:fontRef idx="minor">
            <a:schemeClr val="dk1"/>
          </a:fontRef>
        </p:style>
        <p:txBody>
          <a:bodyPr>
            <a:normAutofit/>
          </a:bodyPr>
          <a:lstStyle/>
          <a:p>
            <a:pPr marL="0" indent="0">
              <a:buNone/>
            </a:pPr>
            <a:r>
              <a:rPr lang="en-AU" sz="2000" b="1"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rPr>
              <a:t>Stage 1</a:t>
            </a:r>
          </a:p>
          <a:p>
            <a:pPr marL="0" indent="0">
              <a:buNone/>
            </a:pPr>
            <a:r>
              <a:rPr lang="en-AU" sz="2000" b="1"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rPr>
              <a:t>Information Gathering:</a:t>
            </a:r>
          </a:p>
          <a:p>
            <a:pPr marL="0" indent="0">
              <a:buNone/>
            </a:pPr>
            <a:r>
              <a:rPr lang="en-US" sz="2000" b="0"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rPr>
              <a:t>Understanding students’ academic stress and how we might reduce this in an accessible and inclusive way</a:t>
            </a:r>
          </a:p>
          <a:p>
            <a:pPr marL="0" indent="0">
              <a:buNone/>
            </a:pPr>
            <a:r>
              <a:rPr lang="en-US" sz="2000" b="1"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rPr>
              <a:t>Goal: Viewing stress through UDL lens</a:t>
            </a:r>
            <a:endParaRPr lang="en-AU" sz="2000" b="1"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AU"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endParaRPr>
          </a:p>
        </p:txBody>
      </p:sp>
      <p:sp>
        <p:nvSpPr>
          <p:cNvPr id="2" name="Text Placeholder 1">
            <a:extLst>
              <a:ext uri="{FF2B5EF4-FFF2-40B4-BE49-F238E27FC236}">
                <a16:creationId xmlns:a16="http://schemas.microsoft.com/office/drawing/2014/main" id="{B2C8A53A-35AF-CD37-4864-61F0F11AC44E}"/>
              </a:ext>
            </a:extLst>
          </p:cNvPr>
          <p:cNvSpPr>
            <a:spLocks noGrp="1"/>
          </p:cNvSpPr>
          <p:nvPr>
            <p:ph type="body" sz="quarter" idx="21"/>
          </p:nvPr>
        </p:nvSpPr>
        <p:spPr>
          <a:xfrm>
            <a:off x="8112126" y="2579530"/>
            <a:ext cx="3384548" cy="3143761"/>
          </a:xfrm>
          <a:solidFill>
            <a:schemeClr val="accent4">
              <a:lumMod val="20000"/>
              <a:lumOff val="80000"/>
            </a:schemeClr>
          </a:solidFill>
        </p:spPr>
        <p:style>
          <a:lnRef idx="2">
            <a:schemeClr val="accent1"/>
          </a:lnRef>
          <a:fillRef idx="1">
            <a:schemeClr val="lt1"/>
          </a:fillRef>
          <a:effectRef idx="0">
            <a:schemeClr val="accent1"/>
          </a:effectRef>
          <a:fontRef idx="minor">
            <a:schemeClr val="dk1"/>
          </a:fontRef>
        </p:style>
        <p:txBody>
          <a:bodyPr>
            <a:noAutofit/>
          </a:bodyPr>
          <a:lstStyle/>
          <a:p>
            <a:pPr marL="0" indent="0">
              <a:buNone/>
            </a:pPr>
            <a:r>
              <a:rPr lang="en-AU" sz="2000" b="1"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rPr>
              <a:t>Stage 2</a:t>
            </a:r>
          </a:p>
          <a:p>
            <a:pPr marL="0" indent="0">
              <a:buNone/>
            </a:pPr>
            <a:r>
              <a:rPr lang="en-US" sz="2000" b="1"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rPr>
              <a:t>Designing:</a:t>
            </a:r>
          </a:p>
          <a:p>
            <a:pPr marL="0" indent="0">
              <a:buNone/>
            </a:pPr>
            <a:r>
              <a:rPr lang="en-US" sz="2000" b="0" dirty="0">
                <a:solidFill>
                  <a:sysClr val="windowText" lastClr="000000"/>
                </a:solidFill>
                <a:latin typeface="Calibri" panose="020F0502020204030204" pitchFamily="34" charset="0"/>
                <a:ea typeface="Calibri" panose="020F0502020204030204" pitchFamily="34" charset="0"/>
                <a:cs typeface="Calibri" panose="020F0502020204030204" pitchFamily="34" charset="0"/>
              </a:rPr>
              <a:t>Co-designing an appropriate, accessible, and inclusive, stress prevention/reduction intervention</a:t>
            </a:r>
          </a:p>
          <a:p>
            <a:pPr marL="0" indent="0">
              <a:buNone/>
            </a:pPr>
            <a:r>
              <a:rPr lang="en-AU" sz="2000" b="1" dirty="0">
                <a:solidFill>
                  <a:sysClr val="windowText" lastClr="000000"/>
                </a:solidFill>
              </a:rPr>
              <a:t>Goal: Planning to prevent/reduce high stress through a UDL lens</a:t>
            </a:r>
          </a:p>
        </p:txBody>
      </p:sp>
    </p:spTree>
    <p:extLst>
      <p:ext uri="{BB962C8B-B14F-4D97-AF65-F5344CB8AC3E}">
        <p14:creationId xmlns:p14="http://schemas.microsoft.com/office/powerpoint/2010/main" val="1720545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9AA3F-2317-7CA8-2F3A-FA53886BB65F}"/>
              </a:ext>
            </a:extLst>
          </p:cNvPr>
          <p:cNvSpPr>
            <a:spLocks noGrp="1"/>
          </p:cNvSpPr>
          <p:nvPr>
            <p:ph type="title"/>
          </p:nvPr>
        </p:nvSpPr>
        <p:spPr>
          <a:xfrm>
            <a:off x="5305778" y="638177"/>
            <a:ext cx="6321778" cy="1722548"/>
          </a:xfrm>
        </p:spPr>
        <p:txBody>
          <a:bodyPr>
            <a:normAutofit/>
          </a:bodyPr>
          <a:lstStyle/>
          <a:p>
            <a:r>
              <a:rPr lang="en-AU" sz="2800" dirty="0"/>
              <a:t>Interested in being a part of it?</a:t>
            </a:r>
          </a:p>
        </p:txBody>
      </p:sp>
      <p:pic>
        <p:nvPicPr>
          <p:cNvPr id="5" name="Picture 4" descr="Light bulb on yellow background with sketched light beams and cord">
            <a:extLst>
              <a:ext uri="{FF2B5EF4-FFF2-40B4-BE49-F238E27FC236}">
                <a16:creationId xmlns:a16="http://schemas.microsoft.com/office/drawing/2014/main" id="{16AC1E29-F1B5-1DB5-D5C8-F92CCF821E50}"/>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7366" y="10"/>
            <a:ext cx="4855591" cy="6857990"/>
          </a:xfrm>
          <a:custGeom>
            <a:avLst/>
            <a:gdLst/>
            <a:ahLst/>
            <a:cxnLst/>
            <a:rect l="l" t="t" r="r" b="b"/>
            <a:pathLst>
              <a:path w="4636517" h="6858000">
                <a:moveTo>
                  <a:pt x="0" y="0"/>
                </a:moveTo>
                <a:lnTo>
                  <a:pt x="4636517" y="0"/>
                </a:lnTo>
                <a:lnTo>
                  <a:pt x="4636517" y="6858000"/>
                </a:lnTo>
                <a:lnTo>
                  <a:pt x="0" y="6858000"/>
                </a:lnTo>
                <a:close/>
              </a:path>
            </a:pathLst>
          </a:custGeom>
        </p:spPr>
      </p:pic>
      <p:sp>
        <p:nvSpPr>
          <p:cNvPr id="3" name="Content Placeholder 2">
            <a:extLst>
              <a:ext uri="{FF2B5EF4-FFF2-40B4-BE49-F238E27FC236}">
                <a16:creationId xmlns:a16="http://schemas.microsoft.com/office/drawing/2014/main" id="{4A9EC7D6-571C-4412-CA4A-F753F111E5CF}"/>
              </a:ext>
            </a:extLst>
          </p:cNvPr>
          <p:cNvSpPr>
            <a:spLocks noGrp="1"/>
          </p:cNvSpPr>
          <p:nvPr>
            <p:ph idx="1"/>
          </p:nvPr>
        </p:nvSpPr>
        <p:spPr>
          <a:xfrm>
            <a:off x="5605925" y="3014132"/>
            <a:ext cx="5721484" cy="3205691"/>
          </a:xfrm>
        </p:spPr>
        <p:txBody>
          <a:bodyPr>
            <a:normAutofit/>
          </a:bodyPr>
          <a:lstStyle/>
          <a:p>
            <a:pPr marL="0" indent="0">
              <a:buNone/>
            </a:pPr>
            <a:r>
              <a:rPr lang="en-AU" sz="2000" dirty="0"/>
              <a:t>Staff working in accessibility or wellbeing are warmly invited to:</a:t>
            </a:r>
          </a:p>
          <a:p>
            <a:r>
              <a:rPr lang="en-AU" sz="2000" dirty="0"/>
              <a:t>Share insights by participating in the co-design phase</a:t>
            </a:r>
          </a:p>
          <a:p>
            <a:r>
              <a:rPr lang="en-AU" sz="2000" dirty="0"/>
              <a:t>Share the flyer </a:t>
            </a:r>
          </a:p>
          <a:p>
            <a:r>
              <a:rPr lang="en-AU" sz="2000" dirty="0"/>
              <a:t>Hear updates on the findings</a:t>
            </a:r>
          </a:p>
        </p:txBody>
      </p:sp>
    </p:spTree>
    <p:extLst>
      <p:ext uri="{BB962C8B-B14F-4D97-AF65-F5344CB8AC3E}">
        <p14:creationId xmlns:p14="http://schemas.microsoft.com/office/powerpoint/2010/main" val="2436686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ectangle 44">
            <a:extLst>
              <a:ext uri="{FF2B5EF4-FFF2-40B4-BE49-F238E27FC236}">
                <a16:creationId xmlns:a16="http://schemas.microsoft.com/office/drawing/2014/main" id="{9D25F302-27C5-414F-97F8-6EA0A6C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E2BDBCEC-6FE9-519D-83B6-A0306D285627}"/>
              </a:ext>
              <a:ext uri="{C183D7F6-B498-43B3-948B-1728B52AA6E4}">
                <adec:decorative xmlns:adec="http://schemas.microsoft.com/office/drawing/2017/decorative" val="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346616" y="1856521"/>
            <a:ext cx="2689913" cy="2689913"/>
          </a:xfrm>
          <a:prstGeom prst="rect">
            <a:avLst/>
          </a:prstGeom>
        </p:spPr>
      </p:pic>
      <p:sp>
        <p:nvSpPr>
          <p:cNvPr id="47" name="Right Triangle 46">
            <a:extLst>
              <a:ext uri="{FF2B5EF4-FFF2-40B4-BE49-F238E27FC236}">
                <a16:creationId xmlns:a16="http://schemas.microsoft.com/office/drawing/2014/main" id="{830A36F8-48C2-4842-A87B-8CE8DF4E7F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 name="Rectangle 48">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76029" y="623275"/>
            <a:ext cx="6570797"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E1F026C-EA36-AB24-A7B6-BFC719AD8DA4}"/>
              </a:ext>
            </a:extLst>
          </p:cNvPr>
          <p:cNvSpPr>
            <a:spLocks noGrp="1"/>
          </p:cNvSpPr>
          <p:nvPr>
            <p:ph type="title"/>
          </p:nvPr>
        </p:nvSpPr>
        <p:spPr>
          <a:xfrm>
            <a:off x="5527319" y="941596"/>
            <a:ext cx="5642312" cy="730474"/>
          </a:xfrm>
        </p:spPr>
        <p:txBody>
          <a:bodyPr>
            <a:normAutofit/>
          </a:bodyPr>
          <a:lstStyle/>
          <a:p>
            <a:r>
              <a:rPr lang="en-AU" sz="4000" b="1" dirty="0"/>
              <a:t>Elizabeth Hitches (she/her)</a:t>
            </a:r>
          </a:p>
        </p:txBody>
      </p:sp>
      <p:sp>
        <p:nvSpPr>
          <p:cNvPr id="3" name="Content Placeholder 2">
            <a:extLst>
              <a:ext uri="{FF2B5EF4-FFF2-40B4-BE49-F238E27FC236}">
                <a16:creationId xmlns:a16="http://schemas.microsoft.com/office/drawing/2014/main" id="{C6BE589B-E12A-1A7A-716B-E3924CB37E38}"/>
              </a:ext>
            </a:extLst>
          </p:cNvPr>
          <p:cNvSpPr>
            <a:spLocks noGrp="1"/>
          </p:cNvSpPr>
          <p:nvPr>
            <p:ph idx="1"/>
          </p:nvPr>
        </p:nvSpPr>
        <p:spPr>
          <a:xfrm>
            <a:off x="5465660" y="2998278"/>
            <a:ext cx="4505654" cy="2728198"/>
          </a:xfrm>
        </p:spPr>
        <p:txBody>
          <a:bodyPr anchor="t">
            <a:normAutofit/>
          </a:bodyPr>
          <a:lstStyle/>
          <a:p>
            <a:pPr marL="0" indent="0">
              <a:buNone/>
            </a:pPr>
            <a:r>
              <a:rPr lang="en-AU" sz="2400"/>
              <a:t>Email: </a:t>
            </a:r>
          </a:p>
          <a:p>
            <a:pPr marL="0" indent="0">
              <a:buNone/>
            </a:pPr>
            <a:r>
              <a:rPr lang="en-AU" sz="2400">
                <a:hlinkClick r:id="rId3"/>
              </a:rPr>
              <a:t>e.hitches@uq.edu.au</a:t>
            </a:r>
            <a:r>
              <a:rPr lang="en-AU" sz="2400"/>
              <a:t> </a:t>
            </a:r>
          </a:p>
          <a:p>
            <a:pPr marL="0" indent="0">
              <a:buNone/>
            </a:pPr>
            <a:endParaRPr lang="en-AU" sz="2400"/>
          </a:p>
          <a:p>
            <a:pPr marL="0" indent="0">
              <a:buNone/>
            </a:pPr>
            <a:r>
              <a:rPr lang="en-AU" sz="2400"/>
              <a:t>LinkedIn: </a:t>
            </a:r>
            <a:r>
              <a:rPr lang="en-AU" sz="2400" u="sng">
                <a:effectLst/>
                <a:ea typeface="Calibri" panose="020F0502020204030204" pitchFamily="34" charset="0"/>
                <a:hlinkClick r:id="rId4"/>
              </a:rPr>
              <a:t>www.linkedin.com/in/elizabeth-hitches</a:t>
            </a:r>
            <a:r>
              <a:rPr lang="en-AU" sz="2400" u="sng">
                <a:effectLst/>
                <a:ea typeface="Calibri" panose="020F0502020204030204" pitchFamily="34" charset="0"/>
              </a:rPr>
              <a:t> </a:t>
            </a:r>
            <a:r>
              <a:rPr lang="en-AU" sz="2400">
                <a:effectLst/>
                <a:ea typeface="Calibri" panose="020F0502020204030204" pitchFamily="34" charset="0"/>
              </a:rPr>
              <a:t> </a:t>
            </a:r>
          </a:p>
        </p:txBody>
      </p:sp>
    </p:spTree>
    <p:extLst>
      <p:ext uri="{BB962C8B-B14F-4D97-AF65-F5344CB8AC3E}">
        <p14:creationId xmlns:p14="http://schemas.microsoft.com/office/powerpoint/2010/main" val="1372416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ight Triangle 1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4A8BBB1-AC56-02D2-9678-2B5A6D3DC900}"/>
              </a:ext>
            </a:extLst>
          </p:cNvPr>
          <p:cNvSpPr>
            <a:spLocks noGrp="1"/>
          </p:cNvSpPr>
          <p:nvPr>
            <p:ph type="title"/>
          </p:nvPr>
        </p:nvSpPr>
        <p:spPr>
          <a:xfrm>
            <a:off x="1075767" y="1188637"/>
            <a:ext cx="2988234" cy="4480726"/>
          </a:xfrm>
        </p:spPr>
        <p:txBody>
          <a:bodyPr vert="horz" lIns="91440" tIns="45720" rIns="91440" bIns="45720" rtlCol="0" anchor="ctr">
            <a:normAutofit/>
          </a:bodyPr>
          <a:lstStyle/>
          <a:p>
            <a:pPr algn="r"/>
            <a:r>
              <a:rPr lang="en-US" sz="6600" kern="1200" dirty="0">
                <a:solidFill>
                  <a:schemeClr val="tx1"/>
                </a:solidFill>
                <a:latin typeface="+mj-lt"/>
                <a:ea typeface="+mj-ea"/>
                <a:cs typeface="+mj-cs"/>
              </a:rPr>
              <a:t>Outline</a:t>
            </a:r>
          </a:p>
        </p:txBody>
      </p:sp>
      <p:cxnSp>
        <p:nvCxnSpPr>
          <p:cNvPr id="15" name="Straight Connector 14">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19127C31-C209-2A2A-F2D3-CE3579556423}"/>
              </a:ext>
            </a:extLst>
          </p:cNvPr>
          <p:cNvSpPr>
            <a:spLocks noGrp="1"/>
          </p:cNvSpPr>
          <p:nvPr>
            <p:ph type="body" sz="half" idx="2"/>
          </p:nvPr>
        </p:nvSpPr>
        <p:spPr>
          <a:xfrm>
            <a:off x="5255260" y="1648870"/>
            <a:ext cx="4702848" cy="3560260"/>
          </a:xfrm>
        </p:spPr>
        <p:txBody>
          <a:bodyPr vert="horz" lIns="91440" tIns="45720" rIns="91440" bIns="45720" rtlCol="0" anchor="ctr">
            <a:normAutofit/>
          </a:bodyPr>
          <a:lstStyle/>
          <a:p>
            <a:pPr indent="-228600">
              <a:buFont typeface="Arial" panose="020B0604020202020204" pitchFamily="34" charset="0"/>
              <a:buChar char="•"/>
            </a:pPr>
            <a:r>
              <a:rPr lang="en-US" sz="2400" dirty="0"/>
              <a:t>What’s the challenge?</a:t>
            </a:r>
          </a:p>
          <a:p>
            <a:pPr indent="-228600">
              <a:buFont typeface="Arial" panose="020B0604020202020204" pitchFamily="34" charset="0"/>
              <a:buChar char="•"/>
            </a:pPr>
            <a:r>
              <a:rPr lang="en-US" sz="2400" dirty="0"/>
              <a:t>Knowledge seeking</a:t>
            </a:r>
          </a:p>
          <a:p>
            <a:pPr indent="-228600">
              <a:buFont typeface="Arial" panose="020B0604020202020204" pitchFamily="34" charset="0"/>
              <a:buChar char="•"/>
            </a:pPr>
            <a:r>
              <a:rPr lang="en-US" sz="2400" dirty="0"/>
              <a:t>What next?</a:t>
            </a:r>
          </a:p>
        </p:txBody>
      </p:sp>
    </p:spTree>
    <p:extLst>
      <p:ext uri="{BB962C8B-B14F-4D97-AF65-F5344CB8AC3E}">
        <p14:creationId xmlns:p14="http://schemas.microsoft.com/office/powerpoint/2010/main" val="1221745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5A9A7-92EB-674D-2FAD-F7E8EC0000B7}"/>
              </a:ext>
            </a:extLst>
          </p:cNvPr>
          <p:cNvSpPr>
            <a:spLocks noGrp="1"/>
          </p:cNvSpPr>
          <p:nvPr>
            <p:ph type="title"/>
          </p:nvPr>
        </p:nvSpPr>
        <p:spPr>
          <a:xfrm>
            <a:off x="5297762" y="329184"/>
            <a:ext cx="6251110" cy="1783080"/>
          </a:xfrm>
        </p:spPr>
        <p:txBody>
          <a:bodyPr anchor="b">
            <a:normAutofit/>
          </a:bodyPr>
          <a:lstStyle/>
          <a:p>
            <a:r>
              <a:rPr lang="en-AU" sz="2800" b="1" dirty="0"/>
              <a:t>Students’ academic stress</a:t>
            </a:r>
            <a:endParaRPr lang="en-AU" sz="2800" dirty="0"/>
          </a:p>
        </p:txBody>
      </p:sp>
      <p:pic>
        <p:nvPicPr>
          <p:cNvPr id="5" name="Picture 4" descr="A group of multi coloured wooden stick figures">
            <a:extLst>
              <a:ext uri="{FF2B5EF4-FFF2-40B4-BE49-F238E27FC236}">
                <a16:creationId xmlns:a16="http://schemas.microsoft.com/office/drawing/2014/main" id="{9C1884A6-4488-9354-51AD-A77172621486}"/>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3" name="Content Placeholder 2">
            <a:extLst>
              <a:ext uri="{FF2B5EF4-FFF2-40B4-BE49-F238E27FC236}">
                <a16:creationId xmlns:a16="http://schemas.microsoft.com/office/drawing/2014/main" id="{412207DF-3A65-1A9B-DA00-21989B93229A}"/>
              </a:ext>
            </a:extLst>
          </p:cNvPr>
          <p:cNvSpPr>
            <a:spLocks noGrp="1"/>
          </p:cNvSpPr>
          <p:nvPr>
            <p:ph idx="1"/>
          </p:nvPr>
        </p:nvSpPr>
        <p:spPr>
          <a:xfrm>
            <a:off x="5297762" y="3177153"/>
            <a:ext cx="6650398" cy="3381587"/>
          </a:xfrm>
        </p:spPr>
        <p:txBody>
          <a:bodyPr>
            <a:noAutofit/>
          </a:bodyPr>
          <a:lstStyle/>
          <a:p>
            <a:pPr marL="0" indent="0">
              <a:buNone/>
            </a:pPr>
            <a:r>
              <a:rPr lang="en-AU" sz="2400"/>
              <a:t>Stress </a:t>
            </a:r>
            <a:r>
              <a:rPr lang="en-US" sz="2400" dirty="0"/>
              <a:t>experience in relation to academic studies (learning, achievement, navigating university life, managing study alongside other commitments)</a:t>
            </a:r>
            <a:endParaRPr lang="en-AU" sz="2400" dirty="0"/>
          </a:p>
        </p:txBody>
      </p:sp>
    </p:spTree>
    <p:extLst>
      <p:ext uri="{BB962C8B-B14F-4D97-AF65-F5344CB8AC3E}">
        <p14:creationId xmlns:p14="http://schemas.microsoft.com/office/powerpoint/2010/main" val="3765832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ight Triangle 1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79152F-6525-E1B6-F32C-1C8FD26DABD2}"/>
              </a:ext>
            </a:extLst>
          </p:cNvPr>
          <p:cNvSpPr>
            <a:spLocks noGrp="1"/>
          </p:cNvSpPr>
          <p:nvPr>
            <p:ph type="title"/>
          </p:nvPr>
        </p:nvSpPr>
        <p:spPr>
          <a:xfrm>
            <a:off x="1153918" y="1230747"/>
            <a:ext cx="2988234" cy="4480726"/>
          </a:xfrm>
        </p:spPr>
        <p:txBody>
          <a:bodyPr vert="horz" lIns="91440" tIns="45720" rIns="91440" bIns="45720" rtlCol="0" anchor="ctr">
            <a:normAutofit/>
          </a:bodyPr>
          <a:lstStyle/>
          <a:p>
            <a:pPr algn="r"/>
            <a:r>
              <a:rPr lang="en-US" sz="5100" kern="1200" spc="-50" baseline="0" dirty="0">
                <a:solidFill>
                  <a:schemeClr val="tx1"/>
                </a:solidFill>
                <a:latin typeface="+mj-lt"/>
                <a:ea typeface="+mj-ea"/>
                <a:cs typeface="+mj-cs"/>
              </a:rPr>
              <a:t>What’s the challenge?</a:t>
            </a:r>
          </a:p>
        </p:txBody>
      </p:sp>
      <p:cxnSp>
        <p:nvCxnSpPr>
          <p:cNvPr id="15" name="Straight Connector 14">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0677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E757A-F80D-24E0-214F-F44EC1C4CFDF}"/>
              </a:ext>
            </a:extLst>
          </p:cNvPr>
          <p:cNvSpPr>
            <a:spLocks noGrp="1"/>
          </p:cNvSpPr>
          <p:nvPr>
            <p:ph type="title"/>
          </p:nvPr>
        </p:nvSpPr>
        <p:spPr>
          <a:xfrm>
            <a:off x="7531610" y="365125"/>
            <a:ext cx="4265279" cy="1899912"/>
          </a:xfrm>
        </p:spPr>
        <p:txBody>
          <a:bodyPr>
            <a:normAutofit/>
          </a:bodyPr>
          <a:lstStyle/>
          <a:p>
            <a:r>
              <a:rPr lang="en-US" sz="3200" dirty="0"/>
              <a:t>Effects of </a:t>
            </a:r>
            <a:r>
              <a:rPr lang="en-US" sz="3200" b="1" dirty="0"/>
              <a:t>high </a:t>
            </a:r>
            <a:r>
              <a:rPr lang="en-US" sz="3200" dirty="0"/>
              <a:t>academic stress</a:t>
            </a:r>
            <a:endParaRPr lang="en-AU" sz="3200" dirty="0"/>
          </a:p>
        </p:txBody>
      </p:sp>
      <p:pic>
        <p:nvPicPr>
          <p:cNvPr id="6" name="Picture 5" descr="Student working on a laptop with their elbow resting on the desk and hand rubbing their eyes looking stressed">
            <a:extLst>
              <a:ext uri="{FF2B5EF4-FFF2-40B4-BE49-F238E27FC236}">
                <a16:creationId xmlns:a16="http://schemas.microsoft.com/office/drawing/2014/main" id="{25546DA8-39E1-01B4-6CBC-42392324C063}"/>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 y="10"/>
            <a:ext cx="6936390" cy="6857990"/>
          </a:xfrm>
          <a:prstGeom prst="rect">
            <a:avLst/>
          </a:prstGeom>
        </p:spPr>
      </p:pic>
      <p:sp>
        <p:nvSpPr>
          <p:cNvPr id="3" name="Content Placeholder 2">
            <a:extLst>
              <a:ext uri="{FF2B5EF4-FFF2-40B4-BE49-F238E27FC236}">
                <a16:creationId xmlns:a16="http://schemas.microsoft.com/office/drawing/2014/main" id="{35E64564-8880-3FAC-F6CE-4DFC3B06D89C}"/>
              </a:ext>
            </a:extLst>
          </p:cNvPr>
          <p:cNvSpPr>
            <a:spLocks noGrp="1"/>
          </p:cNvSpPr>
          <p:nvPr>
            <p:ph idx="1"/>
          </p:nvPr>
        </p:nvSpPr>
        <p:spPr>
          <a:xfrm>
            <a:off x="7531610" y="1975555"/>
            <a:ext cx="4265279" cy="4336697"/>
          </a:xfrm>
        </p:spPr>
        <p:txBody>
          <a:bodyPr>
            <a:normAutofit/>
          </a:bodyPr>
          <a:lstStyle/>
          <a:p>
            <a:pPr marL="0" indent="0">
              <a:buNone/>
            </a:pPr>
            <a:r>
              <a:rPr lang="en-US" sz="2000" dirty="0"/>
              <a:t>For higher education students, on its own, high academic stress can impact:</a:t>
            </a:r>
          </a:p>
          <a:p>
            <a:pPr marL="0" indent="0">
              <a:buNone/>
            </a:pPr>
            <a:endParaRPr lang="en-US" sz="2000" dirty="0"/>
          </a:p>
          <a:p>
            <a:r>
              <a:rPr lang="en-US" sz="2000" dirty="0"/>
              <a:t>Physical health</a:t>
            </a:r>
          </a:p>
          <a:p>
            <a:r>
              <a:rPr lang="en-US" sz="2000" dirty="0"/>
              <a:t>Mental health</a:t>
            </a:r>
          </a:p>
          <a:p>
            <a:r>
              <a:rPr lang="en-US" sz="2000" dirty="0"/>
              <a:t>Quality of life</a:t>
            </a:r>
          </a:p>
          <a:p>
            <a:r>
              <a:rPr lang="en-US" sz="2000" dirty="0"/>
              <a:t>Learning capacity</a:t>
            </a:r>
          </a:p>
          <a:p>
            <a:r>
              <a:rPr lang="en-US" sz="2000" dirty="0"/>
              <a:t>Academic achievement</a:t>
            </a:r>
          </a:p>
          <a:p>
            <a:pPr marL="0" indent="0">
              <a:buNone/>
            </a:pPr>
            <a:endParaRPr lang="en-US" sz="2000" dirty="0"/>
          </a:p>
          <a:p>
            <a:pPr marL="0" indent="0">
              <a:buNone/>
            </a:pPr>
            <a:r>
              <a:rPr lang="en-US" sz="2000" dirty="0"/>
              <a:t>(see Pascoe et al., 2020; Ribeiro et al., 2018)</a:t>
            </a:r>
            <a:endParaRPr lang="en-AU" sz="2000" dirty="0"/>
          </a:p>
        </p:txBody>
      </p:sp>
      <p:sp>
        <p:nvSpPr>
          <p:cNvPr id="4" name="Rectangle 3">
            <a:extLst>
              <a:ext uri="{FF2B5EF4-FFF2-40B4-BE49-F238E27FC236}">
                <a16:creationId xmlns:a16="http://schemas.microsoft.com/office/drawing/2014/main" id="{EF932893-3148-26F1-39B5-2CA1B169E246}"/>
              </a:ext>
              <a:ext uri="{C183D7F6-B498-43B3-948B-1728B52AA6E4}">
                <adec:decorative xmlns:adec="http://schemas.microsoft.com/office/drawing/2017/decorative" val="1"/>
              </a:ext>
            </a:extLst>
          </p:cNvPr>
          <p:cNvSpPr/>
          <p:nvPr/>
        </p:nvSpPr>
        <p:spPr>
          <a:xfrm rot="5400000">
            <a:off x="3599221" y="3337170"/>
            <a:ext cx="6858000" cy="18366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134053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89F9026-7186-DBD6-0C65-F7C5E1C8B513}"/>
              </a:ext>
            </a:extLst>
          </p:cNvPr>
          <p:cNvSpPr>
            <a:spLocks noGrp="1"/>
          </p:cNvSpPr>
          <p:nvPr>
            <p:ph type="title"/>
          </p:nvPr>
        </p:nvSpPr>
        <p:spPr>
          <a:xfrm>
            <a:off x="640080" y="325369"/>
            <a:ext cx="4368602" cy="1956841"/>
          </a:xfrm>
        </p:spPr>
        <p:txBody>
          <a:bodyPr vert="horz" lIns="91440" tIns="45720" rIns="91440" bIns="45720" rtlCol="0" anchor="b">
            <a:normAutofit/>
          </a:bodyPr>
          <a:lstStyle/>
          <a:p>
            <a:r>
              <a:rPr lang="en-US" dirty="0"/>
              <a:t>Context</a:t>
            </a:r>
          </a:p>
        </p:txBody>
      </p:sp>
      <p:sp>
        <p:nvSpPr>
          <p:cNvPr id="22"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Content Placeholder 3">
            <a:extLst>
              <a:ext uri="{FF2B5EF4-FFF2-40B4-BE49-F238E27FC236}">
                <a16:creationId xmlns:a16="http://schemas.microsoft.com/office/drawing/2014/main" id="{6729E2E5-6D32-9ECB-9D3D-C5A0E701FFD8}"/>
              </a:ext>
            </a:extLst>
          </p:cNvPr>
          <p:cNvSpPr>
            <a:spLocks noGrp="1"/>
          </p:cNvSpPr>
          <p:nvPr>
            <p:ph sz="half" idx="2"/>
          </p:nvPr>
        </p:nvSpPr>
        <p:spPr>
          <a:xfrm>
            <a:off x="640080" y="2928353"/>
            <a:ext cx="5870448" cy="3265214"/>
          </a:xfrm>
        </p:spPr>
        <p:txBody>
          <a:bodyPr vert="horz" lIns="91440" tIns="45720" rIns="91440" bIns="45720" rtlCol="0">
            <a:normAutofit/>
          </a:bodyPr>
          <a:lstStyle/>
          <a:p>
            <a:pPr marL="0" indent="0">
              <a:buNone/>
            </a:pPr>
            <a:r>
              <a:rPr lang="en-US" sz="2200" b="1" dirty="0"/>
              <a:t>Pre- COVID-19 pandemic</a:t>
            </a:r>
          </a:p>
          <a:p>
            <a:pPr marL="0"/>
            <a:r>
              <a:rPr lang="en-US" sz="2200" dirty="0"/>
              <a:t>84% of students reported high stress compared to 29% of the general population (Stallman, 2010)</a:t>
            </a:r>
            <a:r>
              <a:rPr lang="en-US" sz="2200" b="1" dirty="0"/>
              <a:t> </a:t>
            </a:r>
          </a:p>
          <a:p>
            <a:pPr marL="0"/>
            <a:endParaRPr lang="en-US" sz="2200" b="1" dirty="0"/>
          </a:p>
          <a:p>
            <a:pPr marL="0" indent="0">
              <a:buNone/>
            </a:pPr>
            <a:r>
              <a:rPr lang="en-US" sz="2200" b="1" dirty="0"/>
              <a:t>Since the onset of the pandemic</a:t>
            </a:r>
          </a:p>
          <a:p>
            <a:r>
              <a:rPr lang="en-US" sz="2200" dirty="0"/>
              <a:t>Increased stress (von </a:t>
            </a:r>
            <a:r>
              <a:rPr lang="en-US" sz="2200" dirty="0" err="1"/>
              <a:t>Keyserlingk</a:t>
            </a:r>
            <a:r>
              <a:rPr lang="en-US" sz="2200" dirty="0"/>
              <a:t> et al., 2022)</a:t>
            </a:r>
          </a:p>
          <a:p>
            <a:r>
              <a:rPr lang="en-US" sz="2200" dirty="0"/>
              <a:t>Decreased ability to cope (headspace, 2021)</a:t>
            </a:r>
          </a:p>
        </p:txBody>
      </p:sp>
      <p:pic>
        <p:nvPicPr>
          <p:cNvPr id="8" name="Picture 7" descr="Arrows pointing up">
            <a:extLst>
              <a:ext uri="{FF2B5EF4-FFF2-40B4-BE49-F238E27FC236}">
                <a16:creationId xmlns:a16="http://schemas.microsoft.com/office/drawing/2014/main" id="{AF28E579-63C8-0E44-86A2-C273B994AE76}"/>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6949440" y="10"/>
            <a:ext cx="5241037"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2114165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4F009-E8B6-8214-C0E4-2729529594B3}"/>
              </a:ext>
            </a:extLst>
          </p:cNvPr>
          <p:cNvSpPr>
            <a:spLocks noGrp="1"/>
          </p:cNvSpPr>
          <p:nvPr>
            <p:ph type="title"/>
          </p:nvPr>
        </p:nvSpPr>
        <p:spPr>
          <a:xfrm>
            <a:off x="677334" y="481747"/>
            <a:ext cx="4554623" cy="1019676"/>
          </a:xfrm>
        </p:spPr>
        <p:txBody>
          <a:bodyPr anchor="b">
            <a:normAutofit/>
          </a:bodyPr>
          <a:lstStyle/>
          <a:p>
            <a:r>
              <a:rPr lang="en-AU" sz="3200" dirty="0"/>
              <a:t>Emerging research</a:t>
            </a:r>
          </a:p>
        </p:txBody>
      </p:sp>
      <p:sp>
        <p:nvSpPr>
          <p:cNvPr id="3" name="Content Placeholder 2">
            <a:extLst>
              <a:ext uri="{FF2B5EF4-FFF2-40B4-BE49-F238E27FC236}">
                <a16:creationId xmlns:a16="http://schemas.microsoft.com/office/drawing/2014/main" id="{14CD2F24-38ED-AFBA-132B-7079FB320758}"/>
              </a:ext>
            </a:extLst>
          </p:cNvPr>
          <p:cNvSpPr>
            <a:spLocks noGrp="1"/>
          </p:cNvSpPr>
          <p:nvPr>
            <p:ph idx="1"/>
          </p:nvPr>
        </p:nvSpPr>
        <p:spPr>
          <a:xfrm>
            <a:off x="677334" y="2032000"/>
            <a:ext cx="6220177" cy="3601156"/>
          </a:xfrm>
        </p:spPr>
        <p:txBody>
          <a:bodyPr anchor="t">
            <a:noAutofit/>
          </a:bodyPr>
          <a:lstStyle/>
          <a:p>
            <a:pPr marL="342900" lvl="1" indent="-342900"/>
            <a:r>
              <a:rPr lang="en-AU" sz="2200" dirty="0"/>
              <a:t>Students with accessibility requirements or disability may experience higher stress than their peers</a:t>
            </a:r>
          </a:p>
          <a:p>
            <a:pPr marL="342900" lvl="1" indent="-342900"/>
            <a:endParaRPr lang="en-AU" sz="2200" dirty="0"/>
          </a:p>
          <a:p>
            <a:pPr marL="342900" lvl="1" indent="-342900"/>
            <a:r>
              <a:rPr lang="en-AU" sz="2200" dirty="0"/>
              <a:t>No statistically significant difference in stress between those who have and have not sought support from student support services (Ardell et al., 2016; Hitches et al., 2023; 2025 forthcoming)</a:t>
            </a:r>
          </a:p>
          <a:p>
            <a:pPr marL="0" lvl="1" indent="0">
              <a:buNone/>
            </a:pPr>
            <a:endParaRPr lang="en-AU" sz="2200" dirty="0"/>
          </a:p>
          <a:p>
            <a:pPr marL="342900" lvl="1" indent="-342900"/>
            <a:r>
              <a:rPr lang="en-AU" sz="2200" dirty="0"/>
              <a:t>Overall, we know very little about the experiences of students who aren’t registered with student support services</a:t>
            </a:r>
          </a:p>
        </p:txBody>
      </p:sp>
      <p:pic>
        <p:nvPicPr>
          <p:cNvPr id="5" name="Picture 4" descr="Close up of woman in classroom">
            <a:extLst>
              <a:ext uri="{FF2B5EF4-FFF2-40B4-BE49-F238E27FC236}">
                <a16:creationId xmlns:a16="http://schemas.microsoft.com/office/drawing/2014/main" id="{795BA4BD-7AAE-0A16-548D-8649B829C5C2}"/>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t="-1" b="-1"/>
          <a:stretch>
            <a:fillRect/>
          </a:stretch>
        </p:blipFill>
        <p:spPr>
          <a:xfrm>
            <a:off x="7236178" y="10"/>
            <a:ext cx="4955821" cy="6857990"/>
          </a:xfrm>
          <a:prstGeom prst="rect">
            <a:avLst/>
          </a:prstGeom>
        </p:spPr>
      </p:pic>
      <p:sp>
        <p:nvSpPr>
          <p:cNvPr id="6" name="Rectangle 5">
            <a:extLst>
              <a:ext uri="{FF2B5EF4-FFF2-40B4-BE49-F238E27FC236}">
                <a16:creationId xmlns:a16="http://schemas.microsoft.com/office/drawing/2014/main" id="{D3E2CB85-5566-2390-EBAE-63BED05B238C}"/>
              </a:ext>
              <a:ext uri="{C183D7F6-B498-43B3-948B-1728B52AA6E4}">
                <adec:decorative xmlns:adec="http://schemas.microsoft.com/office/drawing/2017/decorative" val="1"/>
              </a:ext>
            </a:extLst>
          </p:cNvPr>
          <p:cNvSpPr/>
          <p:nvPr/>
        </p:nvSpPr>
        <p:spPr>
          <a:xfrm rot="16200000">
            <a:off x="3742837" y="3364659"/>
            <a:ext cx="6865518" cy="12116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6636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ight Triangle 1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79152F-6525-E1B6-F32C-1C8FD26DABD2}"/>
              </a:ext>
            </a:extLst>
          </p:cNvPr>
          <p:cNvSpPr>
            <a:spLocks noGrp="1"/>
          </p:cNvSpPr>
          <p:nvPr>
            <p:ph type="title"/>
          </p:nvPr>
        </p:nvSpPr>
        <p:spPr>
          <a:xfrm>
            <a:off x="1075767" y="1188637"/>
            <a:ext cx="2988234" cy="4480726"/>
          </a:xfrm>
        </p:spPr>
        <p:txBody>
          <a:bodyPr vert="horz" lIns="91440" tIns="45720" rIns="91440" bIns="45720" rtlCol="0" anchor="ctr">
            <a:normAutofit/>
          </a:bodyPr>
          <a:lstStyle/>
          <a:p>
            <a:r>
              <a:rPr lang="en-US" sz="5100" spc="-50" dirty="0"/>
              <a:t>Knowledge seeking</a:t>
            </a:r>
            <a:endParaRPr lang="en-US" sz="5100" kern="1200" spc="-50" baseline="0" dirty="0">
              <a:solidFill>
                <a:schemeClr val="tx1"/>
              </a:solidFill>
              <a:latin typeface="+mj-lt"/>
              <a:ea typeface="+mj-ea"/>
              <a:cs typeface="+mj-cs"/>
            </a:endParaRPr>
          </a:p>
        </p:txBody>
      </p:sp>
      <p:cxnSp>
        <p:nvCxnSpPr>
          <p:cNvPr id="15" name="Straight Connector 14">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27780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0507654c-1543-47e1-81c5-300c2627be14}" enabled="1" method="Standard" siteId="{5a7cc8ab-a4dc-4f9b-bf60-66714049ad62}" contentBits="0" removed="0"/>
</clbl:labelList>
</file>

<file path=docProps/app.xml><?xml version="1.0" encoding="utf-8"?>
<Properties xmlns="http://schemas.openxmlformats.org/officeDocument/2006/extended-properties" xmlns:vt="http://schemas.openxmlformats.org/officeDocument/2006/docPropsVTypes">
  <TotalTime>1754</TotalTime>
  <Words>1481</Words>
  <Application>Microsoft Office PowerPoint</Application>
  <PresentationFormat>Widescreen</PresentationFormat>
  <Paragraphs>154</Paragraphs>
  <Slides>25</Slides>
  <Notes>0</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25</vt:i4>
      </vt:variant>
    </vt:vector>
  </HeadingPairs>
  <TitlesOfParts>
    <vt:vector size="37" baseType="lpstr">
      <vt:lpstr>Aptos</vt:lpstr>
      <vt:lpstr>Aptos Display</vt:lpstr>
      <vt:lpstr>Arial</vt:lpstr>
      <vt:lpstr>Calibri</vt:lpstr>
      <vt:lpstr>Calibri Light</vt:lpstr>
      <vt:lpstr>Lato</vt:lpstr>
      <vt:lpstr>Public Sans</vt:lpstr>
      <vt:lpstr>Wingdings</vt:lpstr>
      <vt:lpstr>Office Theme</vt:lpstr>
      <vt:lpstr>1_Office Theme</vt:lpstr>
      <vt:lpstr>2_Office Theme</vt:lpstr>
      <vt:lpstr>3_Office Theme</vt:lpstr>
      <vt:lpstr>UDL 3.0 in Action: Reducing Stress and Enhancing Inclusion for Students in Higher Education</vt:lpstr>
      <vt:lpstr>Acknowledgement of Country</vt:lpstr>
      <vt:lpstr>Outline</vt:lpstr>
      <vt:lpstr>Students’ academic stress</vt:lpstr>
      <vt:lpstr>What’s the challenge?</vt:lpstr>
      <vt:lpstr>Effects of high academic stress</vt:lpstr>
      <vt:lpstr>Context</vt:lpstr>
      <vt:lpstr>Emerging research</vt:lpstr>
      <vt:lpstr>Knowledge seeking</vt:lpstr>
      <vt:lpstr>Current doctoral research</vt:lpstr>
      <vt:lpstr>Students’ voices through the lens of UDL</vt:lpstr>
      <vt:lpstr>Assessment with barriers to engagement</vt:lpstr>
      <vt:lpstr>Assessment with barriers to representation</vt:lpstr>
      <vt:lpstr>Assessment with barriers to action and expression</vt:lpstr>
      <vt:lpstr>Assessment-related stressors through a UDL lens</vt:lpstr>
      <vt:lpstr>Participation and barriers to engagement</vt:lpstr>
      <vt:lpstr>Participation and barriers to representation</vt:lpstr>
      <vt:lpstr>Participation and barriers to action and expression</vt:lpstr>
      <vt:lpstr>Participation-related stressors through a UDL lens</vt:lpstr>
      <vt:lpstr>Impacts of academic stress</vt:lpstr>
      <vt:lpstr>What can we each take away?</vt:lpstr>
      <vt:lpstr>What next?</vt:lpstr>
      <vt:lpstr>Current stage of doctoral research</vt:lpstr>
      <vt:lpstr>Interested in being a part of it?</vt:lpstr>
      <vt:lpstr>Elizabeth Hitches (she/her)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Elizabeth Hitches</dc:creator>
  <cp:lastModifiedBy>Kylie Geard</cp:lastModifiedBy>
  <cp:revision>14</cp:revision>
  <dcterms:created xsi:type="dcterms:W3CDTF">2025-02-05T22:57:25Z</dcterms:created>
  <dcterms:modified xsi:type="dcterms:W3CDTF">2025-06-17T06:57:02Z</dcterms:modified>
</cp:coreProperties>
</file>